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1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</p:sldMasterIdLst>
  <p:notesMasterIdLst>
    <p:notesMasterId r:id="rId42"/>
  </p:notesMasterIdLst>
  <p:sldIdLst>
    <p:sldId id="332" r:id="rId2"/>
    <p:sldId id="256" r:id="rId3"/>
    <p:sldId id="333" r:id="rId4"/>
    <p:sldId id="260" r:id="rId5"/>
    <p:sldId id="334" r:id="rId6"/>
    <p:sldId id="347" r:id="rId7"/>
    <p:sldId id="348" r:id="rId8"/>
    <p:sldId id="266" r:id="rId9"/>
    <p:sldId id="337" r:id="rId10"/>
    <p:sldId id="269" r:id="rId11"/>
    <p:sldId id="336" r:id="rId12"/>
    <p:sldId id="267" r:id="rId13"/>
    <p:sldId id="272" r:id="rId14"/>
    <p:sldId id="273" r:id="rId15"/>
    <p:sldId id="274" r:id="rId16"/>
    <p:sldId id="283" r:id="rId17"/>
    <p:sldId id="338" r:id="rId18"/>
    <p:sldId id="282" r:id="rId19"/>
    <p:sldId id="342" r:id="rId20"/>
    <p:sldId id="343" r:id="rId21"/>
    <p:sldId id="344" r:id="rId22"/>
    <p:sldId id="346" r:id="rId23"/>
    <p:sldId id="345" r:id="rId24"/>
    <p:sldId id="284" r:id="rId25"/>
    <p:sldId id="285" r:id="rId26"/>
    <p:sldId id="296" r:id="rId27"/>
    <p:sldId id="297" r:id="rId28"/>
    <p:sldId id="298" r:id="rId29"/>
    <p:sldId id="340" r:id="rId30"/>
    <p:sldId id="300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02" r:id="rId39"/>
    <p:sldId id="331" r:id="rId40"/>
    <p:sldId id="306" r:id="rId4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  <p:embeddedFont>
      <p:font typeface="Roboto Condensed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491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30C943-A09B-497B-84B8-AB76A9534931}" v="2" dt="2023-05-23T11:13:48.715"/>
  </p1510:revLst>
</p1510:revInfo>
</file>

<file path=ppt/tableStyles.xml><?xml version="1.0" encoding="utf-8"?>
<a:tblStyleLst xmlns:a="http://schemas.openxmlformats.org/drawingml/2006/main" def="{223D8500-9C4B-4D0F-AE03-DAF9A9CA4F5E}">
  <a:tblStyle styleId="{223D8500-9C4B-4D0F-AE03-DAF9A9CA4F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198" y="-498"/>
      </p:cViewPr>
      <p:guideLst>
        <p:guide pos="5491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Carelessness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Carelessness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99C-4564-B2D0-596E0F9BA75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99C-4564-B2D0-596E0F9BA75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Match</c:v>
                </c:pt>
                <c:pt idx="1">
                  <c:v>No Match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219</c:v>
                </c:pt>
                <c:pt idx="1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9C-4564-B2D0-596E0F9BA75A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Carelessness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Carelessness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1DB-4F6F-870D-5EB1F1E3B2E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A1C-415B-B56D-54DBEB22E9A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Match</c:v>
                </c:pt>
                <c:pt idx="1">
                  <c:v>No Match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219</c:v>
                </c:pt>
                <c:pt idx="1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DB-4F6F-870D-5EB1F1E3B2E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1:13:40.4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134 958 24575,'-3'-54'0,"-3"0"0,-16-71 0,22 124 0,-10-38 0,-1 0 0,-19-40 0,-8-26 0,33 80 0,1-1 0,2 1 0,0 0 0,1-1 0,5-40 0,-1-8 0,-5 28 0,0 33 0,1 0 0,1 0 0,0-1 0,0 1 0,2 0 0,0 0 0,3-14 0,-4 25 5,1 0 1,-1 0-1,1 0 0,0 0 0,-1 0 0,1 0 1,0 0-1,0 1 0,0-1 0,0 1 1,1 0-1,-1-1 0,0 1 0,0 0 0,1 0 1,-1 0-1,1 1 0,-1-1 0,1 1 0,-1-1 1,1 1-1,4 0 0,1-1-217,0 1 0,-1 0 0,1 1-1,0 0 1,-1 0 0,11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1f18fb45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1f18fb453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07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125ab39b25a_0_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125ab39b25a_0_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125ab39b25a_0_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125ab39b25a_0_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34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e1f18fb453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e1f18fb453_2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125ab39b25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125ab39b25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e1f18fb453_2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e1f18fb453_2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25ab39b25a_2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25ab39b25a_2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125ab39b25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125ab39b25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e1f18fb453_2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e1f18fb453_2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601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e1f18fb453_2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e1f18fb453_2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125ab39b25a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125ab39b25a_2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1f18fb45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1f18fb453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e1f18fb4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Google Shape;2120;ge1f18fb4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g125ab39b25a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2" name="Google Shape;2852;g125ab39b25a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" name="Google Shape;2872;ge1f18fb453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3" name="Google Shape;2873;ge1f18fb453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125ab39b2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125ab39b2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125ab39b2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125ab39b2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927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g125ab39b25a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0" name="Google Shape;3020;g125ab39b25a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125ab39b2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125ab39b2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223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125ab39b2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125ab39b2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8343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125ab39b2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125ab39b2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429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125ab39b2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125ab39b2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991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79569c981964552f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79569c981964552f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7908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125ab39b2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125ab39b2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8100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125ab39b2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125ab39b2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03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125ab39b2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125ab39b2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9558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g125ab39b25a_0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0" name="Google Shape;3150;g125ab39b25a_0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1" name="Google Shape;4851;gb7f9929613_0_1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2" name="Google Shape;4852;gb7f9929613_0_1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7513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gb7f9929613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1" name="Google Shape;3281;gb7f9929613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e1f18fb453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e1f18fb453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e1f18fb453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e1f18fb453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642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125ab39b2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125ab39b2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051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125ab39b2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125ab39b2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330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24b6bd004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124b6bd004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24b6bd004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124b6bd004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01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" Target="../slides/slide30.xml"/><Relationship Id="rId3" Type="http://schemas.openxmlformats.org/officeDocument/2006/relationships/slide" Target="../slides/slide4.xml"/><Relationship Id="rId7" Type="http://schemas.openxmlformats.org/officeDocument/2006/relationships/slide" Target="../slides/slide1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26.xml"/><Relationship Id="rId5" Type="http://schemas.openxmlformats.org/officeDocument/2006/relationships/slide" Target="../slides/slide16.xml"/><Relationship Id="rId4" Type="http://schemas.openxmlformats.org/officeDocument/2006/relationships/slide" Target="../slides/slide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45025" y="1050830"/>
            <a:ext cx="4656300" cy="22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5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57949" y="3496555"/>
            <a:ext cx="2259900" cy="74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891425" y="2865660"/>
            <a:ext cx="73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891425" y="3707460"/>
            <a:ext cx="7361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title" idx="2" hasCustomPrompt="1"/>
          </p:nvPr>
        </p:nvSpPr>
        <p:spPr>
          <a:xfrm>
            <a:off x="3005825" y="937749"/>
            <a:ext cx="3132300" cy="18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4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4686125" y="1189019"/>
            <a:ext cx="2671200" cy="20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1"/>
          </p:nvPr>
        </p:nvSpPr>
        <p:spPr>
          <a:xfrm>
            <a:off x="4686125" y="3231117"/>
            <a:ext cx="267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 idx="2" hasCustomPrompt="1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4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 flipH="1">
            <a:off x="1551000" y="1189015"/>
            <a:ext cx="2792400" cy="20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1"/>
          </p:nvPr>
        </p:nvSpPr>
        <p:spPr>
          <a:xfrm flipH="1">
            <a:off x="1551000" y="3231115"/>
            <a:ext cx="2792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225025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891425" y="2865650"/>
            <a:ext cx="432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"/>
          </p:nvPr>
        </p:nvSpPr>
        <p:spPr>
          <a:xfrm>
            <a:off x="891425" y="3707450"/>
            <a:ext cx="432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title" idx="2" hasCustomPrompt="1"/>
          </p:nvPr>
        </p:nvSpPr>
        <p:spPr>
          <a:xfrm>
            <a:off x="891425" y="937749"/>
            <a:ext cx="3132300" cy="18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6" name="Google Shape;126;p21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subTitle" idx="1"/>
          </p:nvPr>
        </p:nvSpPr>
        <p:spPr>
          <a:xfrm>
            <a:off x="720000" y="2193175"/>
            <a:ext cx="48285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subTitle" idx="2"/>
          </p:nvPr>
        </p:nvSpPr>
        <p:spPr>
          <a:xfrm>
            <a:off x="6011975" y="2193175"/>
            <a:ext cx="24120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3"/>
          </p:nvPr>
        </p:nvSpPr>
        <p:spPr>
          <a:xfrm>
            <a:off x="719825" y="2651300"/>
            <a:ext cx="4828500" cy="17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subTitle" idx="4"/>
          </p:nvPr>
        </p:nvSpPr>
        <p:spPr>
          <a:xfrm>
            <a:off x="6012275" y="2651300"/>
            <a:ext cx="2412000" cy="17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80" name="Google Shape;180;p29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3" name="Google Shape;183;p30"/>
          <p:cNvSpPr txBox="1">
            <a:spLocks noGrp="1"/>
          </p:cNvSpPr>
          <p:nvPr>
            <p:ph type="title"/>
          </p:nvPr>
        </p:nvSpPr>
        <p:spPr>
          <a:xfrm>
            <a:off x="1525250" y="1686750"/>
            <a:ext cx="359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subTitle" idx="1"/>
          </p:nvPr>
        </p:nvSpPr>
        <p:spPr>
          <a:xfrm>
            <a:off x="1525250" y="2062060"/>
            <a:ext cx="3598500" cy="7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title" idx="2"/>
          </p:nvPr>
        </p:nvSpPr>
        <p:spPr>
          <a:xfrm>
            <a:off x="1525250" y="2934565"/>
            <a:ext cx="359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3"/>
          </p:nvPr>
        </p:nvSpPr>
        <p:spPr>
          <a:xfrm>
            <a:off x="1525250" y="3309875"/>
            <a:ext cx="3598500" cy="7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 idx="4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88" name="Google Shape;188;p30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8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2150700" y="1466075"/>
            <a:ext cx="61017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1"/>
          </p:nvPr>
        </p:nvSpPr>
        <p:spPr>
          <a:xfrm>
            <a:off x="2150700" y="1814075"/>
            <a:ext cx="610170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2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04" name="Google Shape;204;p32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32"/>
          <p:cNvSpPr txBox="1">
            <a:spLocks noGrp="1"/>
          </p:cNvSpPr>
          <p:nvPr>
            <p:ph type="title" idx="3"/>
          </p:nvPr>
        </p:nvSpPr>
        <p:spPr>
          <a:xfrm>
            <a:off x="2150700" y="2428375"/>
            <a:ext cx="61017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4"/>
          </p:nvPr>
        </p:nvSpPr>
        <p:spPr>
          <a:xfrm>
            <a:off x="2150700" y="2776375"/>
            <a:ext cx="610170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5"/>
          </p:nvPr>
        </p:nvSpPr>
        <p:spPr>
          <a:xfrm>
            <a:off x="2150700" y="3390675"/>
            <a:ext cx="61017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subTitle" idx="6"/>
          </p:nvPr>
        </p:nvSpPr>
        <p:spPr>
          <a:xfrm>
            <a:off x="2150700" y="3738675"/>
            <a:ext cx="610170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12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6" name="Google Shape;246;p36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6"/>
          <p:cNvSpPr txBox="1">
            <a:spLocks noGrp="1"/>
          </p:cNvSpPr>
          <p:nvPr>
            <p:ph type="title" idx="2"/>
          </p:nvPr>
        </p:nvSpPr>
        <p:spPr>
          <a:xfrm>
            <a:off x="2543218" y="1805050"/>
            <a:ext cx="1846500" cy="3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8" name="Google Shape;248;p36"/>
          <p:cNvSpPr txBox="1">
            <a:spLocks noGrp="1"/>
          </p:cNvSpPr>
          <p:nvPr>
            <p:ph type="subTitle" idx="1"/>
          </p:nvPr>
        </p:nvSpPr>
        <p:spPr>
          <a:xfrm>
            <a:off x="2543218" y="2189125"/>
            <a:ext cx="1846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6"/>
          <p:cNvSpPr txBox="1">
            <a:spLocks noGrp="1"/>
          </p:cNvSpPr>
          <p:nvPr>
            <p:ph type="title" idx="3"/>
          </p:nvPr>
        </p:nvSpPr>
        <p:spPr>
          <a:xfrm>
            <a:off x="5242518" y="1805050"/>
            <a:ext cx="1846500" cy="3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subTitle" idx="4"/>
          </p:nvPr>
        </p:nvSpPr>
        <p:spPr>
          <a:xfrm>
            <a:off x="5242518" y="2189125"/>
            <a:ext cx="1846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title" idx="5"/>
          </p:nvPr>
        </p:nvSpPr>
        <p:spPr>
          <a:xfrm>
            <a:off x="1346022" y="3173867"/>
            <a:ext cx="1846500" cy="3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2" name="Google Shape;252;p36"/>
          <p:cNvSpPr txBox="1">
            <a:spLocks noGrp="1"/>
          </p:cNvSpPr>
          <p:nvPr>
            <p:ph type="subTitle" idx="6"/>
          </p:nvPr>
        </p:nvSpPr>
        <p:spPr>
          <a:xfrm>
            <a:off x="1346022" y="3536279"/>
            <a:ext cx="1846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6"/>
          <p:cNvSpPr txBox="1">
            <a:spLocks noGrp="1"/>
          </p:cNvSpPr>
          <p:nvPr>
            <p:ph type="title" idx="7"/>
          </p:nvPr>
        </p:nvSpPr>
        <p:spPr>
          <a:xfrm>
            <a:off x="3892922" y="3173867"/>
            <a:ext cx="1846500" cy="3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4" name="Google Shape;254;p36"/>
          <p:cNvSpPr txBox="1">
            <a:spLocks noGrp="1"/>
          </p:cNvSpPr>
          <p:nvPr>
            <p:ph type="subTitle" idx="8"/>
          </p:nvPr>
        </p:nvSpPr>
        <p:spPr>
          <a:xfrm>
            <a:off x="3892922" y="3536279"/>
            <a:ext cx="1846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6"/>
          <p:cNvSpPr txBox="1">
            <a:spLocks noGrp="1"/>
          </p:cNvSpPr>
          <p:nvPr>
            <p:ph type="title" idx="9"/>
          </p:nvPr>
        </p:nvSpPr>
        <p:spPr>
          <a:xfrm>
            <a:off x="6439822" y="3173867"/>
            <a:ext cx="1846500" cy="3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6" name="Google Shape;256;p36"/>
          <p:cNvSpPr txBox="1">
            <a:spLocks noGrp="1"/>
          </p:cNvSpPr>
          <p:nvPr>
            <p:ph type="subTitle" idx="13"/>
          </p:nvPr>
        </p:nvSpPr>
        <p:spPr>
          <a:xfrm>
            <a:off x="6439822" y="3536279"/>
            <a:ext cx="1846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57" name="Google Shape;257;p36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_1_1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8" name="Google Shape;308;p40"/>
          <p:cNvSpPr txBox="1">
            <a:spLocks noGrp="1"/>
          </p:cNvSpPr>
          <p:nvPr>
            <p:ph type="title" hasCustomPrompt="1"/>
          </p:nvPr>
        </p:nvSpPr>
        <p:spPr>
          <a:xfrm>
            <a:off x="1111525" y="1860491"/>
            <a:ext cx="22104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95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09" name="Google Shape;309;p40"/>
          <p:cNvSpPr txBox="1">
            <a:spLocks noGrp="1"/>
          </p:cNvSpPr>
          <p:nvPr>
            <p:ph type="subTitle" idx="1"/>
          </p:nvPr>
        </p:nvSpPr>
        <p:spPr>
          <a:xfrm>
            <a:off x="1451125" y="3073990"/>
            <a:ext cx="15312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40"/>
          <p:cNvSpPr txBox="1">
            <a:spLocks noGrp="1"/>
          </p:cNvSpPr>
          <p:nvPr>
            <p:ph type="title" idx="2" hasCustomPrompt="1"/>
          </p:nvPr>
        </p:nvSpPr>
        <p:spPr>
          <a:xfrm>
            <a:off x="3466800" y="1860496"/>
            <a:ext cx="22104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95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11" name="Google Shape;311;p40"/>
          <p:cNvSpPr txBox="1">
            <a:spLocks noGrp="1"/>
          </p:cNvSpPr>
          <p:nvPr>
            <p:ph type="subTitle" idx="3"/>
          </p:nvPr>
        </p:nvSpPr>
        <p:spPr>
          <a:xfrm>
            <a:off x="3806400" y="3073990"/>
            <a:ext cx="15312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title" idx="4" hasCustomPrompt="1"/>
          </p:nvPr>
        </p:nvSpPr>
        <p:spPr>
          <a:xfrm>
            <a:off x="5822075" y="1860488"/>
            <a:ext cx="22104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95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13" name="Google Shape;313;p40"/>
          <p:cNvSpPr txBox="1">
            <a:spLocks noGrp="1"/>
          </p:cNvSpPr>
          <p:nvPr>
            <p:ph type="subTitle" idx="5"/>
          </p:nvPr>
        </p:nvSpPr>
        <p:spPr>
          <a:xfrm>
            <a:off x="6161675" y="3073979"/>
            <a:ext cx="15312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title" idx="6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315" name="Google Shape;315;p40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733750" y="1916900"/>
            <a:ext cx="4037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733750" y="2758700"/>
            <a:ext cx="3971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_1_1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2" name="Google Shape;352;p44"/>
          <p:cNvSpPr txBox="1">
            <a:spLocks noGrp="1"/>
          </p:cNvSpPr>
          <p:nvPr>
            <p:ph type="ctrTitle"/>
          </p:nvPr>
        </p:nvSpPr>
        <p:spPr>
          <a:xfrm>
            <a:off x="720009" y="841088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1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53" name="Google Shape;353;p44"/>
          <p:cNvSpPr txBox="1">
            <a:spLocks noGrp="1"/>
          </p:cNvSpPr>
          <p:nvPr>
            <p:ph type="subTitle" idx="1"/>
          </p:nvPr>
        </p:nvSpPr>
        <p:spPr>
          <a:xfrm>
            <a:off x="720009" y="1753163"/>
            <a:ext cx="4293900" cy="13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44"/>
          <p:cNvSpPr txBox="1">
            <a:spLocks noGrp="1"/>
          </p:cNvSpPr>
          <p:nvPr>
            <p:ph type="subTitle" idx="2"/>
          </p:nvPr>
        </p:nvSpPr>
        <p:spPr>
          <a:xfrm>
            <a:off x="720009" y="4315538"/>
            <a:ext cx="42939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44"/>
          <p:cNvSpPr txBox="1"/>
          <p:nvPr/>
        </p:nvSpPr>
        <p:spPr>
          <a:xfrm>
            <a:off x="720009" y="3746725"/>
            <a:ext cx="4611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602575" y="1307100"/>
            <a:ext cx="3291900" cy="14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1"/>
          </p:nvPr>
        </p:nvSpPr>
        <p:spPr>
          <a:xfrm>
            <a:off x="602575" y="2708100"/>
            <a:ext cx="3024900" cy="10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8" name="Google Shape;168;p27"/>
          <p:cNvCxnSpPr/>
          <p:nvPr/>
        </p:nvCxnSpPr>
        <p:spPr>
          <a:xfrm>
            <a:off x="518225" y="14188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91615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410450"/>
            <a:ext cx="3890100" cy="19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2858836" y="1824325"/>
            <a:ext cx="18747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4927862" y="1824325"/>
            <a:ext cx="18747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2858825" y="2219775"/>
            <a:ext cx="1874700" cy="11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4927867" y="2219775"/>
            <a:ext cx="1874700" cy="11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33" name="Google Shape;33;p6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9" name="Google Shape;49;p10"/>
          <p:cNvSpPr txBox="1">
            <a:spLocks noGrp="1"/>
          </p:cNvSpPr>
          <p:nvPr>
            <p:ph type="title" hasCustomPrompt="1"/>
          </p:nvPr>
        </p:nvSpPr>
        <p:spPr>
          <a:xfrm>
            <a:off x="1258675" y="1171150"/>
            <a:ext cx="6626700" cy="17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ubTitle" idx="1"/>
          </p:nvPr>
        </p:nvSpPr>
        <p:spPr>
          <a:xfrm>
            <a:off x="1258675" y="3076625"/>
            <a:ext cx="66267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0" name="Google Shape;70;p13">
            <a:hlinkClick r:id="rId3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1355025" y="145727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1354978" y="17708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>
            <a:hlinkClick r:id="rId4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3945388" y="145727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4"/>
          </p:nvPr>
        </p:nvSpPr>
        <p:spPr>
          <a:xfrm>
            <a:off x="3945341" y="17708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>
            <a:hlinkClick r:id="rId5" action="ppaction://hlinksldjump"/>
          </p:cNvPr>
          <p:cNvSpPr txBox="1">
            <a:spLocks noGrp="1"/>
          </p:cNvSpPr>
          <p:nvPr>
            <p:ph type="title" idx="5"/>
          </p:nvPr>
        </p:nvSpPr>
        <p:spPr>
          <a:xfrm>
            <a:off x="1355025" y="284982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6"/>
          </p:nvPr>
        </p:nvSpPr>
        <p:spPr>
          <a:xfrm>
            <a:off x="1354978" y="31633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>
            <a:hlinkClick r:id="rId6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3945388" y="284982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8"/>
          </p:nvPr>
        </p:nvSpPr>
        <p:spPr>
          <a:xfrm>
            <a:off x="3945341" y="31633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9" name="Google Shape;79;p13"/>
          <p:cNvCxnSpPr/>
          <p:nvPr/>
        </p:nvCxnSpPr>
        <p:spPr>
          <a:xfrm>
            <a:off x="518225" y="5303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80;p13"/>
          <p:cNvSpPr txBox="1">
            <a:spLocks noGrp="1"/>
          </p:cNvSpPr>
          <p:nvPr>
            <p:ph type="title" idx="9" hasCustomPrompt="1"/>
          </p:nvPr>
        </p:nvSpPr>
        <p:spPr>
          <a:xfrm>
            <a:off x="718575" y="1337350"/>
            <a:ext cx="7596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3" hasCustomPrompt="1"/>
          </p:nvPr>
        </p:nvSpPr>
        <p:spPr>
          <a:xfrm>
            <a:off x="3340400" y="1337350"/>
            <a:ext cx="7596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4" hasCustomPrompt="1"/>
          </p:nvPr>
        </p:nvSpPr>
        <p:spPr>
          <a:xfrm>
            <a:off x="718575" y="2653650"/>
            <a:ext cx="7596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5" hasCustomPrompt="1"/>
          </p:nvPr>
        </p:nvSpPr>
        <p:spPr>
          <a:xfrm>
            <a:off x="3340400" y="2653650"/>
            <a:ext cx="7596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>
            <a:hlinkClick r:id="rId7" action="ppaction://hlinksldjump"/>
          </p:cNvPr>
          <p:cNvSpPr txBox="1">
            <a:spLocks noGrp="1"/>
          </p:cNvSpPr>
          <p:nvPr>
            <p:ph type="title" idx="16"/>
          </p:nvPr>
        </p:nvSpPr>
        <p:spPr>
          <a:xfrm>
            <a:off x="6535750" y="145727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7"/>
          </p:nvPr>
        </p:nvSpPr>
        <p:spPr>
          <a:xfrm>
            <a:off x="6535703" y="17708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>
            <a:hlinkClick r:id="rId8" action="ppaction://hlinksldjump"/>
          </p:cNvPr>
          <p:cNvSpPr txBox="1">
            <a:spLocks noGrp="1"/>
          </p:cNvSpPr>
          <p:nvPr>
            <p:ph type="title" idx="18"/>
          </p:nvPr>
        </p:nvSpPr>
        <p:spPr>
          <a:xfrm>
            <a:off x="6535750" y="284982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9"/>
          </p:nvPr>
        </p:nvSpPr>
        <p:spPr>
          <a:xfrm>
            <a:off x="6535703" y="31633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20" hasCustomPrompt="1"/>
          </p:nvPr>
        </p:nvSpPr>
        <p:spPr>
          <a:xfrm>
            <a:off x="5962325" y="1337350"/>
            <a:ext cx="7596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1" hasCustomPrompt="1"/>
          </p:nvPr>
        </p:nvSpPr>
        <p:spPr>
          <a:xfrm>
            <a:off x="5962325" y="2653650"/>
            <a:ext cx="7596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 flipH="1">
            <a:off x="1067425" y="1916900"/>
            <a:ext cx="4226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 flipH="1">
            <a:off x="1067425" y="2758700"/>
            <a:ext cx="4226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060675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2575" y="379575"/>
            <a:ext cx="782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2575" y="1152470"/>
            <a:ext cx="7821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7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7" r:id="rId14"/>
    <p:sldLayoutId id="2147483675" r:id="rId15"/>
    <p:sldLayoutId id="2147483676" r:id="rId16"/>
    <p:sldLayoutId id="2147483678" r:id="rId17"/>
    <p:sldLayoutId id="2147483682" r:id="rId18"/>
    <p:sldLayoutId id="2147483686" r:id="rId19"/>
    <p:sldLayoutId id="2147483690" r:id="rId20"/>
    <p:sldLayoutId id="2147483691" r:id="rId21"/>
    <p:sldLayoutId id="2147483696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7.png"/><Relationship Id="rId7" Type="http://schemas.openxmlformats.org/officeDocument/2006/relationships/slide" Target="slide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4.xml"/><Relationship Id="rId11" Type="http://schemas.openxmlformats.org/officeDocument/2006/relationships/slide" Target="slide30.xml"/><Relationship Id="rId5" Type="http://schemas.openxmlformats.org/officeDocument/2006/relationships/slide" Target="slide3.xml"/><Relationship Id="rId10" Type="http://schemas.openxmlformats.org/officeDocument/2006/relationships/slide" Target="slide16.xml"/><Relationship Id="rId4" Type="http://schemas.openxmlformats.org/officeDocument/2006/relationships/slide" Target="slide39.xml"/><Relationship Id="rId9" Type="http://schemas.openxmlformats.org/officeDocument/2006/relationships/slide" Target="slide2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30.xml"/><Relationship Id="rId3" Type="http://schemas.openxmlformats.org/officeDocument/2006/relationships/image" Target="../media/image8.png"/><Relationship Id="rId7" Type="http://schemas.openxmlformats.org/officeDocument/2006/relationships/slide" Target="slide3.xml"/><Relationship Id="rId12" Type="http://schemas.openxmlformats.org/officeDocument/2006/relationships/slide" Target="slide1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9.xml"/><Relationship Id="rId11" Type="http://schemas.openxmlformats.org/officeDocument/2006/relationships/slide" Target="slide26.xml"/><Relationship Id="rId5" Type="http://schemas.openxmlformats.org/officeDocument/2006/relationships/image" Target="../media/image10.png"/><Relationship Id="rId10" Type="http://schemas.openxmlformats.org/officeDocument/2006/relationships/slide" Target="slide13.xml"/><Relationship Id="rId4" Type="http://schemas.openxmlformats.org/officeDocument/2006/relationships/image" Target="../media/image9.png"/><Relationship Id="rId9" Type="http://schemas.openxmlformats.org/officeDocument/2006/relationships/slide" Target="slide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slide" Target="slide4.xml"/><Relationship Id="rId12" Type="http://schemas.openxmlformats.org/officeDocument/2006/relationships/slide" Target="slide30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slide" Target="slide3.xml"/><Relationship Id="rId11" Type="http://schemas.openxmlformats.org/officeDocument/2006/relationships/slide" Target="slide16.xml"/><Relationship Id="rId5" Type="http://schemas.openxmlformats.org/officeDocument/2006/relationships/slide" Target="slide39.xml"/><Relationship Id="rId10" Type="http://schemas.openxmlformats.org/officeDocument/2006/relationships/slide" Target="slide26.xml"/><Relationship Id="rId4" Type="http://schemas.openxmlformats.org/officeDocument/2006/relationships/image" Target="../media/image11.png"/><Relationship Id="rId9" Type="http://schemas.openxmlformats.org/officeDocument/2006/relationships/slide" Target="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12.png"/><Relationship Id="rId3" Type="http://schemas.openxmlformats.org/officeDocument/2006/relationships/image" Target="../media/image13.png"/><Relationship Id="rId7" Type="http://schemas.openxmlformats.org/officeDocument/2006/relationships/slide" Target="slide4.xml"/><Relationship Id="rId12" Type="http://schemas.openxmlformats.org/officeDocument/2006/relationships/slide" Target="slide3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slide" Target="slide3.xml"/><Relationship Id="rId11" Type="http://schemas.openxmlformats.org/officeDocument/2006/relationships/slide" Target="slide16.xml"/><Relationship Id="rId5" Type="http://schemas.openxmlformats.org/officeDocument/2006/relationships/slide" Target="slide39.xml"/><Relationship Id="rId10" Type="http://schemas.openxmlformats.org/officeDocument/2006/relationships/slide" Target="slide26.xml"/><Relationship Id="rId4" Type="http://schemas.openxmlformats.org/officeDocument/2006/relationships/image" Target="../media/image14.png"/><Relationship Id="rId9" Type="http://schemas.openxmlformats.org/officeDocument/2006/relationships/slide" Target="slide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14.png"/><Relationship Id="rId7" Type="http://schemas.openxmlformats.org/officeDocument/2006/relationships/slide" Target="slide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slide" Target="slide4.xml"/><Relationship Id="rId11" Type="http://schemas.openxmlformats.org/officeDocument/2006/relationships/slide" Target="slide30.xml"/><Relationship Id="rId5" Type="http://schemas.openxmlformats.org/officeDocument/2006/relationships/slide" Target="slide3.xml"/><Relationship Id="rId10" Type="http://schemas.openxmlformats.org/officeDocument/2006/relationships/slide" Target="slide16.xml"/><Relationship Id="rId4" Type="http://schemas.openxmlformats.org/officeDocument/2006/relationships/slide" Target="slide39.xml"/><Relationship Id="rId9" Type="http://schemas.openxmlformats.org/officeDocument/2006/relationships/slide" Target="slide2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16.xml"/><Relationship Id="rId3" Type="http://schemas.openxmlformats.org/officeDocument/2006/relationships/image" Target="../media/image17.png"/><Relationship Id="rId7" Type="http://schemas.openxmlformats.org/officeDocument/2006/relationships/slide" Target="slide39.xml"/><Relationship Id="rId12" Type="http://schemas.openxmlformats.org/officeDocument/2006/relationships/slide" Target="slide2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svg"/><Relationship Id="rId11" Type="http://schemas.openxmlformats.org/officeDocument/2006/relationships/slide" Target="slide13.xml"/><Relationship Id="rId5" Type="http://schemas.openxmlformats.org/officeDocument/2006/relationships/image" Target="../media/image19.png"/><Relationship Id="rId10" Type="http://schemas.openxmlformats.org/officeDocument/2006/relationships/slide" Target="slide8.xml"/><Relationship Id="rId4" Type="http://schemas.openxmlformats.org/officeDocument/2006/relationships/image" Target="../media/image18.svg"/><Relationship Id="rId9" Type="http://schemas.openxmlformats.org/officeDocument/2006/relationships/slide" Target="slide4.xml"/><Relationship Id="rId14" Type="http://schemas.openxmlformats.org/officeDocument/2006/relationships/slide" Target="slide3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30.xml"/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12" Type="http://schemas.openxmlformats.org/officeDocument/2006/relationships/slide" Target="slide1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39.xml"/><Relationship Id="rId11" Type="http://schemas.openxmlformats.org/officeDocument/2006/relationships/slide" Target="slide26.xml"/><Relationship Id="rId5" Type="http://schemas.openxmlformats.org/officeDocument/2006/relationships/chart" Target="../charts/chart1.xml"/><Relationship Id="rId10" Type="http://schemas.openxmlformats.org/officeDocument/2006/relationships/slide" Target="slide13.xml"/><Relationship Id="rId4" Type="http://schemas.openxmlformats.org/officeDocument/2006/relationships/image" Target="../media/image18.svg"/><Relationship Id="rId9" Type="http://schemas.openxmlformats.org/officeDocument/2006/relationships/slide" Target="slide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30.xml"/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12" Type="http://schemas.openxmlformats.org/officeDocument/2006/relationships/slide" Target="slide1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39.xml"/><Relationship Id="rId11" Type="http://schemas.openxmlformats.org/officeDocument/2006/relationships/slide" Target="slide26.xml"/><Relationship Id="rId5" Type="http://schemas.openxmlformats.org/officeDocument/2006/relationships/chart" Target="../charts/chart2.xml"/><Relationship Id="rId10" Type="http://schemas.openxmlformats.org/officeDocument/2006/relationships/slide" Target="slide13.xml"/><Relationship Id="rId4" Type="http://schemas.openxmlformats.org/officeDocument/2006/relationships/image" Target="../media/image18.svg"/><Relationship Id="rId9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8.xml"/><Relationship Id="rId7" Type="http://schemas.openxmlformats.org/officeDocument/2006/relationships/slide" Target="slide2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3.xml"/><Relationship Id="rId5" Type="http://schemas.openxmlformats.org/officeDocument/2006/relationships/slide" Target="slide4.xml"/><Relationship Id="rId4" Type="http://schemas.openxmlformats.org/officeDocument/2006/relationships/slide" Target="slide1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21.png"/><Relationship Id="rId7" Type="http://schemas.openxmlformats.org/officeDocument/2006/relationships/slide" Target="slide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4.xml"/><Relationship Id="rId11" Type="http://schemas.openxmlformats.org/officeDocument/2006/relationships/slide" Target="slide30.xml"/><Relationship Id="rId5" Type="http://schemas.openxmlformats.org/officeDocument/2006/relationships/slide" Target="slide3.xml"/><Relationship Id="rId10" Type="http://schemas.openxmlformats.org/officeDocument/2006/relationships/slide" Target="slide16.xml"/><Relationship Id="rId4" Type="http://schemas.openxmlformats.org/officeDocument/2006/relationships/slide" Target="slide39.xml"/><Relationship Id="rId9" Type="http://schemas.openxmlformats.org/officeDocument/2006/relationships/slide" Target="slide2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1.png"/><Relationship Id="rId7" Type="http://schemas.openxmlformats.org/officeDocument/2006/relationships/slide" Target="slide4.xml"/><Relationship Id="rId12" Type="http://schemas.openxmlformats.org/officeDocument/2006/relationships/slide" Target="slide3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3.xml"/><Relationship Id="rId11" Type="http://schemas.openxmlformats.org/officeDocument/2006/relationships/slide" Target="slide16.xml"/><Relationship Id="rId5" Type="http://schemas.openxmlformats.org/officeDocument/2006/relationships/slide" Target="slide39.xml"/><Relationship Id="rId10" Type="http://schemas.openxmlformats.org/officeDocument/2006/relationships/slide" Target="slide26.xml"/><Relationship Id="rId4" Type="http://schemas.openxmlformats.org/officeDocument/2006/relationships/image" Target="../media/image22.jpeg"/><Relationship Id="rId9" Type="http://schemas.openxmlformats.org/officeDocument/2006/relationships/slide" Target="slide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2.jpeg"/><Relationship Id="rId7" Type="http://schemas.openxmlformats.org/officeDocument/2006/relationships/slide" Target="slide4.xml"/><Relationship Id="rId12" Type="http://schemas.openxmlformats.org/officeDocument/2006/relationships/slide" Target="slide3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3.xml"/><Relationship Id="rId11" Type="http://schemas.openxmlformats.org/officeDocument/2006/relationships/slide" Target="slide16.xml"/><Relationship Id="rId5" Type="http://schemas.openxmlformats.org/officeDocument/2006/relationships/slide" Target="slide39.xml"/><Relationship Id="rId10" Type="http://schemas.openxmlformats.org/officeDocument/2006/relationships/slide" Target="slide26.xml"/><Relationship Id="rId4" Type="http://schemas.openxmlformats.org/officeDocument/2006/relationships/image" Target="../media/image23.jpeg"/><Relationship Id="rId9" Type="http://schemas.openxmlformats.org/officeDocument/2006/relationships/slide" Target="slide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3.jpeg"/><Relationship Id="rId7" Type="http://schemas.openxmlformats.org/officeDocument/2006/relationships/slide" Target="slide4.xml"/><Relationship Id="rId12" Type="http://schemas.openxmlformats.org/officeDocument/2006/relationships/slide" Target="slide3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3.xml"/><Relationship Id="rId11" Type="http://schemas.openxmlformats.org/officeDocument/2006/relationships/slide" Target="slide16.xml"/><Relationship Id="rId5" Type="http://schemas.openxmlformats.org/officeDocument/2006/relationships/slide" Target="slide39.xml"/><Relationship Id="rId10" Type="http://schemas.openxmlformats.org/officeDocument/2006/relationships/slide" Target="slide26.xml"/><Relationship Id="rId4" Type="http://schemas.openxmlformats.org/officeDocument/2006/relationships/image" Target="../media/image24.jpeg"/><Relationship Id="rId9" Type="http://schemas.openxmlformats.org/officeDocument/2006/relationships/slide" Target="slide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24.jpeg"/><Relationship Id="rId7" Type="http://schemas.openxmlformats.org/officeDocument/2006/relationships/slide" Target="slide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4.xml"/><Relationship Id="rId11" Type="http://schemas.openxmlformats.org/officeDocument/2006/relationships/slide" Target="slide30.xml"/><Relationship Id="rId5" Type="http://schemas.openxmlformats.org/officeDocument/2006/relationships/slide" Target="slide3.xml"/><Relationship Id="rId10" Type="http://schemas.openxmlformats.org/officeDocument/2006/relationships/slide" Target="slide16.xml"/><Relationship Id="rId4" Type="http://schemas.openxmlformats.org/officeDocument/2006/relationships/slide" Target="slide39.xml"/><Relationship Id="rId9" Type="http://schemas.openxmlformats.org/officeDocument/2006/relationships/slide" Target="slide2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27.jpeg"/><Relationship Id="rId3" Type="http://schemas.openxmlformats.org/officeDocument/2006/relationships/image" Target="../media/image25.jpeg"/><Relationship Id="rId7" Type="http://schemas.openxmlformats.org/officeDocument/2006/relationships/slide" Target="slide8.xml"/><Relationship Id="rId12" Type="http://schemas.openxmlformats.org/officeDocument/2006/relationships/image" Target="../media/image2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4.xml"/><Relationship Id="rId11" Type="http://schemas.openxmlformats.org/officeDocument/2006/relationships/slide" Target="slide30.xml"/><Relationship Id="rId5" Type="http://schemas.openxmlformats.org/officeDocument/2006/relationships/slide" Target="slide3.xml"/><Relationship Id="rId10" Type="http://schemas.openxmlformats.org/officeDocument/2006/relationships/slide" Target="slide16.xml"/><Relationship Id="rId4" Type="http://schemas.openxmlformats.org/officeDocument/2006/relationships/slide" Target="slide39.xml"/><Relationship Id="rId9" Type="http://schemas.openxmlformats.org/officeDocument/2006/relationships/slide" Target="slide26.xml"/><Relationship Id="rId14" Type="http://schemas.openxmlformats.org/officeDocument/2006/relationships/image" Target="../media/image28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image" Target="../media/image28.jpeg"/><Relationship Id="rId3" Type="http://schemas.openxmlformats.org/officeDocument/2006/relationships/slide" Target="slide39.xml"/><Relationship Id="rId7" Type="http://schemas.openxmlformats.org/officeDocument/2006/relationships/slide" Target="slide13.xml"/><Relationship Id="rId12" Type="http://schemas.openxmlformats.org/officeDocument/2006/relationships/image" Target="../media/image27.jpe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1.jpeg"/><Relationship Id="rId1" Type="http://schemas.openxmlformats.org/officeDocument/2006/relationships/slideLayout" Target="../slideLayouts/slideLayout14.xml"/><Relationship Id="rId6" Type="http://schemas.openxmlformats.org/officeDocument/2006/relationships/slide" Target="slide8.xml"/><Relationship Id="rId11" Type="http://schemas.openxmlformats.org/officeDocument/2006/relationships/image" Target="../media/image26.jpeg"/><Relationship Id="rId5" Type="http://schemas.openxmlformats.org/officeDocument/2006/relationships/slide" Target="slide4.xml"/><Relationship Id="rId15" Type="http://schemas.openxmlformats.org/officeDocument/2006/relationships/image" Target="../media/image30.jpeg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Relationship Id="rId14" Type="http://schemas.openxmlformats.org/officeDocument/2006/relationships/image" Target="../media/image29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image" Target="../media/image31.jpeg"/><Relationship Id="rId3" Type="http://schemas.openxmlformats.org/officeDocument/2006/relationships/slide" Target="slide39.xml"/><Relationship Id="rId7" Type="http://schemas.openxmlformats.org/officeDocument/2006/relationships/slide" Target="slide13.xml"/><Relationship Id="rId12" Type="http://schemas.openxmlformats.org/officeDocument/2006/relationships/image" Target="../media/image3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8.xml"/><Relationship Id="rId11" Type="http://schemas.openxmlformats.org/officeDocument/2006/relationships/image" Target="../media/image29.jpeg"/><Relationship Id="rId5" Type="http://schemas.openxmlformats.org/officeDocument/2006/relationships/slide" Target="slide4.xml"/><Relationship Id="rId15" Type="http://schemas.openxmlformats.org/officeDocument/2006/relationships/image" Target="../media/image32.png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Relationship Id="rId14" Type="http://schemas.openxmlformats.org/officeDocument/2006/relationships/customXml" Target="../ink/ink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33.png"/><Relationship Id="rId7" Type="http://schemas.openxmlformats.org/officeDocument/2006/relationships/slide" Target="slide4.xml"/><Relationship Id="rId12" Type="http://schemas.openxmlformats.org/officeDocument/2006/relationships/slide" Target="slide30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Relationship Id="rId6" Type="http://schemas.openxmlformats.org/officeDocument/2006/relationships/slide" Target="slide3.xml"/><Relationship Id="rId11" Type="http://schemas.openxmlformats.org/officeDocument/2006/relationships/slide" Target="slide16.xml"/><Relationship Id="rId5" Type="http://schemas.openxmlformats.org/officeDocument/2006/relationships/slide" Target="slide39.xml"/><Relationship Id="rId10" Type="http://schemas.openxmlformats.org/officeDocument/2006/relationships/slide" Target="slide26.xml"/><Relationship Id="rId4" Type="http://schemas.microsoft.com/office/2007/relationships/hdphoto" Target="../media/hdphoto2.wdp"/><Relationship Id="rId9" Type="http://schemas.openxmlformats.org/officeDocument/2006/relationships/slide" Target="slide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5.png"/><Relationship Id="rId7" Type="http://schemas.openxmlformats.org/officeDocument/2006/relationships/slide" Target="slide4.xml"/><Relationship Id="rId12" Type="http://schemas.openxmlformats.org/officeDocument/2006/relationships/slide" Target="slide3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3.xml"/><Relationship Id="rId11" Type="http://schemas.openxmlformats.org/officeDocument/2006/relationships/slide" Target="slide16.xml"/><Relationship Id="rId5" Type="http://schemas.openxmlformats.org/officeDocument/2006/relationships/slide" Target="slide39.xml"/><Relationship Id="rId10" Type="http://schemas.openxmlformats.org/officeDocument/2006/relationships/slide" Target="slide26.xml"/><Relationship Id="rId4" Type="http://schemas.openxmlformats.org/officeDocument/2006/relationships/image" Target="../media/image6.svg"/><Relationship Id="rId9" Type="http://schemas.openxmlformats.org/officeDocument/2006/relationships/slide" Target="slide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9.xml"/><Relationship Id="rId7" Type="http://schemas.openxmlformats.org/officeDocument/2006/relationships/slide" Target="slide1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light&#10;&#10;Description automatically generated">
            <a:extLst>
              <a:ext uri="{FF2B5EF4-FFF2-40B4-BE49-F238E27FC236}">
                <a16:creationId xmlns:a16="http://schemas.microsoft.com/office/drawing/2014/main" id="{B37390D3-D749-3870-366A-789962087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0AFAFFC-830F-DD3B-2CBB-F67B7B763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4300" y="2353305"/>
            <a:ext cx="4656300" cy="2269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Movies Genres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B9AFD4-9831-A28B-A2D9-85CB8A66D609}"/>
              </a:ext>
            </a:extLst>
          </p:cNvPr>
          <p:cNvSpPr/>
          <p:nvPr/>
        </p:nvSpPr>
        <p:spPr>
          <a:xfrm>
            <a:off x="0" y="3878225"/>
            <a:ext cx="7666074" cy="510363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Survey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5740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64"/>
          <p:cNvSpPr txBox="1">
            <a:spLocks noGrp="1"/>
          </p:cNvSpPr>
          <p:nvPr>
            <p:ph type="title"/>
          </p:nvPr>
        </p:nvSpPr>
        <p:spPr>
          <a:xfrm>
            <a:off x="1525250" y="1686750"/>
            <a:ext cx="359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 Questions </a:t>
            </a:r>
            <a:endParaRPr/>
          </a:p>
        </p:txBody>
      </p:sp>
      <p:sp>
        <p:nvSpPr>
          <p:cNvPr id="1402" name="Google Shape;1402;p64"/>
          <p:cNvSpPr txBox="1">
            <a:spLocks noGrp="1"/>
          </p:cNvSpPr>
          <p:nvPr>
            <p:ph type="subTitle" idx="1"/>
          </p:nvPr>
        </p:nvSpPr>
        <p:spPr>
          <a:xfrm>
            <a:off x="1525250" y="2062059"/>
            <a:ext cx="3787430" cy="9504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/>
              <a:t>The participant is asked whether they have any other comments to contribute at the end of the survey.</a:t>
            </a:r>
            <a:endParaRPr sz="1100"/>
          </a:p>
        </p:txBody>
      </p:sp>
      <p:sp>
        <p:nvSpPr>
          <p:cNvPr id="1403" name="Google Shape;1403;p64"/>
          <p:cNvSpPr txBox="1">
            <a:spLocks noGrp="1"/>
          </p:cNvSpPr>
          <p:nvPr>
            <p:ph type="title" idx="4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Questions Area</a:t>
            </a:r>
            <a:endParaRPr/>
          </a:p>
        </p:txBody>
      </p:sp>
      <p:sp>
        <p:nvSpPr>
          <p:cNvPr id="1404" name="Google Shape;1404;p64"/>
          <p:cNvSpPr txBox="1">
            <a:spLocks noGrp="1"/>
          </p:cNvSpPr>
          <p:nvPr>
            <p:ph type="title" idx="2"/>
          </p:nvPr>
        </p:nvSpPr>
        <p:spPr>
          <a:xfrm>
            <a:off x="1525250" y="2934565"/>
            <a:ext cx="359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</a:t>
            </a:r>
            <a:r>
              <a:rPr lang="en-US"/>
              <a:t>s</a:t>
            </a:r>
            <a:r>
              <a:rPr lang="en"/>
              <a:t>e Option  </a:t>
            </a:r>
            <a:endParaRPr/>
          </a:p>
        </p:txBody>
      </p:sp>
      <p:sp>
        <p:nvSpPr>
          <p:cNvPr id="1405" name="Google Shape;1405;p64"/>
          <p:cNvSpPr txBox="1">
            <a:spLocks noGrp="1"/>
          </p:cNvSpPr>
          <p:nvPr>
            <p:ph type="subTitle" idx="3"/>
          </p:nvPr>
        </p:nvSpPr>
        <p:spPr>
          <a:xfrm>
            <a:off x="1525249" y="3309874"/>
            <a:ext cx="4162037" cy="11260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/>
              <a:t>There are a variety of questions, including multiple-choice, rating scale, checkbox, and open-ended inquiries. </a:t>
            </a:r>
            <a:endParaRPr/>
          </a:p>
        </p:txBody>
      </p:sp>
      <p:grpSp>
        <p:nvGrpSpPr>
          <p:cNvPr id="47" name="Google Shape;3753;p102">
            <a:extLst>
              <a:ext uri="{FF2B5EF4-FFF2-40B4-BE49-F238E27FC236}">
                <a16:creationId xmlns:a16="http://schemas.microsoft.com/office/drawing/2014/main" id="{2F594F2F-2981-356E-A6DD-97A9A53128DE}"/>
              </a:ext>
            </a:extLst>
          </p:cNvPr>
          <p:cNvGrpSpPr/>
          <p:nvPr/>
        </p:nvGrpSpPr>
        <p:grpSpPr>
          <a:xfrm>
            <a:off x="1010363" y="2051221"/>
            <a:ext cx="349211" cy="348420"/>
            <a:chOff x="7875370" y="3451780"/>
            <a:chExt cx="349211" cy="348420"/>
          </a:xfrm>
        </p:grpSpPr>
        <p:sp>
          <p:nvSpPr>
            <p:cNvPr id="48" name="Google Shape;3754;p102">
              <a:extLst>
                <a:ext uri="{FF2B5EF4-FFF2-40B4-BE49-F238E27FC236}">
                  <a16:creationId xmlns:a16="http://schemas.microsoft.com/office/drawing/2014/main" id="{DCDD535C-4B68-90AF-C396-D394B3600312}"/>
                </a:ext>
              </a:extLst>
            </p:cNvPr>
            <p:cNvSpPr/>
            <p:nvPr/>
          </p:nvSpPr>
          <p:spPr>
            <a:xfrm>
              <a:off x="7875370" y="3451780"/>
              <a:ext cx="319393" cy="348420"/>
            </a:xfrm>
            <a:custGeom>
              <a:avLst/>
              <a:gdLst/>
              <a:ahLst/>
              <a:cxnLst/>
              <a:rect l="l" t="t" r="r" b="b"/>
              <a:pathLst>
                <a:path w="9694" h="10575" extrusionOk="0">
                  <a:moveTo>
                    <a:pt x="8336" y="644"/>
                  </a:moveTo>
                  <a:cubicBezTo>
                    <a:pt x="8741" y="644"/>
                    <a:pt x="9050" y="977"/>
                    <a:pt x="9050" y="1358"/>
                  </a:cubicBezTo>
                  <a:lnTo>
                    <a:pt x="9050" y="2072"/>
                  </a:lnTo>
                  <a:lnTo>
                    <a:pt x="7621" y="2072"/>
                  </a:lnTo>
                  <a:lnTo>
                    <a:pt x="7621" y="1358"/>
                  </a:lnTo>
                  <a:cubicBezTo>
                    <a:pt x="7621" y="977"/>
                    <a:pt x="7955" y="644"/>
                    <a:pt x="8336" y="644"/>
                  </a:cubicBezTo>
                  <a:close/>
                  <a:moveTo>
                    <a:pt x="7193" y="620"/>
                  </a:moveTo>
                  <a:cubicBezTo>
                    <a:pt x="7074" y="834"/>
                    <a:pt x="6978" y="1072"/>
                    <a:pt x="6978" y="1334"/>
                  </a:cubicBezTo>
                  <a:lnTo>
                    <a:pt x="6978" y="9931"/>
                  </a:lnTo>
                  <a:lnTo>
                    <a:pt x="596" y="9931"/>
                  </a:lnTo>
                  <a:lnTo>
                    <a:pt x="596" y="1334"/>
                  </a:lnTo>
                  <a:cubicBezTo>
                    <a:pt x="596" y="953"/>
                    <a:pt x="929" y="620"/>
                    <a:pt x="1310" y="620"/>
                  </a:cubicBezTo>
                  <a:close/>
                  <a:moveTo>
                    <a:pt x="1358" y="1"/>
                  </a:moveTo>
                  <a:cubicBezTo>
                    <a:pt x="596" y="1"/>
                    <a:pt x="1" y="596"/>
                    <a:pt x="1" y="1334"/>
                  </a:cubicBezTo>
                  <a:lnTo>
                    <a:pt x="1" y="10265"/>
                  </a:lnTo>
                  <a:cubicBezTo>
                    <a:pt x="1" y="10455"/>
                    <a:pt x="167" y="10574"/>
                    <a:pt x="310" y="10574"/>
                  </a:cubicBezTo>
                  <a:lnTo>
                    <a:pt x="7312" y="10574"/>
                  </a:lnTo>
                  <a:cubicBezTo>
                    <a:pt x="7478" y="10574"/>
                    <a:pt x="7597" y="10407"/>
                    <a:pt x="7597" y="10265"/>
                  </a:cubicBezTo>
                  <a:lnTo>
                    <a:pt x="7597" y="2715"/>
                  </a:lnTo>
                  <a:lnTo>
                    <a:pt x="9360" y="2715"/>
                  </a:lnTo>
                  <a:cubicBezTo>
                    <a:pt x="9526" y="2715"/>
                    <a:pt x="9693" y="2549"/>
                    <a:pt x="9693" y="2382"/>
                  </a:cubicBezTo>
                  <a:lnTo>
                    <a:pt x="9693" y="1334"/>
                  </a:lnTo>
                  <a:cubicBezTo>
                    <a:pt x="9693" y="596"/>
                    <a:pt x="9098" y="1"/>
                    <a:pt x="8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55;p102">
              <a:extLst>
                <a:ext uri="{FF2B5EF4-FFF2-40B4-BE49-F238E27FC236}">
                  <a16:creationId xmlns:a16="http://schemas.microsoft.com/office/drawing/2014/main" id="{4B9E5CAF-5CF2-D115-CD5C-FB624F9126B5}"/>
                </a:ext>
              </a:extLst>
            </p:cNvPr>
            <p:cNvSpPr/>
            <p:nvPr/>
          </p:nvSpPr>
          <p:spPr>
            <a:xfrm>
              <a:off x="7916950" y="3492569"/>
              <a:ext cx="168724" cy="170306"/>
            </a:xfrm>
            <a:custGeom>
              <a:avLst/>
              <a:gdLst/>
              <a:ahLst/>
              <a:cxnLst/>
              <a:rect l="l" t="t" r="r" b="b"/>
              <a:pathLst>
                <a:path w="5121" h="5169" extrusionOk="0">
                  <a:moveTo>
                    <a:pt x="4502" y="668"/>
                  </a:moveTo>
                  <a:lnTo>
                    <a:pt x="4502" y="4573"/>
                  </a:lnTo>
                  <a:lnTo>
                    <a:pt x="596" y="4573"/>
                  </a:lnTo>
                  <a:lnTo>
                    <a:pt x="596" y="668"/>
                  </a:lnTo>
                  <a:close/>
                  <a:moveTo>
                    <a:pt x="287" y="1"/>
                  </a:moveTo>
                  <a:cubicBezTo>
                    <a:pt x="120" y="1"/>
                    <a:pt x="1" y="168"/>
                    <a:pt x="1" y="311"/>
                  </a:cubicBezTo>
                  <a:lnTo>
                    <a:pt x="1" y="4859"/>
                  </a:lnTo>
                  <a:cubicBezTo>
                    <a:pt x="1" y="5050"/>
                    <a:pt x="144" y="5169"/>
                    <a:pt x="287" y="5169"/>
                  </a:cubicBezTo>
                  <a:lnTo>
                    <a:pt x="4811" y="5169"/>
                  </a:lnTo>
                  <a:cubicBezTo>
                    <a:pt x="5002" y="5169"/>
                    <a:pt x="5121" y="5002"/>
                    <a:pt x="5121" y="4859"/>
                  </a:cubicBezTo>
                  <a:lnTo>
                    <a:pt x="5121" y="334"/>
                  </a:lnTo>
                  <a:cubicBezTo>
                    <a:pt x="5121" y="168"/>
                    <a:pt x="4978" y="1"/>
                    <a:pt x="4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756;p102">
              <a:extLst>
                <a:ext uri="{FF2B5EF4-FFF2-40B4-BE49-F238E27FC236}">
                  <a16:creationId xmlns:a16="http://schemas.microsoft.com/office/drawing/2014/main" id="{E42293CC-FA1A-13B7-F5A9-5964EF39B189}"/>
                </a:ext>
              </a:extLst>
            </p:cNvPr>
            <p:cNvSpPr/>
            <p:nvPr/>
          </p:nvSpPr>
          <p:spPr>
            <a:xfrm>
              <a:off x="7963241" y="3541496"/>
              <a:ext cx="80853" cy="74297"/>
            </a:xfrm>
            <a:custGeom>
              <a:avLst/>
              <a:gdLst/>
              <a:ahLst/>
              <a:cxnLst/>
              <a:rect l="l" t="t" r="r" b="b"/>
              <a:pathLst>
                <a:path w="2454" h="2255" extrusionOk="0">
                  <a:moveTo>
                    <a:pt x="620" y="755"/>
                  </a:moveTo>
                  <a:lnTo>
                    <a:pt x="1382" y="1112"/>
                  </a:lnTo>
                  <a:lnTo>
                    <a:pt x="620" y="1469"/>
                  </a:lnTo>
                  <a:lnTo>
                    <a:pt x="620" y="755"/>
                  </a:lnTo>
                  <a:close/>
                  <a:moveTo>
                    <a:pt x="321" y="1"/>
                  </a:moveTo>
                  <a:cubicBezTo>
                    <a:pt x="264" y="1"/>
                    <a:pt x="200" y="12"/>
                    <a:pt x="144" y="40"/>
                  </a:cubicBezTo>
                  <a:cubicBezTo>
                    <a:pt x="49" y="112"/>
                    <a:pt x="1" y="183"/>
                    <a:pt x="1" y="302"/>
                  </a:cubicBezTo>
                  <a:lnTo>
                    <a:pt x="1" y="1945"/>
                  </a:lnTo>
                  <a:cubicBezTo>
                    <a:pt x="1" y="2040"/>
                    <a:pt x="49" y="2136"/>
                    <a:pt x="144" y="2183"/>
                  </a:cubicBezTo>
                  <a:cubicBezTo>
                    <a:pt x="191" y="2207"/>
                    <a:pt x="263" y="2255"/>
                    <a:pt x="310" y="2255"/>
                  </a:cubicBezTo>
                  <a:cubicBezTo>
                    <a:pt x="358" y="2255"/>
                    <a:pt x="406" y="2255"/>
                    <a:pt x="430" y="2207"/>
                  </a:cubicBezTo>
                  <a:lnTo>
                    <a:pt x="2287" y="1374"/>
                  </a:lnTo>
                  <a:cubicBezTo>
                    <a:pt x="2406" y="1326"/>
                    <a:pt x="2454" y="1231"/>
                    <a:pt x="2454" y="1112"/>
                  </a:cubicBezTo>
                  <a:cubicBezTo>
                    <a:pt x="2454" y="993"/>
                    <a:pt x="2406" y="874"/>
                    <a:pt x="2287" y="850"/>
                  </a:cubicBezTo>
                  <a:lnTo>
                    <a:pt x="430" y="16"/>
                  </a:lnTo>
                  <a:cubicBezTo>
                    <a:pt x="400" y="6"/>
                    <a:pt x="362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757;p102">
              <a:extLst>
                <a:ext uri="{FF2B5EF4-FFF2-40B4-BE49-F238E27FC236}">
                  <a16:creationId xmlns:a16="http://schemas.microsoft.com/office/drawing/2014/main" id="{646E7B31-8BD2-B336-6D87-AAB2E9AD11B1}"/>
                </a:ext>
              </a:extLst>
            </p:cNvPr>
            <p:cNvSpPr/>
            <p:nvPr/>
          </p:nvSpPr>
          <p:spPr>
            <a:xfrm>
              <a:off x="7916950" y="3696580"/>
              <a:ext cx="168724" cy="19670"/>
            </a:xfrm>
            <a:custGeom>
              <a:avLst/>
              <a:gdLst/>
              <a:ahLst/>
              <a:cxnLst/>
              <a:rect l="l" t="t" r="r" b="b"/>
              <a:pathLst>
                <a:path w="5121" h="597" extrusionOk="0">
                  <a:moveTo>
                    <a:pt x="287" y="1"/>
                  </a:moveTo>
                  <a:cubicBezTo>
                    <a:pt x="120" y="1"/>
                    <a:pt x="1" y="167"/>
                    <a:pt x="1" y="310"/>
                  </a:cubicBezTo>
                  <a:cubicBezTo>
                    <a:pt x="1" y="453"/>
                    <a:pt x="144" y="596"/>
                    <a:pt x="287" y="596"/>
                  </a:cubicBezTo>
                  <a:lnTo>
                    <a:pt x="4811" y="596"/>
                  </a:lnTo>
                  <a:cubicBezTo>
                    <a:pt x="5002" y="596"/>
                    <a:pt x="5121" y="453"/>
                    <a:pt x="5121" y="310"/>
                  </a:cubicBezTo>
                  <a:cubicBezTo>
                    <a:pt x="5121" y="167"/>
                    <a:pt x="4978" y="1"/>
                    <a:pt x="4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758;p102">
              <a:extLst>
                <a:ext uri="{FF2B5EF4-FFF2-40B4-BE49-F238E27FC236}">
                  <a16:creationId xmlns:a16="http://schemas.microsoft.com/office/drawing/2014/main" id="{A40D42C5-8CB0-804C-2AF2-D3A23F3778B8}"/>
                </a:ext>
              </a:extLst>
            </p:cNvPr>
            <p:cNvSpPr/>
            <p:nvPr/>
          </p:nvSpPr>
          <p:spPr>
            <a:xfrm>
              <a:off x="7916950" y="3738159"/>
              <a:ext cx="168724" cy="19670"/>
            </a:xfrm>
            <a:custGeom>
              <a:avLst/>
              <a:gdLst/>
              <a:ahLst/>
              <a:cxnLst/>
              <a:rect l="l" t="t" r="r" b="b"/>
              <a:pathLst>
                <a:path w="5121" h="597" extrusionOk="0">
                  <a:moveTo>
                    <a:pt x="287" y="1"/>
                  </a:moveTo>
                  <a:cubicBezTo>
                    <a:pt x="120" y="1"/>
                    <a:pt x="1" y="144"/>
                    <a:pt x="1" y="287"/>
                  </a:cubicBezTo>
                  <a:cubicBezTo>
                    <a:pt x="1" y="453"/>
                    <a:pt x="144" y="596"/>
                    <a:pt x="287" y="596"/>
                  </a:cubicBezTo>
                  <a:lnTo>
                    <a:pt x="4811" y="596"/>
                  </a:lnTo>
                  <a:cubicBezTo>
                    <a:pt x="5002" y="596"/>
                    <a:pt x="5121" y="453"/>
                    <a:pt x="5121" y="287"/>
                  </a:cubicBezTo>
                  <a:cubicBezTo>
                    <a:pt x="5121" y="144"/>
                    <a:pt x="4978" y="1"/>
                    <a:pt x="4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759;p102">
              <a:extLst>
                <a:ext uri="{FF2B5EF4-FFF2-40B4-BE49-F238E27FC236}">
                  <a16:creationId xmlns:a16="http://schemas.microsoft.com/office/drawing/2014/main" id="{D2EAE514-3273-1F3C-21DC-F5EC5EABE02A}"/>
                </a:ext>
              </a:extLst>
            </p:cNvPr>
            <p:cNvSpPr/>
            <p:nvPr/>
          </p:nvSpPr>
          <p:spPr>
            <a:xfrm>
              <a:off x="8161750" y="3562417"/>
              <a:ext cx="62831" cy="236991"/>
            </a:xfrm>
            <a:custGeom>
              <a:avLst/>
              <a:gdLst/>
              <a:ahLst/>
              <a:cxnLst/>
              <a:rect l="l" t="t" r="r" b="b"/>
              <a:pathLst>
                <a:path w="1907" h="7193" extrusionOk="0">
                  <a:moveTo>
                    <a:pt x="1144" y="620"/>
                  </a:moveTo>
                  <a:cubicBezTo>
                    <a:pt x="1192" y="620"/>
                    <a:pt x="1239" y="691"/>
                    <a:pt x="1239" y="715"/>
                  </a:cubicBezTo>
                  <a:lnTo>
                    <a:pt x="1239" y="1215"/>
                  </a:lnTo>
                  <a:lnTo>
                    <a:pt x="596" y="1215"/>
                  </a:lnTo>
                  <a:lnTo>
                    <a:pt x="596" y="715"/>
                  </a:lnTo>
                  <a:cubicBezTo>
                    <a:pt x="596" y="667"/>
                    <a:pt x="668" y="620"/>
                    <a:pt x="715" y="620"/>
                  </a:cubicBezTo>
                  <a:close/>
                  <a:moveTo>
                    <a:pt x="1239" y="1858"/>
                  </a:moveTo>
                  <a:lnTo>
                    <a:pt x="1239" y="4954"/>
                  </a:lnTo>
                  <a:lnTo>
                    <a:pt x="596" y="4954"/>
                  </a:lnTo>
                  <a:lnTo>
                    <a:pt x="596" y="1858"/>
                  </a:lnTo>
                  <a:close/>
                  <a:moveTo>
                    <a:pt x="1120" y="5573"/>
                  </a:moveTo>
                  <a:lnTo>
                    <a:pt x="930" y="6025"/>
                  </a:lnTo>
                  <a:lnTo>
                    <a:pt x="763" y="5573"/>
                  </a:lnTo>
                  <a:close/>
                  <a:moveTo>
                    <a:pt x="715" y="0"/>
                  </a:moveTo>
                  <a:cubicBezTo>
                    <a:pt x="334" y="0"/>
                    <a:pt x="1" y="334"/>
                    <a:pt x="1" y="715"/>
                  </a:cubicBezTo>
                  <a:lnTo>
                    <a:pt x="1" y="5240"/>
                  </a:lnTo>
                  <a:cubicBezTo>
                    <a:pt x="1" y="5263"/>
                    <a:pt x="1" y="5311"/>
                    <a:pt x="49" y="5359"/>
                  </a:cubicBezTo>
                  <a:lnTo>
                    <a:pt x="668" y="7002"/>
                  </a:lnTo>
                  <a:cubicBezTo>
                    <a:pt x="715" y="7121"/>
                    <a:pt x="811" y="7192"/>
                    <a:pt x="954" y="7192"/>
                  </a:cubicBezTo>
                  <a:cubicBezTo>
                    <a:pt x="1120" y="7192"/>
                    <a:pt x="1192" y="7121"/>
                    <a:pt x="1263" y="7002"/>
                  </a:cubicBezTo>
                  <a:lnTo>
                    <a:pt x="1882" y="5359"/>
                  </a:lnTo>
                  <a:cubicBezTo>
                    <a:pt x="1882" y="5335"/>
                    <a:pt x="1906" y="5311"/>
                    <a:pt x="1906" y="5240"/>
                  </a:cubicBezTo>
                  <a:lnTo>
                    <a:pt x="1906" y="715"/>
                  </a:lnTo>
                  <a:cubicBezTo>
                    <a:pt x="1858" y="334"/>
                    <a:pt x="1525" y="0"/>
                    <a:pt x="1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3681;p102">
            <a:extLst>
              <a:ext uri="{FF2B5EF4-FFF2-40B4-BE49-F238E27FC236}">
                <a16:creationId xmlns:a16="http://schemas.microsoft.com/office/drawing/2014/main" id="{7F2EA582-B712-7A86-5B67-E6014F399D70}"/>
              </a:ext>
            </a:extLst>
          </p:cNvPr>
          <p:cNvGrpSpPr/>
          <p:nvPr/>
        </p:nvGrpSpPr>
        <p:grpSpPr>
          <a:xfrm>
            <a:off x="975420" y="3253332"/>
            <a:ext cx="377683" cy="492988"/>
            <a:chOff x="1618739" y="2757378"/>
            <a:chExt cx="279362" cy="348420"/>
          </a:xfrm>
        </p:grpSpPr>
        <p:sp>
          <p:nvSpPr>
            <p:cNvPr id="55" name="Google Shape;3682;p102">
              <a:extLst>
                <a:ext uri="{FF2B5EF4-FFF2-40B4-BE49-F238E27FC236}">
                  <a16:creationId xmlns:a16="http://schemas.microsoft.com/office/drawing/2014/main" id="{97288E39-4305-162C-7CC9-32B02DCFA9E6}"/>
                </a:ext>
              </a:extLst>
            </p:cNvPr>
            <p:cNvSpPr/>
            <p:nvPr/>
          </p:nvSpPr>
          <p:spPr>
            <a:xfrm>
              <a:off x="1618739" y="2757378"/>
              <a:ext cx="279362" cy="348420"/>
            </a:xfrm>
            <a:custGeom>
              <a:avLst/>
              <a:gdLst/>
              <a:ahLst/>
              <a:cxnLst/>
              <a:rect l="l" t="t" r="r" b="b"/>
              <a:pathLst>
                <a:path w="8479" h="10575" extrusionOk="0">
                  <a:moveTo>
                    <a:pt x="6836" y="620"/>
                  </a:moveTo>
                  <a:lnTo>
                    <a:pt x="6336" y="1668"/>
                  </a:lnTo>
                  <a:lnTo>
                    <a:pt x="2192" y="1668"/>
                  </a:lnTo>
                  <a:lnTo>
                    <a:pt x="1692" y="620"/>
                  </a:lnTo>
                  <a:close/>
                  <a:moveTo>
                    <a:pt x="6217" y="2287"/>
                  </a:moveTo>
                  <a:lnTo>
                    <a:pt x="6217" y="6193"/>
                  </a:lnTo>
                  <a:lnTo>
                    <a:pt x="2311" y="6193"/>
                  </a:lnTo>
                  <a:lnTo>
                    <a:pt x="2311" y="2287"/>
                  </a:lnTo>
                  <a:close/>
                  <a:moveTo>
                    <a:pt x="644" y="1644"/>
                  </a:moveTo>
                  <a:lnTo>
                    <a:pt x="1692" y="2144"/>
                  </a:lnTo>
                  <a:lnTo>
                    <a:pt x="1692" y="6264"/>
                  </a:lnTo>
                  <a:lnTo>
                    <a:pt x="644" y="6788"/>
                  </a:lnTo>
                  <a:lnTo>
                    <a:pt x="644" y="1644"/>
                  </a:lnTo>
                  <a:close/>
                  <a:moveTo>
                    <a:pt x="7836" y="1668"/>
                  </a:moveTo>
                  <a:lnTo>
                    <a:pt x="7836" y="6812"/>
                  </a:lnTo>
                  <a:lnTo>
                    <a:pt x="6812" y="6312"/>
                  </a:lnTo>
                  <a:lnTo>
                    <a:pt x="6812" y="2168"/>
                  </a:lnTo>
                  <a:lnTo>
                    <a:pt x="7836" y="1668"/>
                  </a:lnTo>
                  <a:close/>
                  <a:moveTo>
                    <a:pt x="6288" y="6788"/>
                  </a:moveTo>
                  <a:lnTo>
                    <a:pt x="6788" y="7836"/>
                  </a:lnTo>
                  <a:lnTo>
                    <a:pt x="1644" y="7836"/>
                  </a:lnTo>
                  <a:lnTo>
                    <a:pt x="2144" y="6788"/>
                  </a:lnTo>
                  <a:close/>
                  <a:moveTo>
                    <a:pt x="4788" y="8455"/>
                  </a:moveTo>
                  <a:lnTo>
                    <a:pt x="4788" y="9931"/>
                  </a:lnTo>
                  <a:lnTo>
                    <a:pt x="3740" y="9931"/>
                  </a:lnTo>
                  <a:lnTo>
                    <a:pt x="3740" y="8455"/>
                  </a:lnTo>
                  <a:close/>
                  <a:moveTo>
                    <a:pt x="1144" y="1"/>
                  </a:moveTo>
                  <a:cubicBezTo>
                    <a:pt x="1025" y="1"/>
                    <a:pt x="930" y="49"/>
                    <a:pt x="882" y="144"/>
                  </a:cubicBezTo>
                  <a:cubicBezTo>
                    <a:pt x="811" y="239"/>
                    <a:pt x="811" y="358"/>
                    <a:pt x="882" y="453"/>
                  </a:cubicBezTo>
                  <a:lnTo>
                    <a:pt x="1287" y="1287"/>
                  </a:lnTo>
                  <a:lnTo>
                    <a:pt x="453" y="858"/>
                  </a:lnTo>
                  <a:cubicBezTo>
                    <a:pt x="413" y="838"/>
                    <a:pt x="369" y="831"/>
                    <a:pt x="325" y="831"/>
                  </a:cubicBezTo>
                  <a:cubicBezTo>
                    <a:pt x="266" y="831"/>
                    <a:pt x="209" y="844"/>
                    <a:pt x="168" y="858"/>
                  </a:cubicBezTo>
                  <a:cubicBezTo>
                    <a:pt x="72" y="930"/>
                    <a:pt x="1" y="1001"/>
                    <a:pt x="1" y="1120"/>
                  </a:cubicBezTo>
                  <a:lnTo>
                    <a:pt x="1" y="7312"/>
                  </a:lnTo>
                  <a:cubicBezTo>
                    <a:pt x="1" y="7431"/>
                    <a:pt x="72" y="7526"/>
                    <a:pt x="168" y="7598"/>
                  </a:cubicBezTo>
                  <a:cubicBezTo>
                    <a:pt x="215" y="7621"/>
                    <a:pt x="287" y="7645"/>
                    <a:pt x="311" y="7645"/>
                  </a:cubicBezTo>
                  <a:cubicBezTo>
                    <a:pt x="358" y="7645"/>
                    <a:pt x="406" y="7645"/>
                    <a:pt x="453" y="7621"/>
                  </a:cubicBezTo>
                  <a:lnTo>
                    <a:pt x="1287" y="7193"/>
                  </a:lnTo>
                  <a:lnTo>
                    <a:pt x="882" y="8026"/>
                  </a:lnTo>
                  <a:cubicBezTo>
                    <a:pt x="811" y="8122"/>
                    <a:pt x="834" y="8241"/>
                    <a:pt x="882" y="8336"/>
                  </a:cubicBezTo>
                  <a:cubicBezTo>
                    <a:pt x="930" y="8431"/>
                    <a:pt x="1025" y="8479"/>
                    <a:pt x="1144" y="8479"/>
                  </a:cubicBezTo>
                  <a:lnTo>
                    <a:pt x="3097" y="8479"/>
                  </a:lnTo>
                  <a:lnTo>
                    <a:pt x="3097" y="10265"/>
                  </a:lnTo>
                  <a:cubicBezTo>
                    <a:pt x="3097" y="10455"/>
                    <a:pt x="3264" y="10574"/>
                    <a:pt x="3406" y="10574"/>
                  </a:cubicBezTo>
                  <a:lnTo>
                    <a:pt x="5050" y="10574"/>
                  </a:lnTo>
                  <a:cubicBezTo>
                    <a:pt x="5216" y="10574"/>
                    <a:pt x="5335" y="10408"/>
                    <a:pt x="5335" y="10265"/>
                  </a:cubicBezTo>
                  <a:lnTo>
                    <a:pt x="5335" y="8479"/>
                  </a:lnTo>
                  <a:lnTo>
                    <a:pt x="7312" y="8479"/>
                  </a:lnTo>
                  <a:cubicBezTo>
                    <a:pt x="7431" y="8479"/>
                    <a:pt x="7503" y="8431"/>
                    <a:pt x="7574" y="8336"/>
                  </a:cubicBezTo>
                  <a:cubicBezTo>
                    <a:pt x="7622" y="8241"/>
                    <a:pt x="7622" y="8122"/>
                    <a:pt x="7574" y="8026"/>
                  </a:cubicBezTo>
                  <a:lnTo>
                    <a:pt x="7145" y="7193"/>
                  </a:lnTo>
                  <a:lnTo>
                    <a:pt x="7979" y="7621"/>
                  </a:lnTo>
                  <a:cubicBezTo>
                    <a:pt x="8026" y="7645"/>
                    <a:pt x="8074" y="7645"/>
                    <a:pt x="8146" y="7645"/>
                  </a:cubicBezTo>
                  <a:cubicBezTo>
                    <a:pt x="8193" y="7645"/>
                    <a:pt x="8265" y="7621"/>
                    <a:pt x="8288" y="7598"/>
                  </a:cubicBezTo>
                  <a:cubicBezTo>
                    <a:pt x="8384" y="7526"/>
                    <a:pt x="8431" y="7431"/>
                    <a:pt x="8431" y="7312"/>
                  </a:cubicBezTo>
                  <a:lnTo>
                    <a:pt x="8431" y="1120"/>
                  </a:lnTo>
                  <a:cubicBezTo>
                    <a:pt x="8479" y="1049"/>
                    <a:pt x="8407" y="930"/>
                    <a:pt x="8312" y="858"/>
                  </a:cubicBezTo>
                  <a:cubicBezTo>
                    <a:pt x="8276" y="834"/>
                    <a:pt x="8229" y="822"/>
                    <a:pt x="8178" y="822"/>
                  </a:cubicBezTo>
                  <a:cubicBezTo>
                    <a:pt x="8128" y="822"/>
                    <a:pt x="8074" y="834"/>
                    <a:pt x="8026" y="858"/>
                  </a:cubicBezTo>
                  <a:lnTo>
                    <a:pt x="7193" y="1287"/>
                  </a:lnTo>
                  <a:lnTo>
                    <a:pt x="7598" y="453"/>
                  </a:lnTo>
                  <a:cubicBezTo>
                    <a:pt x="7669" y="358"/>
                    <a:pt x="7645" y="239"/>
                    <a:pt x="7598" y="144"/>
                  </a:cubicBezTo>
                  <a:cubicBezTo>
                    <a:pt x="7550" y="49"/>
                    <a:pt x="7455" y="1"/>
                    <a:pt x="7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83;p102">
              <a:extLst>
                <a:ext uri="{FF2B5EF4-FFF2-40B4-BE49-F238E27FC236}">
                  <a16:creationId xmlns:a16="http://schemas.microsoft.com/office/drawing/2014/main" id="{A7F55560-6619-D7F8-D25D-C6BA72110748}"/>
                </a:ext>
              </a:extLst>
            </p:cNvPr>
            <p:cNvSpPr/>
            <p:nvPr/>
          </p:nvSpPr>
          <p:spPr>
            <a:xfrm>
              <a:off x="1714484" y="2852333"/>
              <a:ext cx="87904" cy="87904"/>
            </a:xfrm>
            <a:custGeom>
              <a:avLst/>
              <a:gdLst/>
              <a:ahLst/>
              <a:cxnLst/>
              <a:rect l="l" t="t" r="r" b="b"/>
              <a:pathLst>
                <a:path w="2668" h="2668" extrusionOk="0">
                  <a:moveTo>
                    <a:pt x="1334" y="620"/>
                  </a:moveTo>
                  <a:cubicBezTo>
                    <a:pt x="1715" y="620"/>
                    <a:pt x="2048" y="953"/>
                    <a:pt x="2048" y="1334"/>
                  </a:cubicBezTo>
                  <a:cubicBezTo>
                    <a:pt x="2072" y="1739"/>
                    <a:pt x="1763" y="2048"/>
                    <a:pt x="1334" y="2048"/>
                  </a:cubicBezTo>
                  <a:cubicBezTo>
                    <a:pt x="953" y="2048"/>
                    <a:pt x="619" y="1739"/>
                    <a:pt x="619" y="1334"/>
                  </a:cubicBezTo>
                  <a:cubicBezTo>
                    <a:pt x="619" y="953"/>
                    <a:pt x="953" y="620"/>
                    <a:pt x="1334" y="620"/>
                  </a:cubicBezTo>
                  <a:close/>
                  <a:moveTo>
                    <a:pt x="1334" y="0"/>
                  </a:moveTo>
                  <a:cubicBezTo>
                    <a:pt x="596" y="0"/>
                    <a:pt x="0" y="596"/>
                    <a:pt x="0" y="1334"/>
                  </a:cubicBezTo>
                  <a:cubicBezTo>
                    <a:pt x="0" y="2072"/>
                    <a:pt x="596" y="2668"/>
                    <a:pt x="1334" y="2668"/>
                  </a:cubicBezTo>
                  <a:cubicBezTo>
                    <a:pt x="2072" y="2668"/>
                    <a:pt x="2668" y="2072"/>
                    <a:pt x="2668" y="1334"/>
                  </a:cubicBezTo>
                  <a:cubicBezTo>
                    <a:pt x="2668" y="596"/>
                    <a:pt x="2072" y="0"/>
                    <a:pt x="1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1352;p62">
            <a:extLst>
              <a:ext uri="{FF2B5EF4-FFF2-40B4-BE49-F238E27FC236}">
                <a16:creationId xmlns:a16="http://schemas.microsoft.com/office/drawing/2014/main" id="{EAF6985D-276D-C76D-AB1B-59FFB78812E5}"/>
              </a:ext>
            </a:extLst>
          </p:cNvPr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58" name="Google Shape;1353;p62">
              <a:extLst>
                <a:ext uri="{FF2B5EF4-FFF2-40B4-BE49-F238E27FC236}">
                  <a16:creationId xmlns:a16="http://schemas.microsoft.com/office/drawing/2014/main" id="{94F489D8-EAEE-D611-D23D-398062D365C9}"/>
                </a:ext>
              </a:extLst>
            </p:cNvPr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54;p62">
              <a:extLst>
                <a:ext uri="{FF2B5EF4-FFF2-40B4-BE49-F238E27FC236}">
                  <a16:creationId xmlns:a16="http://schemas.microsoft.com/office/drawing/2014/main" id="{29349462-8C16-35DA-3722-C7DCF27EE66B}"/>
                </a:ext>
              </a:extLst>
            </p:cNvPr>
            <p:cNvSpPr/>
            <p:nvPr/>
          </p:nvSpPr>
          <p:spPr>
            <a:xfrm>
              <a:off x="891425" y="4642050"/>
              <a:ext cx="18747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1355;p6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04E50-E6D3-2247-708B-20896595A2D0}"/>
              </a:ext>
            </a:extLst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356;p6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C0C89BE-EAE1-6D00-69CD-6E741ACC069A}"/>
              </a:ext>
            </a:extLst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357;p6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1B0B2E6-8604-AD0D-5E6F-B3589E53BC0C}"/>
              </a:ext>
            </a:extLst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358;p6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3B05CCA-BC9F-29F4-8939-3C082251F606}"/>
              </a:ext>
            </a:extLst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876;p75">
            <a:extLst>
              <a:ext uri="{FF2B5EF4-FFF2-40B4-BE49-F238E27FC236}">
                <a16:creationId xmlns:a16="http://schemas.microsoft.com/office/drawing/2014/main" id="{03419B47-47DD-7428-AD0A-C9BFC0DE88E1}"/>
              </a:ext>
            </a:extLst>
          </p:cNvPr>
          <p:cNvGrpSpPr/>
          <p:nvPr/>
        </p:nvGrpSpPr>
        <p:grpSpPr>
          <a:xfrm>
            <a:off x="5889432" y="1686750"/>
            <a:ext cx="2736342" cy="1939498"/>
            <a:chOff x="5416949" y="2481916"/>
            <a:chExt cx="2811049" cy="1836673"/>
          </a:xfrm>
        </p:grpSpPr>
        <p:sp>
          <p:nvSpPr>
            <p:cNvPr id="12" name="Google Shape;1877;p75">
              <a:extLst>
                <a:ext uri="{FF2B5EF4-FFF2-40B4-BE49-F238E27FC236}">
                  <a16:creationId xmlns:a16="http://schemas.microsoft.com/office/drawing/2014/main" id="{26333C76-03F5-2C1A-1AE3-3E3156CB272B}"/>
                </a:ext>
              </a:extLst>
            </p:cNvPr>
            <p:cNvSpPr/>
            <p:nvPr/>
          </p:nvSpPr>
          <p:spPr>
            <a:xfrm>
              <a:off x="5998716" y="2543913"/>
              <a:ext cx="1731722" cy="585151"/>
            </a:xfrm>
            <a:custGeom>
              <a:avLst/>
              <a:gdLst/>
              <a:ahLst/>
              <a:cxnLst/>
              <a:rect l="l" t="t" r="r" b="b"/>
              <a:pathLst>
                <a:path w="86478" h="29221" extrusionOk="0">
                  <a:moveTo>
                    <a:pt x="1" y="26796"/>
                  </a:moveTo>
                  <a:cubicBezTo>
                    <a:pt x="1" y="26796"/>
                    <a:pt x="0" y="26797"/>
                    <a:pt x="0" y="26797"/>
                  </a:cubicBezTo>
                  <a:cubicBezTo>
                    <a:pt x="0" y="26797"/>
                    <a:pt x="1" y="26796"/>
                    <a:pt x="1" y="26796"/>
                  </a:cubicBezTo>
                  <a:close/>
                  <a:moveTo>
                    <a:pt x="34479" y="0"/>
                  </a:moveTo>
                  <a:cubicBezTo>
                    <a:pt x="34333" y="0"/>
                    <a:pt x="34188" y="33"/>
                    <a:pt x="34045" y="102"/>
                  </a:cubicBezTo>
                  <a:cubicBezTo>
                    <a:pt x="33557" y="331"/>
                    <a:pt x="33246" y="808"/>
                    <a:pt x="32944" y="1255"/>
                  </a:cubicBezTo>
                  <a:cubicBezTo>
                    <a:pt x="32944" y="1265"/>
                    <a:pt x="35665" y="5397"/>
                    <a:pt x="35883" y="5865"/>
                  </a:cubicBezTo>
                  <a:cubicBezTo>
                    <a:pt x="36724" y="7672"/>
                    <a:pt x="37295" y="9582"/>
                    <a:pt x="37637" y="11544"/>
                  </a:cubicBezTo>
                  <a:cubicBezTo>
                    <a:pt x="37886" y="12935"/>
                    <a:pt x="38613" y="15189"/>
                    <a:pt x="37565" y="16393"/>
                  </a:cubicBezTo>
                  <a:cubicBezTo>
                    <a:pt x="36734" y="17348"/>
                    <a:pt x="33796" y="17847"/>
                    <a:pt x="32602" y="18221"/>
                  </a:cubicBezTo>
                  <a:cubicBezTo>
                    <a:pt x="30525" y="18885"/>
                    <a:pt x="28417" y="19435"/>
                    <a:pt x="26299" y="19933"/>
                  </a:cubicBezTo>
                  <a:cubicBezTo>
                    <a:pt x="24763" y="20297"/>
                    <a:pt x="23226" y="20629"/>
                    <a:pt x="21689" y="20951"/>
                  </a:cubicBezTo>
                  <a:cubicBezTo>
                    <a:pt x="14359" y="22477"/>
                    <a:pt x="6895" y="23754"/>
                    <a:pt x="1" y="26796"/>
                  </a:cubicBezTo>
                  <a:lnTo>
                    <a:pt x="1" y="26796"/>
                  </a:lnTo>
                  <a:cubicBezTo>
                    <a:pt x="13" y="26791"/>
                    <a:pt x="30" y="26789"/>
                    <a:pt x="52" y="26789"/>
                  </a:cubicBezTo>
                  <a:cubicBezTo>
                    <a:pt x="587" y="26789"/>
                    <a:pt x="3958" y="28287"/>
                    <a:pt x="4745" y="28426"/>
                  </a:cubicBezTo>
                  <a:cubicBezTo>
                    <a:pt x="5344" y="28534"/>
                    <a:pt x="5937" y="28569"/>
                    <a:pt x="6527" y="28569"/>
                  </a:cubicBezTo>
                  <a:cubicBezTo>
                    <a:pt x="7073" y="28569"/>
                    <a:pt x="7617" y="28539"/>
                    <a:pt x="8161" y="28509"/>
                  </a:cubicBezTo>
                  <a:cubicBezTo>
                    <a:pt x="8726" y="28480"/>
                    <a:pt x="9286" y="28451"/>
                    <a:pt x="9848" y="28451"/>
                  </a:cubicBezTo>
                  <a:cubicBezTo>
                    <a:pt x="10081" y="28451"/>
                    <a:pt x="10315" y="28456"/>
                    <a:pt x="10549" y="28468"/>
                  </a:cubicBezTo>
                  <a:cubicBezTo>
                    <a:pt x="10945" y="28466"/>
                    <a:pt x="11341" y="28465"/>
                    <a:pt x="11737" y="28465"/>
                  </a:cubicBezTo>
                  <a:cubicBezTo>
                    <a:pt x="17269" y="28465"/>
                    <a:pt x="22801" y="28658"/>
                    <a:pt x="28324" y="28842"/>
                  </a:cubicBezTo>
                  <a:cubicBezTo>
                    <a:pt x="33791" y="29031"/>
                    <a:pt x="39258" y="29220"/>
                    <a:pt x="44724" y="29220"/>
                  </a:cubicBezTo>
                  <a:cubicBezTo>
                    <a:pt x="45850" y="29220"/>
                    <a:pt x="46977" y="29212"/>
                    <a:pt x="48103" y="29195"/>
                  </a:cubicBezTo>
                  <a:cubicBezTo>
                    <a:pt x="54395" y="29102"/>
                    <a:pt x="60698" y="28707"/>
                    <a:pt x="66927" y="27731"/>
                  </a:cubicBezTo>
                  <a:cubicBezTo>
                    <a:pt x="70115" y="27222"/>
                    <a:pt x="73282" y="26568"/>
                    <a:pt x="76407" y="25727"/>
                  </a:cubicBezTo>
                  <a:cubicBezTo>
                    <a:pt x="78909" y="25052"/>
                    <a:pt x="82200" y="24959"/>
                    <a:pt x="84339" y="23401"/>
                  </a:cubicBezTo>
                  <a:cubicBezTo>
                    <a:pt x="85637" y="22457"/>
                    <a:pt x="86478" y="20671"/>
                    <a:pt x="85824" y="19206"/>
                  </a:cubicBezTo>
                  <a:cubicBezTo>
                    <a:pt x="85107" y="17587"/>
                    <a:pt x="83104" y="17120"/>
                    <a:pt x="81369" y="16901"/>
                  </a:cubicBezTo>
                  <a:cubicBezTo>
                    <a:pt x="77629" y="16443"/>
                    <a:pt x="73873" y="16247"/>
                    <a:pt x="70112" y="16247"/>
                  </a:cubicBezTo>
                  <a:cubicBezTo>
                    <a:pt x="62557" y="16247"/>
                    <a:pt x="54985" y="17039"/>
                    <a:pt x="47491" y="18085"/>
                  </a:cubicBezTo>
                  <a:cubicBezTo>
                    <a:pt x="47205" y="18126"/>
                    <a:pt x="46915" y="18145"/>
                    <a:pt x="46624" y="18145"/>
                  </a:cubicBezTo>
                  <a:cubicBezTo>
                    <a:pt x="44225" y="18145"/>
                    <a:pt x="41784" y="16789"/>
                    <a:pt x="41126" y="14400"/>
                  </a:cubicBezTo>
                  <a:cubicBezTo>
                    <a:pt x="40603" y="12513"/>
                    <a:pt x="37327" y="0"/>
                    <a:pt x="34479" y="0"/>
                  </a:cubicBezTo>
                  <a:close/>
                </a:path>
              </a:pathLst>
            </a:custGeom>
            <a:solidFill>
              <a:srgbClr val="3A30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78;p75">
              <a:extLst>
                <a:ext uri="{FF2B5EF4-FFF2-40B4-BE49-F238E27FC236}">
                  <a16:creationId xmlns:a16="http://schemas.microsoft.com/office/drawing/2014/main" id="{09441FB9-3532-FC99-C847-EF168AEF9F2C}"/>
                </a:ext>
              </a:extLst>
            </p:cNvPr>
            <p:cNvSpPr/>
            <p:nvPr/>
          </p:nvSpPr>
          <p:spPr>
            <a:xfrm>
              <a:off x="6969247" y="2664484"/>
              <a:ext cx="425611" cy="516845"/>
            </a:xfrm>
            <a:custGeom>
              <a:avLst/>
              <a:gdLst/>
              <a:ahLst/>
              <a:cxnLst/>
              <a:rect l="l" t="t" r="r" b="b"/>
              <a:pathLst>
                <a:path w="21254" h="25810" extrusionOk="0">
                  <a:moveTo>
                    <a:pt x="6461" y="1"/>
                  </a:moveTo>
                  <a:cubicBezTo>
                    <a:pt x="5582" y="1"/>
                    <a:pt x="4681" y="104"/>
                    <a:pt x="4039" y="685"/>
                  </a:cubicBezTo>
                  <a:cubicBezTo>
                    <a:pt x="3386" y="1266"/>
                    <a:pt x="3167" y="2191"/>
                    <a:pt x="2991" y="3063"/>
                  </a:cubicBezTo>
                  <a:cubicBezTo>
                    <a:pt x="2752" y="4246"/>
                    <a:pt x="2514" y="5544"/>
                    <a:pt x="3043" y="6644"/>
                  </a:cubicBezTo>
                  <a:cubicBezTo>
                    <a:pt x="3209" y="6977"/>
                    <a:pt x="3437" y="7278"/>
                    <a:pt x="3583" y="7620"/>
                  </a:cubicBezTo>
                  <a:cubicBezTo>
                    <a:pt x="4039" y="8679"/>
                    <a:pt x="3645" y="9801"/>
                    <a:pt x="3583" y="10880"/>
                  </a:cubicBezTo>
                  <a:cubicBezTo>
                    <a:pt x="3510" y="12043"/>
                    <a:pt x="3801" y="13051"/>
                    <a:pt x="3489" y="14235"/>
                  </a:cubicBezTo>
                  <a:cubicBezTo>
                    <a:pt x="2825" y="16726"/>
                    <a:pt x="1776" y="19301"/>
                    <a:pt x="728" y="21669"/>
                  </a:cubicBezTo>
                  <a:cubicBezTo>
                    <a:pt x="385" y="22447"/>
                    <a:pt x="1" y="23309"/>
                    <a:pt x="219" y="24129"/>
                  </a:cubicBezTo>
                  <a:cubicBezTo>
                    <a:pt x="447" y="24960"/>
                    <a:pt x="1236" y="25520"/>
                    <a:pt x="2067" y="25707"/>
                  </a:cubicBezTo>
                  <a:cubicBezTo>
                    <a:pt x="2371" y="25780"/>
                    <a:pt x="2683" y="25809"/>
                    <a:pt x="2997" y="25809"/>
                  </a:cubicBezTo>
                  <a:cubicBezTo>
                    <a:pt x="3529" y="25809"/>
                    <a:pt x="4068" y="25726"/>
                    <a:pt x="4590" y="25635"/>
                  </a:cubicBezTo>
                  <a:cubicBezTo>
                    <a:pt x="10010" y="24700"/>
                    <a:pt x="15190" y="23153"/>
                    <a:pt x="20112" y="20682"/>
                  </a:cubicBezTo>
                  <a:cubicBezTo>
                    <a:pt x="21254" y="20111"/>
                    <a:pt x="20870" y="15200"/>
                    <a:pt x="20776" y="14182"/>
                  </a:cubicBezTo>
                  <a:cubicBezTo>
                    <a:pt x="20663" y="12832"/>
                    <a:pt x="20236" y="11317"/>
                    <a:pt x="19053" y="10590"/>
                  </a:cubicBezTo>
                  <a:cubicBezTo>
                    <a:pt x="18160" y="10050"/>
                    <a:pt x="16800" y="9842"/>
                    <a:pt x="16447" y="8700"/>
                  </a:cubicBezTo>
                  <a:cubicBezTo>
                    <a:pt x="16385" y="8492"/>
                    <a:pt x="16364" y="8264"/>
                    <a:pt x="16426" y="8056"/>
                  </a:cubicBezTo>
                  <a:cubicBezTo>
                    <a:pt x="16468" y="7860"/>
                    <a:pt x="16582" y="7683"/>
                    <a:pt x="16676" y="7496"/>
                  </a:cubicBezTo>
                  <a:cubicBezTo>
                    <a:pt x="17257" y="6333"/>
                    <a:pt x="17246" y="4973"/>
                    <a:pt x="17216" y="3675"/>
                  </a:cubicBezTo>
                  <a:cubicBezTo>
                    <a:pt x="17205" y="3052"/>
                    <a:pt x="17184" y="2408"/>
                    <a:pt x="16925" y="1838"/>
                  </a:cubicBezTo>
                  <a:cubicBezTo>
                    <a:pt x="16187" y="280"/>
                    <a:pt x="14588" y="394"/>
                    <a:pt x="13135" y="269"/>
                  </a:cubicBezTo>
                  <a:cubicBezTo>
                    <a:pt x="11100" y="93"/>
                    <a:pt x="9034" y="62"/>
                    <a:pt x="6978" y="10"/>
                  </a:cubicBezTo>
                  <a:cubicBezTo>
                    <a:pt x="6808" y="5"/>
                    <a:pt x="6635" y="1"/>
                    <a:pt x="6461" y="1"/>
                  </a:cubicBezTo>
                  <a:close/>
                </a:path>
              </a:pathLst>
            </a:custGeom>
            <a:solidFill>
              <a:srgbClr val="604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79;p75">
              <a:extLst>
                <a:ext uri="{FF2B5EF4-FFF2-40B4-BE49-F238E27FC236}">
                  <a16:creationId xmlns:a16="http://schemas.microsoft.com/office/drawing/2014/main" id="{7DD01F42-3860-634A-01BC-FDB896F536F7}"/>
                </a:ext>
              </a:extLst>
            </p:cNvPr>
            <p:cNvSpPr/>
            <p:nvPr/>
          </p:nvSpPr>
          <p:spPr>
            <a:xfrm>
              <a:off x="6571311" y="2822841"/>
              <a:ext cx="262828" cy="274823"/>
            </a:xfrm>
            <a:custGeom>
              <a:avLst/>
              <a:gdLst/>
              <a:ahLst/>
              <a:cxnLst/>
              <a:rect l="l" t="t" r="r" b="b"/>
              <a:pathLst>
                <a:path w="13125" h="13724" extrusionOk="0">
                  <a:moveTo>
                    <a:pt x="11918" y="1"/>
                  </a:moveTo>
                  <a:cubicBezTo>
                    <a:pt x="11040" y="1"/>
                    <a:pt x="9823" y="1513"/>
                    <a:pt x="9396" y="2028"/>
                  </a:cubicBezTo>
                  <a:cubicBezTo>
                    <a:pt x="7621" y="4198"/>
                    <a:pt x="6271" y="6721"/>
                    <a:pt x="5462" y="9400"/>
                  </a:cubicBezTo>
                  <a:cubicBezTo>
                    <a:pt x="4797" y="8507"/>
                    <a:pt x="4143" y="7614"/>
                    <a:pt x="3478" y="6710"/>
                  </a:cubicBezTo>
                  <a:cubicBezTo>
                    <a:pt x="3004" y="6064"/>
                    <a:pt x="2391" y="5349"/>
                    <a:pt x="1603" y="5349"/>
                  </a:cubicBezTo>
                  <a:cubicBezTo>
                    <a:pt x="1581" y="5349"/>
                    <a:pt x="1559" y="5349"/>
                    <a:pt x="1537" y="5351"/>
                  </a:cubicBezTo>
                  <a:cubicBezTo>
                    <a:pt x="779" y="5381"/>
                    <a:pt x="197" y="6119"/>
                    <a:pt x="93" y="6876"/>
                  </a:cubicBezTo>
                  <a:cubicBezTo>
                    <a:pt x="0" y="7635"/>
                    <a:pt x="270" y="8392"/>
                    <a:pt x="592" y="9078"/>
                  </a:cubicBezTo>
                  <a:cubicBezTo>
                    <a:pt x="1215" y="10427"/>
                    <a:pt x="2035" y="11684"/>
                    <a:pt x="3032" y="12774"/>
                  </a:cubicBezTo>
                  <a:cubicBezTo>
                    <a:pt x="3406" y="13179"/>
                    <a:pt x="3821" y="13574"/>
                    <a:pt x="4350" y="13688"/>
                  </a:cubicBezTo>
                  <a:cubicBezTo>
                    <a:pt x="4462" y="13712"/>
                    <a:pt x="4573" y="13724"/>
                    <a:pt x="4683" y="13724"/>
                  </a:cubicBezTo>
                  <a:cubicBezTo>
                    <a:pt x="5313" y="13724"/>
                    <a:pt x="5919" y="13354"/>
                    <a:pt x="6458" y="12992"/>
                  </a:cubicBezTo>
                  <a:cubicBezTo>
                    <a:pt x="7497" y="12296"/>
                    <a:pt x="8524" y="11590"/>
                    <a:pt x="9552" y="10874"/>
                  </a:cubicBezTo>
                  <a:cubicBezTo>
                    <a:pt x="10009" y="10542"/>
                    <a:pt x="10497" y="10189"/>
                    <a:pt x="10725" y="9670"/>
                  </a:cubicBezTo>
                  <a:cubicBezTo>
                    <a:pt x="10944" y="9192"/>
                    <a:pt x="10912" y="8641"/>
                    <a:pt x="10912" y="8112"/>
                  </a:cubicBezTo>
                  <a:cubicBezTo>
                    <a:pt x="10902" y="6357"/>
                    <a:pt x="11244" y="4613"/>
                    <a:pt x="11909" y="2993"/>
                  </a:cubicBezTo>
                  <a:cubicBezTo>
                    <a:pt x="12169" y="2381"/>
                    <a:pt x="13124" y="305"/>
                    <a:pt x="12096" y="24"/>
                  </a:cubicBezTo>
                  <a:cubicBezTo>
                    <a:pt x="12038" y="8"/>
                    <a:pt x="11979" y="1"/>
                    <a:pt x="11918" y="1"/>
                  </a:cubicBezTo>
                  <a:close/>
                </a:path>
              </a:pathLst>
            </a:custGeom>
            <a:solidFill>
              <a:srgbClr val="3E6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0;p75">
              <a:extLst>
                <a:ext uri="{FF2B5EF4-FFF2-40B4-BE49-F238E27FC236}">
                  <a16:creationId xmlns:a16="http://schemas.microsoft.com/office/drawing/2014/main" id="{578DAA95-0F92-1D90-097B-8E2565CEF314}"/>
                </a:ext>
              </a:extLst>
            </p:cNvPr>
            <p:cNvSpPr/>
            <p:nvPr/>
          </p:nvSpPr>
          <p:spPr>
            <a:xfrm>
              <a:off x="6679005" y="2783392"/>
              <a:ext cx="443914" cy="355864"/>
            </a:xfrm>
            <a:custGeom>
              <a:avLst/>
              <a:gdLst/>
              <a:ahLst/>
              <a:cxnLst/>
              <a:rect l="l" t="t" r="r" b="b"/>
              <a:pathLst>
                <a:path w="22168" h="17771" extrusionOk="0">
                  <a:moveTo>
                    <a:pt x="14984" y="0"/>
                  </a:moveTo>
                  <a:cubicBezTo>
                    <a:pt x="14071" y="0"/>
                    <a:pt x="13172" y="174"/>
                    <a:pt x="12273" y="353"/>
                  </a:cubicBezTo>
                  <a:cubicBezTo>
                    <a:pt x="11376" y="531"/>
                    <a:pt x="10471" y="708"/>
                    <a:pt x="9556" y="708"/>
                  </a:cubicBezTo>
                  <a:cubicBezTo>
                    <a:pt x="9506" y="708"/>
                    <a:pt x="9457" y="707"/>
                    <a:pt x="9407" y="706"/>
                  </a:cubicBezTo>
                  <a:cubicBezTo>
                    <a:pt x="9341" y="705"/>
                    <a:pt x="9276" y="704"/>
                    <a:pt x="9210" y="704"/>
                  </a:cubicBezTo>
                  <a:cubicBezTo>
                    <a:pt x="7637" y="704"/>
                    <a:pt x="6217" y="1194"/>
                    <a:pt x="5389" y="2679"/>
                  </a:cubicBezTo>
                  <a:cubicBezTo>
                    <a:pt x="5347" y="2752"/>
                    <a:pt x="5306" y="2824"/>
                    <a:pt x="5264" y="2907"/>
                  </a:cubicBezTo>
                  <a:cubicBezTo>
                    <a:pt x="4143" y="5192"/>
                    <a:pt x="4828" y="7974"/>
                    <a:pt x="3593" y="10238"/>
                  </a:cubicBezTo>
                  <a:cubicBezTo>
                    <a:pt x="3406" y="10581"/>
                    <a:pt x="1" y="16488"/>
                    <a:pt x="883" y="16499"/>
                  </a:cubicBezTo>
                  <a:cubicBezTo>
                    <a:pt x="3001" y="16550"/>
                    <a:pt x="5130" y="16624"/>
                    <a:pt x="7248" y="16737"/>
                  </a:cubicBezTo>
                  <a:cubicBezTo>
                    <a:pt x="8867" y="16831"/>
                    <a:pt x="10497" y="16935"/>
                    <a:pt x="12096" y="17226"/>
                  </a:cubicBezTo>
                  <a:cubicBezTo>
                    <a:pt x="13315" y="17449"/>
                    <a:pt x="14597" y="17770"/>
                    <a:pt x="15821" y="17770"/>
                  </a:cubicBezTo>
                  <a:cubicBezTo>
                    <a:pt x="16588" y="17770"/>
                    <a:pt x="17333" y="17644"/>
                    <a:pt x="18025" y="17288"/>
                  </a:cubicBezTo>
                  <a:cubicBezTo>
                    <a:pt x="19562" y="16488"/>
                    <a:pt x="20361" y="14775"/>
                    <a:pt x="21046" y="13176"/>
                  </a:cubicBezTo>
                  <a:cubicBezTo>
                    <a:pt x="22167" y="10528"/>
                    <a:pt x="21991" y="7497"/>
                    <a:pt x="21607" y="4673"/>
                  </a:cubicBezTo>
                  <a:cubicBezTo>
                    <a:pt x="21244" y="2025"/>
                    <a:pt x="18222" y="323"/>
                    <a:pt x="15730" y="42"/>
                  </a:cubicBezTo>
                  <a:cubicBezTo>
                    <a:pt x="15480" y="13"/>
                    <a:pt x="15232" y="0"/>
                    <a:pt x="14984" y="0"/>
                  </a:cubicBezTo>
                  <a:close/>
                </a:path>
              </a:pathLst>
            </a:custGeom>
            <a:solidFill>
              <a:srgbClr val="7C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81;p75">
              <a:extLst>
                <a:ext uri="{FF2B5EF4-FFF2-40B4-BE49-F238E27FC236}">
                  <a16:creationId xmlns:a16="http://schemas.microsoft.com/office/drawing/2014/main" id="{773EED80-59B1-4EE2-DC3A-6731CEBF24B1}"/>
                </a:ext>
              </a:extLst>
            </p:cNvPr>
            <p:cNvSpPr/>
            <p:nvPr/>
          </p:nvSpPr>
          <p:spPr>
            <a:xfrm>
              <a:off x="6765093" y="2812308"/>
              <a:ext cx="377371" cy="344310"/>
            </a:xfrm>
            <a:custGeom>
              <a:avLst/>
              <a:gdLst/>
              <a:ahLst/>
              <a:cxnLst/>
              <a:rect l="l" t="t" r="r" b="b"/>
              <a:pathLst>
                <a:path w="18845" h="17194" extrusionOk="0">
                  <a:moveTo>
                    <a:pt x="15624" y="0"/>
                  </a:moveTo>
                  <a:cubicBezTo>
                    <a:pt x="14623" y="0"/>
                    <a:pt x="13601" y="705"/>
                    <a:pt x="13041" y="1837"/>
                  </a:cubicBezTo>
                  <a:cubicBezTo>
                    <a:pt x="12532" y="2866"/>
                    <a:pt x="12698" y="4091"/>
                    <a:pt x="12688" y="5243"/>
                  </a:cubicBezTo>
                  <a:cubicBezTo>
                    <a:pt x="12688" y="6863"/>
                    <a:pt x="12469" y="8752"/>
                    <a:pt x="11649" y="10164"/>
                  </a:cubicBezTo>
                  <a:cubicBezTo>
                    <a:pt x="11493" y="10424"/>
                    <a:pt x="11255" y="10673"/>
                    <a:pt x="10953" y="10704"/>
                  </a:cubicBezTo>
                  <a:cubicBezTo>
                    <a:pt x="10929" y="10707"/>
                    <a:pt x="10904" y="10708"/>
                    <a:pt x="10880" y="10708"/>
                  </a:cubicBezTo>
                  <a:cubicBezTo>
                    <a:pt x="10720" y="10708"/>
                    <a:pt x="10568" y="10653"/>
                    <a:pt x="10424" y="10590"/>
                  </a:cubicBezTo>
                  <a:cubicBezTo>
                    <a:pt x="9998" y="10403"/>
                    <a:pt x="9624" y="10134"/>
                    <a:pt x="9209" y="9936"/>
                  </a:cubicBezTo>
                  <a:cubicBezTo>
                    <a:pt x="8202" y="9469"/>
                    <a:pt x="7029" y="9437"/>
                    <a:pt x="6022" y="8981"/>
                  </a:cubicBezTo>
                  <a:cubicBezTo>
                    <a:pt x="5482" y="8721"/>
                    <a:pt x="4994" y="8358"/>
                    <a:pt x="4495" y="8025"/>
                  </a:cubicBezTo>
                  <a:cubicBezTo>
                    <a:pt x="3374" y="7319"/>
                    <a:pt x="2139" y="6853"/>
                    <a:pt x="903" y="6396"/>
                  </a:cubicBezTo>
                  <a:cubicBezTo>
                    <a:pt x="794" y="6355"/>
                    <a:pt x="676" y="6314"/>
                    <a:pt x="567" y="6314"/>
                  </a:cubicBezTo>
                  <a:cubicBezTo>
                    <a:pt x="510" y="6314"/>
                    <a:pt x="455" y="6325"/>
                    <a:pt x="405" y="6354"/>
                  </a:cubicBezTo>
                  <a:cubicBezTo>
                    <a:pt x="0" y="6562"/>
                    <a:pt x="353" y="7569"/>
                    <a:pt x="384" y="7922"/>
                  </a:cubicBezTo>
                  <a:cubicBezTo>
                    <a:pt x="457" y="8524"/>
                    <a:pt x="519" y="9158"/>
                    <a:pt x="778" y="9707"/>
                  </a:cubicBezTo>
                  <a:cubicBezTo>
                    <a:pt x="1048" y="10310"/>
                    <a:pt x="1692" y="10725"/>
                    <a:pt x="2118" y="11213"/>
                  </a:cubicBezTo>
                  <a:cubicBezTo>
                    <a:pt x="2513" y="11670"/>
                    <a:pt x="2896" y="12033"/>
                    <a:pt x="3426" y="12365"/>
                  </a:cubicBezTo>
                  <a:cubicBezTo>
                    <a:pt x="4475" y="13020"/>
                    <a:pt x="5648" y="13435"/>
                    <a:pt x="6738" y="14006"/>
                  </a:cubicBezTo>
                  <a:cubicBezTo>
                    <a:pt x="8607" y="14961"/>
                    <a:pt x="10466" y="15896"/>
                    <a:pt x="12324" y="16862"/>
                  </a:cubicBezTo>
                  <a:cubicBezTo>
                    <a:pt x="12635" y="17017"/>
                    <a:pt x="12958" y="17183"/>
                    <a:pt x="13311" y="17194"/>
                  </a:cubicBezTo>
                  <a:cubicBezTo>
                    <a:pt x="13317" y="17194"/>
                    <a:pt x="13324" y="17194"/>
                    <a:pt x="13331" y="17194"/>
                  </a:cubicBezTo>
                  <a:cubicBezTo>
                    <a:pt x="13904" y="17194"/>
                    <a:pt x="14395" y="16774"/>
                    <a:pt x="14785" y="16352"/>
                  </a:cubicBezTo>
                  <a:cubicBezTo>
                    <a:pt x="17817" y="13124"/>
                    <a:pt x="18844" y="8368"/>
                    <a:pt x="18367" y="3955"/>
                  </a:cubicBezTo>
                  <a:cubicBezTo>
                    <a:pt x="18263" y="3021"/>
                    <a:pt x="18097" y="2076"/>
                    <a:pt x="17619" y="1277"/>
                  </a:cubicBezTo>
                  <a:cubicBezTo>
                    <a:pt x="17097" y="388"/>
                    <a:pt x="16367" y="0"/>
                    <a:pt x="15624" y="0"/>
                  </a:cubicBezTo>
                  <a:close/>
                </a:path>
              </a:pathLst>
            </a:custGeom>
            <a:solidFill>
              <a:srgbClr val="3E6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2;p75">
              <a:extLst>
                <a:ext uri="{FF2B5EF4-FFF2-40B4-BE49-F238E27FC236}">
                  <a16:creationId xmlns:a16="http://schemas.microsoft.com/office/drawing/2014/main" id="{93C6A7AD-CB5C-F379-6CCB-F430D415275A}"/>
                </a:ext>
              </a:extLst>
            </p:cNvPr>
            <p:cNvSpPr/>
            <p:nvPr/>
          </p:nvSpPr>
          <p:spPr>
            <a:xfrm>
              <a:off x="6828492" y="2600824"/>
              <a:ext cx="261286" cy="261026"/>
            </a:xfrm>
            <a:custGeom>
              <a:avLst/>
              <a:gdLst/>
              <a:ahLst/>
              <a:cxnLst/>
              <a:rect l="l" t="t" r="r" b="b"/>
              <a:pathLst>
                <a:path w="13048" h="13035" extrusionOk="0">
                  <a:moveTo>
                    <a:pt x="6541" y="0"/>
                  </a:moveTo>
                  <a:cubicBezTo>
                    <a:pt x="3687" y="0"/>
                    <a:pt x="967" y="2268"/>
                    <a:pt x="478" y="5120"/>
                  </a:cubicBezTo>
                  <a:cubicBezTo>
                    <a:pt x="219" y="6708"/>
                    <a:pt x="156" y="7778"/>
                    <a:pt x="53" y="9377"/>
                  </a:cubicBezTo>
                  <a:cubicBezTo>
                    <a:pt x="21" y="9772"/>
                    <a:pt x="0" y="10176"/>
                    <a:pt x="83" y="10561"/>
                  </a:cubicBezTo>
                  <a:cubicBezTo>
                    <a:pt x="385" y="11890"/>
                    <a:pt x="1859" y="12564"/>
                    <a:pt x="3188" y="12834"/>
                  </a:cubicBezTo>
                  <a:cubicBezTo>
                    <a:pt x="3821" y="12958"/>
                    <a:pt x="4473" y="13035"/>
                    <a:pt x="5119" y="13035"/>
                  </a:cubicBezTo>
                  <a:cubicBezTo>
                    <a:pt x="6043" y="13035"/>
                    <a:pt x="6957" y="12879"/>
                    <a:pt x="7787" y="12481"/>
                  </a:cubicBezTo>
                  <a:cubicBezTo>
                    <a:pt x="9190" y="11796"/>
                    <a:pt x="10798" y="9668"/>
                    <a:pt x="10622" y="8111"/>
                  </a:cubicBezTo>
                  <a:cubicBezTo>
                    <a:pt x="11650" y="8100"/>
                    <a:pt x="12720" y="7415"/>
                    <a:pt x="12896" y="6387"/>
                  </a:cubicBezTo>
                  <a:cubicBezTo>
                    <a:pt x="13048" y="5513"/>
                    <a:pt x="12395" y="4777"/>
                    <a:pt x="11583" y="4777"/>
                  </a:cubicBezTo>
                  <a:cubicBezTo>
                    <a:pt x="11449" y="4777"/>
                    <a:pt x="11312" y="4797"/>
                    <a:pt x="11172" y="4840"/>
                  </a:cubicBezTo>
                  <a:cubicBezTo>
                    <a:pt x="11463" y="3646"/>
                    <a:pt x="11027" y="2338"/>
                    <a:pt x="10175" y="1455"/>
                  </a:cubicBezTo>
                  <a:cubicBezTo>
                    <a:pt x="9324" y="573"/>
                    <a:pt x="8110" y="95"/>
                    <a:pt x="6894" y="12"/>
                  </a:cubicBezTo>
                  <a:cubicBezTo>
                    <a:pt x="6777" y="4"/>
                    <a:pt x="6659" y="0"/>
                    <a:pt x="6541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83;p75">
              <a:extLst>
                <a:ext uri="{FF2B5EF4-FFF2-40B4-BE49-F238E27FC236}">
                  <a16:creationId xmlns:a16="http://schemas.microsoft.com/office/drawing/2014/main" id="{306C6FCE-D8EA-AFEC-C6E2-8F221A852D64}"/>
                </a:ext>
              </a:extLst>
            </p:cNvPr>
            <p:cNvSpPr/>
            <p:nvPr/>
          </p:nvSpPr>
          <p:spPr>
            <a:xfrm>
              <a:off x="6871525" y="2688574"/>
              <a:ext cx="13537" cy="19985"/>
            </a:xfrm>
            <a:custGeom>
              <a:avLst/>
              <a:gdLst/>
              <a:ahLst/>
              <a:cxnLst/>
              <a:rect l="l" t="t" r="r" b="b"/>
              <a:pathLst>
                <a:path w="676" h="998" extrusionOk="0">
                  <a:moveTo>
                    <a:pt x="333" y="1"/>
                  </a:moveTo>
                  <a:cubicBezTo>
                    <a:pt x="146" y="1"/>
                    <a:pt x="1" y="219"/>
                    <a:pt x="1" y="499"/>
                  </a:cubicBezTo>
                  <a:cubicBezTo>
                    <a:pt x="1" y="769"/>
                    <a:pt x="146" y="998"/>
                    <a:pt x="333" y="998"/>
                  </a:cubicBezTo>
                  <a:cubicBezTo>
                    <a:pt x="520" y="998"/>
                    <a:pt x="675" y="769"/>
                    <a:pt x="675" y="499"/>
                  </a:cubicBezTo>
                  <a:cubicBezTo>
                    <a:pt x="675" y="219"/>
                    <a:pt x="520" y="1"/>
                    <a:pt x="333" y="1"/>
                  </a:cubicBezTo>
                  <a:close/>
                </a:path>
              </a:pathLst>
            </a:custGeom>
            <a:solidFill>
              <a:srgbClr val="3A30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84;p75">
              <a:extLst>
                <a:ext uri="{FF2B5EF4-FFF2-40B4-BE49-F238E27FC236}">
                  <a16:creationId xmlns:a16="http://schemas.microsoft.com/office/drawing/2014/main" id="{6BD51A7C-5807-42D0-24F4-D930BD6EF4CA}"/>
                </a:ext>
              </a:extLst>
            </p:cNvPr>
            <p:cNvSpPr/>
            <p:nvPr/>
          </p:nvSpPr>
          <p:spPr>
            <a:xfrm>
              <a:off x="6962799" y="2688574"/>
              <a:ext cx="13537" cy="19985"/>
            </a:xfrm>
            <a:custGeom>
              <a:avLst/>
              <a:gdLst/>
              <a:ahLst/>
              <a:cxnLst/>
              <a:rect l="l" t="t" r="r" b="b"/>
              <a:pathLst>
                <a:path w="676" h="998" extrusionOk="0">
                  <a:moveTo>
                    <a:pt x="344" y="1"/>
                  </a:moveTo>
                  <a:cubicBezTo>
                    <a:pt x="157" y="1"/>
                    <a:pt x="1" y="219"/>
                    <a:pt x="1" y="499"/>
                  </a:cubicBezTo>
                  <a:cubicBezTo>
                    <a:pt x="1" y="769"/>
                    <a:pt x="157" y="998"/>
                    <a:pt x="344" y="998"/>
                  </a:cubicBezTo>
                  <a:cubicBezTo>
                    <a:pt x="531" y="998"/>
                    <a:pt x="676" y="769"/>
                    <a:pt x="676" y="499"/>
                  </a:cubicBezTo>
                  <a:cubicBezTo>
                    <a:pt x="676" y="219"/>
                    <a:pt x="531" y="1"/>
                    <a:pt x="344" y="1"/>
                  </a:cubicBezTo>
                  <a:close/>
                </a:path>
              </a:pathLst>
            </a:custGeom>
            <a:solidFill>
              <a:srgbClr val="3A30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85;p75">
              <a:extLst>
                <a:ext uri="{FF2B5EF4-FFF2-40B4-BE49-F238E27FC236}">
                  <a16:creationId xmlns:a16="http://schemas.microsoft.com/office/drawing/2014/main" id="{237AE8D7-2AD0-948F-4C02-925AE7E899E2}"/>
                </a:ext>
              </a:extLst>
            </p:cNvPr>
            <p:cNvSpPr/>
            <p:nvPr/>
          </p:nvSpPr>
          <p:spPr>
            <a:xfrm>
              <a:off x="6794609" y="2688574"/>
              <a:ext cx="259704" cy="205336"/>
            </a:xfrm>
            <a:custGeom>
              <a:avLst/>
              <a:gdLst/>
              <a:ahLst/>
              <a:cxnLst/>
              <a:rect l="l" t="t" r="r" b="b"/>
              <a:pathLst>
                <a:path w="12969" h="10254" extrusionOk="0">
                  <a:moveTo>
                    <a:pt x="12968" y="1"/>
                  </a:moveTo>
                  <a:cubicBezTo>
                    <a:pt x="11941" y="1537"/>
                    <a:pt x="11712" y="3334"/>
                    <a:pt x="10217" y="4548"/>
                  </a:cubicBezTo>
                  <a:cubicBezTo>
                    <a:pt x="10085" y="4660"/>
                    <a:pt x="8615" y="5703"/>
                    <a:pt x="8509" y="5703"/>
                  </a:cubicBezTo>
                  <a:cubicBezTo>
                    <a:pt x="8506" y="5703"/>
                    <a:pt x="8504" y="5703"/>
                    <a:pt x="8503" y="5701"/>
                  </a:cubicBezTo>
                  <a:cubicBezTo>
                    <a:pt x="8150" y="5171"/>
                    <a:pt x="7787" y="4622"/>
                    <a:pt x="7237" y="4310"/>
                  </a:cubicBezTo>
                  <a:cubicBezTo>
                    <a:pt x="6785" y="4044"/>
                    <a:pt x="6260" y="3970"/>
                    <a:pt x="5729" y="3970"/>
                  </a:cubicBezTo>
                  <a:cubicBezTo>
                    <a:pt x="5430" y="3970"/>
                    <a:pt x="5130" y="3993"/>
                    <a:pt x="4839" y="4019"/>
                  </a:cubicBezTo>
                  <a:cubicBezTo>
                    <a:pt x="4309" y="4061"/>
                    <a:pt x="3780" y="4112"/>
                    <a:pt x="3302" y="4331"/>
                  </a:cubicBezTo>
                  <a:cubicBezTo>
                    <a:pt x="2845" y="4518"/>
                    <a:pt x="2596" y="4881"/>
                    <a:pt x="2285" y="5224"/>
                  </a:cubicBezTo>
                  <a:cubicBezTo>
                    <a:pt x="1921" y="4860"/>
                    <a:pt x="2045" y="3946"/>
                    <a:pt x="2066" y="3469"/>
                  </a:cubicBezTo>
                  <a:cubicBezTo>
                    <a:pt x="2087" y="2887"/>
                    <a:pt x="2025" y="2347"/>
                    <a:pt x="1983" y="1766"/>
                  </a:cubicBezTo>
                  <a:lnTo>
                    <a:pt x="1983" y="1766"/>
                  </a:lnTo>
                  <a:cubicBezTo>
                    <a:pt x="2025" y="2462"/>
                    <a:pt x="1838" y="3136"/>
                    <a:pt x="1651" y="3801"/>
                  </a:cubicBezTo>
                  <a:cubicBezTo>
                    <a:pt x="1505" y="4331"/>
                    <a:pt x="1277" y="4891"/>
                    <a:pt x="1194" y="5441"/>
                  </a:cubicBezTo>
                  <a:cubicBezTo>
                    <a:pt x="1122" y="5857"/>
                    <a:pt x="1184" y="6251"/>
                    <a:pt x="986" y="6646"/>
                  </a:cubicBezTo>
                  <a:cubicBezTo>
                    <a:pt x="799" y="7020"/>
                    <a:pt x="0" y="7383"/>
                    <a:pt x="229" y="7902"/>
                  </a:cubicBezTo>
                  <a:cubicBezTo>
                    <a:pt x="446" y="8401"/>
                    <a:pt x="1360" y="7975"/>
                    <a:pt x="1682" y="8422"/>
                  </a:cubicBezTo>
                  <a:cubicBezTo>
                    <a:pt x="1288" y="8639"/>
                    <a:pt x="1319" y="9262"/>
                    <a:pt x="1620" y="9594"/>
                  </a:cubicBezTo>
                  <a:cubicBezTo>
                    <a:pt x="1932" y="9927"/>
                    <a:pt x="2398" y="10041"/>
                    <a:pt x="2845" y="10114"/>
                  </a:cubicBezTo>
                  <a:cubicBezTo>
                    <a:pt x="3365" y="10202"/>
                    <a:pt x="3910" y="10254"/>
                    <a:pt x="4453" y="10254"/>
                  </a:cubicBezTo>
                  <a:cubicBezTo>
                    <a:pt x="5957" y="10254"/>
                    <a:pt x="7445" y="9851"/>
                    <a:pt x="8337" y="8692"/>
                  </a:cubicBezTo>
                  <a:cubicBezTo>
                    <a:pt x="8503" y="8858"/>
                    <a:pt x="8597" y="9107"/>
                    <a:pt x="8597" y="9345"/>
                  </a:cubicBezTo>
                  <a:cubicBezTo>
                    <a:pt x="9636" y="8858"/>
                    <a:pt x="10695" y="8297"/>
                    <a:pt x="11369" y="7342"/>
                  </a:cubicBezTo>
                  <a:cubicBezTo>
                    <a:pt x="12065" y="6345"/>
                    <a:pt x="12397" y="4975"/>
                    <a:pt x="12428" y="3770"/>
                  </a:cubicBezTo>
                  <a:cubicBezTo>
                    <a:pt x="12439" y="3251"/>
                    <a:pt x="12397" y="2721"/>
                    <a:pt x="12428" y="2202"/>
                  </a:cubicBezTo>
                  <a:cubicBezTo>
                    <a:pt x="12490" y="1444"/>
                    <a:pt x="12730" y="718"/>
                    <a:pt x="12968" y="1"/>
                  </a:cubicBezTo>
                  <a:close/>
                </a:path>
              </a:pathLst>
            </a:custGeom>
            <a:solidFill>
              <a:srgbClr val="D8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86;p75">
              <a:extLst>
                <a:ext uri="{FF2B5EF4-FFF2-40B4-BE49-F238E27FC236}">
                  <a16:creationId xmlns:a16="http://schemas.microsoft.com/office/drawing/2014/main" id="{2B34F180-FCDD-9B3F-910F-74C7C0A4F06E}"/>
                </a:ext>
              </a:extLst>
            </p:cNvPr>
            <p:cNvSpPr/>
            <p:nvPr/>
          </p:nvSpPr>
          <p:spPr>
            <a:xfrm>
              <a:off x="6887345" y="2695442"/>
              <a:ext cx="28496" cy="67424"/>
            </a:xfrm>
            <a:custGeom>
              <a:avLst/>
              <a:gdLst/>
              <a:ahLst/>
              <a:cxnLst/>
              <a:rect l="l" t="t" r="r" b="b"/>
              <a:pathLst>
                <a:path w="1423" h="3367" extrusionOk="0">
                  <a:moveTo>
                    <a:pt x="924" y="1"/>
                  </a:moveTo>
                  <a:lnTo>
                    <a:pt x="924" y="1"/>
                  </a:lnTo>
                  <a:cubicBezTo>
                    <a:pt x="841" y="375"/>
                    <a:pt x="695" y="707"/>
                    <a:pt x="529" y="1039"/>
                  </a:cubicBezTo>
                  <a:lnTo>
                    <a:pt x="415" y="1298"/>
                  </a:lnTo>
                  <a:lnTo>
                    <a:pt x="291" y="1547"/>
                  </a:lnTo>
                  <a:cubicBezTo>
                    <a:pt x="218" y="1724"/>
                    <a:pt x="135" y="1890"/>
                    <a:pt x="83" y="2077"/>
                  </a:cubicBezTo>
                  <a:cubicBezTo>
                    <a:pt x="62" y="2129"/>
                    <a:pt x="52" y="2170"/>
                    <a:pt x="42" y="2223"/>
                  </a:cubicBezTo>
                  <a:cubicBezTo>
                    <a:pt x="31" y="2274"/>
                    <a:pt x="21" y="2316"/>
                    <a:pt x="10" y="2368"/>
                  </a:cubicBezTo>
                  <a:cubicBezTo>
                    <a:pt x="0" y="2472"/>
                    <a:pt x="0" y="2576"/>
                    <a:pt x="10" y="2680"/>
                  </a:cubicBezTo>
                  <a:lnTo>
                    <a:pt x="42" y="2835"/>
                  </a:lnTo>
                  <a:cubicBezTo>
                    <a:pt x="62" y="2887"/>
                    <a:pt x="72" y="2929"/>
                    <a:pt x="104" y="2980"/>
                  </a:cubicBezTo>
                  <a:cubicBezTo>
                    <a:pt x="125" y="3033"/>
                    <a:pt x="155" y="3074"/>
                    <a:pt x="187" y="3116"/>
                  </a:cubicBezTo>
                  <a:cubicBezTo>
                    <a:pt x="218" y="3157"/>
                    <a:pt x="259" y="3199"/>
                    <a:pt x="301" y="3229"/>
                  </a:cubicBezTo>
                  <a:cubicBezTo>
                    <a:pt x="312" y="3240"/>
                    <a:pt x="322" y="3250"/>
                    <a:pt x="332" y="3250"/>
                  </a:cubicBezTo>
                  <a:lnTo>
                    <a:pt x="374" y="3282"/>
                  </a:lnTo>
                  <a:cubicBezTo>
                    <a:pt x="395" y="3292"/>
                    <a:pt x="415" y="3303"/>
                    <a:pt x="446" y="3312"/>
                  </a:cubicBezTo>
                  <a:lnTo>
                    <a:pt x="478" y="3323"/>
                  </a:lnTo>
                  <a:cubicBezTo>
                    <a:pt x="498" y="3333"/>
                    <a:pt x="508" y="3333"/>
                    <a:pt x="519" y="3344"/>
                  </a:cubicBezTo>
                  <a:lnTo>
                    <a:pt x="561" y="3354"/>
                  </a:lnTo>
                  <a:lnTo>
                    <a:pt x="591" y="3354"/>
                  </a:lnTo>
                  <a:cubicBezTo>
                    <a:pt x="636" y="3363"/>
                    <a:pt x="680" y="3366"/>
                    <a:pt x="724" y="3366"/>
                  </a:cubicBezTo>
                  <a:cubicBezTo>
                    <a:pt x="784" y="3366"/>
                    <a:pt x="843" y="3360"/>
                    <a:pt x="903" y="3354"/>
                  </a:cubicBezTo>
                  <a:cubicBezTo>
                    <a:pt x="997" y="3333"/>
                    <a:pt x="1090" y="3303"/>
                    <a:pt x="1173" y="3261"/>
                  </a:cubicBezTo>
                  <a:cubicBezTo>
                    <a:pt x="1267" y="3219"/>
                    <a:pt x="1350" y="3167"/>
                    <a:pt x="1422" y="3116"/>
                  </a:cubicBezTo>
                  <a:lnTo>
                    <a:pt x="1422" y="3116"/>
                  </a:lnTo>
                  <a:cubicBezTo>
                    <a:pt x="1329" y="3146"/>
                    <a:pt x="1246" y="3178"/>
                    <a:pt x="1152" y="3199"/>
                  </a:cubicBezTo>
                  <a:cubicBezTo>
                    <a:pt x="1059" y="3209"/>
                    <a:pt x="976" y="3229"/>
                    <a:pt x="882" y="3229"/>
                  </a:cubicBezTo>
                  <a:cubicBezTo>
                    <a:pt x="799" y="3229"/>
                    <a:pt x="706" y="3229"/>
                    <a:pt x="633" y="3199"/>
                  </a:cubicBezTo>
                  <a:lnTo>
                    <a:pt x="612" y="3199"/>
                  </a:lnTo>
                  <a:lnTo>
                    <a:pt x="602" y="3188"/>
                  </a:lnTo>
                  <a:lnTo>
                    <a:pt x="571" y="3178"/>
                  </a:lnTo>
                  <a:cubicBezTo>
                    <a:pt x="561" y="3178"/>
                    <a:pt x="561" y="3178"/>
                    <a:pt x="550" y="3167"/>
                  </a:cubicBezTo>
                  <a:lnTo>
                    <a:pt x="519" y="3157"/>
                  </a:lnTo>
                  <a:cubicBezTo>
                    <a:pt x="508" y="3146"/>
                    <a:pt x="488" y="3136"/>
                    <a:pt x="467" y="3126"/>
                  </a:cubicBezTo>
                  <a:cubicBezTo>
                    <a:pt x="467" y="3116"/>
                    <a:pt x="457" y="3105"/>
                    <a:pt x="446" y="3105"/>
                  </a:cubicBezTo>
                  <a:lnTo>
                    <a:pt x="425" y="3084"/>
                  </a:lnTo>
                  <a:cubicBezTo>
                    <a:pt x="374" y="3033"/>
                    <a:pt x="332" y="2959"/>
                    <a:pt x="291" y="2887"/>
                  </a:cubicBezTo>
                  <a:cubicBezTo>
                    <a:pt x="280" y="2856"/>
                    <a:pt x="270" y="2814"/>
                    <a:pt x="259" y="2773"/>
                  </a:cubicBezTo>
                  <a:cubicBezTo>
                    <a:pt x="249" y="2731"/>
                    <a:pt x="238" y="2690"/>
                    <a:pt x="238" y="2659"/>
                  </a:cubicBezTo>
                  <a:cubicBezTo>
                    <a:pt x="228" y="2576"/>
                    <a:pt x="238" y="2493"/>
                    <a:pt x="249" y="2410"/>
                  </a:cubicBezTo>
                  <a:cubicBezTo>
                    <a:pt x="259" y="2316"/>
                    <a:pt x="280" y="2233"/>
                    <a:pt x="312" y="2150"/>
                  </a:cubicBezTo>
                  <a:cubicBezTo>
                    <a:pt x="332" y="2067"/>
                    <a:pt x="363" y="1983"/>
                    <a:pt x="405" y="1900"/>
                  </a:cubicBezTo>
                  <a:cubicBezTo>
                    <a:pt x="436" y="1807"/>
                    <a:pt x="467" y="1724"/>
                    <a:pt x="508" y="1641"/>
                  </a:cubicBezTo>
                  <a:cubicBezTo>
                    <a:pt x="540" y="1558"/>
                    <a:pt x="571" y="1464"/>
                    <a:pt x="612" y="1381"/>
                  </a:cubicBezTo>
                  <a:lnTo>
                    <a:pt x="665" y="1247"/>
                  </a:lnTo>
                  <a:lnTo>
                    <a:pt x="706" y="1111"/>
                  </a:lnTo>
                  <a:cubicBezTo>
                    <a:pt x="778" y="935"/>
                    <a:pt x="831" y="758"/>
                    <a:pt x="872" y="571"/>
                  </a:cubicBezTo>
                  <a:cubicBezTo>
                    <a:pt x="914" y="385"/>
                    <a:pt x="935" y="198"/>
                    <a:pt x="924" y="1"/>
                  </a:cubicBezTo>
                  <a:close/>
                </a:path>
              </a:pathLst>
            </a:custGeom>
            <a:solidFill>
              <a:srgbClr val="AF7B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87;p75">
              <a:extLst>
                <a:ext uri="{FF2B5EF4-FFF2-40B4-BE49-F238E27FC236}">
                  <a16:creationId xmlns:a16="http://schemas.microsoft.com/office/drawing/2014/main" id="{9F887383-3DE2-8BF3-B4FE-8272164E59F9}"/>
                </a:ext>
              </a:extLst>
            </p:cNvPr>
            <p:cNvSpPr/>
            <p:nvPr/>
          </p:nvSpPr>
          <p:spPr>
            <a:xfrm>
              <a:off x="6875070" y="2788799"/>
              <a:ext cx="40771" cy="23670"/>
            </a:xfrm>
            <a:custGeom>
              <a:avLst/>
              <a:gdLst/>
              <a:ahLst/>
              <a:cxnLst/>
              <a:rect l="l" t="t" r="r" b="b"/>
              <a:pathLst>
                <a:path w="2036" h="1182" extrusionOk="0">
                  <a:moveTo>
                    <a:pt x="11" y="0"/>
                  </a:moveTo>
                  <a:cubicBezTo>
                    <a:pt x="0" y="0"/>
                    <a:pt x="0" y="11"/>
                    <a:pt x="11" y="11"/>
                  </a:cubicBezTo>
                  <a:lnTo>
                    <a:pt x="11" y="0"/>
                  </a:lnTo>
                  <a:close/>
                  <a:moveTo>
                    <a:pt x="11" y="11"/>
                  </a:moveTo>
                  <a:lnTo>
                    <a:pt x="11" y="32"/>
                  </a:lnTo>
                  <a:cubicBezTo>
                    <a:pt x="11" y="32"/>
                    <a:pt x="11" y="42"/>
                    <a:pt x="21" y="53"/>
                  </a:cubicBezTo>
                  <a:cubicBezTo>
                    <a:pt x="21" y="63"/>
                    <a:pt x="32" y="73"/>
                    <a:pt x="32" y="83"/>
                  </a:cubicBezTo>
                  <a:cubicBezTo>
                    <a:pt x="52" y="115"/>
                    <a:pt x="62" y="146"/>
                    <a:pt x="73" y="166"/>
                  </a:cubicBezTo>
                  <a:lnTo>
                    <a:pt x="166" y="323"/>
                  </a:lnTo>
                  <a:cubicBezTo>
                    <a:pt x="219" y="416"/>
                    <a:pt x="291" y="509"/>
                    <a:pt x="353" y="613"/>
                  </a:cubicBezTo>
                  <a:cubicBezTo>
                    <a:pt x="385" y="655"/>
                    <a:pt x="415" y="706"/>
                    <a:pt x="457" y="748"/>
                  </a:cubicBezTo>
                  <a:cubicBezTo>
                    <a:pt x="488" y="800"/>
                    <a:pt x="519" y="842"/>
                    <a:pt x="551" y="883"/>
                  </a:cubicBezTo>
                  <a:cubicBezTo>
                    <a:pt x="572" y="914"/>
                    <a:pt x="592" y="935"/>
                    <a:pt x="613" y="955"/>
                  </a:cubicBezTo>
                  <a:lnTo>
                    <a:pt x="634" y="987"/>
                  </a:lnTo>
                  <a:cubicBezTo>
                    <a:pt x="644" y="997"/>
                    <a:pt x="655" y="1018"/>
                    <a:pt x="665" y="1029"/>
                  </a:cubicBezTo>
                  <a:cubicBezTo>
                    <a:pt x="685" y="1049"/>
                    <a:pt x="706" y="1080"/>
                    <a:pt x="738" y="1101"/>
                  </a:cubicBezTo>
                  <a:cubicBezTo>
                    <a:pt x="768" y="1122"/>
                    <a:pt x="810" y="1142"/>
                    <a:pt x="851" y="1163"/>
                  </a:cubicBezTo>
                  <a:cubicBezTo>
                    <a:pt x="872" y="1174"/>
                    <a:pt x="893" y="1174"/>
                    <a:pt x="914" y="1174"/>
                  </a:cubicBezTo>
                  <a:cubicBezTo>
                    <a:pt x="930" y="1179"/>
                    <a:pt x="943" y="1181"/>
                    <a:pt x="954" y="1181"/>
                  </a:cubicBezTo>
                  <a:cubicBezTo>
                    <a:pt x="966" y="1181"/>
                    <a:pt x="976" y="1179"/>
                    <a:pt x="987" y="1174"/>
                  </a:cubicBezTo>
                  <a:cubicBezTo>
                    <a:pt x="1038" y="1174"/>
                    <a:pt x="1070" y="1153"/>
                    <a:pt x="1111" y="1142"/>
                  </a:cubicBezTo>
                  <a:cubicBezTo>
                    <a:pt x="1142" y="1122"/>
                    <a:pt x="1174" y="1101"/>
                    <a:pt x="1195" y="1080"/>
                  </a:cubicBezTo>
                  <a:cubicBezTo>
                    <a:pt x="1225" y="1070"/>
                    <a:pt x="1246" y="1049"/>
                    <a:pt x="1267" y="1029"/>
                  </a:cubicBezTo>
                  <a:cubicBezTo>
                    <a:pt x="1308" y="997"/>
                    <a:pt x="1361" y="966"/>
                    <a:pt x="1402" y="925"/>
                  </a:cubicBezTo>
                  <a:lnTo>
                    <a:pt x="1464" y="872"/>
                  </a:lnTo>
                  <a:lnTo>
                    <a:pt x="1537" y="810"/>
                  </a:lnTo>
                  <a:cubicBezTo>
                    <a:pt x="1620" y="738"/>
                    <a:pt x="1714" y="665"/>
                    <a:pt x="1797" y="582"/>
                  </a:cubicBezTo>
                  <a:cubicBezTo>
                    <a:pt x="1838" y="551"/>
                    <a:pt x="1880" y="509"/>
                    <a:pt x="1921" y="468"/>
                  </a:cubicBezTo>
                  <a:cubicBezTo>
                    <a:pt x="1963" y="426"/>
                    <a:pt x="2004" y="385"/>
                    <a:pt x="2035" y="333"/>
                  </a:cubicBezTo>
                  <a:lnTo>
                    <a:pt x="2035" y="333"/>
                  </a:lnTo>
                  <a:cubicBezTo>
                    <a:pt x="1984" y="364"/>
                    <a:pt x="1931" y="385"/>
                    <a:pt x="1880" y="406"/>
                  </a:cubicBezTo>
                  <a:cubicBezTo>
                    <a:pt x="1827" y="436"/>
                    <a:pt x="1776" y="457"/>
                    <a:pt x="1724" y="489"/>
                  </a:cubicBezTo>
                  <a:cubicBezTo>
                    <a:pt x="1620" y="540"/>
                    <a:pt x="1527" y="602"/>
                    <a:pt x="1423" y="665"/>
                  </a:cubicBezTo>
                  <a:lnTo>
                    <a:pt x="1350" y="706"/>
                  </a:lnTo>
                  <a:lnTo>
                    <a:pt x="1278" y="748"/>
                  </a:lnTo>
                  <a:cubicBezTo>
                    <a:pt x="1225" y="779"/>
                    <a:pt x="1184" y="810"/>
                    <a:pt x="1132" y="842"/>
                  </a:cubicBezTo>
                  <a:cubicBezTo>
                    <a:pt x="1080" y="872"/>
                    <a:pt x="1038" y="904"/>
                    <a:pt x="1008" y="925"/>
                  </a:cubicBezTo>
                  <a:cubicBezTo>
                    <a:pt x="987" y="935"/>
                    <a:pt x="976" y="935"/>
                    <a:pt x="955" y="935"/>
                  </a:cubicBezTo>
                  <a:lnTo>
                    <a:pt x="935" y="935"/>
                  </a:lnTo>
                  <a:cubicBezTo>
                    <a:pt x="925" y="935"/>
                    <a:pt x="904" y="925"/>
                    <a:pt x="893" y="914"/>
                  </a:cubicBezTo>
                  <a:cubicBezTo>
                    <a:pt x="872" y="904"/>
                    <a:pt x="862" y="883"/>
                    <a:pt x="841" y="862"/>
                  </a:cubicBezTo>
                  <a:lnTo>
                    <a:pt x="821" y="842"/>
                  </a:lnTo>
                  <a:lnTo>
                    <a:pt x="789" y="800"/>
                  </a:lnTo>
                  <a:cubicBezTo>
                    <a:pt x="768" y="779"/>
                    <a:pt x="748" y="759"/>
                    <a:pt x="738" y="738"/>
                  </a:cubicBezTo>
                  <a:lnTo>
                    <a:pt x="613" y="613"/>
                  </a:lnTo>
                  <a:cubicBezTo>
                    <a:pt x="582" y="572"/>
                    <a:pt x="540" y="530"/>
                    <a:pt x="498" y="489"/>
                  </a:cubicBezTo>
                  <a:cubicBezTo>
                    <a:pt x="415" y="406"/>
                    <a:pt x="343" y="323"/>
                    <a:pt x="249" y="239"/>
                  </a:cubicBezTo>
                  <a:cubicBezTo>
                    <a:pt x="208" y="208"/>
                    <a:pt x="166" y="166"/>
                    <a:pt x="125" y="125"/>
                  </a:cubicBezTo>
                  <a:lnTo>
                    <a:pt x="62" y="63"/>
                  </a:lnTo>
                  <a:cubicBezTo>
                    <a:pt x="52" y="53"/>
                    <a:pt x="42" y="42"/>
                    <a:pt x="32" y="42"/>
                  </a:cubicBezTo>
                  <a:cubicBezTo>
                    <a:pt x="32" y="32"/>
                    <a:pt x="21" y="32"/>
                    <a:pt x="21" y="21"/>
                  </a:cubicBezTo>
                  <a:cubicBezTo>
                    <a:pt x="11" y="21"/>
                    <a:pt x="11" y="21"/>
                    <a:pt x="11" y="11"/>
                  </a:cubicBezTo>
                  <a:close/>
                </a:path>
              </a:pathLst>
            </a:custGeom>
            <a:solidFill>
              <a:srgbClr val="AF7B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88;p75">
              <a:extLst>
                <a:ext uri="{FF2B5EF4-FFF2-40B4-BE49-F238E27FC236}">
                  <a16:creationId xmlns:a16="http://schemas.microsoft.com/office/drawing/2014/main" id="{77D933C0-A06C-9BA1-065B-A439D9534418}"/>
                </a:ext>
              </a:extLst>
            </p:cNvPr>
            <p:cNvSpPr/>
            <p:nvPr/>
          </p:nvSpPr>
          <p:spPr>
            <a:xfrm>
              <a:off x="6961358" y="2662982"/>
              <a:ext cx="29116" cy="20205"/>
            </a:xfrm>
            <a:custGeom>
              <a:avLst/>
              <a:gdLst/>
              <a:ahLst/>
              <a:cxnLst/>
              <a:rect l="l" t="t" r="r" b="b"/>
              <a:pathLst>
                <a:path w="1454" h="1009" extrusionOk="0">
                  <a:moveTo>
                    <a:pt x="514" y="1"/>
                  </a:moveTo>
                  <a:cubicBezTo>
                    <a:pt x="477" y="1"/>
                    <a:pt x="440" y="4"/>
                    <a:pt x="405" y="12"/>
                  </a:cubicBezTo>
                  <a:cubicBezTo>
                    <a:pt x="312" y="23"/>
                    <a:pt x="218" y="64"/>
                    <a:pt x="146" y="127"/>
                  </a:cubicBezTo>
                  <a:cubicBezTo>
                    <a:pt x="104" y="157"/>
                    <a:pt x="73" y="189"/>
                    <a:pt x="52" y="231"/>
                  </a:cubicBezTo>
                  <a:cubicBezTo>
                    <a:pt x="21" y="272"/>
                    <a:pt x="0" y="314"/>
                    <a:pt x="0" y="355"/>
                  </a:cubicBezTo>
                  <a:cubicBezTo>
                    <a:pt x="42" y="334"/>
                    <a:pt x="73" y="324"/>
                    <a:pt x="114" y="314"/>
                  </a:cubicBezTo>
                  <a:cubicBezTo>
                    <a:pt x="146" y="303"/>
                    <a:pt x="187" y="293"/>
                    <a:pt x="218" y="293"/>
                  </a:cubicBezTo>
                  <a:cubicBezTo>
                    <a:pt x="255" y="287"/>
                    <a:pt x="288" y="285"/>
                    <a:pt x="321" y="285"/>
                  </a:cubicBezTo>
                  <a:cubicBezTo>
                    <a:pt x="353" y="285"/>
                    <a:pt x="385" y="287"/>
                    <a:pt x="416" y="293"/>
                  </a:cubicBezTo>
                  <a:cubicBezTo>
                    <a:pt x="540" y="314"/>
                    <a:pt x="654" y="365"/>
                    <a:pt x="769" y="438"/>
                  </a:cubicBezTo>
                  <a:cubicBezTo>
                    <a:pt x="893" y="500"/>
                    <a:pt x="997" y="584"/>
                    <a:pt x="1111" y="677"/>
                  </a:cubicBezTo>
                  <a:lnTo>
                    <a:pt x="1267" y="833"/>
                  </a:lnTo>
                  <a:lnTo>
                    <a:pt x="1350" y="916"/>
                  </a:lnTo>
                  <a:cubicBezTo>
                    <a:pt x="1371" y="937"/>
                    <a:pt x="1381" y="947"/>
                    <a:pt x="1392" y="967"/>
                  </a:cubicBezTo>
                  <a:cubicBezTo>
                    <a:pt x="1412" y="978"/>
                    <a:pt x="1422" y="999"/>
                    <a:pt x="1443" y="1009"/>
                  </a:cubicBezTo>
                  <a:lnTo>
                    <a:pt x="1443" y="947"/>
                  </a:lnTo>
                  <a:cubicBezTo>
                    <a:pt x="1454" y="926"/>
                    <a:pt x="1454" y="905"/>
                    <a:pt x="1443" y="884"/>
                  </a:cubicBezTo>
                  <a:lnTo>
                    <a:pt x="1443" y="812"/>
                  </a:lnTo>
                  <a:cubicBezTo>
                    <a:pt x="1443" y="791"/>
                    <a:pt x="1433" y="770"/>
                    <a:pt x="1433" y="750"/>
                  </a:cubicBezTo>
                  <a:cubicBezTo>
                    <a:pt x="1412" y="667"/>
                    <a:pt x="1381" y="584"/>
                    <a:pt x="1339" y="500"/>
                  </a:cubicBezTo>
                  <a:cubicBezTo>
                    <a:pt x="1246" y="344"/>
                    <a:pt x="1111" y="220"/>
                    <a:pt x="956" y="127"/>
                  </a:cubicBezTo>
                  <a:cubicBezTo>
                    <a:pt x="872" y="74"/>
                    <a:pt x="789" y="44"/>
                    <a:pt x="696" y="23"/>
                  </a:cubicBezTo>
                  <a:cubicBezTo>
                    <a:pt x="638" y="10"/>
                    <a:pt x="576" y="1"/>
                    <a:pt x="514" y="1"/>
                  </a:cubicBezTo>
                  <a:close/>
                </a:path>
              </a:pathLst>
            </a:custGeom>
            <a:solidFill>
              <a:srgbClr val="D8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89;p75">
              <a:extLst>
                <a:ext uri="{FF2B5EF4-FFF2-40B4-BE49-F238E27FC236}">
                  <a16:creationId xmlns:a16="http://schemas.microsoft.com/office/drawing/2014/main" id="{06873FC4-27D5-07D0-8257-2BD24C140025}"/>
                </a:ext>
              </a:extLst>
            </p:cNvPr>
            <p:cNvSpPr/>
            <p:nvPr/>
          </p:nvSpPr>
          <p:spPr>
            <a:xfrm>
              <a:off x="6865298" y="2663422"/>
              <a:ext cx="27655" cy="18523"/>
            </a:xfrm>
            <a:custGeom>
              <a:avLst/>
              <a:gdLst/>
              <a:ahLst/>
              <a:cxnLst/>
              <a:rect l="l" t="t" r="r" b="b"/>
              <a:pathLst>
                <a:path w="1381" h="925" extrusionOk="0">
                  <a:moveTo>
                    <a:pt x="945" y="1"/>
                  </a:moveTo>
                  <a:cubicBezTo>
                    <a:pt x="924" y="1"/>
                    <a:pt x="903" y="1"/>
                    <a:pt x="883" y="11"/>
                  </a:cubicBezTo>
                  <a:cubicBezTo>
                    <a:pt x="862" y="11"/>
                    <a:pt x="852" y="11"/>
                    <a:pt x="831" y="22"/>
                  </a:cubicBezTo>
                  <a:cubicBezTo>
                    <a:pt x="810" y="22"/>
                    <a:pt x="790" y="32"/>
                    <a:pt x="769" y="32"/>
                  </a:cubicBezTo>
                  <a:cubicBezTo>
                    <a:pt x="748" y="42"/>
                    <a:pt x="727" y="42"/>
                    <a:pt x="716" y="52"/>
                  </a:cubicBezTo>
                  <a:cubicBezTo>
                    <a:pt x="696" y="63"/>
                    <a:pt x="675" y="63"/>
                    <a:pt x="654" y="73"/>
                  </a:cubicBezTo>
                  <a:cubicBezTo>
                    <a:pt x="633" y="84"/>
                    <a:pt x="623" y="94"/>
                    <a:pt x="603" y="94"/>
                  </a:cubicBezTo>
                  <a:cubicBezTo>
                    <a:pt x="582" y="105"/>
                    <a:pt x="561" y="115"/>
                    <a:pt x="550" y="125"/>
                  </a:cubicBezTo>
                  <a:lnTo>
                    <a:pt x="499" y="156"/>
                  </a:lnTo>
                  <a:cubicBezTo>
                    <a:pt x="457" y="177"/>
                    <a:pt x="426" y="198"/>
                    <a:pt x="395" y="218"/>
                  </a:cubicBezTo>
                  <a:lnTo>
                    <a:pt x="354" y="260"/>
                  </a:lnTo>
                  <a:cubicBezTo>
                    <a:pt x="333" y="271"/>
                    <a:pt x="322" y="281"/>
                    <a:pt x="301" y="302"/>
                  </a:cubicBezTo>
                  <a:lnTo>
                    <a:pt x="280" y="322"/>
                  </a:lnTo>
                  <a:lnTo>
                    <a:pt x="260" y="343"/>
                  </a:lnTo>
                  <a:lnTo>
                    <a:pt x="218" y="385"/>
                  </a:lnTo>
                  <a:cubicBezTo>
                    <a:pt x="197" y="416"/>
                    <a:pt x="177" y="447"/>
                    <a:pt x="146" y="478"/>
                  </a:cubicBezTo>
                  <a:cubicBezTo>
                    <a:pt x="104" y="541"/>
                    <a:pt x="73" y="613"/>
                    <a:pt x="42" y="686"/>
                  </a:cubicBezTo>
                  <a:cubicBezTo>
                    <a:pt x="31" y="707"/>
                    <a:pt x="31" y="728"/>
                    <a:pt x="21" y="748"/>
                  </a:cubicBezTo>
                  <a:cubicBezTo>
                    <a:pt x="21" y="769"/>
                    <a:pt x="10" y="779"/>
                    <a:pt x="10" y="800"/>
                  </a:cubicBezTo>
                  <a:cubicBezTo>
                    <a:pt x="10" y="811"/>
                    <a:pt x="10" y="821"/>
                    <a:pt x="1" y="831"/>
                  </a:cubicBezTo>
                  <a:lnTo>
                    <a:pt x="1" y="862"/>
                  </a:lnTo>
                  <a:lnTo>
                    <a:pt x="1" y="925"/>
                  </a:lnTo>
                  <a:cubicBezTo>
                    <a:pt x="73" y="883"/>
                    <a:pt x="125" y="831"/>
                    <a:pt x="187" y="790"/>
                  </a:cubicBezTo>
                  <a:lnTo>
                    <a:pt x="270" y="738"/>
                  </a:lnTo>
                  <a:cubicBezTo>
                    <a:pt x="301" y="717"/>
                    <a:pt x="333" y="696"/>
                    <a:pt x="354" y="675"/>
                  </a:cubicBezTo>
                  <a:cubicBezTo>
                    <a:pt x="467" y="603"/>
                    <a:pt x="571" y="530"/>
                    <a:pt x="686" y="468"/>
                  </a:cubicBezTo>
                  <a:cubicBezTo>
                    <a:pt x="737" y="437"/>
                    <a:pt x="790" y="405"/>
                    <a:pt x="852" y="375"/>
                  </a:cubicBezTo>
                  <a:cubicBezTo>
                    <a:pt x="852" y="364"/>
                    <a:pt x="862" y="364"/>
                    <a:pt x="873" y="354"/>
                  </a:cubicBezTo>
                  <a:lnTo>
                    <a:pt x="893" y="343"/>
                  </a:lnTo>
                  <a:cubicBezTo>
                    <a:pt x="903" y="343"/>
                    <a:pt x="924" y="333"/>
                    <a:pt x="935" y="322"/>
                  </a:cubicBezTo>
                  <a:cubicBezTo>
                    <a:pt x="945" y="312"/>
                    <a:pt x="966" y="312"/>
                    <a:pt x="976" y="302"/>
                  </a:cubicBezTo>
                  <a:cubicBezTo>
                    <a:pt x="986" y="292"/>
                    <a:pt x="1007" y="281"/>
                    <a:pt x="1018" y="281"/>
                  </a:cubicBezTo>
                  <a:cubicBezTo>
                    <a:pt x="1070" y="250"/>
                    <a:pt x="1132" y="229"/>
                    <a:pt x="1184" y="209"/>
                  </a:cubicBezTo>
                  <a:cubicBezTo>
                    <a:pt x="1220" y="202"/>
                    <a:pt x="1256" y="196"/>
                    <a:pt x="1293" y="196"/>
                  </a:cubicBezTo>
                  <a:cubicBezTo>
                    <a:pt x="1321" y="196"/>
                    <a:pt x="1350" y="200"/>
                    <a:pt x="1381" y="209"/>
                  </a:cubicBezTo>
                  <a:cubicBezTo>
                    <a:pt x="1381" y="167"/>
                    <a:pt x="1350" y="135"/>
                    <a:pt x="1319" y="105"/>
                  </a:cubicBezTo>
                  <a:cubicBezTo>
                    <a:pt x="1288" y="73"/>
                    <a:pt x="1246" y="52"/>
                    <a:pt x="1205" y="32"/>
                  </a:cubicBezTo>
                  <a:cubicBezTo>
                    <a:pt x="1163" y="11"/>
                    <a:pt x="1122" y="11"/>
                    <a:pt x="1080" y="1"/>
                  </a:cubicBezTo>
                  <a:close/>
                </a:path>
              </a:pathLst>
            </a:custGeom>
            <a:solidFill>
              <a:srgbClr val="D8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90;p75">
              <a:extLst>
                <a:ext uri="{FF2B5EF4-FFF2-40B4-BE49-F238E27FC236}">
                  <a16:creationId xmlns:a16="http://schemas.microsoft.com/office/drawing/2014/main" id="{0D8A4668-1A89-3976-12E4-9A69912CE831}"/>
                </a:ext>
              </a:extLst>
            </p:cNvPr>
            <p:cNvSpPr/>
            <p:nvPr/>
          </p:nvSpPr>
          <p:spPr>
            <a:xfrm>
              <a:off x="6416397" y="2920603"/>
              <a:ext cx="429797" cy="432700"/>
            </a:xfrm>
            <a:custGeom>
              <a:avLst/>
              <a:gdLst/>
              <a:ahLst/>
              <a:cxnLst/>
              <a:rect l="l" t="t" r="r" b="b"/>
              <a:pathLst>
                <a:path w="21463" h="21608" extrusionOk="0">
                  <a:moveTo>
                    <a:pt x="10727" y="1943"/>
                  </a:moveTo>
                  <a:cubicBezTo>
                    <a:pt x="10903" y="1943"/>
                    <a:pt x="11080" y="1953"/>
                    <a:pt x="11256" y="1964"/>
                  </a:cubicBezTo>
                  <a:cubicBezTo>
                    <a:pt x="12429" y="2036"/>
                    <a:pt x="13519" y="2327"/>
                    <a:pt x="14516" y="2804"/>
                  </a:cubicBezTo>
                  <a:cubicBezTo>
                    <a:pt x="16001" y="3521"/>
                    <a:pt x="17257" y="4652"/>
                    <a:pt x="18140" y="6034"/>
                  </a:cubicBezTo>
                  <a:cubicBezTo>
                    <a:pt x="18576" y="6719"/>
                    <a:pt x="18918" y="7477"/>
                    <a:pt x="19157" y="8276"/>
                  </a:cubicBezTo>
                  <a:cubicBezTo>
                    <a:pt x="19396" y="9075"/>
                    <a:pt x="19520" y="9927"/>
                    <a:pt x="19520" y="10799"/>
                  </a:cubicBezTo>
                  <a:cubicBezTo>
                    <a:pt x="19520" y="10976"/>
                    <a:pt x="19520" y="11163"/>
                    <a:pt x="19500" y="11339"/>
                  </a:cubicBezTo>
                  <a:cubicBezTo>
                    <a:pt x="19437" y="12523"/>
                    <a:pt x="19137" y="13623"/>
                    <a:pt x="18669" y="14631"/>
                  </a:cubicBezTo>
                  <a:cubicBezTo>
                    <a:pt x="17953" y="16126"/>
                    <a:pt x="16832" y="17392"/>
                    <a:pt x="15461" y="18275"/>
                  </a:cubicBezTo>
                  <a:cubicBezTo>
                    <a:pt x="14776" y="18721"/>
                    <a:pt x="14028" y="19064"/>
                    <a:pt x="13239" y="19303"/>
                  </a:cubicBezTo>
                  <a:cubicBezTo>
                    <a:pt x="12439" y="19541"/>
                    <a:pt x="11609" y="19666"/>
                    <a:pt x="10736" y="19666"/>
                  </a:cubicBezTo>
                  <a:cubicBezTo>
                    <a:pt x="10560" y="19666"/>
                    <a:pt x="10383" y="19666"/>
                    <a:pt x="10207" y="19656"/>
                  </a:cubicBezTo>
                  <a:cubicBezTo>
                    <a:pt x="9034" y="19583"/>
                    <a:pt x="7944" y="19282"/>
                    <a:pt x="6947" y="18805"/>
                  </a:cubicBezTo>
                  <a:cubicBezTo>
                    <a:pt x="5462" y="18088"/>
                    <a:pt x="4206" y="16966"/>
                    <a:pt x="3334" y="15586"/>
                  </a:cubicBezTo>
                  <a:cubicBezTo>
                    <a:pt x="2887" y="14890"/>
                    <a:pt x="2545" y="14132"/>
                    <a:pt x="2306" y="13332"/>
                  </a:cubicBezTo>
                  <a:cubicBezTo>
                    <a:pt x="2067" y="12533"/>
                    <a:pt x="1943" y="11692"/>
                    <a:pt x="1943" y="10820"/>
                  </a:cubicBezTo>
                  <a:cubicBezTo>
                    <a:pt x="1943" y="10633"/>
                    <a:pt x="1953" y="10457"/>
                    <a:pt x="1963" y="10280"/>
                  </a:cubicBezTo>
                  <a:cubicBezTo>
                    <a:pt x="2036" y="9096"/>
                    <a:pt x="2326" y="7986"/>
                    <a:pt x="2804" y="6989"/>
                  </a:cubicBezTo>
                  <a:cubicBezTo>
                    <a:pt x="3510" y="5483"/>
                    <a:pt x="4631" y="4227"/>
                    <a:pt x="6002" y="3334"/>
                  </a:cubicBezTo>
                  <a:cubicBezTo>
                    <a:pt x="6687" y="2898"/>
                    <a:pt x="7435" y="2545"/>
                    <a:pt x="8224" y="2306"/>
                  </a:cubicBezTo>
                  <a:cubicBezTo>
                    <a:pt x="9024" y="2077"/>
                    <a:pt x="9854" y="1943"/>
                    <a:pt x="10727" y="1943"/>
                  </a:cubicBezTo>
                  <a:close/>
                  <a:moveTo>
                    <a:pt x="10727" y="1"/>
                  </a:moveTo>
                  <a:cubicBezTo>
                    <a:pt x="9314" y="1"/>
                    <a:pt x="7965" y="282"/>
                    <a:pt x="6719" y="790"/>
                  </a:cubicBezTo>
                  <a:cubicBezTo>
                    <a:pt x="4860" y="1548"/>
                    <a:pt x="3251" y="2815"/>
                    <a:pt x="2067" y="4424"/>
                  </a:cubicBezTo>
                  <a:cubicBezTo>
                    <a:pt x="1486" y="5234"/>
                    <a:pt x="1008" y="6138"/>
                    <a:pt x="655" y="7093"/>
                  </a:cubicBezTo>
                  <a:cubicBezTo>
                    <a:pt x="302" y="8058"/>
                    <a:pt x="84" y="9086"/>
                    <a:pt x="21" y="10155"/>
                  </a:cubicBezTo>
                  <a:cubicBezTo>
                    <a:pt x="11" y="10384"/>
                    <a:pt x="1" y="10602"/>
                    <a:pt x="1" y="10820"/>
                  </a:cubicBezTo>
                  <a:cubicBezTo>
                    <a:pt x="1" y="12232"/>
                    <a:pt x="281" y="13592"/>
                    <a:pt x="780" y="14838"/>
                  </a:cubicBezTo>
                  <a:cubicBezTo>
                    <a:pt x="1527" y="16717"/>
                    <a:pt x="2783" y="18337"/>
                    <a:pt x="4393" y="19521"/>
                  </a:cubicBezTo>
                  <a:cubicBezTo>
                    <a:pt x="5192" y="20113"/>
                    <a:pt x="6085" y="20600"/>
                    <a:pt x="7040" y="20953"/>
                  </a:cubicBezTo>
                  <a:cubicBezTo>
                    <a:pt x="7995" y="21306"/>
                    <a:pt x="9024" y="21525"/>
                    <a:pt x="10093" y="21587"/>
                  </a:cubicBezTo>
                  <a:cubicBezTo>
                    <a:pt x="10311" y="21608"/>
                    <a:pt x="10529" y="21608"/>
                    <a:pt x="10736" y="21608"/>
                  </a:cubicBezTo>
                  <a:cubicBezTo>
                    <a:pt x="12149" y="21608"/>
                    <a:pt x="13509" y="21338"/>
                    <a:pt x="14744" y="20829"/>
                  </a:cubicBezTo>
                  <a:cubicBezTo>
                    <a:pt x="16603" y="20071"/>
                    <a:pt x="18212" y="18805"/>
                    <a:pt x="19396" y="17185"/>
                  </a:cubicBezTo>
                  <a:cubicBezTo>
                    <a:pt x="19977" y="16375"/>
                    <a:pt x="20466" y="15482"/>
                    <a:pt x="20808" y="14516"/>
                  </a:cubicBezTo>
                  <a:cubicBezTo>
                    <a:pt x="21161" y="13561"/>
                    <a:pt x="21379" y="12533"/>
                    <a:pt x="21442" y="11454"/>
                  </a:cubicBezTo>
                  <a:cubicBezTo>
                    <a:pt x="21451" y="11235"/>
                    <a:pt x="21462" y="11017"/>
                    <a:pt x="21462" y="10799"/>
                  </a:cubicBezTo>
                  <a:cubicBezTo>
                    <a:pt x="21462" y="9387"/>
                    <a:pt x="21192" y="8016"/>
                    <a:pt x="20683" y="6770"/>
                  </a:cubicBezTo>
                  <a:cubicBezTo>
                    <a:pt x="19936" y="4902"/>
                    <a:pt x="18680" y="3282"/>
                    <a:pt x="17070" y="2088"/>
                  </a:cubicBezTo>
                  <a:cubicBezTo>
                    <a:pt x="16271" y="1496"/>
                    <a:pt x="15378" y="1018"/>
                    <a:pt x="14423" y="665"/>
                  </a:cubicBezTo>
                  <a:cubicBezTo>
                    <a:pt x="13468" y="312"/>
                    <a:pt x="12439" y="84"/>
                    <a:pt x="11380" y="22"/>
                  </a:cubicBezTo>
                  <a:cubicBezTo>
                    <a:pt x="11163" y="12"/>
                    <a:pt x="10944" y="1"/>
                    <a:pt x="10727" y="1"/>
                  </a:cubicBezTo>
                  <a:close/>
                </a:path>
              </a:pathLst>
            </a:custGeom>
            <a:solidFill>
              <a:srgbClr val="7F59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1;p75">
              <a:extLst>
                <a:ext uri="{FF2B5EF4-FFF2-40B4-BE49-F238E27FC236}">
                  <a16:creationId xmlns:a16="http://schemas.microsoft.com/office/drawing/2014/main" id="{8EB1F26F-B5F1-D79A-FA10-D83DD0EC5A6C}"/>
                </a:ext>
              </a:extLst>
            </p:cNvPr>
            <p:cNvSpPr/>
            <p:nvPr/>
          </p:nvSpPr>
          <p:spPr>
            <a:xfrm>
              <a:off x="6501864" y="2880433"/>
              <a:ext cx="112500" cy="88110"/>
            </a:xfrm>
            <a:custGeom>
              <a:avLst/>
              <a:gdLst/>
              <a:ahLst/>
              <a:cxnLst/>
              <a:rect l="l" t="t" r="r" b="b"/>
              <a:pathLst>
                <a:path w="5618" h="4400" extrusionOk="0">
                  <a:moveTo>
                    <a:pt x="4271" y="1"/>
                  </a:moveTo>
                  <a:cubicBezTo>
                    <a:pt x="4067" y="1"/>
                    <a:pt x="3886" y="96"/>
                    <a:pt x="3697" y="200"/>
                  </a:cubicBezTo>
                  <a:cubicBezTo>
                    <a:pt x="3527" y="302"/>
                    <a:pt x="3350" y="404"/>
                    <a:pt x="3150" y="404"/>
                  </a:cubicBezTo>
                  <a:cubicBezTo>
                    <a:pt x="3105" y="404"/>
                    <a:pt x="3059" y="399"/>
                    <a:pt x="3011" y="387"/>
                  </a:cubicBezTo>
                  <a:cubicBezTo>
                    <a:pt x="2876" y="356"/>
                    <a:pt x="2772" y="242"/>
                    <a:pt x="2638" y="232"/>
                  </a:cubicBezTo>
                  <a:cubicBezTo>
                    <a:pt x="2629" y="231"/>
                    <a:pt x="2621" y="231"/>
                    <a:pt x="2613" y="231"/>
                  </a:cubicBezTo>
                  <a:cubicBezTo>
                    <a:pt x="2396" y="231"/>
                    <a:pt x="2225" y="486"/>
                    <a:pt x="2045" y="606"/>
                  </a:cubicBezTo>
                  <a:cubicBezTo>
                    <a:pt x="1963" y="663"/>
                    <a:pt x="1900" y="695"/>
                    <a:pt x="1820" y="695"/>
                  </a:cubicBezTo>
                  <a:cubicBezTo>
                    <a:pt x="1799" y="695"/>
                    <a:pt x="1778" y="693"/>
                    <a:pt x="1755" y="689"/>
                  </a:cubicBezTo>
                  <a:cubicBezTo>
                    <a:pt x="1609" y="668"/>
                    <a:pt x="1547" y="533"/>
                    <a:pt x="1412" y="491"/>
                  </a:cubicBezTo>
                  <a:cubicBezTo>
                    <a:pt x="1401" y="488"/>
                    <a:pt x="1389" y="486"/>
                    <a:pt x="1378" y="486"/>
                  </a:cubicBezTo>
                  <a:cubicBezTo>
                    <a:pt x="1288" y="486"/>
                    <a:pt x="1207" y="586"/>
                    <a:pt x="1143" y="678"/>
                  </a:cubicBezTo>
                  <a:cubicBezTo>
                    <a:pt x="1039" y="834"/>
                    <a:pt x="956" y="1000"/>
                    <a:pt x="873" y="1176"/>
                  </a:cubicBezTo>
                  <a:cubicBezTo>
                    <a:pt x="823" y="1127"/>
                    <a:pt x="759" y="1103"/>
                    <a:pt x="691" y="1103"/>
                  </a:cubicBezTo>
                  <a:cubicBezTo>
                    <a:pt x="644" y="1103"/>
                    <a:pt x="597" y="1114"/>
                    <a:pt x="550" y="1135"/>
                  </a:cubicBezTo>
                  <a:cubicBezTo>
                    <a:pt x="446" y="1176"/>
                    <a:pt x="353" y="1270"/>
                    <a:pt x="280" y="1384"/>
                  </a:cubicBezTo>
                  <a:cubicBezTo>
                    <a:pt x="31" y="1748"/>
                    <a:pt x="0" y="2235"/>
                    <a:pt x="10" y="2692"/>
                  </a:cubicBezTo>
                  <a:cubicBezTo>
                    <a:pt x="21" y="3035"/>
                    <a:pt x="63" y="3398"/>
                    <a:pt x="197" y="3700"/>
                  </a:cubicBezTo>
                  <a:cubicBezTo>
                    <a:pt x="333" y="4000"/>
                    <a:pt x="571" y="4260"/>
                    <a:pt x="873" y="4291"/>
                  </a:cubicBezTo>
                  <a:cubicBezTo>
                    <a:pt x="901" y="4295"/>
                    <a:pt x="927" y="4297"/>
                    <a:pt x="953" y="4297"/>
                  </a:cubicBezTo>
                  <a:cubicBezTo>
                    <a:pt x="1005" y="4297"/>
                    <a:pt x="1053" y="4288"/>
                    <a:pt x="1101" y="4260"/>
                  </a:cubicBezTo>
                  <a:cubicBezTo>
                    <a:pt x="1196" y="4197"/>
                    <a:pt x="1198" y="4161"/>
                    <a:pt x="1218" y="4161"/>
                  </a:cubicBezTo>
                  <a:cubicBezTo>
                    <a:pt x="1231" y="4161"/>
                    <a:pt x="1252" y="4176"/>
                    <a:pt x="1309" y="4208"/>
                  </a:cubicBezTo>
                  <a:cubicBezTo>
                    <a:pt x="1422" y="4270"/>
                    <a:pt x="1506" y="4343"/>
                    <a:pt x="1641" y="4364"/>
                  </a:cubicBezTo>
                  <a:cubicBezTo>
                    <a:pt x="1656" y="4366"/>
                    <a:pt x="1670" y="4367"/>
                    <a:pt x="1684" y="4367"/>
                  </a:cubicBezTo>
                  <a:cubicBezTo>
                    <a:pt x="1854" y="4367"/>
                    <a:pt x="1955" y="4255"/>
                    <a:pt x="2119" y="4187"/>
                  </a:cubicBezTo>
                  <a:cubicBezTo>
                    <a:pt x="2154" y="4175"/>
                    <a:pt x="2186" y="4169"/>
                    <a:pt x="2214" y="4169"/>
                  </a:cubicBezTo>
                  <a:cubicBezTo>
                    <a:pt x="2328" y="4169"/>
                    <a:pt x="2399" y="4252"/>
                    <a:pt x="2523" y="4302"/>
                  </a:cubicBezTo>
                  <a:cubicBezTo>
                    <a:pt x="2666" y="4367"/>
                    <a:pt x="2821" y="4399"/>
                    <a:pt x="2978" y="4399"/>
                  </a:cubicBezTo>
                  <a:cubicBezTo>
                    <a:pt x="3072" y="4399"/>
                    <a:pt x="3167" y="4388"/>
                    <a:pt x="3261" y="4364"/>
                  </a:cubicBezTo>
                  <a:cubicBezTo>
                    <a:pt x="3344" y="4353"/>
                    <a:pt x="3437" y="4323"/>
                    <a:pt x="3510" y="4250"/>
                  </a:cubicBezTo>
                  <a:cubicBezTo>
                    <a:pt x="3572" y="4198"/>
                    <a:pt x="3614" y="4115"/>
                    <a:pt x="3655" y="4032"/>
                  </a:cubicBezTo>
                  <a:cubicBezTo>
                    <a:pt x="4039" y="3294"/>
                    <a:pt x="3364" y="2163"/>
                    <a:pt x="4517" y="2090"/>
                  </a:cubicBezTo>
                  <a:cubicBezTo>
                    <a:pt x="4553" y="2085"/>
                    <a:pt x="4595" y="2083"/>
                    <a:pt x="4641" y="2083"/>
                  </a:cubicBezTo>
                  <a:cubicBezTo>
                    <a:pt x="4688" y="2083"/>
                    <a:pt x="4740" y="2085"/>
                    <a:pt x="4797" y="2090"/>
                  </a:cubicBezTo>
                  <a:cubicBezTo>
                    <a:pt x="4844" y="2090"/>
                    <a:pt x="4892" y="2090"/>
                    <a:pt x="4941" y="2090"/>
                  </a:cubicBezTo>
                  <a:cubicBezTo>
                    <a:pt x="5176" y="2090"/>
                    <a:pt x="5423" y="2083"/>
                    <a:pt x="5534" y="1997"/>
                  </a:cubicBezTo>
                  <a:cubicBezTo>
                    <a:pt x="5617" y="1935"/>
                    <a:pt x="5586" y="1810"/>
                    <a:pt x="5534" y="1716"/>
                  </a:cubicBezTo>
                  <a:cubicBezTo>
                    <a:pt x="5296" y="1229"/>
                    <a:pt x="4953" y="87"/>
                    <a:pt x="4330" y="3"/>
                  </a:cubicBezTo>
                  <a:cubicBezTo>
                    <a:pt x="4310" y="2"/>
                    <a:pt x="4290" y="1"/>
                    <a:pt x="4271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2;p75">
              <a:extLst>
                <a:ext uri="{FF2B5EF4-FFF2-40B4-BE49-F238E27FC236}">
                  <a16:creationId xmlns:a16="http://schemas.microsoft.com/office/drawing/2014/main" id="{358CF180-0430-39B3-E53B-AD1E33928B8A}"/>
                </a:ext>
              </a:extLst>
            </p:cNvPr>
            <p:cNvSpPr/>
            <p:nvPr/>
          </p:nvSpPr>
          <p:spPr>
            <a:xfrm>
              <a:off x="6552187" y="2889845"/>
              <a:ext cx="24951" cy="72591"/>
            </a:xfrm>
            <a:custGeom>
              <a:avLst/>
              <a:gdLst/>
              <a:ahLst/>
              <a:cxnLst/>
              <a:rect l="l" t="t" r="r" b="b"/>
              <a:pathLst>
                <a:path w="1246" h="3625" extrusionOk="0">
                  <a:moveTo>
                    <a:pt x="820" y="0"/>
                  </a:moveTo>
                  <a:lnTo>
                    <a:pt x="820" y="0"/>
                  </a:lnTo>
                  <a:cubicBezTo>
                    <a:pt x="675" y="136"/>
                    <a:pt x="561" y="291"/>
                    <a:pt x="467" y="457"/>
                  </a:cubicBezTo>
                  <a:cubicBezTo>
                    <a:pt x="363" y="623"/>
                    <a:pt x="280" y="800"/>
                    <a:pt x="208" y="987"/>
                  </a:cubicBezTo>
                  <a:cubicBezTo>
                    <a:pt x="145" y="1163"/>
                    <a:pt x="93" y="1350"/>
                    <a:pt x="52" y="1537"/>
                  </a:cubicBezTo>
                  <a:cubicBezTo>
                    <a:pt x="42" y="1589"/>
                    <a:pt x="42" y="1641"/>
                    <a:pt x="31" y="1682"/>
                  </a:cubicBezTo>
                  <a:cubicBezTo>
                    <a:pt x="21" y="1735"/>
                    <a:pt x="10" y="1786"/>
                    <a:pt x="10" y="1828"/>
                  </a:cubicBezTo>
                  <a:cubicBezTo>
                    <a:pt x="0" y="1931"/>
                    <a:pt x="0" y="2035"/>
                    <a:pt x="0" y="2129"/>
                  </a:cubicBezTo>
                  <a:cubicBezTo>
                    <a:pt x="0" y="2233"/>
                    <a:pt x="10" y="2326"/>
                    <a:pt x="21" y="2420"/>
                  </a:cubicBezTo>
                  <a:cubicBezTo>
                    <a:pt x="42" y="2524"/>
                    <a:pt x="52" y="2617"/>
                    <a:pt x="72" y="2711"/>
                  </a:cubicBezTo>
                  <a:cubicBezTo>
                    <a:pt x="125" y="2907"/>
                    <a:pt x="187" y="3094"/>
                    <a:pt x="291" y="3260"/>
                  </a:cubicBezTo>
                  <a:cubicBezTo>
                    <a:pt x="342" y="3354"/>
                    <a:pt x="405" y="3437"/>
                    <a:pt x="478" y="3500"/>
                  </a:cubicBezTo>
                  <a:lnTo>
                    <a:pt x="508" y="3530"/>
                  </a:lnTo>
                  <a:cubicBezTo>
                    <a:pt x="519" y="3541"/>
                    <a:pt x="529" y="3541"/>
                    <a:pt x="550" y="3551"/>
                  </a:cubicBezTo>
                  <a:cubicBezTo>
                    <a:pt x="571" y="3572"/>
                    <a:pt x="591" y="3583"/>
                    <a:pt x="623" y="3593"/>
                  </a:cubicBezTo>
                  <a:cubicBezTo>
                    <a:pt x="675" y="3613"/>
                    <a:pt x="727" y="3624"/>
                    <a:pt x="778" y="3624"/>
                  </a:cubicBezTo>
                  <a:cubicBezTo>
                    <a:pt x="882" y="3624"/>
                    <a:pt x="986" y="3604"/>
                    <a:pt x="1069" y="3541"/>
                  </a:cubicBezTo>
                  <a:cubicBezTo>
                    <a:pt x="1111" y="3520"/>
                    <a:pt x="1142" y="3489"/>
                    <a:pt x="1173" y="3447"/>
                  </a:cubicBezTo>
                  <a:cubicBezTo>
                    <a:pt x="1204" y="3406"/>
                    <a:pt x="1235" y="3364"/>
                    <a:pt x="1246" y="3323"/>
                  </a:cubicBezTo>
                  <a:lnTo>
                    <a:pt x="1246" y="3323"/>
                  </a:lnTo>
                  <a:cubicBezTo>
                    <a:pt x="1225" y="3364"/>
                    <a:pt x="1194" y="3396"/>
                    <a:pt x="1152" y="3427"/>
                  </a:cubicBezTo>
                  <a:cubicBezTo>
                    <a:pt x="1121" y="3458"/>
                    <a:pt x="1080" y="3479"/>
                    <a:pt x="1038" y="3500"/>
                  </a:cubicBezTo>
                  <a:cubicBezTo>
                    <a:pt x="976" y="3523"/>
                    <a:pt x="914" y="3534"/>
                    <a:pt x="852" y="3534"/>
                  </a:cubicBezTo>
                  <a:cubicBezTo>
                    <a:pt x="831" y="3534"/>
                    <a:pt x="810" y="3533"/>
                    <a:pt x="789" y="3530"/>
                  </a:cubicBezTo>
                  <a:cubicBezTo>
                    <a:pt x="768" y="3520"/>
                    <a:pt x="748" y="3520"/>
                    <a:pt x="727" y="3510"/>
                  </a:cubicBezTo>
                  <a:cubicBezTo>
                    <a:pt x="706" y="3500"/>
                    <a:pt x="685" y="3500"/>
                    <a:pt x="665" y="3489"/>
                  </a:cubicBezTo>
                  <a:cubicBezTo>
                    <a:pt x="654" y="3479"/>
                    <a:pt x="633" y="3468"/>
                    <a:pt x="612" y="3447"/>
                  </a:cubicBezTo>
                  <a:cubicBezTo>
                    <a:pt x="612" y="3447"/>
                    <a:pt x="602" y="3437"/>
                    <a:pt x="591" y="3437"/>
                  </a:cubicBezTo>
                  <a:cubicBezTo>
                    <a:pt x="591" y="3427"/>
                    <a:pt x="581" y="3417"/>
                    <a:pt x="571" y="3406"/>
                  </a:cubicBezTo>
                  <a:cubicBezTo>
                    <a:pt x="519" y="3344"/>
                    <a:pt x="478" y="3271"/>
                    <a:pt x="436" y="3188"/>
                  </a:cubicBezTo>
                  <a:cubicBezTo>
                    <a:pt x="395" y="3105"/>
                    <a:pt x="363" y="3022"/>
                    <a:pt x="342" y="2939"/>
                  </a:cubicBezTo>
                  <a:cubicBezTo>
                    <a:pt x="312" y="2845"/>
                    <a:pt x="291" y="2762"/>
                    <a:pt x="280" y="2669"/>
                  </a:cubicBezTo>
                  <a:cubicBezTo>
                    <a:pt x="259" y="2586"/>
                    <a:pt x="249" y="2492"/>
                    <a:pt x="238" y="2399"/>
                  </a:cubicBezTo>
                  <a:cubicBezTo>
                    <a:pt x="238" y="2305"/>
                    <a:pt x="228" y="2222"/>
                    <a:pt x="228" y="2129"/>
                  </a:cubicBezTo>
                  <a:cubicBezTo>
                    <a:pt x="228" y="2035"/>
                    <a:pt x="238" y="1942"/>
                    <a:pt x="249" y="1859"/>
                  </a:cubicBezTo>
                  <a:lnTo>
                    <a:pt x="249" y="1828"/>
                  </a:lnTo>
                  <a:lnTo>
                    <a:pt x="259" y="1797"/>
                  </a:lnTo>
                  <a:cubicBezTo>
                    <a:pt x="259" y="1765"/>
                    <a:pt x="259" y="1745"/>
                    <a:pt x="270" y="1724"/>
                  </a:cubicBezTo>
                  <a:cubicBezTo>
                    <a:pt x="270" y="1682"/>
                    <a:pt x="280" y="1631"/>
                    <a:pt x="291" y="1589"/>
                  </a:cubicBezTo>
                  <a:cubicBezTo>
                    <a:pt x="322" y="1412"/>
                    <a:pt x="374" y="1225"/>
                    <a:pt x="425" y="1049"/>
                  </a:cubicBezTo>
                  <a:cubicBezTo>
                    <a:pt x="467" y="872"/>
                    <a:pt x="529" y="696"/>
                    <a:pt x="591" y="519"/>
                  </a:cubicBezTo>
                  <a:cubicBezTo>
                    <a:pt x="623" y="436"/>
                    <a:pt x="665" y="353"/>
                    <a:pt x="695" y="260"/>
                  </a:cubicBezTo>
                  <a:cubicBezTo>
                    <a:pt x="737" y="177"/>
                    <a:pt x="778" y="94"/>
                    <a:pt x="820" y="0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3;p75">
              <a:extLst>
                <a:ext uri="{FF2B5EF4-FFF2-40B4-BE49-F238E27FC236}">
                  <a16:creationId xmlns:a16="http://schemas.microsoft.com/office/drawing/2014/main" id="{D801CD60-2477-0207-2748-0E7988A54229}"/>
                </a:ext>
              </a:extLst>
            </p:cNvPr>
            <p:cNvSpPr/>
            <p:nvPr/>
          </p:nvSpPr>
          <p:spPr>
            <a:xfrm>
              <a:off x="6529098" y="2898155"/>
              <a:ext cx="17902" cy="66363"/>
            </a:xfrm>
            <a:custGeom>
              <a:avLst/>
              <a:gdLst/>
              <a:ahLst/>
              <a:cxnLst/>
              <a:rect l="l" t="t" r="r" b="b"/>
              <a:pathLst>
                <a:path w="894" h="3314" extrusionOk="0">
                  <a:moveTo>
                    <a:pt x="530" y="1"/>
                  </a:moveTo>
                  <a:cubicBezTo>
                    <a:pt x="478" y="53"/>
                    <a:pt x="436" y="115"/>
                    <a:pt x="395" y="187"/>
                  </a:cubicBezTo>
                  <a:cubicBezTo>
                    <a:pt x="353" y="250"/>
                    <a:pt x="312" y="323"/>
                    <a:pt x="281" y="395"/>
                  </a:cubicBezTo>
                  <a:cubicBezTo>
                    <a:pt x="208" y="531"/>
                    <a:pt x="156" y="686"/>
                    <a:pt x="115" y="831"/>
                  </a:cubicBezTo>
                  <a:cubicBezTo>
                    <a:pt x="32" y="1143"/>
                    <a:pt x="0" y="1465"/>
                    <a:pt x="21" y="1776"/>
                  </a:cubicBezTo>
                  <a:cubicBezTo>
                    <a:pt x="21" y="1860"/>
                    <a:pt x="32" y="1943"/>
                    <a:pt x="32" y="2015"/>
                  </a:cubicBezTo>
                  <a:cubicBezTo>
                    <a:pt x="42" y="2098"/>
                    <a:pt x="62" y="2171"/>
                    <a:pt x="73" y="2254"/>
                  </a:cubicBezTo>
                  <a:cubicBezTo>
                    <a:pt x="115" y="2409"/>
                    <a:pt x="156" y="2566"/>
                    <a:pt x="219" y="2711"/>
                  </a:cubicBezTo>
                  <a:cubicBezTo>
                    <a:pt x="249" y="2783"/>
                    <a:pt x="291" y="2856"/>
                    <a:pt x="332" y="2929"/>
                  </a:cubicBezTo>
                  <a:cubicBezTo>
                    <a:pt x="374" y="2991"/>
                    <a:pt x="415" y="3064"/>
                    <a:pt x="468" y="3126"/>
                  </a:cubicBezTo>
                  <a:cubicBezTo>
                    <a:pt x="489" y="3136"/>
                    <a:pt x="499" y="3157"/>
                    <a:pt x="509" y="3168"/>
                  </a:cubicBezTo>
                  <a:lnTo>
                    <a:pt x="530" y="3189"/>
                  </a:lnTo>
                  <a:cubicBezTo>
                    <a:pt x="540" y="3198"/>
                    <a:pt x="551" y="3209"/>
                    <a:pt x="561" y="3209"/>
                  </a:cubicBezTo>
                  <a:cubicBezTo>
                    <a:pt x="592" y="3240"/>
                    <a:pt x="623" y="3261"/>
                    <a:pt x="665" y="3282"/>
                  </a:cubicBezTo>
                  <a:cubicBezTo>
                    <a:pt x="696" y="3302"/>
                    <a:pt x="738" y="3313"/>
                    <a:pt x="789" y="3313"/>
                  </a:cubicBezTo>
                  <a:cubicBezTo>
                    <a:pt x="810" y="3313"/>
                    <a:pt x="831" y="3313"/>
                    <a:pt x="852" y="3302"/>
                  </a:cubicBezTo>
                  <a:cubicBezTo>
                    <a:pt x="872" y="3292"/>
                    <a:pt x="883" y="3272"/>
                    <a:pt x="893" y="3261"/>
                  </a:cubicBezTo>
                  <a:lnTo>
                    <a:pt x="893" y="3261"/>
                  </a:lnTo>
                  <a:cubicBezTo>
                    <a:pt x="872" y="3272"/>
                    <a:pt x="862" y="3272"/>
                    <a:pt x="842" y="3282"/>
                  </a:cubicBezTo>
                  <a:cubicBezTo>
                    <a:pt x="821" y="3282"/>
                    <a:pt x="810" y="3282"/>
                    <a:pt x="789" y="3272"/>
                  </a:cubicBezTo>
                  <a:cubicBezTo>
                    <a:pt x="759" y="3261"/>
                    <a:pt x="727" y="3240"/>
                    <a:pt x="706" y="3219"/>
                  </a:cubicBezTo>
                  <a:cubicBezTo>
                    <a:pt x="675" y="3198"/>
                    <a:pt x="655" y="3168"/>
                    <a:pt x="634" y="3136"/>
                  </a:cubicBezTo>
                  <a:cubicBezTo>
                    <a:pt x="634" y="3136"/>
                    <a:pt x="623" y="3126"/>
                    <a:pt x="623" y="3115"/>
                  </a:cubicBezTo>
                  <a:lnTo>
                    <a:pt x="613" y="3095"/>
                  </a:lnTo>
                  <a:cubicBezTo>
                    <a:pt x="602" y="3074"/>
                    <a:pt x="592" y="3064"/>
                    <a:pt x="582" y="3043"/>
                  </a:cubicBezTo>
                  <a:cubicBezTo>
                    <a:pt x="509" y="2919"/>
                    <a:pt x="447" y="2783"/>
                    <a:pt x="405" y="2638"/>
                  </a:cubicBezTo>
                  <a:cubicBezTo>
                    <a:pt x="385" y="2576"/>
                    <a:pt x="364" y="2503"/>
                    <a:pt x="343" y="2430"/>
                  </a:cubicBezTo>
                  <a:cubicBezTo>
                    <a:pt x="332" y="2358"/>
                    <a:pt x="312" y="2285"/>
                    <a:pt x="302" y="2213"/>
                  </a:cubicBezTo>
                  <a:lnTo>
                    <a:pt x="270" y="1994"/>
                  </a:lnTo>
                  <a:cubicBezTo>
                    <a:pt x="270" y="1911"/>
                    <a:pt x="260" y="1839"/>
                    <a:pt x="260" y="1766"/>
                  </a:cubicBezTo>
                  <a:cubicBezTo>
                    <a:pt x="239" y="1475"/>
                    <a:pt x="260" y="1174"/>
                    <a:pt x="302" y="873"/>
                  </a:cubicBezTo>
                  <a:cubicBezTo>
                    <a:pt x="343" y="582"/>
                    <a:pt x="415" y="281"/>
                    <a:pt x="530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94;p75">
              <a:extLst>
                <a:ext uri="{FF2B5EF4-FFF2-40B4-BE49-F238E27FC236}">
                  <a16:creationId xmlns:a16="http://schemas.microsoft.com/office/drawing/2014/main" id="{1C30F139-DCCA-ACFA-4823-E496672FBA9B}"/>
                </a:ext>
              </a:extLst>
            </p:cNvPr>
            <p:cNvSpPr/>
            <p:nvPr/>
          </p:nvSpPr>
          <p:spPr>
            <a:xfrm>
              <a:off x="6512878" y="2908548"/>
              <a:ext cx="14778" cy="54088"/>
            </a:xfrm>
            <a:custGeom>
              <a:avLst/>
              <a:gdLst/>
              <a:ahLst/>
              <a:cxnLst/>
              <a:rect l="l" t="t" r="r" b="b"/>
              <a:pathLst>
                <a:path w="738" h="2701" extrusionOk="0">
                  <a:moveTo>
                    <a:pt x="343" y="1"/>
                  </a:moveTo>
                  <a:cubicBezTo>
                    <a:pt x="323" y="32"/>
                    <a:pt x="302" y="53"/>
                    <a:pt x="291" y="84"/>
                  </a:cubicBezTo>
                  <a:cubicBezTo>
                    <a:pt x="270" y="105"/>
                    <a:pt x="260" y="136"/>
                    <a:pt x="240" y="157"/>
                  </a:cubicBezTo>
                  <a:cubicBezTo>
                    <a:pt x="229" y="188"/>
                    <a:pt x="219" y="219"/>
                    <a:pt x="198" y="240"/>
                  </a:cubicBezTo>
                  <a:lnTo>
                    <a:pt x="166" y="333"/>
                  </a:lnTo>
                  <a:cubicBezTo>
                    <a:pt x="115" y="448"/>
                    <a:pt x="83" y="561"/>
                    <a:pt x="63" y="686"/>
                  </a:cubicBezTo>
                  <a:cubicBezTo>
                    <a:pt x="11" y="935"/>
                    <a:pt x="0" y="1184"/>
                    <a:pt x="32" y="1434"/>
                  </a:cubicBezTo>
                  <a:cubicBezTo>
                    <a:pt x="53" y="1683"/>
                    <a:pt x="125" y="1932"/>
                    <a:pt x="229" y="2160"/>
                  </a:cubicBezTo>
                  <a:cubicBezTo>
                    <a:pt x="291" y="2264"/>
                    <a:pt x="364" y="2379"/>
                    <a:pt x="447" y="2472"/>
                  </a:cubicBezTo>
                  <a:lnTo>
                    <a:pt x="478" y="2503"/>
                  </a:lnTo>
                  <a:lnTo>
                    <a:pt x="509" y="2534"/>
                  </a:lnTo>
                  <a:cubicBezTo>
                    <a:pt x="530" y="2555"/>
                    <a:pt x="561" y="2576"/>
                    <a:pt x="582" y="2596"/>
                  </a:cubicBezTo>
                  <a:lnTo>
                    <a:pt x="602" y="2617"/>
                  </a:lnTo>
                  <a:lnTo>
                    <a:pt x="613" y="2628"/>
                  </a:lnTo>
                  <a:lnTo>
                    <a:pt x="655" y="2659"/>
                  </a:lnTo>
                  <a:cubicBezTo>
                    <a:pt x="686" y="2670"/>
                    <a:pt x="706" y="2690"/>
                    <a:pt x="738" y="2700"/>
                  </a:cubicBezTo>
                  <a:cubicBezTo>
                    <a:pt x="582" y="2513"/>
                    <a:pt x="478" y="2306"/>
                    <a:pt x="406" y="2077"/>
                  </a:cubicBezTo>
                  <a:cubicBezTo>
                    <a:pt x="333" y="1860"/>
                    <a:pt x="291" y="1641"/>
                    <a:pt x="270" y="1403"/>
                  </a:cubicBezTo>
                  <a:cubicBezTo>
                    <a:pt x="240" y="1174"/>
                    <a:pt x="240" y="946"/>
                    <a:pt x="249" y="707"/>
                  </a:cubicBezTo>
                  <a:lnTo>
                    <a:pt x="281" y="365"/>
                  </a:lnTo>
                  <a:lnTo>
                    <a:pt x="291" y="271"/>
                  </a:lnTo>
                  <a:cubicBezTo>
                    <a:pt x="302" y="240"/>
                    <a:pt x="302" y="208"/>
                    <a:pt x="312" y="178"/>
                  </a:cubicBezTo>
                  <a:cubicBezTo>
                    <a:pt x="312" y="157"/>
                    <a:pt x="323" y="125"/>
                    <a:pt x="323" y="95"/>
                  </a:cubicBezTo>
                  <a:cubicBezTo>
                    <a:pt x="333" y="63"/>
                    <a:pt x="333" y="32"/>
                    <a:pt x="343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95;p75">
              <a:extLst>
                <a:ext uri="{FF2B5EF4-FFF2-40B4-BE49-F238E27FC236}">
                  <a16:creationId xmlns:a16="http://schemas.microsoft.com/office/drawing/2014/main" id="{CD11AC82-49EF-3B6C-4657-4A628A2BE1E3}"/>
                </a:ext>
              </a:extLst>
            </p:cNvPr>
            <p:cNvSpPr/>
            <p:nvPr/>
          </p:nvSpPr>
          <p:spPr>
            <a:xfrm>
              <a:off x="6678785" y="2916338"/>
              <a:ext cx="113762" cy="95479"/>
            </a:xfrm>
            <a:custGeom>
              <a:avLst/>
              <a:gdLst/>
              <a:ahLst/>
              <a:cxnLst/>
              <a:rect l="l" t="t" r="r" b="b"/>
              <a:pathLst>
                <a:path w="5681" h="4768" extrusionOk="0">
                  <a:moveTo>
                    <a:pt x="2051" y="1"/>
                  </a:moveTo>
                  <a:cubicBezTo>
                    <a:pt x="1558" y="1"/>
                    <a:pt x="874" y="348"/>
                    <a:pt x="644" y="619"/>
                  </a:cubicBezTo>
                  <a:cubicBezTo>
                    <a:pt x="178" y="1190"/>
                    <a:pt x="1" y="1990"/>
                    <a:pt x="208" y="2706"/>
                  </a:cubicBezTo>
                  <a:cubicBezTo>
                    <a:pt x="271" y="2893"/>
                    <a:pt x="354" y="3080"/>
                    <a:pt x="510" y="3215"/>
                  </a:cubicBezTo>
                  <a:cubicBezTo>
                    <a:pt x="601" y="3293"/>
                    <a:pt x="730" y="3343"/>
                    <a:pt x="854" y="3343"/>
                  </a:cubicBezTo>
                  <a:cubicBezTo>
                    <a:pt x="927" y="3343"/>
                    <a:pt x="998" y="3326"/>
                    <a:pt x="1060" y="3287"/>
                  </a:cubicBezTo>
                  <a:cubicBezTo>
                    <a:pt x="1112" y="3645"/>
                    <a:pt x="1486" y="3921"/>
                    <a:pt x="1844" y="3921"/>
                  </a:cubicBezTo>
                  <a:cubicBezTo>
                    <a:pt x="1913" y="3921"/>
                    <a:pt x="1981" y="3911"/>
                    <a:pt x="2047" y="3889"/>
                  </a:cubicBezTo>
                  <a:cubicBezTo>
                    <a:pt x="2115" y="4164"/>
                    <a:pt x="2418" y="4354"/>
                    <a:pt x="2706" y="4354"/>
                  </a:cubicBezTo>
                  <a:cubicBezTo>
                    <a:pt x="2811" y="4354"/>
                    <a:pt x="2913" y="4329"/>
                    <a:pt x="3002" y="4274"/>
                  </a:cubicBezTo>
                  <a:lnTo>
                    <a:pt x="3002" y="4274"/>
                  </a:lnTo>
                  <a:cubicBezTo>
                    <a:pt x="2836" y="4378"/>
                    <a:pt x="3427" y="4752"/>
                    <a:pt x="3521" y="4762"/>
                  </a:cubicBezTo>
                  <a:cubicBezTo>
                    <a:pt x="3552" y="4766"/>
                    <a:pt x="3582" y="4768"/>
                    <a:pt x="3610" y="4768"/>
                  </a:cubicBezTo>
                  <a:cubicBezTo>
                    <a:pt x="3919" y="4768"/>
                    <a:pt x="4001" y="4512"/>
                    <a:pt x="4144" y="4274"/>
                  </a:cubicBezTo>
                  <a:cubicBezTo>
                    <a:pt x="4341" y="3931"/>
                    <a:pt x="4631" y="3630"/>
                    <a:pt x="4984" y="3423"/>
                  </a:cubicBezTo>
                  <a:cubicBezTo>
                    <a:pt x="5068" y="3370"/>
                    <a:pt x="5161" y="3319"/>
                    <a:pt x="5265" y="3308"/>
                  </a:cubicBezTo>
                  <a:cubicBezTo>
                    <a:pt x="5524" y="3287"/>
                    <a:pt x="5681" y="3340"/>
                    <a:pt x="5607" y="3070"/>
                  </a:cubicBezTo>
                  <a:cubicBezTo>
                    <a:pt x="5545" y="2830"/>
                    <a:pt x="5411" y="2560"/>
                    <a:pt x="5296" y="2343"/>
                  </a:cubicBezTo>
                  <a:cubicBezTo>
                    <a:pt x="5109" y="1969"/>
                    <a:pt x="4798" y="1626"/>
                    <a:pt x="4382" y="1522"/>
                  </a:cubicBezTo>
                  <a:cubicBezTo>
                    <a:pt x="4268" y="1491"/>
                    <a:pt x="4154" y="1471"/>
                    <a:pt x="4050" y="1408"/>
                  </a:cubicBezTo>
                  <a:cubicBezTo>
                    <a:pt x="3895" y="1305"/>
                    <a:pt x="3853" y="1097"/>
                    <a:pt x="3729" y="952"/>
                  </a:cubicBezTo>
                  <a:cubicBezTo>
                    <a:pt x="3479" y="661"/>
                    <a:pt x="2981" y="682"/>
                    <a:pt x="2700" y="401"/>
                  </a:cubicBezTo>
                  <a:cubicBezTo>
                    <a:pt x="2638" y="349"/>
                    <a:pt x="2586" y="276"/>
                    <a:pt x="2534" y="214"/>
                  </a:cubicBezTo>
                  <a:cubicBezTo>
                    <a:pt x="2483" y="152"/>
                    <a:pt x="2430" y="89"/>
                    <a:pt x="2347" y="59"/>
                  </a:cubicBezTo>
                  <a:cubicBezTo>
                    <a:pt x="2263" y="18"/>
                    <a:pt x="2162" y="1"/>
                    <a:pt x="2051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96;p75">
              <a:extLst>
                <a:ext uri="{FF2B5EF4-FFF2-40B4-BE49-F238E27FC236}">
                  <a16:creationId xmlns:a16="http://schemas.microsoft.com/office/drawing/2014/main" id="{A3B4210F-D60A-8AD1-9644-EB21A64A3BE8}"/>
                </a:ext>
              </a:extLst>
            </p:cNvPr>
            <p:cNvSpPr/>
            <p:nvPr/>
          </p:nvSpPr>
          <p:spPr>
            <a:xfrm>
              <a:off x="6697909" y="2934741"/>
              <a:ext cx="21647" cy="47019"/>
            </a:xfrm>
            <a:custGeom>
              <a:avLst/>
              <a:gdLst/>
              <a:ahLst/>
              <a:cxnLst/>
              <a:rect l="l" t="t" r="r" b="b"/>
              <a:pathLst>
                <a:path w="1081" h="2348" extrusionOk="0">
                  <a:moveTo>
                    <a:pt x="1081" y="1"/>
                  </a:moveTo>
                  <a:lnTo>
                    <a:pt x="1081" y="1"/>
                  </a:lnTo>
                  <a:cubicBezTo>
                    <a:pt x="967" y="22"/>
                    <a:pt x="852" y="63"/>
                    <a:pt x="749" y="116"/>
                  </a:cubicBezTo>
                  <a:cubicBezTo>
                    <a:pt x="645" y="178"/>
                    <a:pt x="552" y="250"/>
                    <a:pt x="469" y="344"/>
                  </a:cubicBezTo>
                  <a:cubicBezTo>
                    <a:pt x="302" y="520"/>
                    <a:pt x="178" y="739"/>
                    <a:pt x="105" y="967"/>
                  </a:cubicBezTo>
                  <a:cubicBezTo>
                    <a:pt x="33" y="1195"/>
                    <a:pt x="1" y="1434"/>
                    <a:pt x="12" y="1662"/>
                  </a:cubicBezTo>
                  <a:cubicBezTo>
                    <a:pt x="12" y="1777"/>
                    <a:pt x="22" y="1891"/>
                    <a:pt x="42" y="2005"/>
                  </a:cubicBezTo>
                  <a:cubicBezTo>
                    <a:pt x="42" y="2036"/>
                    <a:pt x="42" y="2068"/>
                    <a:pt x="53" y="2098"/>
                  </a:cubicBezTo>
                  <a:cubicBezTo>
                    <a:pt x="53" y="2119"/>
                    <a:pt x="63" y="2151"/>
                    <a:pt x="63" y="2181"/>
                  </a:cubicBezTo>
                  <a:cubicBezTo>
                    <a:pt x="74" y="2234"/>
                    <a:pt x="95" y="2296"/>
                    <a:pt x="105" y="2347"/>
                  </a:cubicBezTo>
                  <a:cubicBezTo>
                    <a:pt x="116" y="2296"/>
                    <a:pt x="126" y="2234"/>
                    <a:pt x="136" y="2181"/>
                  </a:cubicBezTo>
                  <a:cubicBezTo>
                    <a:pt x="146" y="2119"/>
                    <a:pt x="146" y="2068"/>
                    <a:pt x="157" y="2005"/>
                  </a:cubicBezTo>
                  <a:cubicBezTo>
                    <a:pt x="167" y="1891"/>
                    <a:pt x="188" y="1787"/>
                    <a:pt x="199" y="1673"/>
                  </a:cubicBezTo>
                  <a:cubicBezTo>
                    <a:pt x="229" y="1455"/>
                    <a:pt x="271" y="1237"/>
                    <a:pt x="333" y="1039"/>
                  </a:cubicBezTo>
                  <a:cubicBezTo>
                    <a:pt x="396" y="832"/>
                    <a:pt x="489" y="635"/>
                    <a:pt x="614" y="469"/>
                  </a:cubicBezTo>
                  <a:cubicBezTo>
                    <a:pt x="676" y="375"/>
                    <a:pt x="739" y="292"/>
                    <a:pt x="822" y="219"/>
                  </a:cubicBezTo>
                  <a:lnTo>
                    <a:pt x="873" y="157"/>
                  </a:lnTo>
                  <a:lnTo>
                    <a:pt x="935" y="105"/>
                  </a:lnTo>
                  <a:cubicBezTo>
                    <a:pt x="967" y="84"/>
                    <a:pt x="988" y="63"/>
                    <a:pt x="1009" y="53"/>
                  </a:cubicBezTo>
                  <a:cubicBezTo>
                    <a:pt x="1029" y="33"/>
                    <a:pt x="1050" y="22"/>
                    <a:pt x="1081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97;p75">
              <a:extLst>
                <a:ext uri="{FF2B5EF4-FFF2-40B4-BE49-F238E27FC236}">
                  <a16:creationId xmlns:a16="http://schemas.microsoft.com/office/drawing/2014/main" id="{250CB66E-B46D-CA9F-DCC4-6044B5BCC803}"/>
                </a:ext>
              </a:extLst>
            </p:cNvPr>
            <p:cNvSpPr/>
            <p:nvPr/>
          </p:nvSpPr>
          <p:spPr>
            <a:xfrm>
              <a:off x="6719536" y="2943692"/>
              <a:ext cx="22889" cy="50343"/>
            </a:xfrm>
            <a:custGeom>
              <a:avLst/>
              <a:gdLst/>
              <a:ahLst/>
              <a:cxnLst/>
              <a:rect l="l" t="t" r="r" b="b"/>
              <a:pathLst>
                <a:path w="1143" h="2514" extrusionOk="0">
                  <a:moveTo>
                    <a:pt x="1143" y="1"/>
                  </a:moveTo>
                  <a:lnTo>
                    <a:pt x="1050" y="32"/>
                  </a:lnTo>
                  <a:cubicBezTo>
                    <a:pt x="1029" y="42"/>
                    <a:pt x="998" y="52"/>
                    <a:pt x="967" y="63"/>
                  </a:cubicBezTo>
                  <a:cubicBezTo>
                    <a:pt x="935" y="73"/>
                    <a:pt x="904" y="84"/>
                    <a:pt x="884" y="94"/>
                  </a:cubicBezTo>
                  <a:cubicBezTo>
                    <a:pt x="852" y="115"/>
                    <a:pt x="821" y="125"/>
                    <a:pt x="801" y="146"/>
                  </a:cubicBezTo>
                  <a:cubicBezTo>
                    <a:pt x="686" y="208"/>
                    <a:pt x="593" y="292"/>
                    <a:pt x="499" y="385"/>
                  </a:cubicBezTo>
                  <a:cubicBezTo>
                    <a:pt x="333" y="571"/>
                    <a:pt x="198" y="800"/>
                    <a:pt x="125" y="1039"/>
                  </a:cubicBezTo>
                  <a:cubicBezTo>
                    <a:pt x="42" y="1277"/>
                    <a:pt x="12" y="1527"/>
                    <a:pt x="1" y="1776"/>
                  </a:cubicBezTo>
                  <a:cubicBezTo>
                    <a:pt x="1" y="1900"/>
                    <a:pt x="1" y="2025"/>
                    <a:pt x="12" y="2150"/>
                  </a:cubicBezTo>
                  <a:cubicBezTo>
                    <a:pt x="12" y="2170"/>
                    <a:pt x="12" y="2202"/>
                    <a:pt x="22" y="2233"/>
                  </a:cubicBezTo>
                  <a:cubicBezTo>
                    <a:pt x="22" y="2264"/>
                    <a:pt x="22" y="2295"/>
                    <a:pt x="32" y="2327"/>
                  </a:cubicBezTo>
                  <a:cubicBezTo>
                    <a:pt x="42" y="2389"/>
                    <a:pt x="42" y="2451"/>
                    <a:pt x="63" y="2513"/>
                  </a:cubicBezTo>
                  <a:lnTo>
                    <a:pt x="95" y="2327"/>
                  </a:lnTo>
                  <a:cubicBezTo>
                    <a:pt x="105" y="2274"/>
                    <a:pt x="115" y="2212"/>
                    <a:pt x="125" y="2150"/>
                  </a:cubicBezTo>
                  <a:cubicBezTo>
                    <a:pt x="146" y="2036"/>
                    <a:pt x="167" y="1911"/>
                    <a:pt x="188" y="1797"/>
                  </a:cubicBezTo>
                  <a:cubicBezTo>
                    <a:pt x="229" y="1558"/>
                    <a:pt x="282" y="1330"/>
                    <a:pt x="354" y="1122"/>
                  </a:cubicBezTo>
                  <a:cubicBezTo>
                    <a:pt x="427" y="904"/>
                    <a:pt x="520" y="696"/>
                    <a:pt x="655" y="509"/>
                  </a:cubicBezTo>
                  <a:cubicBezTo>
                    <a:pt x="718" y="405"/>
                    <a:pt x="790" y="322"/>
                    <a:pt x="873" y="239"/>
                  </a:cubicBezTo>
                  <a:lnTo>
                    <a:pt x="935" y="177"/>
                  </a:lnTo>
                  <a:lnTo>
                    <a:pt x="998" y="115"/>
                  </a:lnTo>
                  <a:cubicBezTo>
                    <a:pt x="1029" y="94"/>
                    <a:pt x="1050" y="84"/>
                    <a:pt x="1071" y="63"/>
                  </a:cubicBezTo>
                  <a:cubicBezTo>
                    <a:pt x="1091" y="42"/>
                    <a:pt x="1122" y="22"/>
                    <a:pt x="1143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98;p75">
              <a:extLst>
                <a:ext uri="{FF2B5EF4-FFF2-40B4-BE49-F238E27FC236}">
                  <a16:creationId xmlns:a16="http://schemas.microsoft.com/office/drawing/2014/main" id="{4FDF559A-FDDE-B0BD-3881-A335FFB42267}"/>
                </a:ext>
              </a:extLst>
            </p:cNvPr>
            <p:cNvSpPr/>
            <p:nvPr/>
          </p:nvSpPr>
          <p:spPr>
            <a:xfrm>
              <a:off x="6739921" y="2960113"/>
              <a:ext cx="19364" cy="43074"/>
            </a:xfrm>
            <a:custGeom>
              <a:avLst/>
              <a:gdLst/>
              <a:ahLst/>
              <a:cxnLst/>
              <a:rect l="l" t="t" r="r" b="b"/>
              <a:pathLst>
                <a:path w="967" h="2151" extrusionOk="0">
                  <a:moveTo>
                    <a:pt x="966" y="1"/>
                  </a:moveTo>
                  <a:cubicBezTo>
                    <a:pt x="946" y="11"/>
                    <a:pt x="925" y="21"/>
                    <a:pt x="893" y="32"/>
                  </a:cubicBezTo>
                  <a:lnTo>
                    <a:pt x="831" y="63"/>
                  </a:lnTo>
                  <a:cubicBezTo>
                    <a:pt x="800" y="74"/>
                    <a:pt x="779" y="95"/>
                    <a:pt x="759" y="104"/>
                  </a:cubicBezTo>
                  <a:cubicBezTo>
                    <a:pt x="738" y="125"/>
                    <a:pt x="717" y="136"/>
                    <a:pt x="696" y="146"/>
                  </a:cubicBezTo>
                  <a:cubicBezTo>
                    <a:pt x="613" y="219"/>
                    <a:pt x="530" y="291"/>
                    <a:pt x="468" y="374"/>
                  </a:cubicBezTo>
                  <a:cubicBezTo>
                    <a:pt x="323" y="531"/>
                    <a:pt x="219" y="727"/>
                    <a:pt x="156" y="925"/>
                  </a:cubicBezTo>
                  <a:cubicBezTo>
                    <a:pt x="83" y="1122"/>
                    <a:pt x="32" y="1330"/>
                    <a:pt x="11" y="1527"/>
                  </a:cubicBezTo>
                  <a:cubicBezTo>
                    <a:pt x="0" y="1631"/>
                    <a:pt x="0" y="1735"/>
                    <a:pt x="0" y="1839"/>
                  </a:cubicBezTo>
                  <a:lnTo>
                    <a:pt x="0" y="1994"/>
                  </a:lnTo>
                  <a:cubicBezTo>
                    <a:pt x="0" y="2046"/>
                    <a:pt x="11" y="2098"/>
                    <a:pt x="11" y="2150"/>
                  </a:cubicBezTo>
                  <a:cubicBezTo>
                    <a:pt x="32" y="2098"/>
                    <a:pt x="53" y="2046"/>
                    <a:pt x="63" y="2005"/>
                  </a:cubicBezTo>
                  <a:cubicBezTo>
                    <a:pt x="83" y="1953"/>
                    <a:pt x="104" y="1901"/>
                    <a:pt x="115" y="1860"/>
                  </a:cubicBezTo>
                  <a:cubicBezTo>
                    <a:pt x="146" y="1756"/>
                    <a:pt x="177" y="1662"/>
                    <a:pt x="198" y="1569"/>
                  </a:cubicBezTo>
                  <a:cubicBezTo>
                    <a:pt x="260" y="1371"/>
                    <a:pt x="312" y="1184"/>
                    <a:pt x="374" y="1008"/>
                  </a:cubicBezTo>
                  <a:cubicBezTo>
                    <a:pt x="447" y="821"/>
                    <a:pt x="519" y="644"/>
                    <a:pt x="623" y="478"/>
                  </a:cubicBezTo>
                  <a:cubicBezTo>
                    <a:pt x="665" y="395"/>
                    <a:pt x="717" y="312"/>
                    <a:pt x="779" y="240"/>
                  </a:cubicBezTo>
                  <a:lnTo>
                    <a:pt x="821" y="178"/>
                  </a:lnTo>
                  <a:cubicBezTo>
                    <a:pt x="842" y="157"/>
                    <a:pt x="852" y="136"/>
                    <a:pt x="872" y="115"/>
                  </a:cubicBezTo>
                  <a:cubicBezTo>
                    <a:pt x="883" y="95"/>
                    <a:pt x="904" y="74"/>
                    <a:pt x="925" y="63"/>
                  </a:cubicBezTo>
                  <a:cubicBezTo>
                    <a:pt x="935" y="42"/>
                    <a:pt x="955" y="21"/>
                    <a:pt x="966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899;p75">
              <a:extLst>
                <a:ext uri="{FF2B5EF4-FFF2-40B4-BE49-F238E27FC236}">
                  <a16:creationId xmlns:a16="http://schemas.microsoft.com/office/drawing/2014/main" id="{0B05DB9D-37F4-BCFC-4DCC-C03F4EE91A00}"/>
                </a:ext>
              </a:extLst>
            </p:cNvPr>
            <p:cNvSpPr/>
            <p:nvPr/>
          </p:nvSpPr>
          <p:spPr>
            <a:xfrm>
              <a:off x="6678785" y="2975492"/>
              <a:ext cx="41612" cy="31640"/>
            </a:xfrm>
            <a:custGeom>
              <a:avLst/>
              <a:gdLst/>
              <a:ahLst/>
              <a:cxnLst/>
              <a:rect l="l" t="t" r="r" b="b"/>
              <a:pathLst>
                <a:path w="2078" h="1580" extrusionOk="0">
                  <a:moveTo>
                    <a:pt x="323" y="1"/>
                  </a:moveTo>
                  <a:cubicBezTo>
                    <a:pt x="281" y="1"/>
                    <a:pt x="250" y="33"/>
                    <a:pt x="219" y="53"/>
                  </a:cubicBezTo>
                  <a:cubicBezTo>
                    <a:pt x="42" y="219"/>
                    <a:pt x="1" y="479"/>
                    <a:pt x="95" y="707"/>
                  </a:cubicBezTo>
                  <a:cubicBezTo>
                    <a:pt x="271" y="1175"/>
                    <a:pt x="988" y="1486"/>
                    <a:pt x="1454" y="1558"/>
                  </a:cubicBezTo>
                  <a:cubicBezTo>
                    <a:pt x="1511" y="1572"/>
                    <a:pt x="1573" y="1580"/>
                    <a:pt x="1634" y="1580"/>
                  </a:cubicBezTo>
                  <a:cubicBezTo>
                    <a:pt x="1764" y="1580"/>
                    <a:pt x="1889" y="1543"/>
                    <a:pt x="1953" y="1445"/>
                  </a:cubicBezTo>
                  <a:cubicBezTo>
                    <a:pt x="2077" y="1258"/>
                    <a:pt x="1911" y="1009"/>
                    <a:pt x="1735" y="863"/>
                  </a:cubicBezTo>
                  <a:cubicBezTo>
                    <a:pt x="1403" y="531"/>
                    <a:pt x="863" y="312"/>
                    <a:pt x="468" y="53"/>
                  </a:cubicBezTo>
                  <a:cubicBezTo>
                    <a:pt x="416" y="33"/>
                    <a:pt x="375" y="1"/>
                    <a:pt x="323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0;p75">
              <a:extLst>
                <a:ext uri="{FF2B5EF4-FFF2-40B4-BE49-F238E27FC236}">
                  <a16:creationId xmlns:a16="http://schemas.microsoft.com/office/drawing/2014/main" id="{C42C6406-B270-F686-005C-D260086AD000}"/>
                </a:ext>
              </a:extLst>
            </p:cNvPr>
            <p:cNvSpPr/>
            <p:nvPr/>
          </p:nvSpPr>
          <p:spPr>
            <a:xfrm>
              <a:off x="6145920" y="3036007"/>
              <a:ext cx="755784" cy="80380"/>
            </a:xfrm>
            <a:custGeom>
              <a:avLst/>
              <a:gdLst/>
              <a:ahLst/>
              <a:cxnLst/>
              <a:rect l="l" t="t" r="r" b="b"/>
              <a:pathLst>
                <a:path w="37742" h="4014" extrusionOk="0">
                  <a:moveTo>
                    <a:pt x="13881" y="1"/>
                  </a:moveTo>
                  <a:cubicBezTo>
                    <a:pt x="10736" y="1"/>
                    <a:pt x="7569" y="1"/>
                    <a:pt x="4444" y="437"/>
                  </a:cubicBezTo>
                  <a:cubicBezTo>
                    <a:pt x="3613" y="551"/>
                    <a:pt x="2772" y="696"/>
                    <a:pt x="2024" y="1091"/>
                  </a:cubicBezTo>
                  <a:cubicBezTo>
                    <a:pt x="872" y="1704"/>
                    <a:pt x="0" y="2804"/>
                    <a:pt x="1724" y="3022"/>
                  </a:cubicBezTo>
                  <a:cubicBezTo>
                    <a:pt x="2423" y="3118"/>
                    <a:pt x="3129" y="3126"/>
                    <a:pt x="3836" y="3126"/>
                  </a:cubicBezTo>
                  <a:cubicBezTo>
                    <a:pt x="3970" y="3126"/>
                    <a:pt x="4103" y="3126"/>
                    <a:pt x="4236" y="3126"/>
                  </a:cubicBezTo>
                  <a:cubicBezTo>
                    <a:pt x="4453" y="3126"/>
                    <a:pt x="4669" y="3124"/>
                    <a:pt x="4885" y="3124"/>
                  </a:cubicBezTo>
                  <a:cubicBezTo>
                    <a:pt x="5218" y="3124"/>
                    <a:pt x="5549" y="3128"/>
                    <a:pt x="5877" y="3146"/>
                  </a:cubicBezTo>
                  <a:cubicBezTo>
                    <a:pt x="7652" y="3240"/>
                    <a:pt x="9417" y="3344"/>
                    <a:pt x="11182" y="3448"/>
                  </a:cubicBezTo>
                  <a:cubicBezTo>
                    <a:pt x="14681" y="3645"/>
                    <a:pt x="18170" y="3842"/>
                    <a:pt x="21669" y="3967"/>
                  </a:cubicBezTo>
                  <a:cubicBezTo>
                    <a:pt x="22499" y="3998"/>
                    <a:pt x="23330" y="4013"/>
                    <a:pt x="24161" y="4013"/>
                  </a:cubicBezTo>
                  <a:cubicBezTo>
                    <a:pt x="25791" y="4013"/>
                    <a:pt x="27421" y="3956"/>
                    <a:pt x="29051" y="3852"/>
                  </a:cubicBezTo>
                  <a:cubicBezTo>
                    <a:pt x="29699" y="3806"/>
                    <a:pt x="30340" y="3800"/>
                    <a:pt x="30981" y="3800"/>
                  </a:cubicBezTo>
                  <a:cubicBezTo>
                    <a:pt x="31203" y="3800"/>
                    <a:pt x="31425" y="3801"/>
                    <a:pt x="31647" y="3801"/>
                  </a:cubicBezTo>
                  <a:cubicBezTo>
                    <a:pt x="31904" y="3804"/>
                    <a:pt x="32160" y="3806"/>
                    <a:pt x="32415" y="3806"/>
                  </a:cubicBezTo>
                  <a:cubicBezTo>
                    <a:pt x="32997" y="3806"/>
                    <a:pt x="33578" y="3795"/>
                    <a:pt x="34169" y="3759"/>
                  </a:cubicBezTo>
                  <a:cubicBezTo>
                    <a:pt x="35332" y="3686"/>
                    <a:pt x="37741" y="3479"/>
                    <a:pt x="37097" y="1672"/>
                  </a:cubicBezTo>
                  <a:cubicBezTo>
                    <a:pt x="36557" y="135"/>
                    <a:pt x="34045" y="167"/>
                    <a:pt x="32757" y="146"/>
                  </a:cubicBezTo>
                  <a:cubicBezTo>
                    <a:pt x="26465" y="63"/>
                    <a:pt x="20173" y="11"/>
                    <a:pt x="13881" y="1"/>
                  </a:cubicBezTo>
                  <a:close/>
                </a:path>
              </a:pathLst>
            </a:custGeom>
            <a:solidFill>
              <a:srgbClr val="604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01;p75">
              <a:extLst>
                <a:ext uri="{FF2B5EF4-FFF2-40B4-BE49-F238E27FC236}">
                  <a16:creationId xmlns:a16="http://schemas.microsoft.com/office/drawing/2014/main" id="{7C38732E-6417-B490-4FDB-0C575377118D}"/>
                </a:ext>
              </a:extLst>
            </p:cNvPr>
            <p:cNvSpPr/>
            <p:nvPr/>
          </p:nvSpPr>
          <p:spPr>
            <a:xfrm>
              <a:off x="5431127" y="3431381"/>
              <a:ext cx="709225" cy="785260"/>
            </a:xfrm>
            <a:custGeom>
              <a:avLst/>
              <a:gdLst/>
              <a:ahLst/>
              <a:cxnLst/>
              <a:rect l="l" t="t" r="r" b="b"/>
              <a:pathLst>
                <a:path w="35417" h="39214" extrusionOk="0">
                  <a:moveTo>
                    <a:pt x="18004" y="0"/>
                  </a:moveTo>
                  <a:cubicBezTo>
                    <a:pt x="9065" y="0"/>
                    <a:pt x="1438" y="8023"/>
                    <a:pt x="738" y="18434"/>
                  </a:cubicBezTo>
                  <a:cubicBezTo>
                    <a:pt x="1" y="29243"/>
                    <a:pt x="7009" y="38525"/>
                    <a:pt x="16385" y="39179"/>
                  </a:cubicBezTo>
                  <a:cubicBezTo>
                    <a:pt x="16729" y="39202"/>
                    <a:pt x="17071" y="39214"/>
                    <a:pt x="17412" y="39214"/>
                  </a:cubicBezTo>
                  <a:cubicBezTo>
                    <a:pt x="26351" y="39214"/>
                    <a:pt x="33979" y="31182"/>
                    <a:pt x="34679" y="20770"/>
                  </a:cubicBezTo>
                  <a:cubicBezTo>
                    <a:pt x="35416" y="9961"/>
                    <a:pt x="28408" y="679"/>
                    <a:pt x="19032" y="36"/>
                  </a:cubicBezTo>
                  <a:cubicBezTo>
                    <a:pt x="18688" y="12"/>
                    <a:pt x="18345" y="0"/>
                    <a:pt x="180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02;p75">
              <a:extLst>
                <a:ext uri="{FF2B5EF4-FFF2-40B4-BE49-F238E27FC236}">
                  <a16:creationId xmlns:a16="http://schemas.microsoft.com/office/drawing/2014/main" id="{CC31E8AF-F573-6027-5746-577F0A3A8E33}"/>
                </a:ext>
              </a:extLst>
            </p:cNvPr>
            <p:cNvSpPr/>
            <p:nvPr/>
          </p:nvSpPr>
          <p:spPr>
            <a:xfrm>
              <a:off x="5634641" y="3527922"/>
              <a:ext cx="493616" cy="621296"/>
            </a:xfrm>
            <a:custGeom>
              <a:avLst/>
              <a:gdLst/>
              <a:ahLst/>
              <a:cxnLst/>
              <a:rect l="l" t="t" r="r" b="b"/>
              <a:pathLst>
                <a:path w="24650" h="31026" extrusionOk="0">
                  <a:moveTo>
                    <a:pt x="12749" y="1"/>
                  </a:moveTo>
                  <a:cubicBezTo>
                    <a:pt x="6521" y="1"/>
                    <a:pt x="1135" y="6424"/>
                    <a:pt x="572" y="14703"/>
                  </a:cubicBezTo>
                  <a:cubicBezTo>
                    <a:pt x="0" y="23259"/>
                    <a:pt x="4787" y="30557"/>
                    <a:pt x="11276" y="31004"/>
                  </a:cubicBezTo>
                  <a:cubicBezTo>
                    <a:pt x="11485" y="31019"/>
                    <a:pt x="11693" y="31026"/>
                    <a:pt x="11900" y="31026"/>
                  </a:cubicBezTo>
                  <a:cubicBezTo>
                    <a:pt x="18129" y="31026"/>
                    <a:pt x="23516" y="24603"/>
                    <a:pt x="24079" y="16323"/>
                  </a:cubicBezTo>
                  <a:cubicBezTo>
                    <a:pt x="24649" y="7768"/>
                    <a:pt x="19863" y="468"/>
                    <a:pt x="13373" y="22"/>
                  </a:cubicBezTo>
                  <a:cubicBezTo>
                    <a:pt x="13165" y="8"/>
                    <a:pt x="12956" y="1"/>
                    <a:pt x="12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03;p75">
              <a:extLst>
                <a:ext uri="{FF2B5EF4-FFF2-40B4-BE49-F238E27FC236}">
                  <a16:creationId xmlns:a16="http://schemas.microsoft.com/office/drawing/2014/main" id="{FC98AB6F-2A40-5F4C-3883-DD16427B013F}"/>
                </a:ext>
              </a:extLst>
            </p:cNvPr>
            <p:cNvSpPr/>
            <p:nvPr/>
          </p:nvSpPr>
          <p:spPr>
            <a:xfrm>
              <a:off x="5640268" y="3523156"/>
              <a:ext cx="482382" cy="630828"/>
            </a:xfrm>
            <a:custGeom>
              <a:avLst/>
              <a:gdLst/>
              <a:ahLst/>
              <a:cxnLst/>
              <a:rect l="l" t="t" r="r" b="b"/>
              <a:pathLst>
                <a:path w="24089" h="31502" extrusionOk="0">
                  <a:moveTo>
                    <a:pt x="12470" y="478"/>
                  </a:moveTo>
                  <a:cubicBezTo>
                    <a:pt x="12667" y="478"/>
                    <a:pt x="12875" y="489"/>
                    <a:pt x="13072" y="499"/>
                  </a:cubicBezTo>
                  <a:cubicBezTo>
                    <a:pt x="14567" y="602"/>
                    <a:pt x="15969" y="1080"/>
                    <a:pt x="17236" y="1859"/>
                  </a:cubicBezTo>
                  <a:cubicBezTo>
                    <a:pt x="18180" y="2441"/>
                    <a:pt x="19052" y="3198"/>
                    <a:pt x="19831" y="4091"/>
                  </a:cubicBezTo>
                  <a:cubicBezTo>
                    <a:pt x="20994" y="5431"/>
                    <a:pt x="21929" y="7102"/>
                    <a:pt x="22582" y="8982"/>
                  </a:cubicBezTo>
                  <a:cubicBezTo>
                    <a:pt x="23237" y="10861"/>
                    <a:pt x="23600" y="12958"/>
                    <a:pt x="23600" y="15159"/>
                  </a:cubicBezTo>
                  <a:cubicBezTo>
                    <a:pt x="23600" y="15616"/>
                    <a:pt x="23579" y="16073"/>
                    <a:pt x="23548" y="16540"/>
                  </a:cubicBezTo>
                  <a:cubicBezTo>
                    <a:pt x="23413" y="18585"/>
                    <a:pt x="22977" y="20517"/>
                    <a:pt x="22302" y="22261"/>
                  </a:cubicBezTo>
                  <a:cubicBezTo>
                    <a:pt x="21295" y="24877"/>
                    <a:pt x="19758" y="27068"/>
                    <a:pt x="17900" y="28605"/>
                  </a:cubicBezTo>
                  <a:cubicBezTo>
                    <a:pt x="16976" y="29373"/>
                    <a:pt x="15979" y="29976"/>
                    <a:pt x="14920" y="30391"/>
                  </a:cubicBezTo>
                  <a:cubicBezTo>
                    <a:pt x="13861" y="30795"/>
                    <a:pt x="12750" y="31024"/>
                    <a:pt x="11618" y="31024"/>
                  </a:cubicBezTo>
                  <a:cubicBezTo>
                    <a:pt x="11421" y="31024"/>
                    <a:pt x="11214" y="31014"/>
                    <a:pt x="11006" y="31003"/>
                  </a:cubicBezTo>
                  <a:cubicBezTo>
                    <a:pt x="9521" y="30899"/>
                    <a:pt x="8120" y="30422"/>
                    <a:pt x="6853" y="29643"/>
                  </a:cubicBezTo>
                  <a:cubicBezTo>
                    <a:pt x="5908" y="29062"/>
                    <a:pt x="5035" y="28304"/>
                    <a:pt x="4257" y="27411"/>
                  </a:cubicBezTo>
                  <a:cubicBezTo>
                    <a:pt x="3094" y="26061"/>
                    <a:pt x="2160" y="24400"/>
                    <a:pt x="1505" y="22521"/>
                  </a:cubicBezTo>
                  <a:cubicBezTo>
                    <a:pt x="852" y="20641"/>
                    <a:pt x="488" y="18544"/>
                    <a:pt x="488" y="16343"/>
                  </a:cubicBezTo>
                  <a:cubicBezTo>
                    <a:pt x="488" y="15886"/>
                    <a:pt x="509" y="15429"/>
                    <a:pt x="540" y="14962"/>
                  </a:cubicBezTo>
                  <a:cubicBezTo>
                    <a:pt x="675" y="12916"/>
                    <a:pt x="1111" y="10985"/>
                    <a:pt x="1786" y="9241"/>
                  </a:cubicBezTo>
                  <a:cubicBezTo>
                    <a:pt x="2793" y="6624"/>
                    <a:pt x="4329" y="4434"/>
                    <a:pt x="6188" y="2897"/>
                  </a:cubicBezTo>
                  <a:cubicBezTo>
                    <a:pt x="7112" y="2129"/>
                    <a:pt x="8109" y="1527"/>
                    <a:pt x="9168" y="1112"/>
                  </a:cubicBezTo>
                  <a:cubicBezTo>
                    <a:pt x="10227" y="706"/>
                    <a:pt x="11338" y="478"/>
                    <a:pt x="12470" y="478"/>
                  </a:cubicBezTo>
                  <a:close/>
                  <a:moveTo>
                    <a:pt x="12470" y="0"/>
                  </a:moveTo>
                  <a:cubicBezTo>
                    <a:pt x="10871" y="0"/>
                    <a:pt x="9324" y="406"/>
                    <a:pt x="7901" y="1163"/>
                  </a:cubicBezTo>
                  <a:cubicBezTo>
                    <a:pt x="6842" y="1724"/>
                    <a:pt x="5845" y="2471"/>
                    <a:pt x="4942" y="3375"/>
                  </a:cubicBezTo>
                  <a:cubicBezTo>
                    <a:pt x="3582" y="4735"/>
                    <a:pt x="2440" y="6448"/>
                    <a:pt x="1599" y="8400"/>
                  </a:cubicBezTo>
                  <a:cubicBezTo>
                    <a:pt x="758" y="10362"/>
                    <a:pt x="208" y="12574"/>
                    <a:pt x="52" y="14931"/>
                  </a:cubicBezTo>
                  <a:cubicBezTo>
                    <a:pt x="21" y="15398"/>
                    <a:pt x="0" y="15876"/>
                    <a:pt x="0" y="16343"/>
                  </a:cubicBezTo>
                  <a:cubicBezTo>
                    <a:pt x="0" y="18347"/>
                    <a:pt x="301" y="20267"/>
                    <a:pt x="831" y="22032"/>
                  </a:cubicBezTo>
                  <a:cubicBezTo>
                    <a:pt x="1630" y="24670"/>
                    <a:pt x="2990" y="26944"/>
                    <a:pt x="4735" y="28605"/>
                  </a:cubicBezTo>
                  <a:cubicBezTo>
                    <a:pt x="5607" y="29446"/>
                    <a:pt x="6572" y="30121"/>
                    <a:pt x="7621" y="30609"/>
                  </a:cubicBezTo>
                  <a:cubicBezTo>
                    <a:pt x="8669" y="31097"/>
                    <a:pt x="9802" y="31398"/>
                    <a:pt x="10974" y="31481"/>
                  </a:cubicBezTo>
                  <a:cubicBezTo>
                    <a:pt x="11193" y="31502"/>
                    <a:pt x="11401" y="31502"/>
                    <a:pt x="11618" y="31502"/>
                  </a:cubicBezTo>
                  <a:cubicBezTo>
                    <a:pt x="13217" y="31502"/>
                    <a:pt x="14765" y="31097"/>
                    <a:pt x="16187" y="30339"/>
                  </a:cubicBezTo>
                  <a:cubicBezTo>
                    <a:pt x="17246" y="29778"/>
                    <a:pt x="18242" y="29030"/>
                    <a:pt x="19146" y="28128"/>
                  </a:cubicBezTo>
                  <a:cubicBezTo>
                    <a:pt x="20506" y="26767"/>
                    <a:pt x="21638" y="25054"/>
                    <a:pt x="22489" y="23102"/>
                  </a:cubicBezTo>
                  <a:cubicBezTo>
                    <a:pt x="23330" y="21140"/>
                    <a:pt x="23881" y="18928"/>
                    <a:pt x="24036" y="16571"/>
                  </a:cubicBezTo>
                  <a:cubicBezTo>
                    <a:pt x="24067" y="16104"/>
                    <a:pt x="24088" y="15627"/>
                    <a:pt x="24088" y="15159"/>
                  </a:cubicBezTo>
                  <a:cubicBezTo>
                    <a:pt x="24088" y="13156"/>
                    <a:pt x="23787" y="11234"/>
                    <a:pt x="23258" y="9469"/>
                  </a:cubicBezTo>
                  <a:cubicBezTo>
                    <a:pt x="22448" y="6832"/>
                    <a:pt x="21098" y="4559"/>
                    <a:pt x="19354" y="2897"/>
                  </a:cubicBezTo>
                  <a:cubicBezTo>
                    <a:pt x="18482" y="2056"/>
                    <a:pt x="17516" y="1382"/>
                    <a:pt x="16467" y="893"/>
                  </a:cubicBezTo>
                  <a:cubicBezTo>
                    <a:pt x="15418" y="406"/>
                    <a:pt x="14287" y="104"/>
                    <a:pt x="13113" y="21"/>
                  </a:cubicBezTo>
                  <a:cubicBezTo>
                    <a:pt x="12896" y="0"/>
                    <a:pt x="12677" y="0"/>
                    <a:pt x="12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04;p75">
              <a:extLst>
                <a:ext uri="{FF2B5EF4-FFF2-40B4-BE49-F238E27FC236}">
                  <a16:creationId xmlns:a16="http://schemas.microsoft.com/office/drawing/2014/main" id="{C5D64723-EAEA-476B-A363-2AA6CE990762}"/>
                </a:ext>
              </a:extLst>
            </p:cNvPr>
            <p:cNvSpPr/>
            <p:nvPr/>
          </p:nvSpPr>
          <p:spPr>
            <a:xfrm>
              <a:off x="5787893" y="3685759"/>
              <a:ext cx="240140" cy="328690"/>
            </a:xfrm>
            <a:custGeom>
              <a:avLst/>
              <a:gdLst/>
              <a:ahLst/>
              <a:cxnLst/>
              <a:rect l="l" t="t" r="r" b="b"/>
              <a:pathLst>
                <a:path w="11992" h="16414" extrusionOk="0">
                  <a:moveTo>
                    <a:pt x="6273" y="1"/>
                  </a:moveTo>
                  <a:cubicBezTo>
                    <a:pt x="3251" y="1"/>
                    <a:pt x="603" y="3426"/>
                    <a:pt x="311" y="7818"/>
                  </a:cubicBezTo>
                  <a:cubicBezTo>
                    <a:pt x="0" y="12345"/>
                    <a:pt x="2305" y="16187"/>
                    <a:pt x="5441" y="16404"/>
                  </a:cubicBezTo>
                  <a:cubicBezTo>
                    <a:pt x="5530" y="16410"/>
                    <a:pt x="5619" y="16413"/>
                    <a:pt x="5707" y="16413"/>
                  </a:cubicBezTo>
                  <a:cubicBezTo>
                    <a:pt x="8743" y="16413"/>
                    <a:pt x="11388" y="12995"/>
                    <a:pt x="11691" y="8596"/>
                  </a:cubicBezTo>
                  <a:cubicBezTo>
                    <a:pt x="11992" y="4070"/>
                    <a:pt x="9698" y="228"/>
                    <a:pt x="6551" y="10"/>
                  </a:cubicBezTo>
                  <a:cubicBezTo>
                    <a:pt x="6458" y="4"/>
                    <a:pt x="6365" y="1"/>
                    <a:pt x="6273" y="1"/>
                  </a:cubicBezTo>
                  <a:close/>
                </a:path>
              </a:pathLst>
            </a:custGeom>
            <a:solidFill>
              <a:srgbClr val="3A30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05;p75">
              <a:extLst>
                <a:ext uri="{FF2B5EF4-FFF2-40B4-BE49-F238E27FC236}">
                  <a16:creationId xmlns:a16="http://schemas.microsoft.com/office/drawing/2014/main" id="{26DEC59B-E1EB-747F-BCED-726334F0FFF8}"/>
                </a:ext>
              </a:extLst>
            </p:cNvPr>
            <p:cNvSpPr/>
            <p:nvPr/>
          </p:nvSpPr>
          <p:spPr>
            <a:xfrm>
              <a:off x="5788714" y="3680973"/>
              <a:ext cx="238698" cy="338282"/>
            </a:xfrm>
            <a:custGeom>
              <a:avLst/>
              <a:gdLst/>
              <a:ahLst/>
              <a:cxnLst/>
              <a:rect l="l" t="t" r="r" b="b"/>
              <a:pathLst>
                <a:path w="11920" h="16893" extrusionOk="0">
                  <a:moveTo>
                    <a:pt x="6240" y="478"/>
                  </a:moveTo>
                  <a:cubicBezTo>
                    <a:pt x="6323" y="478"/>
                    <a:pt x="6406" y="488"/>
                    <a:pt x="6500" y="488"/>
                  </a:cubicBezTo>
                  <a:cubicBezTo>
                    <a:pt x="6842" y="508"/>
                    <a:pt x="7175" y="582"/>
                    <a:pt x="7507" y="695"/>
                  </a:cubicBezTo>
                  <a:cubicBezTo>
                    <a:pt x="8068" y="893"/>
                    <a:pt x="8597" y="1225"/>
                    <a:pt x="9064" y="1671"/>
                  </a:cubicBezTo>
                  <a:cubicBezTo>
                    <a:pt x="9428" y="2004"/>
                    <a:pt x="9750" y="2398"/>
                    <a:pt x="10040" y="2845"/>
                  </a:cubicBezTo>
                  <a:cubicBezTo>
                    <a:pt x="10476" y="3519"/>
                    <a:pt x="10819" y="4309"/>
                    <a:pt x="11058" y="5192"/>
                  </a:cubicBezTo>
                  <a:cubicBezTo>
                    <a:pt x="11297" y="6064"/>
                    <a:pt x="11432" y="7019"/>
                    <a:pt x="11432" y="8026"/>
                  </a:cubicBezTo>
                  <a:cubicBezTo>
                    <a:pt x="11432" y="8286"/>
                    <a:pt x="11422" y="8556"/>
                    <a:pt x="11401" y="8815"/>
                  </a:cubicBezTo>
                  <a:cubicBezTo>
                    <a:pt x="11328" y="9894"/>
                    <a:pt x="11120" y="10912"/>
                    <a:pt x="10788" y="11826"/>
                  </a:cubicBezTo>
                  <a:cubicBezTo>
                    <a:pt x="10539" y="12511"/>
                    <a:pt x="10227" y="13145"/>
                    <a:pt x="9874" y="13705"/>
                  </a:cubicBezTo>
                  <a:cubicBezTo>
                    <a:pt x="9334" y="14546"/>
                    <a:pt x="8681" y="15221"/>
                    <a:pt x="7964" y="15688"/>
                  </a:cubicBezTo>
                  <a:cubicBezTo>
                    <a:pt x="7611" y="15916"/>
                    <a:pt x="7237" y="16103"/>
                    <a:pt x="6853" y="16218"/>
                  </a:cubicBezTo>
                  <a:cubicBezTo>
                    <a:pt x="6469" y="16343"/>
                    <a:pt x="6074" y="16405"/>
                    <a:pt x="5679" y="16405"/>
                  </a:cubicBezTo>
                  <a:cubicBezTo>
                    <a:pt x="5596" y="16405"/>
                    <a:pt x="5503" y="16405"/>
                    <a:pt x="5420" y="16394"/>
                  </a:cubicBezTo>
                  <a:cubicBezTo>
                    <a:pt x="5067" y="16373"/>
                    <a:pt x="4735" y="16301"/>
                    <a:pt x="4413" y="16186"/>
                  </a:cubicBezTo>
                  <a:cubicBezTo>
                    <a:pt x="3852" y="15990"/>
                    <a:pt x="3323" y="15657"/>
                    <a:pt x="2845" y="15221"/>
                  </a:cubicBezTo>
                  <a:cubicBezTo>
                    <a:pt x="2492" y="14878"/>
                    <a:pt x="2160" y="14484"/>
                    <a:pt x="1879" y="14038"/>
                  </a:cubicBezTo>
                  <a:cubicBezTo>
                    <a:pt x="1443" y="13362"/>
                    <a:pt x="1090" y="12573"/>
                    <a:pt x="852" y="11701"/>
                  </a:cubicBezTo>
                  <a:cubicBezTo>
                    <a:pt x="613" y="10819"/>
                    <a:pt x="488" y="9864"/>
                    <a:pt x="488" y="8856"/>
                  </a:cubicBezTo>
                  <a:cubicBezTo>
                    <a:pt x="488" y="8597"/>
                    <a:pt x="488" y="8337"/>
                    <a:pt x="509" y="8067"/>
                  </a:cubicBezTo>
                  <a:cubicBezTo>
                    <a:pt x="582" y="6987"/>
                    <a:pt x="800" y="5981"/>
                    <a:pt x="1132" y="5056"/>
                  </a:cubicBezTo>
                  <a:cubicBezTo>
                    <a:pt x="1371" y="4371"/>
                    <a:pt x="1683" y="3738"/>
                    <a:pt x="2046" y="3177"/>
                  </a:cubicBezTo>
                  <a:cubicBezTo>
                    <a:pt x="2585" y="2336"/>
                    <a:pt x="3240" y="1661"/>
                    <a:pt x="3946" y="1194"/>
                  </a:cubicBezTo>
                  <a:cubicBezTo>
                    <a:pt x="4309" y="965"/>
                    <a:pt x="4683" y="789"/>
                    <a:pt x="5057" y="665"/>
                  </a:cubicBezTo>
                  <a:cubicBezTo>
                    <a:pt x="5441" y="540"/>
                    <a:pt x="5836" y="478"/>
                    <a:pt x="6240" y="478"/>
                  </a:cubicBezTo>
                  <a:close/>
                  <a:moveTo>
                    <a:pt x="6240" y="0"/>
                  </a:moveTo>
                  <a:cubicBezTo>
                    <a:pt x="5836" y="0"/>
                    <a:pt x="5441" y="52"/>
                    <a:pt x="5057" y="155"/>
                  </a:cubicBezTo>
                  <a:cubicBezTo>
                    <a:pt x="4382" y="353"/>
                    <a:pt x="3748" y="695"/>
                    <a:pt x="3178" y="1163"/>
                  </a:cubicBezTo>
                  <a:cubicBezTo>
                    <a:pt x="2315" y="1869"/>
                    <a:pt x="1579" y="2855"/>
                    <a:pt x="1028" y="4029"/>
                  </a:cubicBezTo>
                  <a:cubicBezTo>
                    <a:pt x="478" y="5201"/>
                    <a:pt x="125" y="6562"/>
                    <a:pt x="21" y="8036"/>
                  </a:cubicBezTo>
                  <a:cubicBezTo>
                    <a:pt x="10" y="8316"/>
                    <a:pt x="1" y="8586"/>
                    <a:pt x="1" y="8856"/>
                  </a:cubicBezTo>
                  <a:cubicBezTo>
                    <a:pt x="1" y="9926"/>
                    <a:pt x="135" y="10944"/>
                    <a:pt x="395" y="11867"/>
                  </a:cubicBezTo>
                  <a:cubicBezTo>
                    <a:pt x="592" y="12573"/>
                    <a:pt x="852" y="13217"/>
                    <a:pt x="1173" y="13809"/>
                  </a:cubicBezTo>
                  <a:cubicBezTo>
                    <a:pt x="1651" y="14681"/>
                    <a:pt x="2264" y="15418"/>
                    <a:pt x="2970" y="15958"/>
                  </a:cubicBezTo>
                  <a:cubicBezTo>
                    <a:pt x="3333" y="16228"/>
                    <a:pt x="3718" y="16436"/>
                    <a:pt x="4112" y="16602"/>
                  </a:cubicBezTo>
                  <a:cubicBezTo>
                    <a:pt x="4517" y="16758"/>
                    <a:pt x="4943" y="16851"/>
                    <a:pt x="5389" y="16883"/>
                  </a:cubicBezTo>
                  <a:cubicBezTo>
                    <a:pt x="5483" y="16892"/>
                    <a:pt x="5586" y="16892"/>
                    <a:pt x="5679" y="16892"/>
                  </a:cubicBezTo>
                  <a:cubicBezTo>
                    <a:pt x="6085" y="16892"/>
                    <a:pt x="6479" y="16830"/>
                    <a:pt x="6863" y="16726"/>
                  </a:cubicBezTo>
                  <a:cubicBezTo>
                    <a:pt x="7528" y="16539"/>
                    <a:pt x="8161" y="16197"/>
                    <a:pt x="8743" y="15720"/>
                  </a:cubicBezTo>
                  <a:cubicBezTo>
                    <a:pt x="9168" y="15377"/>
                    <a:pt x="9573" y="14951"/>
                    <a:pt x="9926" y="14474"/>
                  </a:cubicBezTo>
                  <a:cubicBezTo>
                    <a:pt x="10476" y="13747"/>
                    <a:pt x="10923" y="12896"/>
                    <a:pt x="11255" y="11950"/>
                  </a:cubicBezTo>
                  <a:cubicBezTo>
                    <a:pt x="11598" y="10995"/>
                    <a:pt x="11816" y="9957"/>
                    <a:pt x="11888" y="8856"/>
                  </a:cubicBezTo>
                  <a:cubicBezTo>
                    <a:pt x="11909" y="8576"/>
                    <a:pt x="11920" y="8296"/>
                    <a:pt x="11920" y="8026"/>
                  </a:cubicBezTo>
                  <a:cubicBezTo>
                    <a:pt x="11920" y="6967"/>
                    <a:pt x="11775" y="5949"/>
                    <a:pt x="11515" y="5015"/>
                  </a:cubicBezTo>
                  <a:cubicBezTo>
                    <a:pt x="11328" y="4319"/>
                    <a:pt x="11058" y="3665"/>
                    <a:pt x="10746" y="3083"/>
                  </a:cubicBezTo>
                  <a:cubicBezTo>
                    <a:pt x="10259" y="2201"/>
                    <a:pt x="9657" y="1464"/>
                    <a:pt x="8940" y="935"/>
                  </a:cubicBezTo>
                  <a:cubicBezTo>
                    <a:pt x="8587" y="665"/>
                    <a:pt x="8203" y="446"/>
                    <a:pt x="7798" y="291"/>
                  </a:cubicBezTo>
                  <a:cubicBezTo>
                    <a:pt x="7393" y="135"/>
                    <a:pt x="6967" y="31"/>
                    <a:pt x="6531" y="10"/>
                  </a:cubicBezTo>
                  <a:cubicBezTo>
                    <a:pt x="6427" y="0"/>
                    <a:pt x="6334" y="0"/>
                    <a:pt x="6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06;p75">
              <a:extLst>
                <a:ext uri="{FF2B5EF4-FFF2-40B4-BE49-F238E27FC236}">
                  <a16:creationId xmlns:a16="http://schemas.microsoft.com/office/drawing/2014/main" id="{A39F1C24-E9EB-234F-7B6F-D9EDA59D8527}"/>
                </a:ext>
              </a:extLst>
            </p:cNvPr>
            <p:cNvSpPr/>
            <p:nvPr/>
          </p:nvSpPr>
          <p:spPr>
            <a:xfrm>
              <a:off x="5416949" y="3412618"/>
              <a:ext cx="779713" cy="560300"/>
            </a:xfrm>
            <a:custGeom>
              <a:avLst/>
              <a:gdLst/>
              <a:ahLst/>
              <a:cxnLst/>
              <a:rect l="l" t="t" r="r" b="b"/>
              <a:pathLst>
                <a:path w="38937" h="27980" extrusionOk="0">
                  <a:moveTo>
                    <a:pt x="20054" y="1"/>
                  </a:moveTo>
                  <a:cubicBezTo>
                    <a:pt x="16447" y="1"/>
                    <a:pt x="12810" y="977"/>
                    <a:pt x="9792" y="2862"/>
                  </a:cubicBezTo>
                  <a:cubicBezTo>
                    <a:pt x="5774" y="5365"/>
                    <a:pt x="2752" y="9497"/>
                    <a:pt x="1413" y="14232"/>
                  </a:cubicBezTo>
                  <a:cubicBezTo>
                    <a:pt x="821" y="16360"/>
                    <a:pt x="468" y="18789"/>
                    <a:pt x="240" y="20960"/>
                  </a:cubicBezTo>
                  <a:cubicBezTo>
                    <a:pt x="0" y="23202"/>
                    <a:pt x="1008" y="25704"/>
                    <a:pt x="2731" y="27003"/>
                  </a:cubicBezTo>
                  <a:cubicBezTo>
                    <a:pt x="3595" y="27653"/>
                    <a:pt x="4663" y="27979"/>
                    <a:pt x="5727" y="27979"/>
                  </a:cubicBezTo>
                  <a:cubicBezTo>
                    <a:pt x="7159" y="27979"/>
                    <a:pt x="8581" y="27388"/>
                    <a:pt x="9480" y="26203"/>
                  </a:cubicBezTo>
                  <a:cubicBezTo>
                    <a:pt x="10322" y="25102"/>
                    <a:pt x="10654" y="23680"/>
                    <a:pt x="11007" y="22320"/>
                  </a:cubicBezTo>
                  <a:cubicBezTo>
                    <a:pt x="11764" y="19382"/>
                    <a:pt x="12761" y="16454"/>
                    <a:pt x="14454" y="13993"/>
                  </a:cubicBezTo>
                  <a:cubicBezTo>
                    <a:pt x="16686" y="10753"/>
                    <a:pt x="20227" y="8448"/>
                    <a:pt x="23975" y="8293"/>
                  </a:cubicBezTo>
                  <a:cubicBezTo>
                    <a:pt x="24105" y="8287"/>
                    <a:pt x="24235" y="8285"/>
                    <a:pt x="24363" y="8285"/>
                  </a:cubicBezTo>
                  <a:cubicBezTo>
                    <a:pt x="29588" y="8285"/>
                    <a:pt x="33494" y="12755"/>
                    <a:pt x="35116" y="17730"/>
                  </a:cubicBezTo>
                  <a:cubicBezTo>
                    <a:pt x="35676" y="19465"/>
                    <a:pt x="36102" y="21250"/>
                    <a:pt x="36372" y="23067"/>
                  </a:cubicBezTo>
                  <a:cubicBezTo>
                    <a:pt x="36403" y="23254"/>
                    <a:pt x="36434" y="23462"/>
                    <a:pt x="36569" y="23586"/>
                  </a:cubicBezTo>
                  <a:cubicBezTo>
                    <a:pt x="36651" y="23668"/>
                    <a:pt x="36761" y="23704"/>
                    <a:pt x="36874" y="23704"/>
                  </a:cubicBezTo>
                  <a:cubicBezTo>
                    <a:pt x="37021" y="23704"/>
                    <a:pt x="37174" y="23644"/>
                    <a:pt x="37285" y="23545"/>
                  </a:cubicBezTo>
                  <a:cubicBezTo>
                    <a:pt x="37483" y="23369"/>
                    <a:pt x="37587" y="23099"/>
                    <a:pt x="37670" y="22829"/>
                  </a:cubicBezTo>
                  <a:cubicBezTo>
                    <a:pt x="38937" y="18748"/>
                    <a:pt x="37711" y="14055"/>
                    <a:pt x="35946" y="10379"/>
                  </a:cubicBezTo>
                  <a:cubicBezTo>
                    <a:pt x="34264" y="6881"/>
                    <a:pt x="31512" y="3496"/>
                    <a:pt x="28118" y="1814"/>
                  </a:cubicBezTo>
                  <a:cubicBezTo>
                    <a:pt x="27599" y="1554"/>
                    <a:pt x="27059" y="1326"/>
                    <a:pt x="26508" y="1118"/>
                  </a:cubicBezTo>
                  <a:cubicBezTo>
                    <a:pt x="24467" y="368"/>
                    <a:pt x="22266" y="1"/>
                    <a:pt x="200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07;p75">
              <a:extLst>
                <a:ext uri="{FF2B5EF4-FFF2-40B4-BE49-F238E27FC236}">
                  <a16:creationId xmlns:a16="http://schemas.microsoft.com/office/drawing/2014/main" id="{2D15AF6E-CFD9-58C3-8EB5-FE9D72C41A1B}"/>
                </a:ext>
              </a:extLst>
            </p:cNvPr>
            <p:cNvSpPr/>
            <p:nvPr/>
          </p:nvSpPr>
          <p:spPr>
            <a:xfrm>
              <a:off x="5783727" y="2934741"/>
              <a:ext cx="177582" cy="146203"/>
            </a:xfrm>
            <a:custGeom>
              <a:avLst/>
              <a:gdLst/>
              <a:ahLst/>
              <a:cxnLst/>
              <a:rect l="l" t="t" r="r" b="b"/>
              <a:pathLst>
                <a:path w="8868" h="7301" extrusionOk="0">
                  <a:moveTo>
                    <a:pt x="3644" y="1"/>
                  </a:moveTo>
                  <a:cubicBezTo>
                    <a:pt x="1630" y="1"/>
                    <a:pt x="0" y="1341"/>
                    <a:pt x="0" y="2991"/>
                  </a:cubicBezTo>
                  <a:cubicBezTo>
                    <a:pt x="0" y="4403"/>
                    <a:pt x="1132" y="5348"/>
                    <a:pt x="2191" y="5732"/>
                  </a:cubicBezTo>
                  <a:cubicBezTo>
                    <a:pt x="2439" y="5823"/>
                    <a:pt x="2703" y="5854"/>
                    <a:pt x="2974" y="5854"/>
                  </a:cubicBezTo>
                  <a:cubicBezTo>
                    <a:pt x="3516" y="5854"/>
                    <a:pt x="4089" y="5732"/>
                    <a:pt x="4630" y="5732"/>
                  </a:cubicBezTo>
                  <a:cubicBezTo>
                    <a:pt x="5173" y="5732"/>
                    <a:pt x="5685" y="5854"/>
                    <a:pt x="6105" y="6345"/>
                  </a:cubicBezTo>
                  <a:cubicBezTo>
                    <a:pt x="6510" y="6823"/>
                    <a:pt x="6583" y="6989"/>
                    <a:pt x="7164" y="7155"/>
                  </a:cubicBezTo>
                  <a:cubicBezTo>
                    <a:pt x="7414" y="7231"/>
                    <a:pt x="7670" y="7301"/>
                    <a:pt x="7923" y="7301"/>
                  </a:cubicBezTo>
                  <a:cubicBezTo>
                    <a:pt x="8017" y="7301"/>
                    <a:pt x="8110" y="7291"/>
                    <a:pt x="8203" y="7269"/>
                  </a:cubicBezTo>
                  <a:cubicBezTo>
                    <a:pt x="8545" y="7176"/>
                    <a:pt x="8867" y="6844"/>
                    <a:pt x="8846" y="6438"/>
                  </a:cubicBezTo>
                  <a:cubicBezTo>
                    <a:pt x="8836" y="6023"/>
                    <a:pt x="8503" y="5732"/>
                    <a:pt x="8192" y="5535"/>
                  </a:cubicBezTo>
                  <a:cubicBezTo>
                    <a:pt x="7694" y="5203"/>
                    <a:pt x="6801" y="4518"/>
                    <a:pt x="7050" y="3708"/>
                  </a:cubicBezTo>
                  <a:cubicBezTo>
                    <a:pt x="7102" y="3552"/>
                    <a:pt x="7195" y="3407"/>
                    <a:pt x="7257" y="3251"/>
                  </a:cubicBezTo>
                  <a:cubicBezTo>
                    <a:pt x="8057" y="1175"/>
                    <a:pt x="4786" y="1"/>
                    <a:pt x="3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08;p75">
              <a:extLst>
                <a:ext uri="{FF2B5EF4-FFF2-40B4-BE49-F238E27FC236}">
                  <a16:creationId xmlns:a16="http://schemas.microsoft.com/office/drawing/2014/main" id="{148D3DAE-03B6-A7B5-0BAF-4753D8EA329E}"/>
                </a:ext>
              </a:extLst>
            </p:cNvPr>
            <p:cNvSpPr/>
            <p:nvPr/>
          </p:nvSpPr>
          <p:spPr>
            <a:xfrm>
              <a:off x="5965634" y="2507087"/>
              <a:ext cx="1946931" cy="708585"/>
            </a:xfrm>
            <a:custGeom>
              <a:avLst/>
              <a:gdLst/>
              <a:ahLst/>
              <a:cxnLst/>
              <a:rect l="l" t="t" r="r" b="b"/>
              <a:pathLst>
                <a:path w="97225" h="35385" extrusionOk="0">
                  <a:moveTo>
                    <a:pt x="54178" y="0"/>
                  </a:moveTo>
                  <a:cubicBezTo>
                    <a:pt x="48717" y="0"/>
                    <a:pt x="42508" y="457"/>
                    <a:pt x="36154" y="1837"/>
                  </a:cubicBezTo>
                  <a:cubicBezTo>
                    <a:pt x="38636" y="1900"/>
                    <a:pt x="41428" y="11359"/>
                    <a:pt x="42446" y="15034"/>
                  </a:cubicBezTo>
                  <a:cubicBezTo>
                    <a:pt x="42477" y="15013"/>
                    <a:pt x="42508" y="15003"/>
                    <a:pt x="42539" y="14982"/>
                  </a:cubicBezTo>
                  <a:cubicBezTo>
                    <a:pt x="42549" y="14827"/>
                    <a:pt x="42560" y="14660"/>
                    <a:pt x="42591" y="14504"/>
                  </a:cubicBezTo>
                  <a:cubicBezTo>
                    <a:pt x="42674" y="13954"/>
                    <a:pt x="42902" y="13394"/>
                    <a:pt x="43048" y="12864"/>
                  </a:cubicBezTo>
                  <a:cubicBezTo>
                    <a:pt x="43142" y="12532"/>
                    <a:pt x="43235" y="12210"/>
                    <a:pt x="43297" y="11878"/>
                  </a:cubicBezTo>
                  <a:cubicBezTo>
                    <a:pt x="43329" y="11597"/>
                    <a:pt x="43349" y="11317"/>
                    <a:pt x="43391" y="11036"/>
                  </a:cubicBezTo>
                  <a:cubicBezTo>
                    <a:pt x="43391" y="10964"/>
                    <a:pt x="43391" y="10902"/>
                    <a:pt x="43380" y="10829"/>
                  </a:cubicBezTo>
                  <a:lnTo>
                    <a:pt x="43380" y="10829"/>
                  </a:lnTo>
                  <a:cubicBezTo>
                    <a:pt x="43391" y="10891"/>
                    <a:pt x="43391" y="10943"/>
                    <a:pt x="43391" y="10995"/>
                  </a:cubicBezTo>
                  <a:cubicBezTo>
                    <a:pt x="43442" y="10621"/>
                    <a:pt x="43495" y="10227"/>
                    <a:pt x="43567" y="9801"/>
                  </a:cubicBezTo>
                  <a:cubicBezTo>
                    <a:pt x="44055" y="6946"/>
                    <a:pt x="46776" y="4682"/>
                    <a:pt x="49630" y="4682"/>
                  </a:cubicBezTo>
                  <a:cubicBezTo>
                    <a:pt x="49745" y="4682"/>
                    <a:pt x="49870" y="4693"/>
                    <a:pt x="49983" y="4693"/>
                  </a:cubicBezTo>
                  <a:cubicBezTo>
                    <a:pt x="51199" y="4776"/>
                    <a:pt x="52413" y="5254"/>
                    <a:pt x="53264" y="6136"/>
                  </a:cubicBezTo>
                  <a:cubicBezTo>
                    <a:pt x="53857" y="6749"/>
                    <a:pt x="54240" y="7559"/>
                    <a:pt x="54334" y="8399"/>
                  </a:cubicBezTo>
                  <a:cubicBezTo>
                    <a:pt x="54967" y="7942"/>
                    <a:pt x="55798" y="7859"/>
                    <a:pt x="56618" y="7859"/>
                  </a:cubicBezTo>
                  <a:cubicBezTo>
                    <a:pt x="56774" y="7859"/>
                    <a:pt x="56940" y="7859"/>
                    <a:pt x="57096" y="7870"/>
                  </a:cubicBezTo>
                  <a:cubicBezTo>
                    <a:pt x="59152" y="7922"/>
                    <a:pt x="61218" y="7953"/>
                    <a:pt x="63253" y="8129"/>
                  </a:cubicBezTo>
                  <a:cubicBezTo>
                    <a:pt x="64706" y="8254"/>
                    <a:pt x="66305" y="8140"/>
                    <a:pt x="67043" y="9698"/>
                  </a:cubicBezTo>
                  <a:cubicBezTo>
                    <a:pt x="67302" y="10268"/>
                    <a:pt x="67323" y="10912"/>
                    <a:pt x="67334" y="11535"/>
                  </a:cubicBezTo>
                  <a:cubicBezTo>
                    <a:pt x="67364" y="12833"/>
                    <a:pt x="67375" y="14193"/>
                    <a:pt x="66794" y="15356"/>
                  </a:cubicBezTo>
                  <a:cubicBezTo>
                    <a:pt x="66700" y="15543"/>
                    <a:pt x="66586" y="15720"/>
                    <a:pt x="66544" y="15916"/>
                  </a:cubicBezTo>
                  <a:cubicBezTo>
                    <a:pt x="66482" y="16124"/>
                    <a:pt x="66503" y="16352"/>
                    <a:pt x="66565" y="16560"/>
                  </a:cubicBezTo>
                  <a:cubicBezTo>
                    <a:pt x="66835" y="17464"/>
                    <a:pt x="67738" y="17775"/>
                    <a:pt x="68538" y="18138"/>
                  </a:cubicBezTo>
                  <a:cubicBezTo>
                    <a:pt x="69618" y="18108"/>
                    <a:pt x="70687" y="18087"/>
                    <a:pt x="71767" y="18087"/>
                  </a:cubicBezTo>
                  <a:cubicBezTo>
                    <a:pt x="75525" y="18087"/>
                    <a:pt x="79284" y="18284"/>
                    <a:pt x="83021" y="18740"/>
                  </a:cubicBezTo>
                  <a:cubicBezTo>
                    <a:pt x="84756" y="18959"/>
                    <a:pt x="86759" y="19426"/>
                    <a:pt x="87476" y="21045"/>
                  </a:cubicBezTo>
                  <a:cubicBezTo>
                    <a:pt x="87476" y="21045"/>
                    <a:pt x="86219" y="17152"/>
                    <a:pt x="82710" y="9407"/>
                  </a:cubicBezTo>
                  <a:cubicBezTo>
                    <a:pt x="79419" y="2170"/>
                    <a:pt x="74207" y="1941"/>
                    <a:pt x="73542" y="1941"/>
                  </a:cubicBezTo>
                  <a:lnTo>
                    <a:pt x="73480" y="1941"/>
                  </a:lnTo>
                  <a:cubicBezTo>
                    <a:pt x="73480" y="1941"/>
                    <a:pt x="65371" y="0"/>
                    <a:pt x="54178" y="0"/>
                  </a:cubicBezTo>
                  <a:close/>
                  <a:moveTo>
                    <a:pt x="35697" y="1941"/>
                  </a:moveTo>
                  <a:lnTo>
                    <a:pt x="35697" y="1941"/>
                  </a:lnTo>
                  <a:cubicBezTo>
                    <a:pt x="16156" y="6313"/>
                    <a:pt x="582" y="26414"/>
                    <a:pt x="582" y="26414"/>
                  </a:cubicBezTo>
                  <a:cubicBezTo>
                    <a:pt x="582" y="26414"/>
                    <a:pt x="1" y="29725"/>
                    <a:pt x="2275" y="31667"/>
                  </a:cubicBezTo>
                  <a:cubicBezTo>
                    <a:pt x="3199" y="32467"/>
                    <a:pt x="11620" y="33318"/>
                    <a:pt x="22812" y="34003"/>
                  </a:cubicBezTo>
                  <a:cubicBezTo>
                    <a:pt x="22615" y="33183"/>
                    <a:pt x="22511" y="32332"/>
                    <a:pt x="22511" y="31470"/>
                  </a:cubicBezTo>
                  <a:cubicBezTo>
                    <a:pt x="22511" y="31252"/>
                    <a:pt x="22521" y="31034"/>
                    <a:pt x="22531" y="30805"/>
                  </a:cubicBezTo>
                  <a:cubicBezTo>
                    <a:pt x="22542" y="30691"/>
                    <a:pt x="22552" y="30567"/>
                    <a:pt x="22563" y="30442"/>
                  </a:cubicBezTo>
                  <a:cubicBezTo>
                    <a:pt x="19541" y="30369"/>
                    <a:pt x="16530" y="30307"/>
                    <a:pt x="13519" y="30307"/>
                  </a:cubicBezTo>
                  <a:lnTo>
                    <a:pt x="12201" y="30307"/>
                  </a:lnTo>
                  <a:cubicBezTo>
                    <a:pt x="11952" y="30297"/>
                    <a:pt x="11713" y="30286"/>
                    <a:pt x="11463" y="30286"/>
                  </a:cubicBezTo>
                  <a:cubicBezTo>
                    <a:pt x="10914" y="30286"/>
                    <a:pt x="10363" y="30318"/>
                    <a:pt x="9813" y="30348"/>
                  </a:cubicBezTo>
                  <a:cubicBezTo>
                    <a:pt x="9273" y="30380"/>
                    <a:pt x="8722" y="30411"/>
                    <a:pt x="8182" y="30411"/>
                  </a:cubicBezTo>
                  <a:cubicBezTo>
                    <a:pt x="7591" y="30411"/>
                    <a:pt x="6999" y="30380"/>
                    <a:pt x="6397" y="30265"/>
                  </a:cubicBezTo>
                  <a:cubicBezTo>
                    <a:pt x="5608" y="30120"/>
                    <a:pt x="2244" y="28636"/>
                    <a:pt x="1704" y="28636"/>
                  </a:cubicBezTo>
                  <a:lnTo>
                    <a:pt x="1652" y="28636"/>
                  </a:lnTo>
                  <a:cubicBezTo>
                    <a:pt x="8546" y="25593"/>
                    <a:pt x="16011" y="24316"/>
                    <a:pt x="23341" y="22790"/>
                  </a:cubicBezTo>
                  <a:cubicBezTo>
                    <a:pt x="24515" y="22541"/>
                    <a:pt x="25688" y="22291"/>
                    <a:pt x="26861" y="22021"/>
                  </a:cubicBezTo>
                  <a:cubicBezTo>
                    <a:pt x="26809" y="21804"/>
                    <a:pt x="26799" y="21565"/>
                    <a:pt x="26788" y="21336"/>
                  </a:cubicBezTo>
                  <a:cubicBezTo>
                    <a:pt x="26778" y="20879"/>
                    <a:pt x="26809" y="20392"/>
                    <a:pt x="27058" y="20028"/>
                  </a:cubicBezTo>
                  <a:cubicBezTo>
                    <a:pt x="27131" y="19914"/>
                    <a:pt x="27224" y="19820"/>
                    <a:pt x="27328" y="19779"/>
                  </a:cubicBezTo>
                  <a:cubicBezTo>
                    <a:pt x="27370" y="19758"/>
                    <a:pt x="27422" y="19748"/>
                    <a:pt x="27464" y="19748"/>
                  </a:cubicBezTo>
                  <a:cubicBezTo>
                    <a:pt x="27536" y="19748"/>
                    <a:pt x="27598" y="19769"/>
                    <a:pt x="27651" y="19820"/>
                  </a:cubicBezTo>
                  <a:cubicBezTo>
                    <a:pt x="27734" y="19644"/>
                    <a:pt x="27817" y="19478"/>
                    <a:pt x="27921" y="19322"/>
                  </a:cubicBezTo>
                  <a:cubicBezTo>
                    <a:pt x="27983" y="19229"/>
                    <a:pt x="28066" y="19135"/>
                    <a:pt x="28159" y="19135"/>
                  </a:cubicBezTo>
                  <a:lnTo>
                    <a:pt x="28190" y="19135"/>
                  </a:lnTo>
                  <a:cubicBezTo>
                    <a:pt x="28325" y="19177"/>
                    <a:pt x="28387" y="19312"/>
                    <a:pt x="28533" y="19333"/>
                  </a:cubicBezTo>
                  <a:cubicBezTo>
                    <a:pt x="28553" y="19333"/>
                    <a:pt x="28574" y="19343"/>
                    <a:pt x="28595" y="19343"/>
                  </a:cubicBezTo>
                  <a:cubicBezTo>
                    <a:pt x="28678" y="19343"/>
                    <a:pt x="28740" y="19312"/>
                    <a:pt x="28823" y="19250"/>
                  </a:cubicBezTo>
                  <a:cubicBezTo>
                    <a:pt x="29000" y="19125"/>
                    <a:pt x="29166" y="18865"/>
                    <a:pt x="29395" y="18865"/>
                  </a:cubicBezTo>
                  <a:cubicBezTo>
                    <a:pt x="29405" y="18865"/>
                    <a:pt x="29416" y="18865"/>
                    <a:pt x="29416" y="18876"/>
                  </a:cubicBezTo>
                  <a:cubicBezTo>
                    <a:pt x="29550" y="18886"/>
                    <a:pt x="29654" y="19000"/>
                    <a:pt x="29789" y="19031"/>
                  </a:cubicBezTo>
                  <a:cubicBezTo>
                    <a:pt x="29831" y="19042"/>
                    <a:pt x="29882" y="19042"/>
                    <a:pt x="29924" y="19042"/>
                  </a:cubicBezTo>
                  <a:cubicBezTo>
                    <a:pt x="30122" y="19042"/>
                    <a:pt x="30298" y="18948"/>
                    <a:pt x="30475" y="18844"/>
                  </a:cubicBezTo>
                  <a:cubicBezTo>
                    <a:pt x="30662" y="18751"/>
                    <a:pt x="30838" y="18647"/>
                    <a:pt x="31035" y="18647"/>
                  </a:cubicBezTo>
                  <a:lnTo>
                    <a:pt x="31108" y="18647"/>
                  </a:lnTo>
                  <a:cubicBezTo>
                    <a:pt x="31731" y="18731"/>
                    <a:pt x="32074" y="19873"/>
                    <a:pt x="32312" y="20360"/>
                  </a:cubicBezTo>
                  <a:cubicBezTo>
                    <a:pt x="32364" y="20454"/>
                    <a:pt x="32395" y="20579"/>
                    <a:pt x="32312" y="20641"/>
                  </a:cubicBezTo>
                  <a:lnTo>
                    <a:pt x="32302" y="20651"/>
                  </a:lnTo>
                  <a:cubicBezTo>
                    <a:pt x="32956" y="20464"/>
                    <a:pt x="33599" y="20267"/>
                    <a:pt x="34254" y="20060"/>
                  </a:cubicBezTo>
                  <a:cubicBezTo>
                    <a:pt x="35448" y="19686"/>
                    <a:pt x="38386" y="19187"/>
                    <a:pt x="39217" y="18232"/>
                  </a:cubicBezTo>
                  <a:cubicBezTo>
                    <a:pt x="40265" y="17028"/>
                    <a:pt x="39538" y="14774"/>
                    <a:pt x="39289" y="13383"/>
                  </a:cubicBezTo>
                  <a:cubicBezTo>
                    <a:pt x="38947" y="11421"/>
                    <a:pt x="38376" y="9511"/>
                    <a:pt x="37535" y="7704"/>
                  </a:cubicBezTo>
                  <a:cubicBezTo>
                    <a:pt x="37317" y="7236"/>
                    <a:pt x="34596" y="3104"/>
                    <a:pt x="34596" y="3094"/>
                  </a:cubicBezTo>
                  <a:cubicBezTo>
                    <a:pt x="34898" y="2647"/>
                    <a:pt x="35209" y="2170"/>
                    <a:pt x="35697" y="1941"/>
                  </a:cubicBezTo>
                  <a:close/>
                  <a:moveTo>
                    <a:pt x="87476" y="21045"/>
                  </a:moveTo>
                  <a:lnTo>
                    <a:pt x="87476" y="21045"/>
                  </a:lnTo>
                  <a:cubicBezTo>
                    <a:pt x="88130" y="22510"/>
                    <a:pt x="87289" y="24296"/>
                    <a:pt x="85991" y="25240"/>
                  </a:cubicBezTo>
                  <a:cubicBezTo>
                    <a:pt x="83852" y="26798"/>
                    <a:pt x="80561" y="26891"/>
                    <a:pt x="78059" y="27566"/>
                  </a:cubicBezTo>
                  <a:cubicBezTo>
                    <a:pt x="74934" y="28407"/>
                    <a:pt x="71767" y="29061"/>
                    <a:pt x="68579" y="29570"/>
                  </a:cubicBezTo>
                  <a:cubicBezTo>
                    <a:pt x="68309" y="29612"/>
                    <a:pt x="68040" y="29653"/>
                    <a:pt x="67780" y="29695"/>
                  </a:cubicBezTo>
                  <a:cubicBezTo>
                    <a:pt x="63596" y="31511"/>
                    <a:pt x="59235" y="32716"/>
                    <a:pt x="54708" y="33495"/>
                  </a:cubicBezTo>
                  <a:cubicBezTo>
                    <a:pt x="54178" y="33588"/>
                    <a:pt x="53628" y="33671"/>
                    <a:pt x="53098" y="33671"/>
                  </a:cubicBezTo>
                  <a:cubicBezTo>
                    <a:pt x="52787" y="33671"/>
                    <a:pt x="52486" y="33640"/>
                    <a:pt x="52185" y="33567"/>
                  </a:cubicBezTo>
                  <a:cubicBezTo>
                    <a:pt x="51354" y="33380"/>
                    <a:pt x="50565" y="32820"/>
                    <a:pt x="50337" y="31989"/>
                  </a:cubicBezTo>
                  <a:cubicBezTo>
                    <a:pt x="50295" y="31823"/>
                    <a:pt x="50274" y="31657"/>
                    <a:pt x="50274" y="31491"/>
                  </a:cubicBezTo>
                  <a:cubicBezTo>
                    <a:pt x="49475" y="31387"/>
                    <a:pt x="48665" y="31200"/>
                    <a:pt x="47876" y="31054"/>
                  </a:cubicBezTo>
                  <a:cubicBezTo>
                    <a:pt x="47399" y="31065"/>
                    <a:pt x="46921" y="31065"/>
                    <a:pt x="46443" y="31065"/>
                  </a:cubicBezTo>
                  <a:cubicBezTo>
                    <a:pt x="45623" y="31065"/>
                    <a:pt x="44792" y="31054"/>
                    <a:pt x="43961" y="31054"/>
                  </a:cubicBezTo>
                  <a:cubicBezTo>
                    <a:pt x="43972" y="31179"/>
                    <a:pt x="43972" y="31314"/>
                    <a:pt x="43972" y="31449"/>
                  </a:cubicBezTo>
                  <a:cubicBezTo>
                    <a:pt x="43972" y="31667"/>
                    <a:pt x="43961" y="31885"/>
                    <a:pt x="43952" y="32104"/>
                  </a:cubicBezTo>
                  <a:cubicBezTo>
                    <a:pt x="43889" y="33100"/>
                    <a:pt x="43702" y="34055"/>
                    <a:pt x="43391" y="34958"/>
                  </a:cubicBezTo>
                  <a:cubicBezTo>
                    <a:pt x="51261" y="35228"/>
                    <a:pt x="59183" y="35384"/>
                    <a:pt x="66025" y="35384"/>
                  </a:cubicBezTo>
                  <a:cubicBezTo>
                    <a:pt x="69150" y="35384"/>
                    <a:pt x="72057" y="35353"/>
                    <a:pt x="74632" y="35281"/>
                  </a:cubicBezTo>
                  <a:cubicBezTo>
                    <a:pt x="97224" y="34668"/>
                    <a:pt x="87477" y="21047"/>
                    <a:pt x="87476" y="21045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09;p75">
              <a:extLst>
                <a:ext uri="{FF2B5EF4-FFF2-40B4-BE49-F238E27FC236}">
                  <a16:creationId xmlns:a16="http://schemas.microsoft.com/office/drawing/2014/main" id="{7553A072-319A-1057-DCDF-FDB28066AF4B}"/>
                </a:ext>
              </a:extLst>
            </p:cNvPr>
            <p:cNvSpPr/>
            <p:nvPr/>
          </p:nvSpPr>
          <p:spPr>
            <a:xfrm>
              <a:off x="5998716" y="2543873"/>
              <a:ext cx="1731722" cy="585311"/>
            </a:xfrm>
            <a:custGeom>
              <a:avLst/>
              <a:gdLst/>
              <a:ahLst/>
              <a:cxnLst/>
              <a:rect l="l" t="t" r="r" b="b"/>
              <a:pathLst>
                <a:path w="86478" h="29229" extrusionOk="0">
                  <a:moveTo>
                    <a:pt x="34502" y="0"/>
                  </a:moveTo>
                  <a:cubicBezTo>
                    <a:pt x="34356" y="32"/>
                    <a:pt x="34201" y="63"/>
                    <a:pt x="34045" y="104"/>
                  </a:cubicBezTo>
                  <a:cubicBezTo>
                    <a:pt x="33557" y="333"/>
                    <a:pt x="33246" y="810"/>
                    <a:pt x="32944" y="1257"/>
                  </a:cubicBezTo>
                  <a:cubicBezTo>
                    <a:pt x="32944" y="1267"/>
                    <a:pt x="35665" y="5399"/>
                    <a:pt x="35883" y="5867"/>
                  </a:cubicBezTo>
                  <a:cubicBezTo>
                    <a:pt x="36724" y="7674"/>
                    <a:pt x="37295" y="9584"/>
                    <a:pt x="37637" y="11546"/>
                  </a:cubicBezTo>
                  <a:cubicBezTo>
                    <a:pt x="37886" y="12937"/>
                    <a:pt x="38613" y="15191"/>
                    <a:pt x="37565" y="16395"/>
                  </a:cubicBezTo>
                  <a:cubicBezTo>
                    <a:pt x="36734" y="17350"/>
                    <a:pt x="33796" y="17849"/>
                    <a:pt x="32602" y="18223"/>
                  </a:cubicBezTo>
                  <a:cubicBezTo>
                    <a:pt x="31947" y="18430"/>
                    <a:pt x="31304" y="18627"/>
                    <a:pt x="30650" y="18814"/>
                  </a:cubicBezTo>
                  <a:cubicBezTo>
                    <a:pt x="30598" y="18845"/>
                    <a:pt x="30546" y="18866"/>
                    <a:pt x="30473" y="18876"/>
                  </a:cubicBezTo>
                  <a:cubicBezTo>
                    <a:pt x="30837" y="18835"/>
                    <a:pt x="31211" y="18814"/>
                    <a:pt x="31585" y="18814"/>
                  </a:cubicBezTo>
                  <a:cubicBezTo>
                    <a:pt x="31802" y="18814"/>
                    <a:pt x="32021" y="18825"/>
                    <a:pt x="32238" y="18835"/>
                  </a:cubicBezTo>
                  <a:cubicBezTo>
                    <a:pt x="33048" y="18887"/>
                    <a:pt x="33837" y="19022"/>
                    <a:pt x="34596" y="19250"/>
                  </a:cubicBezTo>
                  <a:cubicBezTo>
                    <a:pt x="34596" y="19240"/>
                    <a:pt x="34605" y="19229"/>
                    <a:pt x="34605" y="19219"/>
                  </a:cubicBezTo>
                  <a:cubicBezTo>
                    <a:pt x="34834" y="18949"/>
                    <a:pt x="35519" y="18596"/>
                    <a:pt x="36018" y="18596"/>
                  </a:cubicBezTo>
                  <a:cubicBezTo>
                    <a:pt x="36059" y="18596"/>
                    <a:pt x="36101" y="18596"/>
                    <a:pt x="36142" y="18606"/>
                  </a:cubicBezTo>
                  <a:cubicBezTo>
                    <a:pt x="36693" y="17683"/>
                    <a:pt x="37305" y="16790"/>
                    <a:pt x="37990" y="15959"/>
                  </a:cubicBezTo>
                  <a:cubicBezTo>
                    <a:pt x="38271" y="15627"/>
                    <a:pt x="38883" y="14868"/>
                    <a:pt x="39517" y="14381"/>
                  </a:cubicBezTo>
                  <a:cubicBezTo>
                    <a:pt x="39870" y="13851"/>
                    <a:pt x="40295" y="13467"/>
                    <a:pt x="40794" y="13197"/>
                  </a:cubicBezTo>
                  <a:cubicBezTo>
                    <a:pt x="39776" y="9522"/>
                    <a:pt x="36984" y="63"/>
                    <a:pt x="34502" y="0"/>
                  </a:cubicBezTo>
                  <a:close/>
                  <a:moveTo>
                    <a:pt x="70115" y="16250"/>
                  </a:moveTo>
                  <a:cubicBezTo>
                    <a:pt x="69035" y="16250"/>
                    <a:pt x="67966" y="16271"/>
                    <a:pt x="66886" y="16301"/>
                  </a:cubicBezTo>
                  <a:cubicBezTo>
                    <a:pt x="67114" y="16395"/>
                    <a:pt x="67322" y="16499"/>
                    <a:pt x="67519" y="16613"/>
                  </a:cubicBezTo>
                  <a:cubicBezTo>
                    <a:pt x="68702" y="17340"/>
                    <a:pt x="69129" y="18855"/>
                    <a:pt x="69242" y="20205"/>
                  </a:cubicBezTo>
                  <a:cubicBezTo>
                    <a:pt x="69336" y="21223"/>
                    <a:pt x="69720" y="26134"/>
                    <a:pt x="68578" y="26705"/>
                  </a:cubicBezTo>
                  <a:cubicBezTo>
                    <a:pt x="67768" y="27110"/>
                    <a:pt x="66948" y="27494"/>
                    <a:pt x="66128" y="27858"/>
                  </a:cubicBezTo>
                  <a:cubicBezTo>
                    <a:pt x="66388" y="27816"/>
                    <a:pt x="66657" y="27775"/>
                    <a:pt x="66927" y="27733"/>
                  </a:cubicBezTo>
                  <a:cubicBezTo>
                    <a:pt x="70115" y="27224"/>
                    <a:pt x="73282" y="26570"/>
                    <a:pt x="76407" y="25729"/>
                  </a:cubicBezTo>
                  <a:cubicBezTo>
                    <a:pt x="78909" y="25054"/>
                    <a:pt x="82200" y="24961"/>
                    <a:pt x="84339" y="23403"/>
                  </a:cubicBezTo>
                  <a:cubicBezTo>
                    <a:pt x="85637" y="22459"/>
                    <a:pt x="86478" y="20673"/>
                    <a:pt x="85824" y="19208"/>
                  </a:cubicBezTo>
                  <a:cubicBezTo>
                    <a:pt x="85107" y="17589"/>
                    <a:pt x="83104" y="17122"/>
                    <a:pt x="81369" y="16903"/>
                  </a:cubicBezTo>
                  <a:cubicBezTo>
                    <a:pt x="77632" y="16447"/>
                    <a:pt x="73873" y="16250"/>
                    <a:pt x="70115" y="16250"/>
                  </a:cubicBezTo>
                  <a:close/>
                  <a:moveTo>
                    <a:pt x="25209" y="20184"/>
                  </a:moveTo>
                  <a:cubicBezTo>
                    <a:pt x="24036" y="20454"/>
                    <a:pt x="22863" y="20704"/>
                    <a:pt x="21689" y="20953"/>
                  </a:cubicBezTo>
                  <a:cubicBezTo>
                    <a:pt x="14359" y="22479"/>
                    <a:pt x="6894" y="23756"/>
                    <a:pt x="0" y="26799"/>
                  </a:cubicBezTo>
                  <a:lnTo>
                    <a:pt x="52" y="26799"/>
                  </a:lnTo>
                  <a:cubicBezTo>
                    <a:pt x="592" y="26799"/>
                    <a:pt x="3956" y="28283"/>
                    <a:pt x="4745" y="28428"/>
                  </a:cubicBezTo>
                  <a:cubicBezTo>
                    <a:pt x="5347" y="28543"/>
                    <a:pt x="5939" y="28574"/>
                    <a:pt x="6530" y="28574"/>
                  </a:cubicBezTo>
                  <a:cubicBezTo>
                    <a:pt x="7070" y="28574"/>
                    <a:pt x="7621" y="28543"/>
                    <a:pt x="8161" y="28511"/>
                  </a:cubicBezTo>
                  <a:cubicBezTo>
                    <a:pt x="8711" y="28481"/>
                    <a:pt x="9262" y="28449"/>
                    <a:pt x="9811" y="28449"/>
                  </a:cubicBezTo>
                  <a:cubicBezTo>
                    <a:pt x="10061" y="28449"/>
                    <a:pt x="10300" y="28460"/>
                    <a:pt x="10549" y="28470"/>
                  </a:cubicBezTo>
                  <a:lnTo>
                    <a:pt x="11867" y="28470"/>
                  </a:lnTo>
                  <a:cubicBezTo>
                    <a:pt x="14878" y="28470"/>
                    <a:pt x="17889" y="28532"/>
                    <a:pt x="20911" y="28605"/>
                  </a:cubicBezTo>
                  <a:cubicBezTo>
                    <a:pt x="20921" y="28460"/>
                    <a:pt x="20942" y="28304"/>
                    <a:pt x="20963" y="28158"/>
                  </a:cubicBezTo>
                  <a:cubicBezTo>
                    <a:pt x="20153" y="28107"/>
                    <a:pt x="19343" y="28065"/>
                    <a:pt x="18533" y="28024"/>
                  </a:cubicBezTo>
                  <a:cubicBezTo>
                    <a:pt x="16768" y="27920"/>
                    <a:pt x="15003" y="27816"/>
                    <a:pt x="13228" y="27722"/>
                  </a:cubicBezTo>
                  <a:cubicBezTo>
                    <a:pt x="12864" y="27702"/>
                    <a:pt x="12501" y="27702"/>
                    <a:pt x="12127" y="27702"/>
                  </a:cubicBezTo>
                  <a:lnTo>
                    <a:pt x="11047" y="27702"/>
                  </a:lnTo>
                  <a:cubicBezTo>
                    <a:pt x="10383" y="27702"/>
                    <a:pt x="9718" y="27692"/>
                    <a:pt x="9075" y="27598"/>
                  </a:cubicBezTo>
                  <a:cubicBezTo>
                    <a:pt x="7351" y="27380"/>
                    <a:pt x="8223" y="26280"/>
                    <a:pt x="9375" y="25667"/>
                  </a:cubicBezTo>
                  <a:cubicBezTo>
                    <a:pt x="10123" y="25272"/>
                    <a:pt x="10964" y="25127"/>
                    <a:pt x="11795" y="25013"/>
                  </a:cubicBezTo>
                  <a:cubicBezTo>
                    <a:pt x="14661" y="24618"/>
                    <a:pt x="17568" y="24577"/>
                    <a:pt x="20475" y="24577"/>
                  </a:cubicBezTo>
                  <a:lnTo>
                    <a:pt x="22095" y="24577"/>
                  </a:lnTo>
                  <a:cubicBezTo>
                    <a:pt x="22344" y="24109"/>
                    <a:pt x="22624" y="23663"/>
                    <a:pt x="22925" y="23237"/>
                  </a:cubicBezTo>
                  <a:cubicBezTo>
                    <a:pt x="23631" y="22272"/>
                    <a:pt x="24493" y="21430"/>
                    <a:pt x="25459" y="20756"/>
                  </a:cubicBezTo>
                  <a:cubicBezTo>
                    <a:pt x="25406" y="20673"/>
                    <a:pt x="25355" y="20590"/>
                    <a:pt x="25323" y="20507"/>
                  </a:cubicBezTo>
                  <a:cubicBezTo>
                    <a:pt x="25272" y="20403"/>
                    <a:pt x="25240" y="20299"/>
                    <a:pt x="25209" y="20184"/>
                  </a:cubicBezTo>
                  <a:close/>
                  <a:moveTo>
                    <a:pt x="42289" y="28761"/>
                  </a:moveTo>
                  <a:lnTo>
                    <a:pt x="42289" y="28761"/>
                  </a:lnTo>
                  <a:cubicBezTo>
                    <a:pt x="42300" y="28917"/>
                    <a:pt x="42309" y="29062"/>
                    <a:pt x="42309" y="29217"/>
                  </a:cubicBezTo>
                  <a:cubicBezTo>
                    <a:pt x="43140" y="29217"/>
                    <a:pt x="43971" y="29228"/>
                    <a:pt x="44791" y="29228"/>
                  </a:cubicBezTo>
                  <a:cubicBezTo>
                    <a:pt x="45269" y="29228"/>
                    <a:pt x="45747" y="29228"/>
                    <a:pt x="46224" y="29217"/>
                  </a:cubicBezTo>
                  <a:lnTo>
                    <a:pt x="46068" y="29187"/>
                  </a:lnTo>
                  <a:cubicBezTo>
                    <a:pt x="44822" y="28958"/>
                    <a:pt x="43555" y="28844"/>
                    <a:pt x="42289" y="287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10;p75">
              <a:extLst>
                <a:ext uri="{FF2B5EF4-FFF2-40B4-BE49-F238E27FC236}">
                  <a16:creationId xmlns:a16="http://schemas.microsoft.com/office/drawing/2014/main" id="{F246043B-5E5B-B7B5-6EC3-0E3C44B114D4}"/>
                </a:ext>
              </a:extLst>
            </p:cNvPr>
            <p:cNvSpPr/>
            <p:nvPr/>
          </p:nvSpPr>
          <p:spPr>
            <a:xfrm>
              <a:off x="6972371" y="2664464"/>
              <a:ext cx="422487" cy="516885"/>
            </a:xfrm>
            <a:custGeom>
              <a:avLst/>
              <a:gdLst/>
              <a:ahLst/>
              <a:cxnLst/>
              <a:rect l="l" t="t" r="r" b="b"/>
              <a:pathLst>
                <a:path w="21098" h="25812" extrusionOk="0">
                  <a:moveTo>
                    <a:pt x="6344" y="0"/>
                  </a:moveTo>
                  <a:cubicBezTo>
                    <a:pt x="5524" y="0"/>
                    <a:pt x="4693" y="83"/>
                    <a:pt x="4060" y="540"/>
                  </a:cubicBezTo>
                  <a:cubicBezTo>
                    <a:pt x="4081" y="779"/>
                    <a:pt x="4081" y="1008"/>
                    <a:pt x="4060" y="1246"/>
                  </a:cubicBezTo>
                  <a:cubicBezTo>
                    <a:pt x="4070" y="1236"/>
                    <a:pt x="4081" y="1216"/>
                    <a:pt x="4091" y="1205"/>
                  </a:cubicBezTo>
                  <a:lnTo>
                    <a:pt x="4091" y="1205"/>
                  </a:lnTo>
                  <a:cubicBezTo>
                    <a:pt x="4081" y="1236"/>
                    <a:pt x="4060" y="1278"/>
                    <a:pt x="4049" y="1319"/>
                  </a:cubicBezTo>
                  <a:cubicBezTo>
                    <a:pt x="4040" y="1433"/>
                    <a:pt x="4019" y="1548"/>
                    <a:pt x="3987" y="1662"/>
                  </a:cubicBezTo>
                  <a:cubicBezTo>
                    <a:pt x="4123" y="1620"/>
                    <a:pt x="4268" y="1599"/>
                    <a:pt x="4403" y="1599"/>
                  </a:cubicBezTo>
                  <a:cubicBezTo>
                    <a:pt x="5212" y="1599"/>
                    <a:pt x="5867" y="2337"/>
                    <a:pt x="5711" y="3209"/>
                  </a:cubicBezTo>
                  <a:cubicBezTo>
                    <a:pt x="5535" y="4195"/>
                    <a:pt x="4538" y="4870"/>
                    <a:pt x="3551" y="4922"/>
                  </a:cubicBezTo>
                  <a:lnTo>
                    <a:pt x="3551" y="4974"/>
                  </a:lnTo>
                  <a:cubicBezTo>
                    <a:pt x="3541" y="5503"/>
                    <a:pt x="3468" y="6043"/>
                    <a:pt x="3333" y="6583"/>
                  </a:cubicBezTo>
                  <a:cubicBezTo>
                    <a:pt x="3863" y="6811"/>
                    <a:pt x="4382" y="7092"/>
                    <a:pt x="4839" y="7424"/>
                  </a:cubicBezTo>
                  <a:cubicBezTo>
                    <a:pt x="4984" y="7393"/>
                    <a:pt x="5129" y="7383"/>
                    <a:pt x="5275" y="7383"/>
                  </a:cubicBezTo>
                  <a:cubicBezTo>
                    <a:pt x="6012" y="7383"/>
                    <a:pt x="6749" y="7767"/>
                    <a:pt x="7268" y="8660"/>
                  </a:cubicBezTo>
                  <a:cubicBezTo>
                    <a:pt x="7746" y="9459"/>
                    <a:pt x="7912" y="10404"/>
                    <a:pt x="8016" y="11338"/>
                  </a:cubicBezTo>
                  <a:cubicBezTo>
                    <a:pt x="8493" y="15751"/>
                    <a:pt x="7466" y="20507"/>
                    <a:pt x="4434" y="23735"/>
                  </a:cubicBezTo>
                  <a:cubicBezTo>
                    <a:pt x="4040" y="24161"/>
                    <a:pt x="3551" y="24577"/>
                    <a:pt x="2980" y="24577"/>
                  </a:cubicBezTo>
                  <a:lnTo>
                    <a:pt x="2960" y="24577"/>
                  </a:lnTo>
                  <a:cubicBezTo>
                    <a:pt x="2607" y="24566"/>
                    <a:pt x="2284" y="24400"/>
                    <a:pt x="1973" y="24245"/>
                  </a:cubicBezTo>
                  <a:cubicBezTo>
                    <a:pt x="1631" y="24058"/>
                    <a:pt x="1278" y="23881"/>
                    <a:pt x="935" y="23705"/>
                  </a:cubicBezTo>
                  <a:cubicBezTo>
                    <a:pt x="623" y="23694"/>
                    <a:pt x="312" y="23673"/>
                    <a:pt x="0" y="23632"/>
                  </a:cubicBezTo>
                  <a:lnTo>
                    <a:pt x="0" y="23632"/>
                  </a:lnTo>
                  <a:cubicBezTo>
                    <a:pt x="0" y="23798"/>
                    <a:pt x="21" y="23964"/>
                    <a:pt x="63" y="24130"/>
                  </a:cubicBezTo>
                  <a:cubicBezTo>
                    <a:pt x="291" y="24961"/>
                    <a:pt x="1080" y="25521"/>
                    <a:pt x="1911" y="25708"/>
                  </a:cubicBezTo>
                  <a:cubicBezTo>
                    <a:pt x="2212" y="25781"/>
                    <a:pt x="2513" y="25812"/>
                    <a:pt x="2824" y="25812"/>
                  </a:cubicBezTo>
                  <a:cubicBezTo>
                    <a:pt x="3354" y="25812"/>
                    <a:pt x="3904" y="25729"/>
                    <a:pt x="4434" y="25636"/>
                  </a:cubicBezTo>
                  <a:cubicBezTo>
                    <a:pt x="8961" y="24857"/>
                    <a:pt x="13322" y="23652"/>
                    <a:pt x="17506" y="21836"/>
                  </a:cubicBezTo>
                  <a:cubicBezTo>
                    <a:pt x="18326" y="21472"/>
                    <a:pt x="19146" y="21088"/>
                    <a:pt x="19956" y="20683"/>
                  </a:cubicBezTo>
                  <a:cubicBezTo>
                    <a:pt x="21098" y="20112"/>
                    <a:pt x="20714" y="15201"/>
                    <a:pt x="20620" y="14183"/>
                  </a:cubicBezTo>
                  <a:cubicBezTo>
                    <a:pt x="20507" y="12833"/>
                    <a:pt x="20080" y="11318"/>
                    <a:pt x="18897" y="10591"/>
                  </a:cubicBezTo>
                  <a:cubicBezTo>
                    <a:pt x="18700" y="10477"/>
                    <a:pt x="18492" y="10373"/>
                    <a:pt x="18264" y="10279"/>
                  </a:cubicBezTo>
                  <a:cubicBezTo>
                    <a:pt x="17464" y="9916"/>
                    <a:pt x="16561" y="9605"/>
                    <a:pt x="16291" y="8701"/>
                  </a:cubicBezTo>
                  <a:cubicBezTo>
                    <a:pt x="16229" y="8493"/>
                    <a:pt x="16208" y="8265"/>
                    <a:pt x="16270" y="8057"/>
                  </a:cubicBezTo>
                  <a:cubicBezTo>
                    <a:pt x="16312" y="7861"/>
                    <a:pt x="16426" y="7684"/>
                    <a:pt x="16520" y="7497"/>
                  </a:cubicBezTo>
                  <a:cubicBezTo>
                    <a:pt x="17101" y="6334"/>
                    <a:pt x="17090" y="4974"/>
                    <a:pt x="17060" y="3676"/>
                  </a:cubicBezTo>
                  <a:cubicBezTo>
                    <a:pt x="17049" y="3053"/>
                    <a:pt x="17028" y="2409"/>
                    <a:pt x="16769" y="1839"/>
                  </a:cubicBezTo>
                  <a:cubicBezTo>
                    <a:pt x="16031" y="281"/>
                    <a:pt x="14432" y="395"/>
                    <a:pt x="12979" y="270"/>
                  </a:cubicBezTo>
                  <a:cubicBezTo>
                    <a:pt x="10944" y="94"/>
                    <a:pt x="8878" y="63"/>
                    <a:pt x="6822" y="11"/>
                  </a:cubicBezTo>
                  <a:cubicBezTo>
                    <a:pt x="6666" y="0"/>
                    <a:pt x="6500" y="0"/>
                    <a:pt x="6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11;p75">
              <a:extLst>
                <a:ext uri="{FF2B5EF4-FFF2-40B4-BE49-F238E27FC236}">
                  <a16:creationId xmlns:a16="http://schemas.microsoft.com/office/drawing/2014/main" id="{1476F560-D532-134C-C3E3-4DDA002E4B6F}"/>
                </a:ext>
              </a:extLst>
            </p:cNvPr>
            <p:cNvSpPr/>
            <p:nvPr/>
          </p:nvSpPr>
          <p:spPr>
            <a:xfrm>
              <a:off x="6722459" y="2831833"/>
              <a:ext cx="67584" cy="114383"/>
            </a:xfrm>
            <a:custGeom>
              <a:avLst/>
              <a:gdLst/>
              <a:ahLst/>
              <a:cxnLst/>
              <a:rect l="l" t="t" r="r" b="b"/>
              <a:pathLst>
                <a:path w="3375" h="5712" extrusionOk="0">
                  <a:moveTo>
                    <a:pt x="3375" y="1"/>
                  </a:moveTo>
                  <a:lnTo>
                    <a:pt x="3375" y="1"/>
                  </a:lnTo>
                  <a:cubicBezTo>
                    <a:pt x="2741" y="488"/>
                    <a:pt x="2129" y="1247"/>
                    <a:pt x="1848" y="1579"/>
                  </a:cubicBezTo>
                  <a:cubicBezTo>
                    <a:pt x="1163" y="2410"/>
                    <a:pt x="551" y="3303"/>
                    <a:pt x="0" y="4226"/>
                  </a:cubicBezTo>
                  <a:cubicBezTo>
                    <a:pt x="62" y="4237"/>
                    <a:pt x="115" y="4247"/>
                    <a:pt x="166" y="4279"/>
                  </a:cubicBezTo>
                  <a:cubicBezTo>
                    <a:pt x="249" y="4309"/>
                    <a:pt x="302" y="4372"/>
                    <a:pt x="353" y="4434"/>
                  </a:cubicBezTo>
                  <a:cubicBezTo>
                    <a:pt x="405" y="4496"/>
                    <a:pt x="457" y="4569"/>
                    <a:pt x="519" y="4621"/>
                  </a:cubicBezTo>
                  <a:cubicBezTo>
                    <a:pt x="800" y="4902"/>
                    <a:pt x="1298" y="4881"/>
                    <a:pt x="1548" y="5172"/>
                  </a:cubicBezTo>
                  <a:cubicBezTo>
                    <a:pt x="1672" y="5317"/>
                    <a:pt x="1714" y="5525"/>
                    <a:pt x="1869" y="5628"/>
                  </a:cubicBezTo>
                  <a:cubicBezTo>
                    <a:pt x="1942" y="5680"/>
                    <a:pt x="2025" y="5701"/>
                    <a:pt x="2108" y="5711"/>
                  </a:cubicBezTo>
                  <a:cubicBezTo>
                    <a:pt x="2409" y="3967"/>
                    <a:pt x="2305" y="2108"/>
                    <a:pt x="3094" y="488"/>
                  </a:cubicBezTo>
                  <a:cubicBezTo>
                    <a:pt x="3136" y="405"/>
                    <a:pt x="3177" y="333"/>
                    <a:pt x="3219" y="260"/>
                  </a:cubicBezTo>
                  <a:cubicBezTo>
                    <a:pt x="3260" y="167"/>
                    <a:pt x="3323" y="84"/>
                    <a:pt x="3375" y="1"/>
                  </a:cubicBezTo>
                  <a:close/>
                </a:path>
              </a:pathLst>
            </a:custGeom>
            <a:solidFill>
              <a:srgbClr val="5C8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912;p75">
              <a:extLst>
                <a:ext uri="{FF2B5EF4-FFF2-40B4-BE49-F238E27FC236}">
                  <a16:creationId xmlns:a16="http://schemas.microsoft.com/office/drawing/2014/main" id="{BBCC50DB-0751-9232-BF16-1B6BCC848052}"/>
                </a:ext>
              </a:extLst>
            </p:cNvPr>
            <p:cNvSpPr/>
            <p:nvPr/>
          </p:nvSpPr>
          <p:spPr>
            <a:xfrm>
              <a:off x="6764672" y="2796288"/>
              <a:ext cx="304600" cy="342868"/>
            </a:xfrm>
            <a:custGeom>
              <a:avLst/>
              <a:gdLst/>
              <a:ahLst/>
              <a:cxnLst/>
              <a:rect l="l" t="t" r="r" b="b"/>
              <a:pathLst>
                <a:path w="15211" h="17122" extrusionOk="0">
                  <a:moveTo>
                    <a:pt x="13705" y="0"/>
                  </a:moveTo>
                  <a:cubicBezTo>
                    <a:pt x="13539" y="706"/>
                    <a:pt x="13259" y="1391"/>
                    <a:pt x="12864" y="1963"/>
                  </a:cubicBezTo>
                  <a:cubicBezTo>
                    <a:pt x="12190" y="2918"/>
                    <a:pt x="11131" y="3479"/>
                    <a:pt x="10092" y="3966"/>
                  </a:cubicBezTo>
                  <a:cubicBezTo>
                    <a:pt x="10092" y="3728"/>
                    <a:pt x="9998" y="3479"/>
                    <a:pt x="9832" y="3313"/>
                  </a:cubicBezTo>
                  <a:cubicBezTo>
                    <a:pt x="8939" y="4475"/>
                    <a:pt x="7444" y="4870"/>
                    <a:pt x="5939" y="4870"/>
                  </a:cubicBezTo>
                  <a:cubicBezTo>
                    <a:pt x="5399" y="4870"/>
                    <a:pt x="4859" y="4818"/>
                    <a:pt x="4340" y="4735"/>
                  </a:cubicBezTo>
                  <a:cubicBezTo>
                    <a:pt x="3893" y="4662"/>
                    <a:pt x="3427" y="4548"/>
                    <a:pt x="3115" y="4215"/>
                  </a:cubicBezTo>
                  <a:cubicBezTo>
                    <a:pt x="2814" y="3883"/>
                    <a:pt x="2783" y="3260"/>
                    <a:pt x="3177" y="3043"/>
                  </a:cubicBezTo>
                  <a:cubicBezTo>
                    <a:pt x="2855" y="2596"/>
                    <a:pt x="1941" y="3022"/>
                    <a:pt x="1724" y="2523"/>
                  </a:cubicBezTo>
                  <a:cubicBezTo>
                    <a:pt x="1495" y="2004"/>
                    <a:pt x="2294" y="1641"/>
                    <a:pt x="2481" y="1267"/>
                  </a:cubicBezTo>
                  <a:cubicBezTo>
                    <a:pt x="2596" y="1028"/>
                    <a:pt x="2627" y="789"/>
                    <a:pt x="2637" y="540"/>
                  </a:cubicBezTo>
                  <a:lnTo>
                    <a:pt x="2637" y="540"/>
                  </a:lnTo>
                  <a:cubicBezTo>
                    <a:pt x="2606" y="561"/>
                    <a:pt x="2575" y="571"/>
                    <a:pt x="2544" y="592"/>
                  </a:cubicBezTo>
                  <a:cubicBezTo>
                    <a:pt x="2045" y="862"/>
                    <a:pt x="1620" y="1246"/>
                    <a:pt x="1267" y="1776"/>
                  </a:cubicBezTo>
                  <a:cubicBezTo>
                    <a:pt x="1215" y="1859"/>
                    <a:pt x="1152" y="1942"/>
                    <a:pt x="1111" y="2035"/>
                  </a:cubicBezTo>
                  <a:cubicBezTo>
                    <a:pt x="1069" y="2108"/>
                    <a:pt x="1028" y="2180"/>
                    <a:pt x="986" y="2263"/>
                  </a:cubicBezTo>
                  <a:cubicBezTo>
                    <a:pt x="197" y="3883"/>
                    <a:pt x="301" y="5742"/>
                    <a:pt x="0" y="7486"/>
                  </a:cubicBezTo>
                  <a:lnTo>
                    <a:pt x="93" y="7517"/>
                  </a:lnTo>
                  <a:cubicBezTo>
                    <a:pt x="146" y="7528"/>
                    <a:pt x="187" y="7538"/>
                    <a:pt x="239" y="7559"/>
                  </a:cubicBezTo>
                  <a:cubicBezTo>
                    <a:pt x="239" y="7372"/>
                    <a:pt x="291" y="7216"/>
                    <a:pt x="426" y="7154"/>
                  </a:cubicBezTo>
                  <a:cubicBezTo>
                    <a:pt x="478" y="7123"/>
                    <a:pt x="529" y="7113"/>
                    <a:pt x="592" y="7113"/>
                  </a:cubicBezTo>
                  <a:cubicBezTo>
                    <a:pt x="706" y="7113"/>
                    <a:pt x="820" y="7154"/>
                    <a:pt x="924" y="7196"/>
                  </a:cubicBezTo>
                  <a:cubicBezTo>
                    <a:pt x="2160" y="7653"/>
                    <a:pt x="3395" y="8119"/>
                    <a:pt x="4516" y="8825"/>
                  </a:cubicBezTo>
                  <a:cubicBezTo>
                    <a:pt x="5015" y="9158"/>
                    <a:pt x="5503" y="9521"/>
                    <a:pt x="6043" y="9781"/>
                  </a:cubicBezTo>
                  <a:cubicBezTo>
                    <a:pt x="7050" y="10237"/>
                    <a:pt x="8223" y="10269"/>
                    <a:pt x="9230" y="10736"/>
                  </a:cubicBezTo>
                  <a:cubicBezTo>
                    <a:pt x="9645" y="10934"/>
                    <a:pt x="10019" y="11203"/>
                    <a:pt x="10445" y="11390"/>
                  </a:cubicBezTo>
                  <a:cubicBezTo>
                    <a:pt x="10591" y="11453"/>
                    <a:pt x="10746" y="11504"/>
                    <a:pt x="10902" y="11504"/>
                  </a:cubicBezTo>
                  <a:lnTo>
                    <a:pt x="10974" y="11504"/>
                  </a:lnTo>
                  <a:cubicBezTo>
                    <a:pt x="11276" y="11473"/>
                    <a:pt x="11514" y="11224"/>
                    <a:pt x="11670" y="10964"/>
                  </a:cubicBezTo>
                  <a:cubicBezTo>
                    <a:pt x="12490" y="9552"/>
                    <a:pt x="12709" y="7663"/>
                    <a:pt x="12709" y="6043"/>
                  </a:cubicBezTo>
                  <a:cubicBezTo>
                    <a:pt x="12719" y="4891"/>
                    <a:pt x="12553" y="3666"/>
                    <a:pt x="13062" y="2637"/>
                  </a:cubicBezTo>
                  <a:cubicBezTo>
                    <a:pt x="13539" y="1672"/>
                    <a:pt x="14359" y="1008"/>
                    <a:pt x="15211" y="841"/>
                  </a:cubicBezTo>
                  <a:cubicBezTo>
                    <a:pt x="14754" y="509"/>
                    <a:pt x="14235" y="228"/>
                    <a:pt x="13705" y="0"/>
                  </a:cubicBezTo>
                  <a:close/>
                  <a:moveTo>
                    <a:pt x="6251" y="14557"/>
                  </a:moveTo>
                  <a:cubicBezTo>
                    <a:pt x="6001" y="15315"/>
                    <a:pt x="4901" y="15564"/>
                    <a:pt x="3987" y="15668"/>
                  </a:cubicBezTo>
                  <a:cubicBezTo>
                    <a:pt x="4008" y="15834"/>
                    <a:pt x="4029" y="16000"/>
                    <a:pt x="4039" y="16156"/>
                  </a:cubicBezTo>
                  <a:cubicBezTo>
                    <a:pt x="5305" y="16239"/>
                    <a:pt x="6572" y="16353"/>
                    <a:pt x="7818" y="16582"/>
                  </a:cubicBezTo>
                  <a:lnTo>
                    <a:pt x="7974" y="16612"/>
                  </a:lnTo>
                  <a:cubicBezTo>
                    <a:pt x="8763" y="16758"/>
                    <a:pt x="9573" y="16945"/>
                    <a:pt x="10372" y="17049"/>
                  </a:cubicBezTo>
                  <a:cubicBezTo>
                    <a:pt x="10684" y="17090"/>
                    <a:pt x="10995" y="17111"/>
                    <a:pt x="11307" y="17122"/>
                  </a:cubicBezTo>
                  <a:cubicBezTo>
                    <a:pt x="9791" y="16343"/>
                    <a:pt x="8275" y="15574"/>
                    <a:pt x="6759" y="14806"/>
                  </a:cubicBezTo>
                  <a:cubicBezTo>
                    <a:pt x="6593" y="14713"/>
                    <a:pt x="6427" y="14630"/>
                    <a:pt x="6251" y="145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913;p75">
              <a:extLst>
                <a:ext uri="{FF2B5EF4-FFF2-40B4-BE49-F238E27FC236}">
                  <a16:creationId xmlns:a16="http://schemas.microsoft.com/office/drawing/2014/main" id="{A4CEC01F-DFE9-C906-736C-7F6401DD12C8}"/>
                </a:ext>
              </a:extLst>
            </p:cNvPr>
            <p:cNvSpPr/>
            <p:nvPr/>
          </p:nvSpPr>
          <p:spPr>
            <a:xfrm>
              <a:off x="6769438" y="2812288"/>
              <a:ext cx="373026" cy="344330"/>
            </a:xfrm>
            <a:custGeom>
              <a:avLst/>
              <a:gdLst/>
              <a:ahLst/>
              <a:cxnLst/>
              <a:rect l="l" t="t" r="r" b="b"/>
              <a:pathLst>
                <a:path w="18628" h="17195" extrusionOk="0">
                  <a:moveTo>
                    <a:pt x="15409" y="1"/>
                  </a:moveTo>
                  <a:cubicBezTo>
                    <a:pt x="15263" y="1"/>
                    <a:pt x="15118" y="11"/>
                    <a:pt x="14973" y="42"/>
                  </a:cubicBezTo>
                  <a:cubicBezTo>
                    <a:pt x="14121" y="209"/>
                    <a:pt x="13301" y="873"/>
                    <a:pt x="12824" y="1838"/>
                  </a:cubicBezTo>
                  <a:cubicBezTo>
                    <a:pt x="12315" y="2867"/>
                    <a:pt x="12481" y="4092"/>
                    <a:pt x="12471" y="5244"/>
                  </a:cubicBezTo>
                  <a:cubicBezTo>
                    <a:pt x="12471" y="6864"/>
                    <a:pt x="12252" y="8753"/>
                    <a:pt x="11432" y="10165"/>
                  </a:cubicBezTo>
                  <a:cubicBezTo>
                    <a:pt x="11276" y="10425"/>
                    <a:pt x="11038" y="10674"/>
                    <a:pt x="10736" y="10705"/>
                  </a:cubicBezTo>
                  <a:lnTo>
                    <a:pt x="10664" y="10705"/>
                  </a:lnTo>
                  <a:cubicBezTo>
                    <a:pt x="10508" y="10705"/>
                    <a:pt x="10353" y="10654"/>
                    <a:pt x="10207" y="10591"/>
                  </a:cubicBezTo>
                  <a:cubicBezTo>
                    <a:pt x="9781" y="10404"/>
                    <a:pt x="9407" y="10135"/>
                    <a:pt x="8992" y="9937"/>
                  </a:cubicBezTo>
                  <a:cubicBezTo>
                    <a:pt x="7985" y="9470"/>
                    <a:pt x="6812" y="9438"/>
                    <a:pt x="5805" y="8982"/>
                  </a:cubicBezTo>
                  <a:cubicBezTo>
                    <a:pt x="5265" y="8722"/>
                    <a:pt x="4777" y="8359"/>
                    <a:pt x="4278" y="8026"/>
                  </a:cubicBezTo>
                  <a:cubicBezTo>
                    <a:pt x="3157" y="7320"/>
                    <a:pt x="1922" y="6854"/>
                    <a:pt x="686" y="6397"/>
                  </a:cubicBezTo>
                  <a:cubicBezTo>
                    <a:pt x="582" y="6355"/>
                    <a:pt x="468" y="6314"/>
                    <a:pt x="354" y="6314"/>
                  </a:cubicBezTo>
                  <a:cubicBezTo>
                    <a:pt x="291" y="6314"/>
                    <a:pt x="240" y="6324"/>
                    <a:pt x="188" y="6355"/>
                  </a:cubicBezTo>
                  <a:cubicBezTo>
                    <a:pt x="53" y="6417"/>
                    <a:pt x="1" y="6573"/>
                    <a:pt x="1" y="6760"/>
                  </a:cubicBezTo>
                  <a:cubicBezTo>
                    <a:pt x="344" y="6905"/>
                    <a:pt x="603" y="7207"/>
                    <a:pt x="769" y="7539"/>
                  </a:cubicBezTo>
                  <a:cubicBezTo>
                    <a:pt x="884" y="7756"/>
                    <a:pt x="1018" y="8026"/>
                    <a:pt x="1080" y="8266"/>
                  </a:cubicBezTo>
                  <a:cubicBezTo>
                    <a:pt x="1154" y="8536"/>
                    <a:pt x="997" y="8483"/>
                    <a:pt x="738" y="8504"/>
                  </a:cubicBezTo>
                  <a:cubicBezTo>
                    <a:pt x="707" y="8504"/>
                    <a:pt x="665" y="8515"/>
                    <a:pt x="634" y="8525"/>
                  </a:cubicBezTo>
                  <a:cubicBezTo>
                    <a:pt x="1465" y="9345"/>
                    <a:pt x="2150" y="10301"/>
                    <a:pt x="2679" y="11349"/>
                  </a:cubicBezTo>
                  <a:cubicBezTo>
                    <a:pt x="3978" y="11411"/>
                    <a:pt x="5545" y="11671"/>
                    <a:pt x="5960" y="12844"/>
                  </a:cubicBezTo>
                  <a:cubicBezTo>
                    <a:pt x="6096" y="13208"/>
                    <a:pt x="6096" y="13508"/>
                    <a:pt x="6013" y="13758"/>
                  </a:cubicBezTo>
                  <a:cubicBezTo>
                    <a:pt x="6189" y="13831"/>
                    <a:pt x="6355" y="13914"/>
                    <a:pt x="6521" y="14007"/>
                  </a:cubicBezTo>
                  <a:cubicBezTo>
                    <a:pt x="8037" y="14775"/>
                    <a:pt x="9553" y="15544"/>
                    <a:pt x="11069" y="16323"/>
                  </a:cubicBezTo>
                  <a:cubicBezTo>
                    <a:pt x="11412" y="16499"/>
                    <a:pt x="11765" y="16676"/>
                    <a:pt x="12107" y="16863"/>
                  </a:cubicBezTo>
                  <a:cubicBezTo>
                    <a:pt x="12418" y="17018"/>
                    <a:pt x="12741" y="17184"/>
                    <a:pt x="13094" y="17195"/>
                  </a:cubicBezTo>
                  <a:lnTo>
                    <a:pt x="13114" y="17195"/>
                  </a:lnTo>
                  <a:cubicBezTo>
                    <a:pt x="13685" y="17195"/>
                    <a:pt x="14174" y="16779"/>
                    <a:pt x="14568" y="16353"/>
                  </a:cubicBezTo>
                  <a:cubicBezTo>
                    <a:pt x="17600" y="13125"/>
                    <a:pt x="18627" y="8369"/>
                    <a:pt x="18150" y="3956"/>
                  </a:cubicBezTo>
                  <a:cubicBezTo>
                    <a:pt x="18046" y="3022"/>
                    <a:pt x="17880" y="2077"/>
                    <a:pt x="17402" y="1278"/>
                  </a:cubicBezTo>
                  <a:cubicBezTo>
                    <a:pt x="16883" y="385"/>
                    <a:pt x="16146" y="1"/>
                    <a:pt x="15409" y="1"/>
                  </a:cubicBezTo>
                  <a:close/>
                </a:path>
              </a:pathLst>
            </a:custGeom>
            <a:solidFill>
              <a:srgbClr val="5C8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914;p75">
              <a:extLst>
                <a:ext uri="{FF2B5EF4-FFF2-40B4-BE49-F238E27FC236}">
                  <a16:creationId xmlns:a16="http://schemas.microsoft.com/office/drawing/2014/main" id="{7E17320D-6411-C89F-E98A-FD7DB82429B2}"/>
                </a:ext>
              </a:extLst>
            </p:cNvPr>
            <p:cNvSpPr/>
            <p:nvPr/>
          </p:nvSpPr>
          <p:spPr>
            <a:xfrm>
              <a:off x="6832637" y="2600844"/>
              <a:ext cx="257221" cy="201912"/>
            </a:xfrm>
            <a:custGeom>
              <a:avLst/>
              <a:gdLst/>
              <a:ahLst/>
              <a:cxnLst/>
              <a:rect l="l" t="t" r="r" b="b"/>
              <a:pathLst>
                <a:path w="12845" h="10083" extrusionOk="0">
                  <a:moveTo>
                    <a:pt x="2711" y="3126"/>
                  </a:moveTo>
                  <a:cubicBezTo>
                    <a:pt x="2753" y="3136"/>
                    <a:pt x="2794" y="3136"/>
                    <a:pt x="2836" y="3157"/>
                  </a:cubicBezTo>
                  <a:cubicBezTo>
                    <a:pt x="2877" y="3177"/>
                    <a:pt x="2919" y="3198"/>
                    <a:pt x="2950" y="3230"/>
                  </a:cubicBezTo>
                  <a:cubicBezTo>
                    <a:pt x="2981" y="3260"/>
                    <a:pt x="3012" y="3292"/>
                    <a:pt x="3012" y="3334"/>
                  </a:cubicBezTo>
                  <a:cubicBezTo>
                    <a:pt x="2981" y="3323"/>
                    <a:pt x="2950" y="3323"/>
                    <a:pt x="2919" y="3323"/>
                  </a:cubicBezTo>
                  <a:cubicBezTo>
                    <a:pt x="2877" y="3323"/>
                    <a:pt x="2846" y="3323"/>
                    <a:pt x="2815" y="3334"/>
                  </a:cubicBezTo>
                  <a:cubicBezTo>
                    <a:pt x="2763" y="3354"/>
                    <a:pt x="2701" y="3375"/>
                    <a:pt x="2649" y="3406"/>
                  </a:cubicBezTo>
                  <a:cubicBezTo>
                    <a:pt x="2638" y="3406"/>
                    <a:pt x="2617" y="3417"/>
                    <a:pt x="2607" y="3427"/>
                  </a:cubicBezTo>
                  <a:cubicBezTo>
                    <a:pt x="2597" y="3437"/>
                    <a:pt x="2576" y="3437"/>
                    <a:pt x="2566" y="3447"/>
                  </a:cubicBezTo>
                  <a:cubicBezTo>
                    <a:pt x="2555" y="3458"/>
                    <a:pt x="2534" y="3468"/>
                    <a:pt x="2524" y="3468"/>
                  </a:cubicBezTo>
                  <a:lnTo>
                    <a:pt x="2504" y="3479"/>
                  </a:lnTo>
                  <a:cubicBezTo>
                    <a:pt x="2493" y="3489"/>
                    <a:pt x="2483" y="3489"/>
                    <a:pt x="2483" y="3500"/>
                  </a:cubicBezTo>
                  <a:cubicBezTo>
                    <a:pt x="2421" y="3530"/>
                    <a:pt x="2368" y="3562"/>
                    <a:pt x="2317" y="3593"/>
                  </a:cubicBezTo>
                  <a:cubicBezTo>
                    <a:pt x="2202" y="3655"/>
                    <a:pt x="2098" y="3728"/>
                    <a:pt x="1985" y="3800"/>
                  </a:cubicBezTo>
                  <a:cubicBezTo>
                    <a:pt x="1964" y="3821"/>
                    <a:pt x="1932" y="3842"/>
                    <a:pt x="1901" y="3863"/>
                  </a:cubicBezTo>
                  <a:lnTo>
                    <a:pt x="1818" y="3915"/>
                  </a:lnTo>
                  <a:cubicBezTo>
                    <a:pt x="1756" y="3956"/>
                    <a:pt x="1704" y="4008"/>
                    <a:pt x="1632" y="4050"/>
                  </a:cubicBezTo>
                  <a:lnTo>
                    <a:pt x="1632" y="3987"/>
                  </a:lnTo>
                  <a:lnTo>
                    <a:pt x="1632" y="3956"/>
                  </a:lnTo>
                  <a:cubicBezTo>
                    <a:pt x="1641" y="3946"/>
                    <a:pt x="1641" y="3936"/>
                    <a:pt x="1641" y="3925"/>
                  </a:cubicBezTo>
                  <a:cubicBezTo>
                    <a:pt x="1641" y="3904"/>
                    <a:pt x="1652" y="3894"/>
                    <a:pt x="1652" y="3873"/>
                  </a:cubicBezTo>
                  <a:cubicBezTo>
                    <a:pt x="1662" y="3853"/>
                    <a:pt x="1662" y="3832"/>
                    <a:pt x="1673" y="3811"/>
                  </a:cubicBezTo>
                  <a:cubicBezTo>
                    <a:pt x="1704" y="3738"/>
                    <a:pt x="1735" y="3666"/>
                    <a:pt x="1777" y="3603"/>
                  </a:cubicBezTo>
                  <a:cubicBezTo>
                    <a:pt x="1808" y="3572"/>
                    <a:pt x="1828" y="3541"/>
                    <a:pt x="1849" y="3510"/>
                  </a:cubicBezTo>
                  <a:lnTo>
                    <a:pt x="1891" y="3468"/>
                  </a:lnTo>
                  <a:lnTo>
                    <a:pt x="1911" y="3447"/>
                  </a:lnTo>
                  <a:lnTo>
                    <a:pt x="1932" y="3427"/>
                  </a:lnTo>
                  <a:cubicBezTo>
                    <a:pt x="1953" y="3406"/>
                    <a:pt x="1964" y="3396"/>
                    <a:pt x="1985" y="3385"/>
                  </a:cubicBezTo>
                  <a:lnTo>
                    <a:pt x="2026" y="3343"/>
                  </a:lnTo>
                  <a:cubicBezTo>
                    <a:pt x="2057" y="3323"/>
                    <a:pt x="2088" y="3302"/>
                    <a:pt x="2130" y="3281"/>
                  </a:cubicBezTo>
                  <a:lnTo>
                    <a:pt x="2181" y="3250"/>
                  </a:lnTo>
                  <a:cubicBezTo>
                    <a:pt x="2192" y="3240"/>
                    <a:pt x="2213" y="3230"/>
                    <a:pt x="2234" y="3219"/>
                  </a:cubicBezTo>
                  <a:cubicBezTo>
                    <a:pt x="2254" y="3219"/>
                    <a:pt x="2264" y="3209"/>
                    <a:pt x="2285" y="3198"/>
                  </a:cubicBezTo>
                  <a:cubicBezTo>
                    <a:pt x="2306" y="3188"/>
                    <a:pt x="2327" y="3188"/>
                    <a:pt x="2347" y="3177"/>
                  </a:cubicBezTo>
                  <a:cubicBezTo>
                    <a:pt x="2358" y="3167"/>
                    <a:pt x="2379" y="3167"/>
                    <a:pt x="2400" y="3157"/>
                  </a:cubicBezTo>
                  <a:cubicBezTo>
                    <a:pt x="2421" y="3157"/>
                    <a:pt x="2441" y="3147"/>
                    <a:pt x="2462" y="3147"/>
                  </a:cubicBezTo>
                  <a:cubicBezTo>
                    <a:pt x="2483" y="3136"/>
                    <a:pt x="2493" y="3136"/>
                    <a:pt x="2514" y="3136"/>
                  </a:cubicBezTo>
                  <a:cubicBezTo>
                    <a:pt x="2534" y="3126"/>
                    <a:pt x="2555" y="3126"/>
                    <a:pt x="2576" y="3126"/>
                  </a:cubicBezTo>
                  <a:close/>
                  <a:moveTo>
                    <a:pt x="6957" y="3105"/>
                  </a:moveTo>
                  <a:cubicBezTo>
                    <a:pt x="7010" y="3105"/>
                    <a:pt x="7072" y="3105"/>
                    <a:pt x="7124" y="3126"/>
                  </a:cubicBezTo>
                  <a:cubicBezTo>
                    <a:pt x="7217" y="3147"/>
                    <a:pt x="7300" y="3177"/>
                    <a:pt x="7384" y="3230"/>
                  </a:cubicBezTo>
                  <a:cubicBezTo>
                    <a:pt x="7539" y="3323"/>
                    <a:pt x="7674" y="3447"/>
                    <a:pt x="7767" y="3603"/>
                  </a:cubicBezTo>
                  <a:cubicBezTo>
                    <a:pt x="7809" y="3687"/>
                    <a:pt x="7840" y="3770"/>
                    <a:pt x="7861" y="3853"/>
                  </a:cubicBezTo>
                  <a:cubicBezTo>
                    <a:pt x="7861" y="3873"/>
                    <a:pt x="7871" y="3894"/>
                    <a:pt x="7871" y="3915"/>
                  </a:cubicBezTo>
                  <a:lnTo>
                    <a:pt x="7871" y="3987"/>
                  </a:lnTo>
                  <a:cubicBezTo>
                    <a:pt x="7882" y="4008"/>
                    <a:pt x="7882" y="4029"/>
                    <a:pt x="7871" y="4050"/>
                  </a:cubicBezTo>
                  <a:lnTo>
                    <a:pt x="7871" y="4112"/>
                  </a:lnTo>
                  <a:cubicBezTo>
                    <a:pt x="7850" y="4102"/>
                    <a:pt x="7840" y="4081"/>
                    <a:pt x="7820" y="4070"/>
                  </a:cubicBezTo>
                  <a:cubicBezTo>
                    <a:pt x="7809" y="4050"/>
                    <a:pt x="7799" y="4040"/>
                    <a:pt x="7778" y="4019"/>
                  </a:cubicBezTo>
                  <a:lnTo>
                    <a:pt x="7695" y="3936"/>
                  </a:lnTo>
                  <a:lnTo>
                    <a:pt x="7539" y="3780"/>
                  </a:lnTo>
                  <a:cubicBezTo>
                    <a:pt x="7425" y="3687"/>
                    <a:pt x="7321" y="3603"/>
                    <a:pt x="7197" y="3541"/>
                  </a:cubicBezTo>
                  <a:cubicBezTo>
                    <a:pt x="7082" y="3468"/>
                    <a:pt x="6968" y="3417"/>
                    <a:pt x="6844" y="3396"/>
                  </a:cubicBezTo>
                  <a:cubicBezTo>
                    <a:pt x="6812" y="3396"/>
                    <a:pt x="6771" y="3385"/>
                    <a:pt x="6729" y="3385"/>
                  </a:cubicBezTo>
                  <a:cubicBezTo>
                    <a:pt x="6698" y="3385"/>
                    <a:pt x="6678" y="3385"/>
                    <a:pt x="6646" y="3396"/>
                  </a:cubicBezTo>
                  <a:cubicBezTo>
                    <a:pt x="6615" y="3396"/>
                    <a:pt x="6574" y="3406"/>
                    <a:pt x="6542" y="3417"/>
                  </a:cubicBezTo>
                  <a:cubicBezTo>
                    <a:pt x="6501" y="3427"/>
                    <a:pt x="6470" y="3437"/>
                    <a:pt x="6428" y="3458"/>
                  </a:cubicBezTo>
                  <a:cubicBezTo>
                    <a:pt x="6428" y="3417"/>
                    <a:pt x="6449" y="3375"/>
                    <a:pt x="6480" y="3334"/>
                  </a:cubicBezTo>
                  <a:cubicBezTo>
                    <a:pt x="6501" y="3292"/>
                    <a:pt x="6532" y="3260"/>
                    <a:pt x="6574" y="3230"/>
                  </a:cubicBezTo>
                  <a:cubicBezTo>
                    <a:pt x="6646" y="3167"/>
                    <a:pt x="6740" y="3126"/>
                    <a:pt x="6833" y="3115"/>
                  </a:cubicBezTo>
                  <a:cubicBezTo>
                    <a:pt x="6874" y="3105"/>
                    <a:pt x="6916" y="3105"/>
                    <a:pt x="6957" y="3105"/>
                  </a:cubicBezTo>
                  <a:close/>
                  <a:moveTo>
                    <a:pt x="2275" y="4382"/>
                  </a:moveTo>
                  <a:cubicBezTo>
                    <a:pt x="2462" y="4382"/>
                    <a:pt x="2617" y="4600"/>
                    <a:pt x="2617" y="4880"/>
                  </a:cubicBezTo>
                  <a:cubicBezTo>
                    <a:pt x="2617" y="5150"/>
                    <a:pt x="2462" y="5379"/>
                    <a:pt x="2275" y="5379"/>
                  </a:cubicBezTo>
                  <a:cubicBezTo>
                    <a:pt x="2088" y="5379"/>
                    <a:pt x="1943" y="5150"/>
                    <a:pt x="1943" y="4880"/>
                  </a:cubicBezTo>
                  <a:cubicBezTo>
                    <a:pt x="1943" y="4600"/>
                    <a:pt x="2088" y="4382"/>
                    <a:pt x="2275" y="4382"/>
                  </a:cubicBezTo>
                  <a:close/>
                  <a:moveTo>
                    <a:pt x="6844" y="4382"/>
                  </a:moveTo>
                  <a:cubicBezTo>
                    <a:pt x="7031" y="4382"/>
                    <a:pt x="7176" y="4600"/>
                    <a:pt x="7176" y="4880"/>
                  </a:cubicBezTo>
                  <a:cubicBezTo>
                    <a:pt x="7176" y="5150"/>
                    <a:pt x="7031" y="5379"/>
                    <a:pt x="6844" y="5379"/>
                  </a:cubicBezTo>
                  <a:cubicBezTo>
                    <a:pt x="6657" y="5379"/>
                    <a:pt x="6501" y="5150"/>
                    <a:pt x="6501" y="4880"/>
                  </a:cubicBezTo>
                  <a:cubicBezTo>
                    <a:pt x="6501" y="4600"/>
                    <a:pt x="6657" y="4382"/>
                    <a:pt x="6844" y="4382"/>
                  </a:cubicBezTo>
                  <a:close/>
                  <a:moveTo>
                    <a:pt x="95" y="6354"/>
                  </a:moveTo>
                  <a:lnTo>
                    <a:pt x="95" y="6354"/>
                  </a:lnTo>
                  <a:cubicBezTo>
                    <a:pt x="53" y="6635"/>
                    <a:pt x="33" y="6915"/>
                    <a:pt x="1" y="7196"/>
                  </a:cubicBezTo>
                  <a:cubicBezTo>
                    <a:pt x="53" y="6915"/>
                    <a:pt x="95" y="6635"/>
                    <a:pt x="95" y="6354"/>
                  </a:cubicBezTo>
                  <a:close/>
                  <a:moveTo>
                    <a:pt x="3656" y="4725"/>
                  </a:moveTo>
                  <a:cubicBezTo>
                    <a:pt x="3667" y="4922"/>
                    <a:pt x="3646" y="5109"/>
                    <a:pt x="3604" y="5295"/>
                  </a:cubicBezTo>
                  <a:cubicBezTo>
                    <a:pt x="3563" y="5482"/>
                    <a:pt x="3510" y="5659"/>
                    <a:pt x="3438" y="5835"/>
                  </a:cubicBezTo>
                  <a:lnTo>
                    <a:pt x="3397" y="5971"/>
                  </a:lnTo>
                  <a:lnTo>
                    <a:pt x="3344" y="6105"/>
                  </a:lnTo>
                  <a:cubicBezTo>
                    <a:pt x="3303" y="6188"/>
                    <a:pt x="3272" y="6282"/>
                    <a:pt x="3240" y="6365"/>
                  </a:cubicBezTo>
                  <a:cubicBezTo>
                    <a:pt x="3199" y="6448"/>
                    <a:pt x="3168" y="6531"/>
                    <a:pt x="3137" y="6624"/>
                  </a:cubicBezTo>
                  <a:cubicBezTo>
                    <a:pt x="3095" y="6707"/>
                    <a:pt x="3064" y="6791"/>
                    <a:pt x="3044" y="6874"/>
                  </a:cubicBezTo>
                  <a:cubicBezTo>
                    <a:pt x="3012" y="6957"/>
                    <a:pt x="2991" y="7040"/>
                    <a:pt x="2981" y="7134"/>
                  </a:cubicBezTo>
                  <a:cubicBezTo>
                    <a:pt x="2970" y="7217"/>
                    <a:pt x="2960" y="7300"/>
                    <a:pt x="2970" y="7383"/>
                  </a:cubicBezTo>
                  <a:cubicBezTo>
                    <a:pt x="2970" y="7414"/>
                    <a:pt x="2981" y="7455"/>
                    <a:pt x="2991" y="7497"/>
                  </a:cubicBezTo>
                  <a:cubicBezTo>
                    <a:pt x="3002" y="7538"/>
                    <a:pt x="3012" y="7580"/>
                    <a:pt x="3023" y="7611"/>
                  </a:cubicBezTo>
                  <a:cubicBezTo>
                    <a:pt x="3064" y="7683"/>
                    <a:pt x="3106" y="7757"/>
                    <a:pt x="3157" y="7808"/>
                  </a:cubicBezTo>
                  <a:lnTo>
                    <a:pt x="3178" y="7829"/>
                  </a:lnTo>
                  <a:cubicBezTo>
                    <a:pt x="3189" y="7829"/>
                    <a:pt x="3199" y="7840"/>
                    <a:pt x="3199" y="7850"/>
                  </a:cubicBezTo>
                  <a:cubicBezTo>
                    <a:pt x="3220" y="7860"/>
                    <a:pt x="3240" y="7870"/>
                    <a:pt x="3251" y="7881"/>
                  </a:cubicBezTo>
                  <a:lnTo>
                    <a:pt x="3282" y="7891"/>
                  </a:lnTo>
                  <a:cubicBezTo>
                    <a:pt x="3293" y="7902"/>
                    <a:pt x="3293" y="7902"/>
                    <a:pt x="3303" y="7902"/>
                  </a:cubicBezTo>
                  <a:lnTo>
                    <a:pt x="3334" y="7912"/>
                  </a:lnTo>
                  <a:lnTo>
                    <a:pt x="3344" y="7923"/>
                  </a:lnTo>
                  <a:lnTo>
                    <a:pt x="3365" y="7923"/>
                  </a:lnTo>
                  <a:cubicBezTo>
                    <a:pt x="3427" y="7943"/>
                    <a:pt x="3500" y="7953"/>
                    <a:pt x="3583" y="7953"/>
                  </a:cubicBezTo>
                  <a:lnTo>
                    <a:pt x="3614" y="7953"/>
                  </a:lnTo>
                  <a:cubicBezTo>
                    <a:pt x="3708" y="7953"/>
                    <a:pt x="3791" y="7933"/>
                    <a:pt x="3884" y="7923"/>
                  </a:cubicBezTo>
                  <a:cubicBezTo>
                    <a:pt x="3978" y="7902"/>
                    <a:pt x="4061" y="7870"/>
                    <a:pt x="4154" y="7840"/>
                  </a:cubicBezTo>
                  <a:lnTo>
                    <a:pt x="4154" y="7840"/>
                  </a:lnTo>
                  <a:cubicBezTo>
                    <a:pt x="4082" y="7891"/>
                    <a:pt x="3999" y="7943"/>
                    <a:pt x="3905" y="7985"/>
                  </a:cubicBezTo>
                  <a:cubicBezTo>
                    <a:pt x="3822" y="8027"/>
                    <a:pt x="3729" y="8057"/>
                    <a:pt x="3635" y="8078"/>
                  </a:cubicBezTo>
                  <a:cubicBezTo>
                    <a:pt x="3573" y="8089"/>
                    <a:pt x="3510" y="8089"/>
                    <a:pt x="3448" y="8089"/>
                  </a:cubicBezTo>
                  <a:cubicBezTo>
                    <a:pt x="3407" y="8089"/>
                    <a:pt x="3365" y="8089"/>
                    <a:pt x="3323" y="8078"/>
                  </a:cubicBezTo>
                  <a:lnTo>
                    <a:pt x="3293" y="8078"/>
                  </a:lnTo>
                  <a:lnTo>
                    <a:pt x="3251" y="8068"/>
                  </a:lnTo>
                  <a:cubicBezTo>
                    <a:pt x="3240" y="8057"/>
                    <a:pt x="3230" y="8057"/>
                    <a:pt x="3210" y="8047"/>
                  </a:cubicBezTo>
                  <a:lnTo>
                    <a:pt x="3178" y="8036"/>
                  </a:lnTo>
                  <a:cubicBezTo>
                    <a:pt x="3147" y="8027"/>
                    <a:pt x="3127" y="8016"/>
                    <a:pt x="3106" y="8006"/>
                  </a:cubicBezTo>
                  <a:lnTo>
                    <a:pt x="3064" y="7974"/>
                  </a:lnTo>
                  <a:cubicBezTo>
                    <a:pt x="3054" y="7974"/>
                    <a:pt x="3044" y="7964"/>
                    <a:pt x="3033" y="7953"/>
                  </a:cubicBezTo>
                  <a:cubicBezTo>
                    <a:pt x="2991" y="7923"/>
                    <a:pt x="2950" y="7881"/>
                    <a:pt x="2919" y="7840"/>
                  </a:cubicBezTo>
                  <a:cubicBezTo>
                    <a:pt x="2887" y="7798"/>
                    <a:pt x="2857" y="7757"/>
                    <a:pt x="2836" y="7704"/>
                  </a:cubicBezTo>
                  <a:cubicBezTo>
                    <a:pt x="2804" y="7653"/>
                    <a:pt x="2794" y="7611"/>
                    <a:pt x="2774" y="7559"/>
                  </a:cubicBezTo>
                  <a:lnTo>
                    <a:pt x="2742" y="7404"/>
                  </a:lnTo>
                  <a:cubicBezTo>
                    <a:pt x="2732" y="7300"/>
                    <a:pt x="2732" y="7196"/>
                    <a:pt x="2742" y="7092"/>
                  </a:cubicBezTo>
                  <a:cubicBezTo>
                    <a:pt x="2753" y="7040"/>
                    <a:pt x="2763" y="6998"/>
                    <a:pt x="2774" y="6947"/>
                  </a:cubicBezTo>
                  <a:cubicBezTo>
                    <a:pt x="2784" y="6894"/>
                    <a:pt x="2794" y="6853"/>
                    <a:pt x="2815" y="6801"/>
                  </a:cubicBezTo>
                  <a:cubicBezTo>
                    <a:pt x="2867" y="6614"/>
                    <a:pt x="2950" y="6448"/>
                    <a:pt x="3023" y="6271"/>
                  </a:cubicBezTo>
                  <a:lnTo>
                    <a:pt x="3147" y="6022"/>
                  </a:lnTo>
                  <a:lnTo>
                    <a:pt x="3261" y="5763"/>
                  </a:lnTo>
                  <a:cubicBezTo>
                    <a:pt x="3427" y="5431"/>
                    <a:pt x="3573" y="5099"/>
                    <a:pt x="3656" y="4725"/>
                  </a:cubicBezTo>
                  <a:close/>
                  <a:moveTo>
                    <a:pt x="11027" y="4496"/>
                  </a:moveTo>
                  <a:lnTo>
                    <a:pt x="11027" y="4496"/>
                  </a:lnTo>
                  <a:cubicBezTo>
                    <a:pt x="10810" y="5171"/>
                    <a:pt x="10591" y="5867"/>
                    <a:pt x="10529" y="6583"/>
                  </a:cubicBezTo>
                  <a:cubicBezTo>
                    <a:pt x="10498" y="7092"/>
                    <a:pt x="10540" y="7590"/>
                    <a:pt x="10529" y="8099"/>
                  </a:cubicBezTo>
                  <a:cubicBezTo>
                    <a:pt x="11516" y="8047"/>
                    <a:pt x="12513" y="7372"/>
                    <a:pt x="12689" y="6386"/>
                  </a:cubicBezTo>
                  <a:cubicBezTo>
                    <a:pt x="12845" y="5514"/>
                    <a:pt x="12190" y="4776"/>
                    <a:pt x="11381" y="4776"/>
                  </a:cubicBezTo>
                  <a:cubicBezTo>
                    <a:pt x="11246" y="4776"/>
                    <a:pt x="11101" y="4797"/>
                    <a:pt x="10965" y="4839"/>
                  </a:cubicBezTo>
                  <a:cubicBezTo>
                    <a:pt x="10997" y="4725"/>
                    <a:pt x="11018" y="4610"/>
                    <a:pt x="11027" y="4496"/>
                  </a:cubicBezTo>
                  <a:close/>
                  <a:moveTo>
                    <a:pt x="6334" y="0"/>
                  </a:moveTo>
                  <a:cubicBezTo>
                    <a:pt x="3480" y="0"/>
                    <a:pt x="759" y="2264"/>
                    <a:pt x="271" y="5119"/>
                  </a:cubicBezTo>
                  <a:cubicBezTo>
                    <a:pt x="199" y="5545"/>
                    <a:pt x="146" y="5939"/>
                    <a:pt x="95" y="6313"/>
                  </a:cubicBezTo>
                  <a:cubicBezTo>
                    <a:pt x="136" y="6832"/>
                    <a:pt x="188" y="7320"/>
                    <a:pt x="167" y="7850"/>
                  </a:cubicBezTo>
                  <a:cubicBezTo>
                    <a:pt x="146" y="8327"/>
                    <a:pt x="22" y="9241"/>
                    <a:pt x="386" y="9605"/>
                  </a:cubicBezTo>
                  <a:cubicBezTo>
                    <a:pt x="697" y="9262"/>
                    <a:pt x="946" y="8899"/>
                    <a:pt x="1403" y="8712"/>
                  </a:cubicBezTo>
                  <a:cubicBezTo>
                    <a:pt x="1881" y="8493"/>
                    <a:pt x="2410" y="8442"/>
                    <a:pt x="2940" y="8400"/>
                  </a:cubicBezTo>
                  <a:cubicBezTo>
                    <a:pt x="3230" y="8369"/>
                    <a:pt x="3531" y="8348"/>
                    <a:pt x="3822" y="8348"/>
                  </a:cubicBezTo>
                  <a:cubicBezTo>
                    <a:pt x="4362" y="8348"/>
                    <a:pt x="4881" y="8421"/>
                    <a:pt x="5338" y="8691"/>
                  </a:cubicBezTo>
                  <a:cubicBezTo>
                    <a:pt x="5888" y="9003"/>
                    <a:pt x="6251" y="9552"/>
                    <a:pt x="6604" y="10082"/>
                  </a:cubicBezTo>
                  <a:lnTo>
                    <a:pt x="6615" y="10082"/>
                  </a:lnTo>
                  <a:cubicBezTo>
                    <a:pt x="6719" y="10082"/>
                    <a:pt x="8193" y="9044"/>
                    <a:pt x="8318" y="8929"/>
                  </a:cubicBezTo>
                  <a:cubicBezTo>
                    <a:pt x="9792" y="7725"/>
                    <a:pt x="10042" y="5950"/>
                    <a:pt x="11038" y="4423"/>
                  </a:cubicBezTo>
                  <a:cubicBezTo>
                    <a:pt x="11059" y="4185"/>
                    <a:pt x="11059" y="3956"/>
                    <a:pt x="11038" y="3717"/>
                  </a:cubicBezTo>
                  <a:cubicBezTo>
                    <a:pt x="10944" y="2877"/>
                    <a:pt x="10561" y="2067"/>
                    <a:pt x="9968" y="1454"/>
                  </a:cubicBezTo>
                  <a:cubicBezTo>
                    <a:pt x="9117" y="572"/>
                    <a:pt x="7903" y="94"/>
                    <a:pt x="6687" y="11"/>
                  </a:cubicBezTo>
                  <a:cubicBezTo>
                    <a:pt x="6574" y="11"/>
                    <a:pt x="6449" y="0"/>
                    <a:pt x="6334" y="0"/>
                  </a:cubicBezTo>
                  <a:close/>
                </a:path>
              </a:pathLst>
            </a:custGeom>
            <a:solidFill>
              <a:srgbClr val="B8A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915;p75">
              <a:extLst>
                <a:ext uri="{FF2B5EF4-FFF2-40B4-BE49-F238E27FC236}">
                  <a16:creationId xmlns:a16="http://schemas.microsoft.com/office/drawing/2014/main" id="{F5E2490D-4B17-7410-B307-4950907FEB92}"/>
                </a:ext>
              </a:extLst>
            </p:cNvPr>
            <p:cNvSpPr/>
            <p:nvPr/>
          </p:nvSpPr>
          <p:spPr>
            <a:xfrm>
              <a:off x="6871525" y="2688574"/>
              <a:ext cx="13537" cy="19985"/>
            </a:xfrm>
            <a:custGeom>
              <a:avLst/>
              <a:gdLst/>
              <a:ahLst/>
              <a:cxnLst/>
              <a:rect l="l" t="t" r="r" b="b"/>
              <a:pathLst>
                <a:path w="676" h="998" extrusionOk="0">
                  <a:moveTo>
                    <a:pt x="333" y="1"/>
                  </a:moveTo>
                  <a:cubicBezTo>
                    <a:pt x="146" y="1"/>
                    <a:pt x="1" y="219"/>
                    <a:pt x="1" y="499"/>
                  </a:cubicBezTo>
                  <a:cubicBezTo>
                    <a:pt x="1" y="769"/>
                    <a:pt x="146" y="998"/>
                    <a:pt x="333" y="998"/>
                  </a:cubicBezTo>
                  <a:cubicBezTo>
                    <a:pt x="520" y="998"/>
                    <a:pt x="675" y="769"/>
                    <a:pt x="675" y="499"/>
                  </a:cubicBezTo>
                  <a:cubicBezTo>
                    <a:pt x="675" y="219"/>
                    <a:pt x="520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916;p75">
              <a:extLst>
                <a:ext uri="{FF2B5EF4-FFF2-40B4-BE49-F238E27FC236}">
                  <a16:creationId xmlns:a16="http://schemas.microsoft.com/office/drawing/2014/main" id="{6CFA5269-1376-95A6-0D0F-1F995F2080CC}"/>
                </a:ext>
              </a:extLst>
            </p:cNvPr>
            <p:cNvSpPr/>
            <p:nvPr/>
          </p:nvSpPr>
          <p:spPr>
            <a:xfrm>
              <a:off x="6962799" y="2688574"/>
              <a:ext cx="13537" cy="19985"/>
            </a:xfrm>
            <a:custGeom>
              <a:avLst/>
              <a:gdLst/>
              <a:ahLst/>
              <a:cxnLst/>
              <a:rect l="l" t="t" r="r" b="b"/>
              <a:pathLst>
                <a:path w="676" h="998" extrusionOk="0">
                  <a:moveTo>
                    <a:pt x="344" y="1"/>
                  </a:moveTo>
                  <a:cubicBezTo>
                    <a:pt x="157" y="1"/>
                    <a:pt x="1" y="219"/>
                    <a:pt x="1" y="499"/>
                  </a:cubicBezTo>
                  <a:cubicBezTo>
                    <a:pt x="1" y="769"/>
                    <a:pt x="157" y="998"/>
                    <a:pt x="344" y="998"/>
                  </a:cubicBezTo>
                  <a:cubicBezTo>
                    <a:pt x="531" y="998"/>
                    <a:pt x="676" y="769"/>
                    <a:pt x="676" y="499"/>
                  </a:cubicBezTo>
                  <a:cubicBezTo>
                    <a:pt x="676" y="219"/>
                    <a:pt x="531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917;p75">
              <a:extLst>
                <a:ext uri="{FF2B5EF4-FFF2-40B4-BE49-F238E27FC236}">
                  <a16:creationId xmlns:a16="http://schemas.microsoft.com/office/drawing/2014/main" id="{3F765608-B0A0-72B1-A08F-1DDD0FA9DAD3}"/>
                </a:ext>
              </a:extLst>
            </p:cNvPr>
            <p:cNvSpPr/>
            <p:nvPr/>
          </p:nvSpPr>
          <p:spPr>
            <a:xfrm>
              <a:off x="6794609" y="2688574"/>
              <a:ext cx="259704" cy="205236"/>
            </a:xfrm>
            <a:custGeom>
              <a:avLst/>
              <a:gdLst/>
              <a:ahLst/>
              <a:cxnLst/>
              <a:rect l="l" t="t" r="r" b="b"/>
              <a:pathLst>
                <a:path w="12969" h="10249" extrusionOk="0">
                  <a:moveTo>
                    <a:pt x="4029" y="5005"/>
                  </a:moveTo>
                  <a:lnTo>
                    <a:pt x="4029" y="5016"/>
                  </a:lnTo>
                  <a:cubicBezTo>
                    <a:pt x="4029" y="5026"/>
                    <a:pt x="4029" y="5026"/>
                    <a:pt x="4039" y="5026"/>
                  </a:cubicBezTo>
                  <a:cubicBezTo>
                    <a:pt x="4039" y="5037"/>
                    <a:pt x="4050" y="5037"/>
                    <a:pt x="4050" y="5047"/>
                  </a:cubicBezTo>
                  <a:cubicBezTo>
                    <a:pt x="4060" y="5047"/>
                    <a:pt x="4070" y="5058"/>
                    <a:pt x="4080" y="5068"/>
                  </a:cubicBezTo>
                  <a:lnTo>
                    <a:pt x="4143" y="5130"/>
                  </a:lnTo>
                  <a:cubicBezTo>
                    <a:pt x="4184" y="5171"/>
                    <a:pt x="4226" y="5213"/>
                    <a:pt x="4267" y="5244"/>
                  </a:cubicBezTo>
                  <a:cubicBezTo>
                    <a:pt x="4361" y="5328"/>
                    <a:pt x="4433" y="5411"/>
                    <a:pt x="4516" y="5494"/>
                  </a:cubicBezTo>
                  <a:cubicBezTo>
                    <a:pt x="4558" y="5535"/>
                    <a:pt x="4600" y="5577"/>
                    <a:pt x="4631" y="5618"/>
                  </a:cubicBezTo>
                  <a:lnTo>
                    <a:pt x="4756" y="5743"/>
                  </a:lnTo>
                  <a:cubicBezTo>
                    <a:pt x="4766" y="5764"/>
                    <a:pt x="4786" y="5784"/>
                    <a:pt x="4807" y="5805"/>
                  </a:cubicBezTo>
                  <a:lnTo>
                    <a:pt x="4839" y="5847"/>
                  </a:lnTo>
                  <a:lnTo>
                    <a:pt x="4859" y="5867"/>
                  </a:lnTo>
                  <a:cubicBezTo>
                    <a:pt x="4880" y="5888"/>
                    <a:pt x="4890" y="5909"/>
                    <a:pt x="4911" y="5919"/>
                  </a:cubicBezTo>
                  <a:cubicBezTo>
                    <a:pt x="4922" y="5930"/>
                    <a:pt x="4943" y="5940"/>
                    <a:pt x="4953" y="5940"/>
                  </a:cubicBezTo>
                  <a:lnTo>
                    <a:pt x="4973" y="5940"/>
                  </a:lnTo>
                  <a:cubicBezTo>
                    <a:pt x="4994" y="5940"/>
                    <a:pt x="5005" y="5940"/>
                    <a:pt x="5026" y="5930"/>
                  </a:cubicBezTo>
                  <a:cubicBezTo>
                    <a:pt x="5056" y="5909"/>
                    <a:pt x="5098" y="5877"/>
                    <a:pt x="5150" y="5847"/>
                  </a:cubicBezTo>
                  <a:cubicBezTo>
                    <a:pt x="5202" y="5815"/>
                    <a:pt x="5243" y="5784"/>
                    <a:pt x="5296" y="5753"/>
                  </a:cubicBezTo>
                  <a:lnTo>
                    <a:pt x="5368" y="5711"/>
                  </a:lnTo>
                  <a:lnTo>
                    <a:pt x="5441" y="5670"/>
                  </a:lnTo>
                  <a:cubicBezTo>
                    <a:pt x="5545" y="5607"/>
                    <a:pt x="5638" y="5545"/>
                    <a:pt x="5742" y="5494"/>
                  </a:cubicBezTo>
                  <a:cubicBezTo>
                    <a:pt x="5794" y="5462"/>
                    <a:pt x="5845" y="5441"/>
                    <a:pt x="5898" y="5411"/>
                  </a:cubicBezTo>
                  <a:cubicBezTo>
                    <a:pt x="5949" y="5390"/>
                    <a:pt x="6002" y="5369"/>
                    <a:pt x="6053" y="5338"/>
                  </a:cubicBezTo>
                  <a:lnTo>
                    <a:pt x="6053" y="5338"/>
                  </a:lnTo>
                  <a:cubicBezTo>
                    <a:pt x="6022" y="5390"/>
                    <a:pt x="5981" y="5431"/>
                    <a:pt x="5939" y="5473"/>
                  </a:cubicBezTo>
                  <a:cubicBezTo>
                    <a:pt x="5898" y="5514"/>
                    <a:pt x="5856" y="5556"/>
                    <a:pt x="5815" y="5587"/>
                  </a:cubicBezTo>
                  <a:cubicBezTo>
                    <a:pt x="5732" y="5670"/>
                    <a:pt x="5638" y="5743"/>
                    <a:pt x="5555" y="5815"/>
                  </a:cubicBezTo>
                  <a:lnTo>
                    <a:pt x="5482" y="5877"/>
                  </a:lnTo>
                  <a:lnTo>
                    <a:pt x="5420" y="5930"/>
                  </a:lnTo>
                  <a:cubicBezTo>
                    <a:pt x="5379" y="5971"/>
                    <a:pt x="5326" y="6002"/>
                    <a:pt x="5285" y="6034"/>
                  </a:cubicBezTo>
                  <a:cubicBezTo>
                    <a:pt x="5264" y="6054"/>
                    <a:pt x="5243" y="6075"/>
                    <a:pt x="5213" y="6085"/>
                  </a:cubicBezTo>
                  <a:cubicBezTo>
                    <a:pt x="5192" y="6106"/>
                    <a:pt x="5160" y="6127"/>
                    <a:pt x="5129" y="6147"/>
                  </a:cubicBezTo>
                  <a:cubicBezTo>
                    <a:pt x="5088" y="6158"/>
                    <a:pt x="5056" y="6179"/>
                    <a:pt x="5005" y="6179"/>
                  </a:cubicBezTo>
                  <a:cubicBezTo>
                    <a:pt x="4994" y="6179"/>
                    <a:pt x="4984" y="6189"/>
                    <a:pt x="4973" y="6189"/>
                  </a:cubicBezTo>
                  <a:cubicBezTo>
                    <a:pt x="4963" y="6189"/>
                    <a:pt x="4953" y="6179"/>
                    <a:pt x="4932" y="6179"/>
                  </a:cubicBezTo>
                  <a:cubicBezTo>
                    <a:pt x="4911" y="6179"/>
                    <a:pt x="4890" y="6179"/>
                    <a:pt x="4869" y="6168"/>
                  </a:cubicBezTo>
                  <a:cubicBezTo>
                    <a:pt x="4828" y="6147"/>
                    <a:pt x="4786" y="6127"/>
                    <a:pt x="4756" y="6106"/>
                  </a:cubicBezTo>
                  <a:cubicBezTo>
                    <a:pt x="4724" y="6085"/>
                    <a:pt x="4703" y="6054"/>
                    <a:pt x="4683" y="6034"/>
                  </a:cubicBezTo>
                  <a:cubicBezTo>
                    <a:pt x="4673" y="6023"/>
                    <a:pt x="4662" y="6002"/>
                    <a:pt x="4652" y="5992"/>
                  </a:cubicBezTo>
                  <a:lnTo>
                    <a:pt x="4631" y="5960"/>
                  </a:lnTo>
                  <a:cubicBezTo>
                    <a:pt x="4610" y="5940"/>
                    <a:pt x="4590" y="5919"/>
                    <a:pt x="4569" y="5888"/>
                  </a:cubicBezTo>
                  <a:cubicBezTo>
                    <a:pt x="4537" y="5847"/>
                    <a:pt x="4506" y="5805"/>
                    <a:pt x="4475" y="5753"/>
                  </a:cubicBezTo>
                  <a:cubicBezTo>
                    <a:pt x="4433" y="5711"/>
                    <a:pt x="4403" y="5660"/>
                    <a:pt x="4371" y="5618"/>
                  </a:cubicBezTo>
                  <a:cubicBezTo>
                    <a:pt x="4309" y="5514"/>
                    <a:pt x="4237" y="5421"/>
                    <a:pt x="4184" y="5328"/>
                  </a:cubicBezTo>
                  <a:lnTo>
                    <a:pt x="4091" y="5171"/>
                  </a:lnTo>
                  <a:cubicBezTo>
                    <a:pt x="4080" y="5151"/>
                    <a:pt x="4070" y="5120"/>
                    <a:pt x="4050" y="5088"/>
                  </a:cubicBezTo>
                  <a:cubicBezTo>
                    <a:pt x="4050" y="5078"/>
                    <a:pt x="4039" y="5068"/>
                    <a:pt x="4039" y="5058"/>
                  </a:cubicBezTo>
                  <a:cubicBezTo>
                    <a:pt x="4029" y="5047"/>
                    <a:pt x="4029" y="5037"/>
                    <a:pt x="4029" y="5037"/>
                  </a:cubicBezTo>
                  <a:lnTo>
                    <a:pt x="4029" y="5016"/>
                  </a:lnTo>
                  <a:cubicBezTo>
                    <a:pt x="4018" y="5016"/>
                    <a:pt x="4018" y="5005"/>
                    <a:pt x="4029" y="5005"/>
                  </a:cubicBezTo>
                  <a:close/>
                  <a:moveTo>
                    <a:pt x="12968" y="1"/>
                  </a:moveTo>
                  <a:lnTo>
                    <a:pt x="12968" y="1"/>
                  </a:lnTo>
                  <a:cubicBezTo>
                    <a:pt x="12958" y="12"/>
                    <a:pt x="12947" y="32"/>
                    <a:pt x="12937" y="42"/>
                  </a:cubicBezTo>
                  <a:cubicBezTo>
                    <a:pt x="11941" y="1569"/>
                    <a:pt x="11691" y="3344"/>
                    <a:pt x="10217" y="4548"/>
                  </a:cubicBezTo>
                  <a:cubicBezTo>
                    <a:pt x="10092" y="4663"/>
                    <a:pt x="8618" y="5701"/>
                    <a:pt x="8514" y="5701"/>
                  </a:cubicBezTo>
                  <a:lnTo>
                    <a:pt x="8503" y="5701"/>
                  </a:lnTo>
                  <a:cubicBezTo>
                    <a:pt x="8150" y="5171"/>
                    <a:pt x="7787" y="4622"/>
                    <a:pt x="7237" y="4310"/>
                  </a:cubicBezTo>
                  <a:cubicBezTo>
                    <a:pt x="6780" y="4040"/>
                    <a:pt x="6261" y="3967"/>
                    <a:pt x="5721" y="3967"/>
                  </a:cubicBezTo>
                  <a:cubicBezTo>
                    <a:pt x="5430" y="3967"/>
                    <a:pt x="5129" y="3988"/>
                    <a:pt x="4839" y="4019"/>
                  </a:cubicBezTo>
                  <a:cubicBezTo>
                    <a:pt x="4309" y="4061"/>
                    <a:pt x="3780" y="4112"/>
                    <a:pt x="3302" y="4331"/>
                  </a:cubicBezTo>
                  <a:cubicBezTo>
                    <a:pt x="2845" y="4518"/>
                    <a:pt x="2596" y="4881"/>
                    <a:pt x="2285" y="5224"/>
                  </a:cubicBezTo>
                  <a:cubicBezTo>
                    <a:pt x="1921" y="4860"/>
                    <a:pt x="2045" y="3946"/>
                    <a:pt x="2066" y="3469"/>
                  </a:cubicBezTo>
                  <a:cubicBezTo>
                    <a:pt x="2087" y="2939"/>
                    <a:pt x="2035" y="2451"/>
                    <a:pt x="1994" y="1932"/>
                  </a:cubicBezTo>
                  <a:cubicBezTo>
                    <a:pt x="1994" y="1880"/>
                    <a:pt x="1994" y="1828"/>
                    <a:pt x="1983" y="1766"/>
                  </a:cubicBezTo>
                  <a:lnTo>
                    <a:pt x="1983" y="1766"/>
                  </a:lnTo>
                  <a:cubicBezTo>
                    <a:pt x="1994" y="1839"/>
                    <a:pt x="1994" y="1901"/>
                    <a:pt x="1994" y="1973"/>
                  </a:cubicBezTo>
                  <a:cubicBezTo>
                    <a:pt x="1994" y="2254"/>
                    <a:pt x="1952" y="2534"/>
                    <a:pt x="1900" y="2815"/>
                  </a:cubicBezTo>
                  <a:cubicBezTo>
                    <a:pt x="1838" y="3147"/>
                    <a:pt x="1745" y="3469"/>
                    <a:pt x="1651" y="3801"/>
                  </a:cubicBezTo>
                  <a:cubicBezTo>
                    <a:pt x="1505" y="4331"/>
                    <a:pt x="1277" y="4891"/>
                    <a:pt x="1194" y="5441"/>
                  </a:cubicBezTo>
                  <a:cubicBezTo>
                    <a:pt x="1163" y="5597"/>
                    <a:pt x="1152" y="5764"/>
                    <a:pt x="1142" y="5919"/>
                  </a:cubicBezTo>
                  <a:cubicBezTo>
                    <a:pt x="1132" y="6168"/>
                    <a:pt x="1101" y="6407"/>
                    <a:pt x="986" y="6646"/>
                  </a:cubicBezTo>
                  <a:cubicBezTo>
                    <a:pt x="799" y="7020"/>
                    <a:pt x="0" y="7383"/>
                    <a:pt x="229" y="7902"/>
                  </a:cubicBezTo>
                  <a:cubicBezTo>
                    <a:pt x="446" y="8401"/>
                    <a:pt x="1360" y="7975"/>
                    <a:pt x="1682" y="8422"/>
                  </a:cubicBezTo>
                  <a:cubicBezTo>
                    <a:pt x="1288" y="8639"/>
                    <a:pt x="1319" y="9262"/>
                    <a:pt x="1620" y="9594"/>
                  </a:cubicBezTo>
                  <a:cubicBezTo>
                    <a:pt x="1932" y="9927"/>
                    <a:pt x="2398" y="10041"/>
                    <a:pt x="2845" y="10114"/>
                  </a:cubicBezTo>
                  <a:cubicBezTo>
                    <a:pt x="3364" y="10197"/>
                    <a:pt x="3904" y="10249"/>
                    <a:pt x="4444" y="10249"/>
                  </a:cubicBezTo>
                  <a:cubicBezTo>
                    <a:pt x="5949" y="10249"/>
                    <a:pt x="7444" y="9854"/>
                    <a:pt x="8337" y="8692"/>
                  </a:cubicBezTo>
                  <a:cubicBezTo>
                    <a:pt x="8503" y="8858"/>
                    <a:pt x="8597" y="9107"/>
                    <a:pt x="8597" y="9345"/>
                  </a:cubicBezTo>
                  <a:cubicBezTo>
                    <a:pt x="9636" y="8858"/>
                    <a:pt x="10695" y="8297"/>
                    <a:pt x="11369" y="7342"/>
                  </a:cubicBezTo>
                  <a:cubicBezTo>
                    <a:pt x="11764" y="6770"/>
                    <a:pt x="12044" y="6085"/>
                    <a:pt x="12210" y="5379"/>
                  </a:cubicBezTo>
                  <a:cubicBezTo>
                    <a:pt x="12345" y="4839"/>
                    <a:pt x="12418" y="4299"/>
                    <a:pt x="12428" y="3770"/>
                  </a:cubicBezTo>
                  <a:lnTo>
                    <a:pt x="12428" y="3718"/>
                  </a:lnTo>
                  <a:cubicBezTo>
                    <a:pt x="12439" y="3209"/>
                    <a:pt x="12397" y="2711"/>
                    <a:pt x="12428" y="2202"/>
                  </a:cubicBezTo>
                  <a:cubicBezTo>
                    <a:pt x="12490" y="1486"/>
                    <a:pt x="12709" y="790"/>
                    <a:pt x="12926" y="115"/>
                  </a:cubicBezTo>
                  <a:cubicBezTo>
                    <a:pt x="12937" y="74"/>
                    <a:pt x="12958" y="32"/>
                    <a:pt x="129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918;p75">
              <a:extLst>
                <a:ext uri="{FF2B5EF4-FFF2-40B4-BE49-F238E27FC236}">
                  <a16:creationId xmlns:a16="http://schemas.microsoft.com/office/drawing/2014/main" id="{72AA51B7-24F6-77E6-4BDC-0F0E224DC4F4}"/>
                </a:ext>
              </a:extLst>
            </p:cNvPr>
            <p:cNvSpPr/>
            <p:nvPr/>
          </p:nvSpPr>
          <p:spPr>
            <a:xfrm>
              <a:off x="6887345" y="2695442"/>
              <a:ext cx="28496" cy="67384"/>
            </a:xfrm>
            <a:custGeom>
              <a:avLst/>
              <a:gdLst/>
              <a:ahLst/>
              <a:cxnLst/>
              <a:rect l="l" t="t" r="r" b="b"/>
              <a:pathLst>
                <a:path w="1423" h="3365" extrusionOk="0">
                  <a:moveTo>
                    <a:pt x="924" y="1"/>
                  </a:moveTo>
                  <a:lnTo>
                    <a:pt x="924" y="1"/>
                  </a:lnTo>
                  <a:cubicBezTo>
                    <a:pt x="841" y="375"/>
                    <a:pt x="695" y="707"/>
                    <a:pt x="529" y="1039"/>
                  </a:cubicBezTo>
                  <a:lnTo>
                    <a:pt x="415" y="1298"/>
                  </a:lnTo>
                  <a:lnTo>
                    <a:pt x="291" y="1547"/>
                  </a:lnTo>
                  <a:cubicBezTo>
                    <a:pt x="218" y="1724"/>
                    <a:pt x="135" y="1890"/>
                    <a:pt x="83" y="2077"/>
                  </a:cubicBezTo>
                  <a:cubicBezTo>
                    <a:pt x="62" y="2129"/>
                    <a:pt x="52" y="2170"/>
                    <a:pt x="42" y="2223"/>
                  </a:cubicBezTo>
                  <a:cubicBezTo>
                    <a:pt x="31" y="2274"/>
                    <a:pt x="21" y="2316"/>
                    <a:pt x="10" y="2368"/>
                  </a:cubicBezTo>
                  <a:cubicBezTo>
                    <a:pt x="0" y="2472"/>
                    <a:pt x="0" y="2576"/>
                    <a:pt x="10" y="2680"/>
                  </a:cubicBezTo>
                  <a:lnTo>
                    <a:pt x="42" y="2835"/>
                  </a:lnTo>
                  <a:cubicBezTo>
                    <a:pt x="62" y="2887"/>
                    <a:pt x="72" y="2929"/>
                    <a:pt x="104" y="2980"/>
                  </a:cubicBezTo>
                  <a:cubicBezTo>
                    <a:pt x="125" y="3033"/>
                    <a:pt x="155" y="3074"/>
                    <a:pt x="187" y="3116"/>
                  </a:cubicBezTo>
                  <a:cubicBezTo>
                    <a:pt x="218" y="3157"/>
                    <a:pt x="259" y="3199"/>
                    <a:pt x="301" y="3229"/>
                  </a:cubicBezTo>
                  <a:cubicBezTo>
                    <a:pt x="312" y="3240"/>
                    <a:pt x="322" y="3250"/>
                    <a:pt x="332" y="3250"/>
                  </a:cubicBezTo>
                  <a:lnTo>
                    <a:pt x="374" y="3282"/>
                  </a:lnTo>
                  <a:cubicBezTo>
                    <a:pt x="395" y="3292"/>
                    <a:pt x="415" y="3303"/>
                    <a:pt x="446" y="3312"/>
                  </a:cubicBezTo>
                  <a:lnTo>
                    <a:pt x="478" y="3323"/>
                  </a:lnTo>
                  <a:cubicBezTo>
                    <a:pt x="498" y="3333"/>
                    <a:pt x="508" y="3333"/>
                    <a:pt x="519" y="3344"/>
                  </a:cubicBezTo>
                  <a:lnTo>
                    <a:pt x="561" y="3354"/>
                  </a:lnTo>
                  <a:lnTo>
                    <a:pt x="591" y="3354"/>
                  </a:lnTo>
                  <a:cubicBezTo>
                    <a:pt x="633" y="3365"/>
                    <a:pt x="675" y="3365"/>
                    <a:pt x="716" y="3365"/>
                  </a:cubicBezTo>
                  <a:cubicBezTo>
                    <a:pt x="778" y="3365"/>
                    <a:pt x="841" y="3365"/>
                    <a:pt x="903" y="3354"/>
                  </a:cubicBezTo>
                  <a:cubicBezTo>
                    <a:pt x="997" y="3333"/>
                    <a:pt x="1090" y="3303"/>
                    <a:pt x="1173" y="3261"/>
                  </a:cubicBezTo>
                  <a:cubicBezTo>
                    <a:pt x="1267" y="3219"/>
                    <a:pt x="1350" y="3167"/>
                    <a:pt x="1422" y="3116"/>
                  </a:cubicBezTo>
                  <a:lnTo>
                    <a:pt x="1422" y="3116"/>
                  </a:lnTo>
                  <a:cubicBezTo>
                    <a:pt x="1329" y="3146"/>
                    <a:pt x="1246" y="3178"/>
                    <a:pt x="1152" y="3199"/>
                  </a:cubicBezTo>
                  <a:cubicBezTo>
                    <a:pt x="1059" y="3209"/>
                    <a:pt x="976" y="3229"/>
                    <a:pt x="882" y="3229"/>
                  </a:cubicBezTo>
                  <a:lnTo>
                    <a:pt x="851" y="3229"/>
                  </a:lnTo>
                  <a:cubicBezTo>
                    <a:pt x="768" y="3229"/>
                    <a:pt x="695" y="3219"/>
                    <a:pt x="633" y="3199"/>
                  </a:cubicBezTo>
                  <a:lnTo>
                    <a:pt x="612" y="3199"/>
                  </a:lnTo>
                  <a:lnTo>
                    <a:pt x="602" y="3188"/>
                  </a:lnTo>
                  <a:lnTo>
                    <a:pt x="571" y="3178"/>
                  </a:lnTo>
                  <a:cubicBezTo>
                    <a:pt x="561" y="3178"/>
                    <a:pt x="561" y="3178"/>
                    <a:pt x="550" y="3167"/>
                  </a:cubicBezTo>
                  <a:lnTo>
                    <a:pt x="519" y="3157"/>
                  </a:lnTo>
                  <a:cubicBezTo>
                    <a:pt x="508" y="3146"/>
                    <a:pt x="488" y="3136"/>
                    <a:pt x="467" y="3126"/>
                  </a:cubicBezTo>
                  <a:cubicBezTo>
                    <a:pt x="467" y="3116"/>
                    <a:pt x="457" y="3105"/>
                    <a:pt x="446" y="3105"/>
                  </a:cubicBezTo>
                  <a:lnTo>
                    <a:pt x="425" y="3084"/>
                  </a:lnTo>
                  <a:cubicBezTo>
                    <a:pt x="374" y="3033"/>
                    <a:pt x="332" y="2959"/>
                    <a:pt x="291" y="2887"/>
                  </a:cubicBezTo>
                  <a:cubicBezTo>
                    <a:pt x="280" y="2856"/>
                    <a:pt x="270" y="2814"/>
                    <a:pt x="259" y="2773"/>
                  </a:cubicBezTo>
                  <a:cubicBezTo>
                    <a:pt x="249" y="2731"/>
                    <a:pt x="238" y="2690"/>
                    <a:pt x="238" y="2659"/>
                  </a:cubicBezTo>
                  <a:cubicBezTo>
                    <a:pt x="228" y="2576"/>
                    <a:pt x="238" y="2493"/>
                    <a:pt x="249" y="2410"/>
                  </a:cubicBezTo>
                  <a:cubicBezTo>
                    <a:pt x="259" y="2316"/>
                    <a:pt x="280" y="2233"/>
                    <a:pt x="312" y="2150"/>
                  </a:cubicBezTo>
                  <a:cubicBezTo>
                    <a:pt x="332" y="2067"/>
                    <a:pt x="363" y="1983"/>
                    <a:pt x="405" y="1900"/>
                  </a:cubicBezTo>
                  <a:cubicBezTo>
                    <a:pt x="436" y="1807"/>
                    <a:pt x="467" y="1724"/>
                    <a:pt x="508" y="1641"/>
                  </a:cubicBezTo>
                  <a:cubicBezTo>
                    <a:pt x="540" y="1558"/>
                    <a:pt x="571" y="1464"/>
                    <a:pt x="612" y="1381"/>
                  </a:cubicBezTo>
                  <a:lnTo>
                    <a:pt x="665" y="1247"/>
                  </a:lnTo>
                  <a:lnTo>
                    <a:pt x="706" y="1111"/>
                  </a:lnTo>
                  <a:cubicBezTo>
                    <a:pt x="778" y="935"/>
                    <a:pt x="831" y="758"/>
                    <a:pt x="872" y="571"/>
                  </a:cubicBezTo>
                  <a:cubicBezTo>
                    <a:pt x="914" y="385"/>
                    <a:pt x="935" y="198"/>
                    <a:pt x="92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919;p75">
              <a:extLst>
                <a:ext uri="{FF2B5EF4-FFF2-40B4-BE49-F238E27FC236}">
                  <a16:creationId xmlns:a16="http://schemas.microsoft.com/office/drawing/2014/main" id="{3B9088E2-DF53-28D6-CEA6-ADE09E653A8A}"/>
                </a:ext>
              </a:extLst>
            </p:cNvPr>
            <p:cNvSpPr/>
            <p:nvPr/>
          </p:nvSpPr>
          <p:spPr>
            <a:xfrm>
              <a:off x="6875070" y="2788799"/>
              <a:ext cx="40771" cy="23710"/>
            </a:xfrm>
            <a:custGeom>
              <a:avLst/>
              <a:gdLst/>
              <a:ahLst/>
              <a:cxnLst/>
              <a:rect l="l" t="t" r="r" b="b"/>
              <a:pathLst>
                <a:path w="2036" h="1184" extrusionOk="0">
                  <a:moveTo>
                    <a:pt x="11" y="0"/>
                  </a:moveTo>
                  <a:cubicBezTo>
                    <a:pt x="0" y="0"/>
                    <a:pt x="0" y="11"/>
                    <a:pt x="11" y="11"/>
                  </a:cubicBezTo>
                  <a:lnTo>
                    <a:pt x="11" y="0"/>
                  </a:lnTo>
                  <a:close/>
                  <a:moveTo>
                    <a:pt x="11" y="11"/>
                  </a:moveTo>
                  <a:lnTo>
                    <a:pt x="11" y="32"/>
                  </a:lnTo>
                  <a:cubicBezTo>
                    <a:pt x="11" y="32"/>
                    <a:pt x="11" y="42"/>
                    <a:pt x="21" y="53"/>
                  </a:cubicBezTo>
                  <a:cubicBezTo>
                    <a:pt x="21" y="63"/>
                    <a:pt x="32" y="73"/>
                    <a:pt x="32" y="83"/>
                  </a:cubicBezTo>
                  <a:cubicBezTo>
                    <a:pt x="52" y="115"/>
                    <a:pt x="62" y="146"/>
                    <a:pt x="73" y="166"/>
                  </a:cubicBezTo>
                  <a:lnTo>
                    <a:pt x="166" y="323"/>
                  </a:lnTo>
                  <a:cubicBezTo>
                    <a:pt x="219" y="416"/>
                    <a:pt x="291" y="509"/>
                    <a:pt x="353" y="613"/>
                  </a:cubicBezTo>
                  <a:cubicBezTo>
                    <a:pt x="385" y="655"/>
                    <a:pt x="415" y="706"/>
                    <a:pt x="457" y="748"/>
                  </a:cubicBezTo>
                  <a:cubicBezTo>
                    <a:pt x="488" y="800"/>
                    <a:pt x="519" y="842"/>
                    <a:pt x="551" y="883"/>
                  </a:cubicBezTo>
                  <a:cubicBezTo>
                    <a:pt x="572" y="914"/>
                    <a:pt x="592" y="935"/>
                    <a:pt x="613" y="955"/>
                  </a:cubicBezTo>
                  <a:lnTo>
                    <a:pt x="634" y="987"/>
                  </a:lnTo>
                  <a:cubicBezTo>
                    <a:pt x="644" y="997"/>
                    <a:pt x="655" y="1018"/>
                    <a:pt x="665" y="1029"/>
                  </a:cubicBezTo>
                  <a:cubicBezTo>
                    <a:pt x="685" y="1049"/>
                    <a:pt x="706" y="1080"/>
                    <a:pt x="738" y="1101"/>
                  </a:cubicBezTo>
                  <a:cubicBezTo>
                    <a:pt x="768" y="1122"/>
                    <a:pt x="810" y="1142"/>
                    <a:pt x="851" y="1163"/>
                  </a:cubicBezTo>
                  <a:cubicBezTo>
                    <a:pt x="872" y="1174"/>
                    <a:pt x="893" y="1174"/>
                    <a:pt x="914" y="1174"/>
                  </a:cubicBezTo>
                  <a:cubicBezTo>
                    <a:pt x="935" y="1174"/>
                    <a:pt x="945" y="1184"/>
                    <a:pt x="955" y="1184"/>
                  </a:cubicBezTo>
                  <a:cubicBezTo>
                    <a:pt x="966" y="1184"/>
                    <a:pt x="976" y="1174"/>
                    <a:pt x="987" y="1174"/>
                  </a:cubicBezTo>
                  <a:cubicBezTo>
                    <a:pt x="1038" y="1174"/>
                    <a:pt x="1070" y="1153"/>
                    <a:pt x="1111" y="1142"/>
                  </a:cubicBezTo>
                  <a:cubicBezTo>
                    <a:pt x="1142" y="1122"/>
                    <a:pt x="1174" y="1101"/>
                    <a:pt x="1195" y="1080"/>
                  </a:cubicBezTo>
                  <a:cubicBezTo>
                    <a:pt x="1225" y="1070"/>
                    <a:pt x="1246" y="1049"/>
                    <a:pt x="1267" y="1029"/>
                  </a:cubicBezTo>
                  <a:cubicBezTo>
                    <a:pt x="1308" y="997"/>
                    <a:pt x="1361" y="966"/>
                    <a:pt x="1402" y="925"/>
                  </a:cubicBezTo>
                  <a:lnTo>
                    <a:pt x="1464" y="872"/>
                  </a:lnTo>
                  <a:lnTo>
                    <a:pt x="1537" y="810"/>
                  </a:lnTo>
                  <a:cubicBezTo>
                    <a:pt x="1620" y="738"/>
                    <a:pt x="1714" y="665"/>
                    <a:pt x="1797" y="582"/>
                  </a:cubicBezTo>
                  <a:cubicBezTo>
                    <a:pt x="1838" y="551"/>
                    <a:pt x="1880" y="509"/>
                    <a:pt x="1921" y="468"/>
                  </a:cubicBezTo>
                  <a:cubicBezTo>
                    <a:pt x="1963" y="426"/>
                    <a:pt x="2004" y="385"/>
                    <a:pt x="2035" y="333"/>
                  </a:cubicBezTo>
                  <a:lnTo>
                    <a:pt x="2035" y="333"/>
                  </a:lnTo>
                  <a:cubicBezTo>
                    <a:pt x="1984" y="364"/>
                    <a:pt x="1931" y="385"/>
                    <a:pt x="1880" y="406"/>
                  </a:cubicBezTo>
                  <a:cubicBezTo>
                    <a:pt x="1827" y="436"/>
                    <a:pt x="1776" y="457"/>
                    <a:pt x="1724" y="489"/>
                  </a:cubicBezTo>
                  <a:cubicBezTo>
                    <a:pt x="1620" y="540"/>
                    <a:pt x="1527" y="602"/>
                    <a:pt x="1423" y="665"/>
                  </a:cubicBezTo>
                  <a:lnTo>
                    <a:pt x="1350" y="706"/>
                  </a:lnTo>
                  <a:lnTo>
                    <a:pt x="1278" y="748"/>
                  </a:lnTo>
                  <a:cubicBezTo>
                    <a:pt x="1225" y="779"/>
                    <a:pt x="1184" y="810"/>
                    <a:pt x="1132" y="842"/>
                  </a:cubicBezTo>
                  <a:cubicBezTo>
                    <a:pt x="1080" y="872"/>
                    <a:pt x="1038" y="904"/>
                    <a:pt x="1008" y="925"/>
                  </a:cubicBezTo>
                  <a:cubicBezTo>
                    <a:pt x="987" y="935"/>
                    <a:pt x="976" y="935"/>
                    <a:pt x="955" y="935"/>
                  </a:cubicBezTo>
                  <a:lnTo>
                    <a:pt x="935" y="935"/>
                  </a:lnTo>
                  <a:cubicBezTo>
                    <a:pt x="925" y="935"/>
                    <a:pt x="904" y="925"/>
                    <a:pt x="893" y="914"/>
                  </a:cubicBezTo>
                  <a:cubicBezTo>
                    <a:pt x="872" y="904"/>
                    <a:pt x="862" y="883"/>
                    <a:pt x="841" y="862"/>
                  </a:cubicBezTo>
                  <a:lnTo>
                    <a:pt x="821" y="842"/>
                  </a:lnTo>
                  <a:lnTo>
                    <a:pt x="789" y="800"/>
                  </a:lnTo>
                  <a:cubicBezTo>
                    <a:pt x="768" y="779"/>
                    <a:pt x="748" y="759"/>
                    <a:pt x="738" y="738"/>
                  </a:cubicBezTo>
                  <a:lnTo>
                    <a:pt x="613" y="613"/>
                  </a:lnTo>
                  <a:cubicBezTo>
                    <a:pt x="582" y="572"/>
                    <a:pt x="540" y="530"/>
                    <a:pt x="498" y="489"/>
                  </a:cubicBezTo>
                  <a:cubicBezTo>
                    <a:pt x="415" y="406"/>
                    <a:pt x="343" y="323"/>
                    <a:pt x="249" y="239"/>
                  </a:cubicBezTo>
                  <a:cubicBezTo>
                    <a:pt x="208" y="208"/>
                    <a:pt x="166" y="166"/>
                    <a:pt x="125" y="125"/>
                  </a:cubicBezTo>
                  <a:lnTo>
                    <a:pt x="62" y="63"/>
                  </a:lnTo>
                  <a:cubicBezTo>
                    <a:pt x="52" y="53"/>
                    <a:pt x="42" y="42"/>
                    <a:pt x="32" y="42"/>
                  </a:cubicBezTo>
                  <a:cubicBezTo>
                    <a:pt x="32" y="32"/>
                    <a:pt x="21" y="32"/>
                    <a:pt x="21" y="21"/>
                  </a:cubicBezTo>
                  <a:cubicBezTo>
                    <a:pt x="11" y="21"/>
                    <a:pt x="11" y="21"/>
                    <a:pt x="1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920;p75">
              <a:extLst>
                <a:ext uri="{FF2B5EF4-FFF2-40B4-BE49-F238E27FC236}">
                  <a16:creationId xmlns:a16="http://schemas.microsoft.com/office/drawing/2014/main" id="{B36F00A2-E980-1768-8E85-27341C3C4C2E}"/>
                </a:ext>
              </a:extLst>
            </p:cNvPr>
            <p:cNvSpPr/>
            <p:nvPr/>
          </p:nvSpPr>
          <p:spPr>
            <a:xfrm>
              <a:off x="6961358" y="2663022"/>
              <a:ext cx="29116" cy="20165"/>
            </a:xfrm>
            <a:custGeom>
              <a:avLst/>
              <a:gdLst/>
              <a:ahLst/>
              <a:cxnLst/>
              <a:rect l="l" t="t" r="r" b="b"/>
              <a:pathLst>
                <a:path w="1454" h="1007" extrusionOk="0">
                  <a:moveTo>
                    <a:pt x="529" y="0"/>
                  </a:moveTo>
                  <a:cubicBezTo>
                    <a:pt x="488" y="0"/>
                    <a:pt x="446" y="0"/>
                    <a:pt x="405" y="10"/>
                  </a:cubicBezTo>
                  <a:cubicBezTo>
                    <a:pt x="312" y="21"/>
                    <a:pt x="218" y="62"/>
                    <a:pt x="146" y="125"/>
                  </a:cubicBezTo>
                  <a:cubicBezTo>
                    <a:pt x="104" y="155"/>
                    <a:pt x="73" y="187"/>
                    <a:pt x="52" y="229"/>
                  </a:cubicBezTo>
                  <a:cubicBezTo>
                    <a:pt x="21" y="270"/>
                    <a:pt x="0" y="312"/>
                    <a:pt x="0" y="353"/>
                  </a:cubicBezTo>
                  <a:cubicBezTo>
                    <a:pt x="42" y="332"/>
                    <a:pt x="73" y="322"/>
                    <a:pt x="114" y="312"/>
                  </a:cubicBezTo>
                  <a:cubicBezTo>
                    <a:pt x="146" y="301"/>
                    <a:pt x="187" y="291"/>
                    <a:pt x="218" y="291"/>
                  </a:cubicBezTo>
                  <a:cubicBezTo>
                    <a:pt x="250" y="280"/>
                    <a:pt x="270" y="280"/>
                    <a:pt x="301" y="280"/>
                  </a:cubicBezTo>
                  <a:cubicBezTo>
                    <a:pt x="343" y="280"/>
                    <a:pt x="384" y="291"/>
                    <a:pt x="416" y="291"/>
                  </a:cubicBezTo>
                  <a:cubicBezTo>
                    <a:pt x="540" y="312"/>
                    <a:pt x="654" y="363"/>
                    <a:pt x="769" y="436"/>
                  </a:cubicBezTo>
                  <a:cubicBezTo>
                    <a:pt x="893" y="498"/>
                    <a:pt x="997" y="582"/>
                    <a:pt x="1111" y="675"/>
                  </a:cubicBezTo>
                  <a:lnTo>
                    <a:pt x="1267" y="831"/>
                  </a:lnTo>
                  <a:lnTo>
                    <a:pt x="1350" y="914"/>
                  </a:lnTo>
                  <a:cubicBezTo>
                    <a:pt x="1371" y="935"/>
                    <a:pt x="1381" y="945"/>
                    <a:pt x="1392" y="965"/>
                  </a:cubicBezTo>
                  <a:cubicBezTo>
                    <a:pt x="1412" y="976"/>
                    <a:pt x="1422" y="997"/>
                    <a:pt x="1443" y="1007"/>
                  </a:cubicBezTo>
                  <a:lnTo>
                    <a:pt x="1443" y="945"/>
                  </a:lnTo>
                  <a:cubicBezTo>
                    <a:pt x="1454" y="924"/>
                    <a:pt x="1454" y="903"/>
                    <a:pt x="1443" y="882"/>
                  </a:cubicBezTo>
                  <a:lnTo>
                    <a:pt x="1443" y="810"/>
                  </a:lnTo>
                  <a:cubicBezTo>
                    <a:pt x="1443" y="789"/>
                    <a:pt x="1433" y="768"/>
                    <a:pt x="1433" y="748"/>
                  </a:cubicBezTo>
                  <a:cubicBezTo>
                    <a:pt x="1412" y="665"/>
                    <a:pt x="1381" y="582"/>
                    <a:pt x="1339" y="498"/>
                  </a:cubicBezTo>
                  <a:cubicBezTo>
                    <a:pt x="1246" y="342"/>
                    <a:pt x="1111" y="218"/>
                    <a:pt x="956" y="125"/>
                  </a:cubicBezTo>
                  <a:cubicBezTo>
                    <a:pt x="872" y="72"/>
                    <a:pt x="789" y="42"/>
                    <a:pt x="696" y="21"/>
                  </a:cubicBezTo>
                  <a:cubicBezTo>
                    <a:pt x="644" y="0"/>
                    <a:pt x="582" y="0"/>
                    <a:pt x="5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921;p75">
              <a:extLst>
                <a:ext uri="{FF2B5EF4-FFF2-40B4-BE49-F238E27FC236}">
                  <a16:creationId xmlns:a16="http://schemas.microsoft.com/office/drawing/2014/main" id="{8F02A7D4-5BA5-3635-46AD-CC47081D187D}"/>
                </a:ext>
              </a:extLst>
            </p:cNvPr>
            <p:cNvSpPr/>
            <p:nvPr/>
          </p:nvSpPr>
          <p:spPr>
            <a:xfrm>
              <a:off x="6865298" y="2663422"/>
              <a:ext cx="27655" cy="18523"/>
            </a:xfrm>
            <a:custGeom>
              <a:avLst/>
              <a:gdLst/>
              <a:ahLst/>
              <a:cxnLst/>
              <a:rect l="l" t="t" r="r" b="b"/>
              <a:pathLst>
                <a:path w="1381" h="925" extrusionOk="0">
                  <a:moveTo>
                    <a:pt x="945" y="1"/>
                  </a:moveTo>
                  <a:cubicBezTo>
                    <a:pt x="924" y="1"/>
                    <a:pt x="903" y="1"/>
                    <a:pt x="883" y="11"/>
                  </a:cubicBezTo>
                  <a:cubicBezTo>
                    <a:pt x="862" y="11"/>
                    <a:pt x="852" y="11"/>
                    <a:pt x="831" y="22"/>
                  </a:cubicBezTo>
                  <a:cubicBezTo>
                    <a:pt x="810" y="22"/>
                    <a:pt x="790" y="32"/>
                    <a:pt x="769" y="32"/>
                  </a:cubicBezTo>
                  <a:cubicBezTo>
                    <a:pt x="748" y="42"/>
                    <a:pt x="727" y="42"/>
                    <a:pt x="716" y="52"/>
                  </a:cubicBezTo>
                  <a:cubicBezTo>
                    <a:pt x="696" y="63"/>
                    <a:pt x="675" y="63"/>
                    <a:pt x="654" y="73"/>
                  </a:cubicBezTo>
                  <a:cubicBezTo>
                    <a:pt x="633" y="84"/>
                    <a:pt x="623" y="94"/>
                    <a:pt x="603" y="94"/>
                  </a:cubicBezTo>
                  <a:cubicBezTo>
                    <a:pt x="582" y="105"/>
                    <a:pt x="561" y="115"/>
                    <a:pt x="550" y="125"/>
                  </a:cubicBezTo>
                  <a:lnTo>
                    <a:pt x="499" y="156"/>
                  </a:lnTo>
                  <a:cubicBezTo>
                    <a:pt x="457" y="177"/>
                    <a:pt x="426" y="198"/>
                    <a:pt x="395" y="218"/>
                  </a:cubicBezTo>
                  <a:lnTo>
                    <a:pt x="354" y="260"/>
                  </a:lnTo>
                  <a:cubicBezTo>
                    <a:pt x="333" y="271"/>
                    <a:pt x="322" y="281"/>
                    <a:pt x="301" y="302"/>
                  </a:cubicBezTo>
                  <a:lnTo>
                    <a:pt x="280" y="322"/>
                  </a:lnTo>
                  <a:lnTo>
                    <a:pt x="260" y="343"/>
                  </a:lnTo>
                  <a:lnTo>
                    <a:pt x="218" y="385"/>
                  </a:lnTo>
                  <a:cubicBezTo>
                    <a:pt x="197" y="416"/>
                    <a:pt x="177" y="447"/>
                    <a:pt x="146" y="478"/>
                  </a:cubicBezTo>
                  <a:cubicBezTo>
                    <a:pt x="104" y="541"/>
                    <a:pt x="73" y="613"/>
                    <a:pt x="42" y="686"/>
                  </a:cubicBezTo>
                  <a:cubicBezTo>
                    <a:pt x="31" y="707"/>
                    <a:pt x="31" y="728"/>
                    <a:pt x="21" y="748"/>
                  </a:cubicBezTo>
                  <a:cubicBezTo>
                    <a:pt x="21" y="769"/>
                    <a:pt x="10" y="779"/>
                    <a:pt x="10" y="800"/>
                  </a:cubicBezTo>
                  <a:cubicBezTo>
                    <a:pt x="10" y="811"/>
                    <a:pt x="10" y="821"/>
                    <a:pt x="1" y="831"/>
                  </a:cubicBezTo>
                  <a:lnTo>
                    <a:pt x="1" y="862"/>
                  </a:lnTo>
                  <a:lnTo>
                    <a:pt x="1" y="925"/>
                  </a:lnTo>
                  <a:cubicBezTo>
                    <a:pt x="73" y="883"/>
                    <a:pt x="125" y="831"/>
                    <a:pt x="187" y="790"/>
                  </a:cubicBezTo>
                  <a:lnTo>
                    <a:pt x="270" y="738"/>
                  </a:lnTo>
                  <a:cubicBezTo>
                    <a:pt x="301" y="717"/>
                    <a:pt x="333" y="696"/>
                    <a:pt x="354" y="675"/>
                  </a:cubicBezTo>
                  <a:cubicBezTo>
                    <a:pt x="467" y="603"/>
                    <a:pt x="571" y="530"/>
                    <a:pt x="686" y="468"/>
                  </a:cubicBezTo>
                  <a:cubicBezTo>
                    <a:pt x="737" y="437"/>
                    <a:pt x="790" y="405"/>
                    <a:pt x="852" y="375"/>
                  </a:cubicBezTo>
                  <a:cubicBezTo>
                    <a:pt x="852" y="364"/>
                    <a:pt x="862" y="364"/>
                    <a:pt x="873" y="354"/>
                  </a:cubicBezTo>
                  <a:lnTo>
                    <a:pt x="893" y="343"/>
                  </a:lnTo>
                  <a:cubicBezTo>
                    <a:pt x="903" y="343"/>
                    <a:pt x="924" y="333"/>
                    <a:pt x="935" y="322"/>
                  </a:cubicBezTo>
                  <a:cubicBezTo>
                    <a:pt x="945" y="312"/>
                    <a:pt x="966" y="312"/>
                    <a:pt x="976" y="302"/>
                  </a:cubicBezTo>
                  <a:cubicBezTo>
                    <a:pt x="986" y="292"/>
                    <a:pt x="1007" y="281"/>
                    <a:pt x="1018" y="281"/>
                  </a:cubicBezTo>
                  <a:cubicBezTo>
                    <a:pt x="1070" y="250"/>
                    <a:pt x="1132" y="229"/>
                    <a:pt x="1184" y="209"/>
                  </a:cubicBezTo>
                  <a:cubicBezTo>
                    <a:pt x="1215" y="198"/>
                    <a:pt x="1246" y="198"/>
                    <a:pt x="1288" y="198"/>
                  </a:cubicBezTo>
                  <a:cubicBezTo>
                    <a:pt x="1319" y="198"/>
                    <a:pt x="1350" y="198"/>
                    <a:pt x="1381" y="209"/>
                  </a:cubicBezTo>
                  <a:cubicBezTo>
                    <a:pt x="1381" y="167"/>
                    <a:pt x="1350" y="135"/>
                    <a:pt x="1319" y="105"/>
                  </a:cubicBezTo>
                  <a:cubicBezTo>
                    <a:pt x="1288" y="73"/>
                    <a:pt x="1246" y="52"/>
                    <a:pt x="1205" y="32"/>
                  </a:cubicBezTo>
                  <a:cubicBezTo>
                    <a:pt x="1163" y="11"/>
                    <a:pt x="1122" y="11"/>
                    <a:pt x="10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922;p75">
              <a:extLst>
                <a:ext uri="{FF2B5EF4-FFF2-40B4-BE49-F238E27FC236}">
                  <a16:creationId xmlns:a16="http://schemas.microsoft.com/office/drawing/2014/main" id="{1300B0A3-8DE0-1ED6-A245-B2DEDDCDF39E}"/>
                </a:ext>
              </a:extLst>
            </p:cNvPr>
            <p:cNvSpPr/>
            <p:nvPr/>
          </p:nvSpPr>
          <p:spPr>
            <a:xfrm>
              <a:off x="6581283" y="2922085"/>
              <a:ext cx="24150" cy="4586"/>
            </a:xfrm>
            <a:custGeom>
              <a:avLst/>
              <a:gdLst/>
              <a:ahLst/>
              <a:cxnLst/>
              <a:rect l="l" t="t" r="r" b="b"/>
              <a:pathLst>
                <a:path w="1206" h="229" extrusionOk="0">
                  <a:moveTo>
                    <a:pt x="644" y="0"/>
                  </a:moveTo>
                  <a:cubicBezTo>
                    <a:pt x="613" y="0"/>
                    <a:pt x="582" y="10"/>
                    <a:pt x="551" y="10"/>
                  </a:cubicBezTo>
                  <a:cubicBezTo>
                    <a:pt x="271" y="31"/>
                    <a:pt x="104" y="104"/>
                    <a:pt x="1" y="228"/>
                  </a:cubicBezTo>
                  <a:cubicBezTo>
                    <a:pt x="395" y="135"/>
                    <a:pt x="800" y="62"/>
                    <a:pt x="1205" y="10"/>
                  </a:cubicBezTo>
                  <a:lnTo>
                    <a:pt x="831" y="10"/>
                  </a:lnTo>
                  <a:cubicBezTo>
                    <a:pt x="758" y="10"/>
                    <a:pt x="696" y="0"/>
                    <a:pt x="644" y="0"/>
                  </a:cubicBezTo>
                  <a:close/>
                </a:path>
              </a:pathLst>
            </a:custGeom>
            <a:solidFill>
              <a:srgbClr val="C0D5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923;p75">
              <a:extLst>
                <a:ext uri="{FF2B5EF4-FFF2-40B4-BE49-F238E27FC236}">
                  <a16:creationId xmlns:a16="http://schemas.microsoft.com/office/drawing/2014/main" id="{AA532DBD-3E63-BE23-AECA-EA0084E436F5}"/>
                </a:ext>
              </a:extLst>
            </p:cNvPr>
            <p:cNvSpPr/>
            <p:nvPr/>
          </p:nvSpPr>
          <p:spPr>
            <a:xfrm>
              <a:off x="6486485" y="2959912"/>
              <a:ext cx="198968" cy="76956"/>
            </a:xfrm>
            <a:custGeom>
              <a:avLst/>
              <a:gdLst/>
              <a:ahLst/>
              <a:cxnLst/>
              <a:rect l="l" t="t" r="r" b="b"/>
              <a:pathLst>
                <a:path w="9936" h="3843" extrusionOk="0">
                  <a:moveTo>
                    <a:pt x="7818" y="1"/>
                  </a:moveTo>
                  <a:cubicBezTo>
                    <a:pt x="8441" y="852"/>
                    <a:pt x="9064" y="1703"/>
                    <a:pt x="9698" y="2555"/>
                  </a:cubicBezTo>
                  <a:cubicBezTo>
                    <a:pt x="9770" y="2306"/>
                    <a:pt x="9853" y="2066"/>
                    <a:pt x="9936" y="1817"/>
                  </a:cubicBezTo>
                  <a:cubicBezTo>
                    <a:pt x="9822" y="1713"/>
                    <a:pt x="9739" y="1600"/>
                    <a:pt x="9698" y="1485"/>
                  </a:cubicBezTo>
                  <a:cubicBezTo>
                    <a:pt x="9604" y="1257"/>
                    <a:pt x="9645" y="997"/>
                    <a:pt x="9822" y="831"/>
                  </a:cubicBezTo>
                  <a:cubicBezTo>
                    <a:pt x="9843" y="811"/>
                    <a:pt x="9874" y="790"/>
                    <a:pt x="9915" y="779"/>
                  </a:cubicBezTo>
                  <a:cubicBezTo>
                    <a:pt x="9874" y="707"/>
                    <a:pt x="9843" y="613"/>
                    <a:pt x="9811" y="530"/>
                  </a:cubicBezTo>
                  <a:cubicBezTo>
                    <a:pt x="9801" y="478"/>
                    <a:pt x="9781" y="416"/>
                    <a:pt x="9770" y="364"/>
                  </a:cubicBezTo>
                  <a:cubicBezTo>
                    <a:pt x="9147" y="167"/>
                    <a:pt x="8493" y="52"/>
                    <a:pt x="7818" y="1"/>
                  </a:cubicBezTo>
                  <a:close/>
                  <a:moveTo>
                    <a:pt x="4319" y="478"/>
                  </a:moveTo>
                  <a:cubicBezTo>
                    <a:pt x="3676" y="707"/>
                    <a:pt x="3063" y="1007"/>
                    <a:pt x="2502" y="1371"/>
                  </a:cubicBezTo>
                  <a:cubicBezTo>
                    <a:pt x="1516" y="2015"/>
                    <a:pt x="665" y="2835"/>
                    <a:pt x="0" y="3811"/>
                  </a:cubicBezTo>
                  <a:cubicBezTo>
                    <a:pt x="1900" y="3811"/>
                    <a:pt x="3789" y="3822"/>
                    <a:pt x="5690" y="3842"/>
                  </a:cubicBezTo>
                  <a:cubicBezTo>
                    <a:pt x="5368" y="3323"/>
                    <a:pt x="5077" y="2793"/>
                    <a:pt x="4828" y="2233"/>
                  </a:cubicBezTo>
                  <a:cubicBezTo>
                    <a:pt x="4569" y="1683"/>
                    <a:pt x="4340" y="1090"/>
                    <a:pt x="4319" y="4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924;p75">
              <a:extLst>
                <a:ext uri="{FF2B5EF4-FFF2-40B4-BE49-F238E27FC236}">
                  <a16:creationId xmlns:a16="http://schemas.microsoft.com/office/drawing/2014/main" id="{C76C62B6-2416-A77C-F39A-B22A21483F0D}"/>
                </a:ext>
              </a:extLst>
            </p:cNvPr>
            <p:cNvSpPr/>
            <p:nvPr/>
          </p:nvSpPr>
          <p:spPr>
            <a:xfrm>
              <a:off x="6572973" y="2959492"/>
              <a:ext cx="168010" cy="78398"/>
            </a:xfrm>
            <a:custGeom>
              <a:avLst/>
              <a:gdLst/>
              <a:ahLst/>
              <a:cxnLst/>
              <a:rect l="l" t="t" r="r" b="b"/>
              <a:pathLst>
                <a:path w="8390" h="3915" extrusionOk="0">
                  <a:moveTo>
                    <a:pt x="8286" y="2119"/>
                  </a:moveTo>
                  <a:cubicBezTo>
                    <a:pt x="8284" y="2120"/>
                    <a:pt x="8282" y="2121"/>
                    <a:pt x="8281" y="2122"/>
                  </a:cubicBezTo>
                  <a:lnTo>
                    <a:pt x="8281" y="2122"/>
                  </a:lnTo>
                  <a:cubicBezTo>
                    <a:pt x="8283" y="2121"/>
                    <a:pt x="8284" y="2120"/>
                    <a:pt x="8286" y="2119"/>
                  </a:cubicBezTo>
                  <a:close/>
                  <a:moveTo>
                    <a:pt x="2908" y="1"/>
                  </a:moveTo>
                  <a:cubicBezTo>
                    <a:pt x="2035" y="1"/>
                    <a:pt x="1205" y="135"/>
                    <a:pt x="405" y="364"/>
                  </a:cubicBezTo>
                  <a:cubicBezTo>
                    <a:pt x="270" y="405"/>
                    <a:pt x="135" y="458"/>
                    <a:pt x="0" y="499"/>
                  </a:cubicBezTo>
                  <a:cubicBezTo>
                    <a:pt x="21" y="1111"/>
                    <a:pt x="250" y="1704"/>
                    <a:pt x="509" y="2254"/>
                  </a:cubicBezTo>
                  <a:cubicBezTo>
                    <a:pt x="758" y="2814"/>
                    <a:pt x="1049" y="3344"/>
                    <a:pt x="1371" y="3863"/>
                  </a:cubicBezTo>
                  <a:cubicBezTo>
                    <a:pt x="3427" y="3873"/>
                    <a:pt x="5482" y="3894"/>
                    <a:pt x="7538" y="3915"/>
                  </a:cubicBezTo>
                  <a:cubicBezTo>
                    <a:pt x="7839" y="3333"/>
                    <a:pt x="8140" y="2784"/>
                    <a:pt x="8390" y="2347"/>
                  </a:cubicBezTo>
                  <a:cubicBezTo>
                    <a:pt x="8288" y="2256"/>
                    <a:pt x="8216" y="2165"/>
                    <a:pt x="8281" y="2122"/>
                  </a:cubicBezTo>
                  <a:lnTo>
                    <a:pt x="8281" y="2122"/>
                  </a:lnTo>
                  <a:cubicBezTo>
                    <a:pt x="8199" y="2172"/>
                    <a:pt x="8097" y="2202"/>
                    <a:pt x="7995" y="2202"/>
                  </a:cubicBezTo>
                  <a:cubicBezTo>
                    <a:pt x="7704" y="2202"/>
                    <a:pt x="7403" y="2004"/>
                    <a:pt x="7331" y="1734"/>
                  </a:cubicBezTo>
                  <a:cubicBezTo>
                    <a:pt x="7268" y="1755"/>
                    <a:pt x="7195" y="1766"/>
                    <a:pt x="7123" y="1766"/>
                  </a:cubicBezTo>
                  <a:cubicBezTo>
                    <a:pt x="7248" y="1911"/>
                    <a:pt x="7341" y="2087"/>
                    <a:pt x="7237" y="2244"/>
                  </a:cubicBezTo>
                  <a:cubicBezTo>
                    <a:pt x="7174" y="2347"/>
                    <a:pt x="7040" y="2378"/>
                    <a:pt x="6904" y="2378"/>
                  </a:cubicBezTo>
                  <a:cubicBezTo>
                    <a:pt x="6853" y="2378"/>
                    <a:pt x="6791" y="2368"/>
                    <a:pt x="6738" y="2357"/>
                  </a:cubicBezTo>
                  <a:cubicBezTo>
                    <a:pt x="6385" y="2306"/>
                    <a:pt x="5919" y="2119"/>
                    <a:pt x="5617" y="1838"/>
                  </a:cubicBezTo>
                  <a:cubicBezTo>
                    <a:pt x="5534" y="2087"/>
                    <a:pt x="5451" y="2327"/>
                    <a:pt x="5379" y="2576"/>
                  </a:cubicBezTo>
                  <a:cubicBezTo>
                    <a:pt x="4745" y="1724"/>
                    <a:pt x="4122" y="873"/>
                    <a:pt x="3499" y="22"/>
                  </a:cubicBezTo>
                  <a:lnTo>
                    <a:pt x="3437" y="22"/>
                  </a:lnTo>
                  <a:cubicBezTo>
                    <a:pt x="3261" y="11"/>
                    <a:pt x="3084" y="1"/>
                    <a:pt x="2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925;p75">
              <a:extLst>
                <a:ext uri="{FF2B5EF4-FFF2-40B4-BE49-F238E27FC236}">
                  <a16:creationId xmlns:a16="http://schemas.microsoft.com/office/drawing/2014/main" id="{678BA995-1353-46A6-BAFF-8C522488967F}"/>
                </a:ext>
              </a:extLst>
            </p:cNvPr>
            <p:cNvSpPr/>
            <p:nvPr/>
          </p:nvSpPr>
          <p:spPr>
            <a:xfrm>
              <a:off x="6723921" y="3006491"/>
              <a:ext cx="53847" cy="32240"/>
            </a:xfrm>
            <a:custGeom>
              <a:avLst/>
              <a:gdLst/>
              <a:ahLst/>
              <a:cxnLst/>
              <a:rect l="l" t="t" r="r" b="b"/>
              <a:pathLst>
                <a:path w="2689" h="1610" extrusionOk="0">
                  <a:moveTo>
                    <a:pt x="852" y="0"/>
                  </a:moveTo>
                  <a:cubicBezTo>
                    <a:pt x="602" y="437"/>
                    <a:pt x="301" y="986"/>
                    <a:pt x="0" y="1568"/>
                  </a:cubicBezTo>
                  <a:cubicBezTo>
                    <a:pt x="893" y="1579"/>
                    <a:pt x="1796" y="1589"/>
                    <a:pt x="2689" y="1609"/>
                  </a:cubicBezTo>
                  <a:cubicBezTo>
                    <a:pt x="2357" y="1101"/>
                    <a:pt x="1983" y="644"/>
                    <a:pt x="1558" y="218"/>
                  </a:cubicBezTo>
                  <a:cubicBezTo>
                    <a:pt x="1495" y="250"/>
                    <a:pt x="1433" y="270"/>
                    <a:pt x="1350" y="270"/>
                  </a:cubicBezTo>
                  <a:cubicBezTo>
                    <a:pt x="1329" y="270"/>
                    <a:pt x="1298" y="270"/>
                    <a:pt x="1267" y="260"/>
                  </a:cubicBezTo>
                  <a:cubicBezTo>
                    <a:pt x="1215" y="260"/>
                    <a:pt x="997" y="125"/>
                    <a:pt x="852" y="0"/>
                  </a:cubicBezTo>
                  <a:close/>
                </a:path>
              </a:pathLst>
            </a:custGeom>
            <a:solidFill>
              <a:srgbClr val="7C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926;p75">
              <a:extLst>
                <a:ext uri="{FF2B5EF4-FFF2-40B4-BE49-F238E27FC236}">
                  <a16:creationId xmlns:a16="http://schemas.microsoft.com/office/drawing/2014/main" id="{7655E4AA-DE24-A2FA-F786-36D0BAFCB26E}"/>
                </a:ext>
              </a:extLst>
            </p:cNvPr>
            <p:cNvSpPr/>
            <p:nvPr/>
          </p:nvSpPr>
          <p:spPr>
            <a:xfrm>
              <a:off x="6698970" y="2982160"/>
              <a:ext cx="1462" cy="1482"/>
            </a:xfrm>
            <a:custGeom>
              <a:avLst/>
              <a:gdLst/>
              <a:ahLst/>
              <a:cxnLst/>
              <a:rect l="l" t="t" r="r" b="b"/>
              <a:pathLst>
                <a:path w="73" h="74" extrusionOk="0">
                  <a:moveTo>
                    <a:pt x="52" y="0"/>
                  </a:moveTo>
                  <a:cubicBezTo>
                    <a:pt x="42" y="11"/>
                    <a:pt x="21" y="21"/>
                    <a:pt x="0" y="32"/>
                  </a:cubicBezTo>
                  <a:cubicBezTo>
                    <a:pt x="21" y="53"/>
                    <a:pt x="42" y="63"/>
                    <a:pt x="73" y="73"/>
                  </a:cubicBezTo>
                  <a:cubicBezTo>
                    <a:pt x="63" y="53"/>
                    <a:pt x="63" y="32"/>
                    <a:pt x="52" y="0"/>
                  </a:cubicBezTo>
                  <a:close/>
                </a:path>
              </a:pathLst>
            </a:custGeom>
            <a:solidFill>
              <a:srgbClr val="5C8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927;p75">
              <a:extLst>
                <a:ext uri="{FF2B5EF4-FFF2-40B4-BE49-F238E27FC236}">
                  <a16:creationId xmlns:a16="http://schemas.microsoft.com/office/drawing/2014/main" id="{5E3E33E4-AC69-A082-C98B-D69D9E566AF5}"/>
                </a:ext>
              </a:extLst>
            </p:cNvPr>
            <p:cNvSpPr/>
            <p:nvPr/>
          </p:nvSpPr>
          <p:spPr>
            <a:xfrm>
              <a:off x="6455286" y="3117930"/>
              <a:ext cx="352019" cy="87770"/>
            </a:xfrm>
            <a:custGeom>
              <a:avLst/>
              <a:gdLst/>
              <a:ahLst/>
              <a:cxnLst/>
              <a:rect l="l" t="t" r="r" b="b"/>
              <a:pathLst>
                <a:path w="17579" h="4383" extrusionOk="0">
                  <a:moveTo>
                    <a:pt x="52" y="1"/>
                  </a:moveTo>
                  <a:cubicBezTo>
                    <a:pt x="42" y="135"/>
                    <a:pt x="31" y="281"/>
                    <a:pt x="21" y="426"/>
                  </a:cubicBezTo>
                  <a:cubicBezTo>
                    <a:pt x="11" y="603"/>
                    <a:pt x="1" y="779"/>
                    <a:pt x="1" y="966"/>
                  </a:cubicBezTo>
                  <a:cubicBezTo>
                    <a:pt x="1" y="1838"/>
                    <a:pt x="125" y="2679"/>
                    <a:pt x="364" y="3478"/>
                  </a:cubicBezTo>
                  <a:cubicBezTo>
                    <a:pt x="374" y="3531"/>
                    <a:pt x="395" y="3572"/>
                    <a:pt x="405" y="3624"/>
                  </a:cubicBezTo>
                  <a:cubicBezTo>
                    <a:pt x="5545" y="3914"/>
                    <a:pt x="11183" y="4174"/>
                    <a:pt x="16893" y="4382"/>
                  </a:cubicBezTo>
                  <a:cubicBezTo>
                    <a:pt x="17267" y="3489"/>
                    <a:pt x="17506" y="2513"/>
                    <a:pt x="17558" y="1485"/>
                  </a:cubicBezTo>
                  <a:cubicBezTo>
                    <a:pt x="17578" y="1309"/>
                    <a:pt x="17578" y="1122"/>
                    <a:pt x="17578" y="945"/>
                  </a:cubicBezTo>
                  <a:cubicBezTo>
                    <a:pt x="17578" y="800"/>
                    <a:pt x="17578" y="665"/>
                    <a:pt x="17568" y="520"/>
                  </a:cubicBezTo>
                  <a:cubicBezTo>
                    <a:pt x="13550" y="457"/>
                    <a:pt x="9542" y="322"/>
                    <a:pt x="5524" y="177"/>
                  </a:cubicBezTo>
                  <a:cubicBezTo>
                    <a:pt x="3707" y="114"/>
                    <a:pt x="1880" y="52"/>
                    <a:pt x="52" y="1"/>
                  </a:cubicBezTo>
                  <a:close/>
                </a:path>
              </a:pathLst>
            </a:custGeom>
            <a:solidFill>
              <a:srgbClr val="C0D5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928;p75">
              <a:extLst>
                <a:ext uri="{FF2B5EF4-FFF2-40B4-BE49-F238E27FC236}">
                  <a16:creationId xmlns:a16="http://schemas.microsoft.com/office/drawing/2014/main" id="{50B0C2D3-0A10-BA9A-58AC-BE948BCC1C77}"/>
                </a:ext>
              </a:extLst>
            </p:cNvPr>
            <p:cNvSpPr/>
            <p:nvPr/>
          </p:nvSpPr>
          <p:spPr>
            <a:xfrm>
              <a:off x="6456327" y="3109820"/>
              <a:ext cx="350778" cy="18523"/>
            </a:xfrm>
            <a:custGeom>
              <a:avLst/>
              <a:gdLst/>
              <a:ahLst/>
              <a:cxnLst/>
              <a:rect l="l" t="t" r="r" b="b"/>
              <a:pathLst>
                <a:path w="17517" h="925" extrusionOk="0">
                  <a:moveTo>
                    <a:pt x="53" y="0"/>
                  </a:moveTo>
                  <a:cubicBezTo>
                    <a:pt x="32" y="136"/>
                    <a:pt x="21" y="270"/>
                    <a:pt x="0" y="406"/>
                  </a:cubicBezTo>
                  <a:cubicBezTo>
                    <a:pt x="1828" y="457"/>
                    <a:pt x="3655" y="519"/>
                    <a:pt x="5472" y="582"/>
                  </a:cubicBezTo>
                  <a:cubicBezTo>
                    <a:pt x="9490" y="727"/>
                    <a:pt x="13498" y="862"/>
                    <a:pt x="17516" y="925"/>
                  </a:cubicBezTo>
                  <a:cubicBezTo>
                    <a:pt x="17506" y="748"/>
                    <a:pt x="17496" y="572"/>
                    <a:pt x="17475" y="395"/>
                  </a:cubicBezTo>
                  <a:cubicBezTo>
                    <a:pt x="15865" y="312"/>
                    <a:pt x="14266" y="260"/>
                    <a:pt x="12657" y="219"/>
                  </a:cubicBezTo>
                  <a:cubicBezTo>
                    <a:pt x="11328" y="291"/>
                    <a:pt x="9988" y="332"/>
                    <a:pt x="8649" y="332"/>
                  </a:cubicBezTo>
                  <a:cubicBezTo>
                    <a:pt x="7819" y="332"/>
                    <a:pt x="6998" y="312"/>
                    <a:pt x="6168" y="281"/>
                  </a:cubicBezTo>
                  <a:cubicBezTo>
                    <a:pt x="4133" y="208"/>
                    <a:pt x="2088" y="115"/>
                    <a:pt x="53" y="0"/>
                  </a:cubicBezTo>
                  <a:close/>
                </a:path>
              </a:pathLst>
            </a:custGeom>
            <a:solidFill>
              <a:srgbClr val="5A6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929;p75">
              <a:extLst>
                <a:ext uri="{FF2B5EF4-FFF2-40B4-BE49-F238E27FC236}">
                  <a16:creationId xmlns:a16="http://schemas.microsoft.com/office/drawing/2014/main" id="{D8453409-287C-A00C-F5B1-DEA2EBAD6C26}"/>
                </a:ext>
              </a:extLst>
            </p:cNvPr>
            <p:cNvSpPr/>
            <p:nvPr/>
          </p:nvSpPr>
          <p:spPr>
            <a:xfrm>
              <a:off x="6709783" y="3112102"/>
              <a:ext cx="96480" cy="5627"/>
            </a:xfrm>
            <a:custGeom>
              <a:avLst/>
              <a:gdLst/>
              <a:ahLst/>
              <a:cxnLst/>
              <a:rect l="l" t="t" r="r" b="b"/>
              <a:pathLst>
                <a:path w="4818" h="281" extrusionOk="0">
                  <a:moveTo>
                    <a:pt x="2741" y="1"/>
                  </a:moveTo>
                  <a:cubicBezTo>
                    <a:pt x="2128" y="1"/>
                    <a:pt x="1516" y="11"/>
                    <a:pt x="893" y="52"/>
                  </a:cubicBezTo>
                  <a:cubicBezTo>
                    <a:pt x="592" y="73"/>
                    <a:pt x="301" y="84"/>
                    <a:pt x="0" y="105"/>
                  </a:cubicBezTo>
                  <a:cubicBezTo>
                    <a:pt x="1609" y="146"/>
                    <a:pt x="3208" y="198"/>
                    <a:pt x="4818" y="281"/>
                  </a:cubicBezTo>
                  <a:lnTo>
                    <a:pt x="4786" y="1"/>
                  </a:lnTo>
                  <a:close/>
                </a:path>
              </a:pathLst>
            </a:custGeom>
            <a:solidFill>
              <a:srgbClr val="7C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930;p75">
              <a:extLst>
                <a:ext uri="{FF2B5EF4-FFF2-40B4-BE49-F238E27FC236}">
                  <a16:creationId xmlns:a16="http://schemas.microsoft.com/office/drawing/2014/main" id="{AE296037-ABD3-4AEF-7019-D652D4E12E0A}"/>
                </a:ext>
              </a:extLst>
            </p:cNvPr>
            <p:cNvSpPr/>
            <p:nvPr/>
          </p:nvSpPr>
          <p:spPr>
            <a:xfrm>
              <a:off x="6416397" y="2920603"/>
              <a:ext cx="429797" cy="286538"/>
            </a:xfrm>
            <a:custGeom>
              <a:avLst/>
              <a:gdLst/>
              <a:ahLst/>
              <a:cxnLst/>
              <a:rect l="l" t="t" r="r" b="b"/>
              <a:pathLst>
                <a:path w="21463" h="14309" extrusionOk="0">
                  <a:moveTo>
                    <a:pt x="8013" y="1804"/>
                  </a:moveTo>
                  <a:lnTo>
                    <a:pt x="8013" y="1804"/>
                  </a:lnTo>
                  <a:cubicBezTo>
                    <a:pt x="8009" y="1810"/>
                    <a:pt x="8006" y="1818"/>
                    <a:pt x="8006" y="1828"/>
                  </a:cubicBezTo>
                  <a:cubicBezTo>
                    <a:pt x="8008" y="1820"/>
                    <a:pt x="8011" y="1812"/>
                    <a:pt x="8013" y="1804"/>
                  </a:cubicBezTo>
                  <a:close/>
                  <a:moveTo>
                    <a:pt x="10727" y="1"/>
                  </a:moveTo>
                  <a:cubicBezTo>
                    <a:pt x="10353" y="1"/>
                    <a:pt x="9979" y="22"/>
                    <a:pt x="9615" y="63"/>
                  </a:cubicBezTo>
                  <a:cubicBezTo>
                    <a:pt x="9564" y="74"/>
                    <a:pt x="9501" y="74"/>
                    <a:pt x="9439" y="84"/>
                  </a:cubicBezTo>
                  <a:cubicBezTo>
                    <a:pt x="9034" y="136"/>
                    <a:pt x="8629" y="209"/>
                    <a:pt x="8235" y="302"/>
                  </a:cubicBezTo>
                  <a:cubicBezTo>
                    <a:pt x="7938" y="630"/>
                    <a:pt x="8145" y="1269"/>
                    <a:pt x="8013" y="1804"/>
                  </a:cubicBezTo>
                  <a:lnTo>
                    <a:pt x="8013" y="1804"/>
                  </a:lnTo>
                  <a:cubicBezTo>
                    <a:pt x="8016" y="1797"/>
                    <a:pt x="8022" y="1792"/>
                    <a:pt x="8027" y="1787"/>
                  </a:cubicBezTo>
                  <a:lnTo>
                    <a:pt x="8027" y="1787"/>
                  </a:lnTo>
                  <a:cubicBezTo>
                    <a:pt x="8016" y="1818"/>
                    <a:pt x="8006" y="1839"/>
                    <a:pt x="7985" y="1870"/>
                  </a:cubicBezTo>
                  <a:lnTo>
                    <a:pt x="7923" y="2026"/>
                  </a:lnTo>
                  <a:cubicBezTo>
                    <a:pt x="7882" y="2109"/>
                    <a:pt x="7840" y="2192"/>
                    <a:pt x="7778" y="2244"/>
                  </a:cubicBezTo>
                  <a:cubicBezTo>
                    <a:pt x="7705" y="2317"/>
                    <a:pt x="7612" y="2347"/>
                    <a:pt x="7529" y="2358"/>
                  </a:cubicBezTo>
                  <a:cubicBezTo>
                    <a:pt x="7435" y="2389"/>
                    <a:pt x="7352" y="2389"/>
                    <a:pt x="7259" y="2389"/>
                  </a:cubicBezTo>
                  <a:cubicBezTo>
                    <a:pt x="7093" y="2389"/>
                    <a:pt x="6936" y="2358"/>
                    <a:pt x="6791" y="2296"/>
                  </a:cubicBezTo>
                  <a:cubicBezTo>
                    <a:pt x="6666" y="2244"/>
                    <a:pt x="6594" y="2171"/>
                    <a:pt x="6500" y="2161"/>
                  </a:cubicBezTo>
                  <a:cubicBezTo>
                    <a:pt x="6490" y="2171"/>
                    <a:pt x="6480" y="2171"/>
                    <a:pt x="6480" y="2181"/>
                  </a:cubicBezTo>
                  <a:cubicBezTo>
                    <a:pt x="6459" y="2192"/>
                    <a:pt x="6438" y="2192"/>
                    <a:pt x="6417" y="2192"/>
                  </a:cubicBezTo>
                  <a:lnTo>
                    <a:pt x="6366" y="2192"/>
                  </a:lnTo>
                  <a:cubicBezTo>
                    <a:pt x="6220" y="2254"/>
                    <a:pt x="6117" y="2358"/>
                    <a:pt x="5950" y="2358"/>
                  </a:cubicBezTo>
                  <a:lnTo>
                    <a:pt x="5909" y="2358"/>
                  </a:lnTo>
                  <a:cubicBezTo>
                    <a:pt x="5774" y="2337"/>
                    <a:pt x="5690" y="2264"/>
                    <a:pt x="5577" y="2202"/>
                  </a:cubicBezTo>
                  <a:cubicBezTo>
                    <a:pt x="5524" y="2171"/>
                    <a:pt x="5504" y="2151"/>
                    <a:pt x="5483" y="2151"/>
                  </a:cubicBezTo>
                  <a:cubicBezTo>
                    <a:pt x="5462" y="2151"/>
                    <a:pt x="5462" y="2192"/>
                    <a:pt x="5369" y="2254"/>
                  </a:cubicBezTo>
                  <a:cubicBezTo>
                    <a:pt x="5317" y="2285"/>
                    <a:pt x="5265" y="2296"/>
                    <a:pt x="5203" y="2296"/>
                  </a:cubicBezTo>
                  <a:cubicBezTo>
                    <a:pt x="5182" y="2296"/>
                    <a:pt x="5161" y="2296"/>
                    <a:pt x="5141" y="2285"/>
                  </a:cubicBezTo>
                  <a:cubicBezTo>
                    <a:pt x="4933" y="2264"/>
                    <a:pt x="4746" y="2130"/>
                    <a:pt x="4601" y="1943"/>
                  </a:cubicBezTo>
                  <a:cubicBezTo>
                    <a:pt x="3635" y="2617"/>
                    <a:pt x="2773" y="3459"/>
                    <a:pt x="2067" y="4424"/>
                  </a:cubicBezTo>
                  <a:cubicBezTo>
                    <a:pt x="1766" y="4850"/>
                    <a:pt x="1486" y="5296"/>
                    <a:pt x="1237" y="5764"/>
                  </a:cubicBezTo>
                  <a:cubicBezTo>
                    <a:pt x="1994" y="5764"/>
                    <a:pt x="2742" y="5764"/>
                    <a:pt x="3500" y="5774"/>
                  </a:cubicBezTo>
                  <a:cubicBezTo>
                    <a:pt x="4165" y="4798"/>
                    <a:pt x="5016" y="3978"/>
                    <a:pt x="6002" y="3334"/>
                  </a:cubicBezTo>
                  <a:cubicBezTo>
                    <a:pt x="6563" y="2970"/>
                    <a:pt x="7176" y="2670"/>
                    <a:pt x="7819" y="2441"/>
                  </a:cubicBezTo>
                  <a:cubicBezTo>
                    <a:pt x="7954" y="2400"/>
                    <a:pt x="8089" y="2347"/>
                    <a:pt x="8224" y="2306"/>
                  </a:cubicBezTo>
                  <a:cubicBezTo>
                    <a:pt x="9024" y="2077"/>
                    <a:pt x="9854" y="1943"/>
                    <a:pt x="10727" y="1943"/>
                  </a:cubicBezTo>
                  <a:cubicBezTo>
                    <a:pt x="10903" y="1943"/>
                    <a:pt x="11080" y="1953"/>
                    <a:pt x="11256" y="1964"/>
                  </a:cubicBezTo>
                  <a:lnTo>
                    <a:pt x="11318" y="1964"/>
                  </a:lnTo>
                  <a:cubicBezTo>
                    <a:pt x="11993" y="2015"/>
                    <a:pt x="12647" y="2130"/>
                    <a:pt x="13270" y="2327"/>
                  </a:cubicBezTo>
                  <a:cubicBezTo>
                    <a:pt x="13135" y="1662"/>
                    <a:pt x="13311" y="956"/>
                    <a:pt x="13738" y="437"/>
                  </a:cubicBezTo>
                  <a:cubicBezTo>
                    <a:pt x="12979" y="209"/>
                    <a:pt x="12190" y="74"/>
                    <a:pt x="11380" y="22"/>
                  </a:cubicBezTo>
                  <a:cubicBezTo>
                    <a:pt x="11163" y="12"/>
                    <a:pt x="10944" y="1"/>
                    <a:pt x="10727" y="1"/>
                  </a:cubicBezTo>
                  <a:close/>
                  <a:moveTo>
                    <a:pt x="18264" y="3116"/>
                  </a:moveTo>
                  <a:cubicBezTo>
                    <a:pt x="18202" y="3137"/>
                    <a:pt x="18140" y="3168"/>
                    <a:pt x="18087" y="3210"/>
                  </a:cubicBezTo>
                  <a:cubicBezTo>
                    <a:pt x="17734" y="3417"/>
                    <a:pt x="17444" y="3718"/>
                    <a:pt x="17247" y="4061"/>
                  </a:cubicBezTo>
                  <a:cubicBezTo>
                    <a:pt x="17143" y="4237"/>
                    <a:pt x="17070" y="4424"/>
                    <a:pt x="16915" y="4507"/>
                  </a:cubicBezTo>
                  <a:cubicBezTo>
                    <a:pt x="17340" y="4933"/>
                    <a:pt x="17714" y="5390"/>
                    <a:pt x="18046" y="5898"/>
                  </a:cubicBezTo>
                  <a:cubicBezTo>
                    <a:pt x="18451" y="5898"/>
                    <a:pt x="18846" y="5909"/>
                    <a:pt x="19250" y="5909"/>
                  </a:cubicBezTo>
                  <a:cubicBezTo>
                    <a:pt x="19552" y="5919"/>
                    <a:pt x="19915" y="5919"/>
                    <a:pt x="20309" y="5940"/>
                  </a:cubicBezTo>
                  <a:cubicBezTo>
                    <a:pt x="19780" y="4892"/>
                    <a:pt x="19095" y="3936"/>
                    <a:pt x="18264" y="3116"/>
                  </a:cubicBezTo>
                  <a:close/>
                  <a:moveTo>
                    <a:pt x="105" y="9345"/>
                  </a:moveTo>
                  <a:cubicBezTo>
                    <a:pt x="84" y="9491"/>
                    <a:pt x="63" y="9647"/>
                    <a:pt x="53" y="9792"/>
                  </a:cubicBezTo>
                  <a:cubicBezTo>
                    <a:pt x="42" y="9917"/>
                    <a:pt x="32" y="10041"/>
                    <a:pt x="21" y="10155"/>
                  </a:cubicBezTo>
                  <a:cubicBezTo>
                    <a:pt x="11" y="10384"/>
                    <a:pt x="1" y="10602"/>
                    <a:pt x="1" y="10820"/>
                  </a:cubicBezTo>
                  <a:cubicBezTo>
                    <a:pt x="1" y="11682"/>
                    <a:pt x="105" y="12533"/>
                    <a:pt x="302" y="13353"/>
                  </a:cubicBezTo>
                  <a:cubicBezTo>
                    <a:pt x="977" y="13395"/>
                    <a:pt x="1662" y="13436"/>
                    <a:pt x="2347" y="13478"/>
                  </a:cubicBezTo>
                  <a:cubicBezTo>
                    <a:pt x="2337" y="13426"/>
                    <a:pt x="2316" y="13385"/>
                    <a:pt x="2306" y="13332"/>
                  </a:cubicBezTo>
                  <a:cubicBezTo>
                    <a:pt x="2067" y="12533"/>
                    <a:pt x="1943" y="11692"/>
                    <a:pt x="1943" y="10820"/>
                  </a:cubicBezTo>
                  <a:cubicBezTo>
                    <a:pt x="1943" y="10633"/>
                    <a:pt x="1953" y="10457"/>
                    <a:pt x="1963" y="10280"/>
                  </a:cubicBezTo>
                  <a:cubicBezTo>
                    <a:pt x="1973" y="10135"/>
                    <a:pt x="1984" y="9989"/>
                    <a:pt x="1994" y="9855"/>
                  </a:cubicBezTo>
                  <a:cubicBezTo>
                    <a:pt x="2015" y="9719"/>
                    <a:pt x="2026" y="9585"/>
                    <a:pt x="2047" y="9449"/>
                  </a:cubicBezTo>
                  <a:cubicBezTo>
                    <a:pt x="1403" y="9419"/>
                    <a:pt x="748" y="9377"/>
                    <a:pt x="105" y="9345"/>
                  </a:cubicBezTo>
                  <a:close/>
                  <a:moveTo>
                    <a:pt x="21379" y="9460"/>
                  </a:moveTo>
                  <a:cubicBezTo>
                    <a:pt x="21119" y="9491"/>
                    <a:pt x="20870" y="9512"/>
                    <a:pt x="20662" y="9522"/>
                  </a:cubicBezTo>
                  <a:cubicBezTo>
                    <a:pt x="20247" y="9543"/>
                    <a:pt x="19843" y="9564"/>
                    <a:pt x="19437" y="9564"/>
                  </a:cubicBezTo>
                  <a:lnTo>
                    <a:pt x="19469" y="9844"/>
                  </a:lnTo>
                  <a:cubicBezTo>
                    <a:pt x="19490" y="10021"/>
                    <a:pt x="19500" y="10197"/>
                    <a:pt x="19510" y="10374"/>
                  </a:cubicBezTo>
                  <a:cubicBezTo>
                    <a:pt x="19520" y="10519"/>
                    <a:pt x="19520" y="10654"/>
                    <a:pt x="19520" y="10799"/>
                  </a:cubicBezTo>
                  <a:cubicBezTo>
                    <a:pt x="19520" y="10976"/>
                    <a:pt x="19520" y="11163"/>
                    <a:pt x="19500" y="11339"/>
                  </a:cubicBezTo>
                  <a:cubicBezTo>
                    <a:pt x="19448" y="12367"/>
                    <a:pt x="19209" y="13343"/>
                    <a:pt x="18835" y="14236"/>
                  </a:cubicBezTo>
                  <a:cubicBezTo>
                    <a:pt x="19520" y="14267"/>
                    <a:pt x="20206" y="14288"/>
                    <a:pt x="20881" y="14308"/>
                  </a:cubicBezTo>
                  <a:cubicBezTo>
                    <a:pt x="21192" y="13405"/>
                    <a:pt x="21379" y="12450"/>
                    <a:pt x="21442" y="11454"/>
                  </a:cubicBezTo>
                  <a:cubicBezTo>
                    <a:pt x="21451" y="11235"/>
                    <a:pt x="21462" y="11017"/>
                    <a:pt x="21462" y="10799"/>
                  </a:cubicBezTo>
                  <a:cubicBezTo>
                    <a:pt x="21462" y="10664"/>
                    <a:pt x="21462" y="10529"/>
                    <a:pt x="21451" y="10404"/>
                  </a:cubicBezTo>
                  <a:cubicBezTo>
                    <a:pt x="21451" y="10249"/>
                    <a:pt x="21442" y="10104"/>
                    <a:pt x="21431" y="9948"/>
                  </a:cubicBezTo>
                  <a:cubicBezTo>
                    <a:pt x="21421" y="9792"/>
                    <a:pt x="21400" y="9626"/>
                    <a:pt x="21379" y="94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931;p75">
              <a:extLst>
                <a:ext uri="{FF2B5EF4-FFF2-40B4-BE49-F238E27FC236}">
                  <a16:creationId xmlns:a16="http://schemas.microsoft.com/office/drawing/2014/main" id="{7BD2A049-085A-0EAB-0249-B1320E4EFC66}"/>
                </a:ext>
              </a:extLst>
            </p:cNvPr>
            <p:cNvSpPr/>
            <p:nvPr/>
          </p:nvSpPr>
          <p:spPr>
            <a:xfrm>
              <a:off x="6501864" y="2880493"/>
              <a:ext cx="112500" cy="87950"/>
            </a:xfrm>
            <a:custGeom>
              <a:avLst/>
              <a:gdLst/>
              <a:ahLst/>
              <a:cxnLst/>
              <a:rect l="l" t="t" r="r" b="b"/>
              <a:pathLst>
                <a:path w="5618" h="4392" extrusionOk="0">
                  <a:moveTo>
                    <a:pt x="893" y="1402"/>
                  </a:moveTo>
                  <a:lnTo>
                    <a:pt x="893" y="1402"/>
                  </a:lnTo>
                  <a:cubicBezTo>
                    <a:pt x="883" y="1433"/>
                    <a:pt x="883" y="1464"/>
                    <a:pt x="873" y="1496"/>
                  </a:cubicBezTo>
                  <a:cubicBezTo>
                    <a:pt x="873" y="1526"/>
                    <a:pt x="862" y="1558"/>
                    <a:pt x="862" y="1579"/>
                  </a:cubicBezTo>
                  <a:cubicBezTo>
                    <a:pt x="852" y="1609"/>
                    <a:pt x="852" y="1641"/>
                    <a:pt x="841" y="1672"/>
                  </a:cubicBezTo>
                  <a:lnTo>
                    <a:pt x="831" y="1766"/>
                  </a:lnTo>
                  <a:lnTo>
                    <a:pt x="799" y="2108"/>
                  </a:lnTo>
                  <a:cubicBezTo>
                    <a:pt x="790" y="2347"/>
                    <a:pt x="790" y="2575"/>
                    <a:pt x="820" y="2804"/>
                  </a:cubicBezTo>
                  <a:cubicBezTo>
                    <a:pt x="841" y="3042"/>
                    <a:pt x="883" y="3261"/>
                    <a:pt x="956" y="3478"/>
                  </a:cubicBezTo>
                  <a:cubicBezTo>
                    <a:pt x="1028" y="3707"/>
                    <a:pt x="1132" y="3914"/>
                    <a:pt x="1288" y="4101"/>
                  </a:cubicBezTo>
                  <a:cubicBezTo>
                    <a:pt x="1256" y="4091"/>
                    <a:pt x="1236" y="4071"/>
                    <a:pt x="1205" y="4060"/>
                  </a:cubicBezTo>
                  <a:lnTo>
                    <a:pt x="1163" y="4029"/>
                  </a:lnTo>
                  <a:lnTo>
                    <a:pt x="1152" y="4018"/>
                  </a:lnTo>
                  <a:lnTo>
                    <a:pt x="1132" y="3997"/>
                  </a:lnTo>
                  <a:cubicBezTo>
                    <a:pt x="1111" y="3977"/>
                    <a:pt x="1080" y="3956"/>
                    <a:pt x="1059" y="3935"/>
                  </a:cubicBezTo>
                  <a:lnTo>
                    <a:pt x="1028" y="3904"/>
                  </a:lnTo>
                  <a:lnTo>
                    <a:pt x="997" y="3873"/>
                  </a:lnTo>
                  <a:cubicBezTo>
                    <a:pt x="914" y="3780"/>
                    <a:pt x="841" y="3665"/>
                    <a:pt x="779" y="3561"/>
                  </a:cubicBezTo>
                  <a:cubicBezTo>
                    <a:pt x="675" y="3333"/>
                    <a:pt x="603" y="3084"/>
                    <a:pt x="582" y="2835"/>
                  </a:cubicBezTo>
                  <a:cubicBezTo>
                    <a:pt x="550" y="2585"/>
                    <a:pt x="561" y="2336"/>
                    <a:pt x="613" y="2087"/>
                  </a:cubicBezTo>
                  <a:cubicBezTo>
                    <a:pt x="633" y="1962"/>
                    <a:pt x="665" y="1849"/>
                    <a:pt x="716" y="1734"/>
                  </a:cubicBezTo>
                  <a:lnTo>
                    <a:pt x="748" y="1641"/>
                  </a:lnTo>
                  <a:cubicBezTo>
                    <a:pt x="769" y="1620"/>
                    <a:pt x="779" y="1589"/>
                    <a:pt x="790" y="1558"/>
                  </a:cubicBezTo>
                  <a:cubicBezTo>
                    <a:pt x="810" y="1537"/>
                    <a:pt x="820" y="1506"/>
                    <a:pt x="841" y="1485"/>
                  </a:cubicBezTo>
                  <a:cubicBezTo>
                    <a:pt x="852" y="1454"/>
                    <a:pt x="873" y="1433"/>
                    <a:pt x="893" y="1402"/>
                  </a:cubicBezTo>
                  <a:close/>
                  <a:moveTo>
                    <a:pt x="4257" y="0"/>
                  </a:moveTo>
                  <a:cubicBezTo>
                    <a:pt x="4060" y="0"/>
                    <a:pt x="3884" y="104"/>
                    <a:pt x="3697" y="197"/>
                  </a:cubicBezTo>
                  <a:cubicBezTo>
                    <a:pt x="3520" y="301"/>
                    <a:pt x="3344" y="395"/>
                    <a:pt x="3146" y="395"/>
                  </a:cubicBezTo>
                  <a:cubicBezTo>
                    <a:pt x="3104" y="395"/>
                    <a:pt x="3053" y="395"/>
                    <a:pt x="3011" y="384"/>
                  </a:cubicBezTo>
                  <a:cubicBezTo>
                    <a:pt x="2876" y="353"/>
                    <a:pt x="2772" y="239"/>
                    <a:pt x="2638" y="229"/>
                  </a:cubicBezTo>
                  <a:cubicBezTo>
                    <a:pt x="2638" y="218"/>
                    <a:pt x="2627" y="218"/>
                    <a:pt x="2617" y="218"/>
                  </a:cubicBezTo>
                  <a:cubicBezTo>
                    <a:pt x="2388" y="218"/>
                    <a:pt x="2222" y="478"/>
                    <a:pt x="2045" y="603"/>
                  </a:cubicBezTo>
                  <a:cubicBezTo>
                    <a:pt x="1962" y="665"/>
                    <a:pt x="1900" y="696"/>
                    <a:pt x="1817" y="696"/>
                  </a:cubicBezTo>
                  <a:cubicBezTo>
                    <a:pt x="1796" y="696"/>
                    <a:pt x="1775" y="686"/>
                    <a:pt x="1755" y="686"/>
                  </a:cubicBezTo>
                  <a:cubicBezTo>
                    <a:pt x="1609" y="665"/>
                    <a:pt x="1547" y="530"/>
                    <a:pt x="1412" y="488"/>
                  </a:cubicBezTo>
                  <a:lnTo>
                    <a:pt x="1381" y="488"/>
                  </a:lnTo>
                  <a:cubicBezTo>
                    <a:pt x="1288" y="488"/>
                    <a:pt x="1205" y="582"/>
                    <a:pt x="1143" y="675"/>
                  </a:cubicBezTo>
                  <a:cubicBezTo>
                    <a:pt x="1039" y="831"/>
                    <a:pt x="956" y="997"/>
                    <a:pt x="873" y="1173"/>
                  </a:cubicBezTo>
                  <a:cubicBezTo>
                    <a:pt x="820" y="1122"/>
                    <a:pt x="758" y="1101"/>
                    <a:pt x="686" y="1101"/>
                  </a:cubicBezTo>
                  <a:cubicBezTo>
                    <a:pt x="644" y="1101"/>
                    <a:pt x="592" y="1111"/>
                    <a:pt x="550" y="1132"/>
                  </a:cubicBezTo>
                  <a:cubicBezTo>
                    <a:pt x="446" y="1173"/>
                    <a:pt x="353" y="1267"/>
                    <a:pt x="280" y="1381"/>
                  </a:cubicBezTo>
                  <a:cubicBezTo>
                    <a:pt x="31" y="1745"/>
                    <a:pt x="0" y="2232"/>
                    <a:pt x="10" y="2689"/>
                  </a:cubicBezTo>
                  <a:cubicBezTo>
                    <a:pt x="21" y="2918"/>
                    <a:pt x="31" y="3157"/>
                    <a:pt x="83" y="3374"/>
                  </a:cubicBezTo>
                  <a:cubicBezTo>
                    <a:pt x="114" y="3489"/>
                    <a:pt x="146" y="3593"/>
                    <a:pt x="197" y="3697"/>
                  </a:cubicBezTo>
                  <a:cubicBezTo>
                    <a:pt x="229" y="3780"/>
                    <a:pt x="280" y="3863"/>
                    <a:pt x="333" y="3946"/>
                  </a:cubicBezTo>
                  <a:cubicBezTo>
                    <a:pt x="478" y="4133"/>
                    <a:pt x="665" y="4267"/>
                    <a:pt x="873" y="4288"/>
                  </a:cubicBezTo>
                  <a:cubicBezTo>
                    <a:pt x="893" y="4299"/>
                    <a:pt x="914" y="4299"/>
                    <a:pt x="935" y="4299"/>
                  </a:cubicBezTo>
                  <a:cubicBezTo>
                    <a:pt x="997" y="4299"/>
                    <a:pt x="1049" y="4288"/>
                    <a:pt x="1101" y="4257"/>
                  </a:cubicBezTo>
                  <a:cubicBezTo>
                    <a:pt x="1194" y="4195"/>
                    <a:pt x="1194" y="4154"/>
                    <a:pt x="1215" y="4154"/>
                  </a:cubicBezTo>
                  <a:cubicBezTo>
                    <a:pt x="1236" y="4154"/>
                    <a:pt x="1256" y="4174"/>
                    <a:pt x="1309" y="4205"/>
                  </a:cubicBezTo>
                  <a:cubicBezTo>
                    <a:pt x="1422" y="4267"/>
                    <a:pt x="1506" y="4340"/>
                    <a:pt x="1641" y="4361"/>
                  </a:cubicBezTo>
                  <a:lnTo>
                    <a:pt x="1682" y="4361"/>
                  </a:lnTo>
                  <a:cubicBezTo>
                    <a:pt x="1849" y="4361"/>
                    <a:pt x="1952" y="4257"/>
                    <a:pt x="2098" y="4195"/>
                  </a:cubicBezTo>
                  <a:cubicBezTo>
                    <a:pt x="2077" y="4184"/>
                    <a:pt x="2045" y="4174"/>
                    <a:pt x="2025" y="4164"/>
                  </a:cubicBezTo>
                  <a:cubicBezTo>
                    <a:pt x="1983" y="4143"/>
                    <a:pt x="1952" y="4122"/>
                    <a:pt x="1921" y="4091"/>
                  </a:cubicBezTo>
                  <a:cubicBezTo>
                    <a:pt x="1911" y="4091"/>
                    <a:pt x="1900" y="4080"/>
                    <a:pt x="1890" y="4071"/>
                  </a:cubicBezTo>
                  <a:lnTo>
                    <a:pt x="1869" y="4050"/>
                  </a:lnTo>
                  <a:cubicBezTo>
                    <a:pt x="1859" y="4039"/>
                    <a:pt x="1849" y="4018"/>
                    <a:pt x="1828" y="4008"/>
                  </a:cubicBezTo>
                  <a:cubicBezTo>
                    <a:pt x="1775" y="3946"/>
                    <a:pt x="1734" y="3873"/>
                    <a:pt x="1692" y="3811"/>
                  </a:cubicBezTo>
                  <a:cubicBezTo>
                    <a:pt x="1651" y="3738"/>
                    <a:pt x="1609" y="3665"/>
                    <a:pt x="1579" y="3593"/>
                  </a:cubicBezTo>
                  <a:cubicBezTo>
                    <a:pt x="1516" y="3448"/>
                    <a:pt x="1475" y="3291"/>
                    <a:pt x="1433" y="3136"/>
                  </a:cubicBezTo>
                  <a:cubicBezTo>
                    <a:pt x="1422" y="3053"/>
                    <a:pt x="1402" y="2980"/>
                    <a:pt x="1392" y="2897"/>
                  </a:cubicBezTo>
                  <a:cubicBezTo>
                    <a:pt x="1392" y="2825"/>
                    <a:pt x="1381" y="2742"/>
                    <a:pt x="1381" y="2658"/>
                  </a:cubicBezTo>
                  <a:cubicBezTo>
                    <a:pt x="1360" y="2347"/>
                    <a:pt x="1392" y="2025"/>
                    <a:pt x="1475" y="1713"/>
                  </a:cubicBezTo>
                  <a:cubicBezTo>
                    <a:pt x="1516" y="1568"/>
                    <a:pt x="1568" y="1413"/>
                    <a:pt x="1641" y="1277"/>
                  </a:cubicBezTo>
                  <a:cubicBezTo>
                    <a:pt x="1672" y="1205"/>
                    <a:pt x="1713" y="1132"/>
                    <a:pt x="1755" y="1069"/>
                  </a:cubicBezTo>
                  <a:cubicBezTo>
                    <a:pt x="1796" y="997"/>
                    <a:pt x="1838" y="935"/>
                    <a:pt x="1890" y="883"/>
                  </a:cubicBezTo>
                  <a:lnTo>
                    <a:pt x="1890" y="883"/>
                  </a:lnTo>
                  <a:cubicBezTo>
                    <a:pt x="1775" y="1163"/>
                    <a:pt x="1703" y="1464"/>
                    <a:pt x="1662" y="1755"/>
                  </a:cubicBezTo>
                  <a:cubicBezTo>
                    <a:pt x="1620" y="2056"/>
                    <a:pt x="1599" y="2357"/>
                    <a:pt x="1620" y="2648"/>
                  </a:cubicBezTo>
                  <a:cubicBezTo>
                    <a:pt x="1620" y="2721"/>
                    <a:pt x="1630" y="2793"/>
                    <a:pt x="1630" y="2876"/>
                  </a:cubicBezTo>
                  <a:lnTo>
                    <a:pt x="1662" y="3095"/>
                  </a:lnTo>
                  <a:cubicBezTo>
                    <a:pt x="1672" y="3167"/>
                    <a:pt x="1692" y="3240"/>
                    <a:pt x="1703" y="3312"/>
                  </a:cubicBezTo>
                  <a:cubicBezTo>
                    <a:pt x="1724" y="3385"/>
                    <a:pt x="1745" y="3458"/>
                    <a:pt x="1765" y="3520"/>
                  </a:cubicBezTo>
                  <a:cubicBezTo>
                    <a:pt x="1807" y="3665"/>
                    <a:pt x="1869" y="3801"/>
                    <a:pt x="1942" y="3925"/>
                  </a:cubicBezTo>
                  <a:cubicBezTo>
                    <a:pt x="1952" y="3946"/>
                    <a:pt x="1962" y="3956"/>
                    <a:pt x="1973" y="3977"/>
                  </a:cubicBezTo>
                  <a:lnTo>
                    <a:pt x="1983" y="3997"/>
                  </a:lnTo>
                  <a:cubicBezTo>
                    <a:pt x="1983" y="4008"/>
                    <a:pt x="1994" y="4018"/>
                    <a:pt x="1994" y="4018"/>
                  </a:cubicBezTo>
                  <a:cubicBezTo>
                    <a:pt x="2015" y="4050"/>
                    <a:pt x="2035" y="4080"/>
                    <a:pt x="2066" y="4101"/>
                  </a:cubicBezTo>
                  <a:cubicBezTo>
                    <a:pt x="2087" y="4122"/>
                    <a:pt x="2119" y="4143"/>
                    <a:pt x="2149" y="4154"/>
                  </a:cubicBezTo>
                  <a:cubicBezTo>
                    <a:pt x="2160" y="4154"/>
                    <a:pt x="2170" y="4164"/>
                    <a:pt x="2181" y="4164"/>
                  </a:cubicBezTo>
                  <a:lnTo>
                    <a:pt x="2202" y="4164"/>
                  </a:lnTo>
                  <a:cubicBezTo>
                    <a:pt x="2222" y="4154"/>
                    <a:pt x="2232" y="4154"/>
                    <a:pt x="2253" y="4143"/>
                  </a:cubicBezTo>
                  <a:lnTo>
                    <a:pt x="2253" y="4143"/>
                  </a:lnTo>
                  <a:cubicBezTo>
                    <a:pt x="2243" y="4154"/>
                    <a:pt x="2243" y="4164"/>
                    <a:pt x="2232" y="4164"/>
                  </a:cubicBezTo>
                  <a:cubicBezTo>
                    <a:pt x="2326" y="4174"/>
                    <a:pt x="2398" y="4247"/>
                    <a:pt x="2523" y="4299"/>
                  </a:cubicBezTo>
                  <a:cubicBezTo>
                    <a:pt x="2668" y="4361"/>
                    <a:pt x="2825" y="4392"/>
                    <a:pt x="2991" y="4392"/>
                  </a:cubicBezTo>
                  <a:cubicBezTo>
                    <a:pt x="3084" y="4392"/>
                    <a:pt x="3167" y="4392"/>
                    <a:pt x="3261" y="4361"/>
                  </a:cubicBezTo>
                  <a:cubicBezTo>
                    <a:pt x="3344" y="4350"/>
                    <a:pt x="3437" y="4320"/>
                    <a:pt x="3510" y="4247"/>
                  </a:cubicBezTo>
                  <a:cubicBezTo>
                    <a:pt x="3572" y="4195"/>
                    <a:pt x="3614" y="4112"/>
                    <a:pt x="3655" y="4029"/>
                  </a:cubicBezTo>
                  <a:lnTo>
                    <a:pt x="3717" y="3873"/>
                  </a:lnTo>
                  <a:lnTo>
                    <a:pt x="3717" y="3873"/>
                  </a:lnTo>
                  <a:cubicBezTo>
                    <a:pt x="3707" y="3884"/>
                    <a:pt x="3697" y="3904"/>
                    <a:pt x="3686" y="3914"/>
                  </a:cubicBezTo>
                  <a:cubicBezTo>
                    <a:pt x="3655" y="3956"/>
                    <a:pt x="3624" y="3987"/>
                    <a:pt x="3582" y="4008"/>
                  </a:cubicBezTo>
                  <a:cubicBezTo>
                    <a:pt x="3499" y="4060"/>
                    <a:pt x="3406" y="4091"/>
                    <a:pt x="3312" y="4091"/>
                  </a:cubicBezTo>
                  <a:lnTo>
                    <a:pt x="3291" y="4091"/>
                  </a:lnTo>
                  <a:cubicBezTo>
                    <a:pt x="3240" y="4091"/>
                    <a:pt x="3188" y="4080"/>
                    <a:pt x="3136" y="4060"/>
                  </a:cubicBezTo>
                  <a:cubicBezTo>
                    <a:pt x="3104" y="4050"/>
                    <a:pt x="3084" y="4039"/>
                    <a:pt x="3063" y="4018"/>
                  </a:cubicBezTo>
                  <a:cubicBezTo>
                    <a:pt x="3042" y="4008"/>
                    <a:pt x="3032" y="4008"/>
                    <a:pt x="3021" y="3997"/>
                  </a:cubicBezTo>
                  <a:lnTo>
                    <a:pt x="2991" y="3967"/>
                  </a:lnTo>
                  <a:cubicBezTo>
                    <a:pt x="2918" y="3904"/>
                    <a:pt x="2855" y="3821"/>
                    <a:pt x="2804" y="3727"/>
                  </a:cubicBezTo>
                  <a:cubicBezTo>
                    <a:pt x="2700" y="3561"/>
                    <a:pt x="2638" y="3374"/>
                    <a:pt x="2585" y="3178"/>
                  </a:cubicBezTo>
                  <a:cubicBezTo>
                    <a:pt x="2565" y="3084"/>
                    <a:pt x="2555" y="2991"/>
                    <a:pt x="2534" y="2887"/>
                  </a:cubicBezTo>
                  <a:cubicBezTo>
                    <a:pt x="2523" y="2793"/>
                    <a:pt x="2513" y="2700"/>
                    <a:pt x="2513" y="2596"/>
                  </a:cubicBezTo>
                  <a:cubicBezTo>
                    <a:pt x="2513" y="2502"/>
                    <a:pt x="2513" y="2398"/>
                    <a:pt x="2523" y="2295"/>
                  </a:cubicBezTo>
                  <a:cubicBezTo>
                    <a:pt x="2523" y="2253"/>
                    <a:pt x="2534" y="2202"/>
                    <a:pt x="2544" y="2149"/>
                  </a:cubicBezTo>
                  <a:cubicBezTo>
                    <a:pt x="2555" y="2108"/>
                    <a:pt x="2555" y="2056"/>
                    <a:pt x="2565" y="2004"/>
                  </a:cubicBezTo>
                  <a:cubicBezTo>
                    <a:pt x="2606" y="1817"/>
                    <a:pt x="2658" y="1630"/>
                    <a:pt x="2721" y="1454"/>
                  </a:cubicBezTo>
                  <a:cubicBezTo>
                    <a:pt x="2793" y="1267"/>
                    <a:pt x="2876" y="1090"/>
                    <a:pt x="2980" y="924"/>
                  </a:cubicBezTo>
                  <a:cubicBezTo>
                    <a:pt x="3074" y="758"/>
                    <a:pt x="3188" y="603"/>
                    <a:pt x="3333" y="467"/>
                  </a:cubicBezTo>
                  <a:lnTo>
                    <a:pt x="3333" y="467"/>
                  </a:lnTo>
                  <a:cubicBezTo>
                    <a:pt x="3291" y="561"/>
                    <a:pt x="3250" y="644"/>
                    <a:pt x="3208" y="727"/>
                  </a:cubicBezTo>
                  <a:cubicBezTo>
                    <a:pt x="3178" y="820"/>
                    <a:pt x="3136" y="903"/>
                    <a:pt x="3104" y="986"/>
                  </a:cubicBezTo>
                  <a:cubicBezTo>
                    <a:pt x="3042" y="1163"/>
                    <a:pt x="2980" y="1339"/>
                    <a:pt x="2938" y="1516"/>
                  </a:cubicBezTo>
                  <a:cubicBezTo>
                    <a:pt x="2887" y="1692"/>
                    <a:pt x="2835" y="1879"/>
                    <a:pt x="2804" y="2056"/>
                  </a:cubicBezTo>
                  <a:cubicBezTo>
                    <a:pt x="2793" y="2098"/>
                    <a:pt x="2783" y="2149"/>
                    <a:pt x="2783" y="2191"/>
                  </a:cubicBezTo>
                  <a:cubicBezTo>
                    <a:pt x="2772" y="2212"/>
                    <a:pt x="2772" y="2232"/>
                    <a:pt x="2772" y="2264"/>
                  </a:cubicBezTo>
                  <a:lnTo>
                    <a:pt x="2762" y="2295"/>
                  </a:lnTo>
                  <a:lnTo>
                    <a:pt x="2762" y="2326"/>
                  </a:lnTo>
                  <a:cubicBezTo>
                    <a:pt x="2751" y="2409"/>
                    <a:pt x="2741" y="2502"/>
                    <a:pt x="2741" y="2596"/>
                  </a:cubicBezTo>
                  <a:cubicBezTo>
                    <a:pt x="2741" y="2689"/>
                    <a:pt x="2751" y="2772"/>
                    <a:pt x="2751" y="2866"/>
                  </a:cubicBezTo>
                  <a:cubicBezTo>
                    <a:pt x="2762" y="2959"/>
                    <a:pt x="2772" y="3053"/>
                    <a:pt x="2793" y="3136"/>
                  </a:cubicBezTo>
                  <a:cubicBezTo>
                    <a:pt x="2804" y="3229"/>
                    <a:pt x="2825" y="3312"/>
                    <a:pt x="2855" y="3406"/>
                  </a:cubicBezTo>
                  <a:cubicBezTo>
                    <a:pt x="2876" y="3489"/>
                    <a:pt x="2908" y="3572"/>
                    <a:pt x="2949" y="3655"/>
                  </a:cubicBezTo>
                  <a:cubicBezTo>
                    <a:pt x="2991" y="3738"/>
                    <a:pt x="3032" y="3811"/>
                    <a:pt x="3084" y="3873"/>
                  </a:cubicBezTo>
                  <a:cubicBezTo>
                    <a:pt x="3094" y="3884"/>
                    <a:pt x="3104" y="3894"/>
                    <a:pt x="3104" y="3904"/>
                  </a:cubicBezTo>
                  <a:cubicBezTo>
                    <a:pt x="3115" y="3904"/>
                    <a:pt x="3125" y="3914"/>
                    <a:pt x="3125" y="3914"/>
                  </a:cubicBezTo>
                  <a:cubicBezTo>
                    <a:pt x="3146" y="3935"/>
                    <a:pt x="3167" y="3946"/>
                    <a:pt x="3178" y="3956"/>
                  </a:cubicBezTo>
                  <a:cubicBezTo>
                    <a:pt x="3198" y="3967"/>
                    <a:pt x="3219" y="3967"/>
                    <a:pt x="3240" y="3977"/>
                  </a:cubicBezTo>
                  <a:cubicBezTo>
                    <a:pt x="3261" y="3987"/>
                    <a:pt x="3281" y="3987"/>
                    <a:pt x="3302" y="3997"/>
                  </a:cubicBezTo>
                  <a:lnTo>
                    <a:pt x="3374" y="3997"/>
                  </a:lnTo>
                  <a:cubicBezTo>
                    <a:pt x="3437" y="3997"/>
                    <a:pt x="3499" y="3987"/>
                    <a:pt x="3551" y="3967"/>
                  </a:cubicBezTo>
                  <a:cubicBezTo>
                    <a:pt x="3593" y="3946"/>
                    <a:pt x="3634" y="3925"/>
                    <a:pt x="3665" y="3894"/>
                  </a:cubicBezTo>
                  <a:cubicBezTo>
                    <a:pt x="3697" y="3873"/>
                    <a:pt x="3717" y="3852"/>
                    <a:pt x="3738" y="3831"/>
                  </a:cubicBezTo>
                  <a:cubicBezTo>
                    <a:pt x="3884" y="3291"/>
                    <a:pt x="3665" y="2638"/>
                    <a:pt x="3967" y="2305"/>
                  </a:cubicBezTo>
                  <a:cubicBezTo>
                    <a:pt x="4070" y="2181"/>
                    <a:pt x="4237" y="2108"/>
                    <a:pt x="4517" y="2087"/>
                  </a:cubicBezTo>
                  <a:cubicBezTo>
                    <a:pt x="4548" y="2087"/>
                    <a:pt x="4579" y="2077"/>
                    <a:pt x="4610" y="2077"/>
                  </a:cubicBezTo>
                  <a:cubicBezTo>
                    <a:pt x="4662" y="2077"/>
                    <a:pt x="4724" y="2087"/>
                    <a:pt x="4797" y="2087"/>
                  </a:cubicBezTo>
                  <a:lnTo>
                    <a:pt x="5171" y="2087"/>
                  </a:lnTo>
                  <a:cubicBezTo>
                    <a:pt x="5233" y="2077"/>
                    <a:pt x="5296" y="2077"/>
                    <a:pt x="5347" y="2066"/>
                  </a:cubicBezTo>
                  <a:cubicBezTo>
                    <a:pt x="5420" y="2056"/>
                    <a:pt x="5472" y="2035"/>
                    <a:pt x="5524" y="2004"/>
                  </a:cubicBezTo>
                  <a:lnTo>
                    <a:pt x="5534" y="1994"/>
                  </a:lnTo>
                  <a:cubicBezTo>
                    <a:pt x="5617" y="1932"/>
                    <a:pt x="5586" y="1807"/>
                    <a:pt x="5534" y="1713"/>
                  </a:cubicBezTo>
                  <a:cubicBezTo>
                    <a:pt x="5296" y="1226"/>
                    <a:pt x="4953" y="84"/>
                    <a:pt x="4330" y="0"/>
                  </a:cubicBezTo>
                  <a:close/>
                </a:path>
              </a:pathLst>
            </a:custGeom>
            <a:solidFill>
              <a:srgbClr val="B8A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932;p75">
              <a:extLst>
                <a:ext uri="{FF2B5EF4-FFF2-40B4-BE49-F238E27FC236}">
                  <a16:creationId xmlns:a16="http://schemas.microsoft.com/office/drawing/2014/main" id="{83B43F85-1FF1-587E-29FA-D0DB342A1C10}"/>
                </a:ext>
              </a:extLst>
            </p:cNvPr>
            <p:cNvSpPr/>
            <p:nvPr/>
          </p:nvSpPr>
          <p:spPr>
            <a:xfrm>
              <a:off x="6552187" y="2889845"/>
              <a:ext cx="24951" cy="72591"/>
            </a:xfrm>
            <a:custGeom>
              <a:avLst/>
              <a:gdLst/>
              <a:ahLst/>
              <a:cxnLst/>
              <a:rect l="l" t="t" r="r" b="b"/>
              <a:pathLst>
                <a:path w="1246" h="3625" extrusionOk="0">
                  <a:moveTo>
                    <a:pt x="820" y="0"/>
                  </a:moveTo>
                  <a:lnTo>
                    <a:pt x="820" y="0"/>
                  </a:lnTo>
                  <a:cubicBezTo>
                    <a:pt x="675" y="136"/>
                    <a:pt x="561" y="291"/>
                    <a:pt x="467" y="457"/>
                  </a:cubicBezTo>
                  <a:cubicBezTo>
                    <a:pt x="363" y="623"/>
                    <a:pt x="280" y="800"/>
                    <a:pt x="208" y="987"/>
                  </a:cubicBezTo>
                  <a:cubicBezTo>
                    <a:pt x="145" y="1163"/>
                    <a:pt x="93" y="1350"/>
                    <a:pt x="52" y="1537"/>
                  </a:cubicBezTo>
                  <a:cubicBezTo>
                    <a:pt x="42" y="1589"/>
                    <a:pt x="42" y="1641"/>
                    <a:pt x="31" y="1682"/>
                  </a:cubicBezTo>
                  <a:cubicBezTo>
                    <a:pt x="21" y="1735"/>
                    <a:pt x="10" y="1786"/>
                    <a:pt x="10" y="1828"/>
                  </a:cubicBezTo>
                  <a:cubicBezTo>
                    <a:pt x="0" y="1931"/>
                    <a:pt x="0" y="2035"/>
                    <a:pt x="0" y="2129"/>
                  </a:cubicBezTo>
                  <a:cubicBezTo>
                    <a:pt x="0" y="2233"/>
                    <a:pt x="10" y="2326"/>
                    <a:pt x="21" y="2420"/>
                  </a:cubicBezTo>
                  <a:cubicBezTo>
                    <a:pt x="42" y="2524"/>
                    <a:pt x="52" y="2617"/>
                    <a:pt x="72" y="2711"/>
                  </a:cubicBezTo>
                  <a:cubicBezTo>
                    <a:pt x="125" y="2907"/>
                    <a:pt x="187" y="3094"/>
                    <a:pt x="291" y="3260"/>
                  </a:cubicBezTo>
                  <a:cubicBezTo>
                    <a:pt x="342" y="3354"/>
                    <a:pt x="405" y="3437"/>
                    <a:pt x="478" y="3500"/>
                  </a:cubicBezTo>
                  <a:lnTo>
                    <a:pt x="508" y="3530"/>
                  </a:lnTo>
                  <a:cubicBezTo>
                    <a:pt x="519" y="3541"/>
                    <a:pt x="529" y="3541"/>
                    <a:pt x="550" y="3551"/>
                  </a:cubicBezTo>
                  <a:cubicBezTo>
                    <a:pt x="571" y="3572"/>
                    <a:pt x="591" y="3583"/>
                    <a:pt x="623" y="3593"/>
                  </a:cubicBezTo>
                  <a:cubicBezTo>
                    <a:pt x="675" y="3613"/>
                    <a:pt x="727" y="3624"/>
                    <a:pt x="778" y="3624"/>
                  </a:cubicBezTo>
                  <a:lnTo>
                    <a:pt x="799" y="3624"/>
                  </a:lnTo>
                  <a:cubicBezTo>
                    <a:pt x="893" y="3624"/>
                    <a:pt x="986" y="3593"/>
                    <a:pt x="1069" y="3541"/>
                  </a:cubicBezTo>
                  <a:cubicBezTo>
                    <a:pt x="1111" y="3520"/>
                    <a:pt x="1142" y="3489"/>
                    <a:pt x="1173" y="3447"/>
                  </a:cubicBezTo>
                  <a:cubicBezTo>
                    <a:pt x="1184" y="3437"/>
                    <a:pt x="1194" y="3417"/>
                    <a:pt x="1204" y="3406"/>
                  </a:cubicBezTo>
                  <a:cubicBezTo>
                    <a:pt x="1225" y="3375"/>
                    <a:pt x="1235" y="3354"/>
                    <a:pt x="1246" y="3323"/>
                  </a:cubicBezTo>
                  <a:lnTo>
                    <a:pt x="1246" y="3323"/>
                  </a:lnTo>
                  <a:cubicBezTo>
                    <a:pt x="1235" y="3334"/>
                    <a:pt x="1225" y="3344"/>
                    <a:pt x="1225" y="3364"/>
                  </a:cubicBezTo>
                  <a:cubicBezTo>
                    <a:pt x="1204" y="3385"/>
                    <a:pt x="1184" y="3406"/>
                    <a:pt x="1152" y="3427"/>
                  </a:cubicBezTo>
                  <a:cubicBezTo>
                    <a:pt x="1121" y="3458"/>
                    <a:pt x="1080" y="3479"/>
                    <a:pt x="1038" y="3500"/>
                  </a:cubicBezTo>
                  <a:cubicBezTo>
                    <a:pt x="986" y="3520"/>
                    <a:pt x="924" y="3530"/>
                    <a:pt x="861" y="3530"/>
                  </a:cubicBezTo>
                  <a:lnTo>
                    <a:pt x="789" y="3530"/>
                  </a:lnTo>
                  <a:cubicBezTo>
                    <a:pt x="768" y="3520"/>
                    <a:pt x="748" y="3520"/>
                    <a:pt x="727" y="3510"/>
                  </a:cubicBezTo>
                  <a:cubicBezTo>
                    <a:pt x="706" y="3500"/>
                    <a:pt x="685" y="3500"/>
                    <a:pt x="665" y="3489"/>
                  </a:cubicBezTo>
                  <a:cubicBezTo>
                    <a:pt x="654" y="3479"/>
                    <a:pt x="633" y="3468"/>
                    <a:pt x="612" y="3447"/>
                  </a:cubicBezTo>
                  <a:cubicBezTo>
                    <a:pt x="612" y="3447"/>
                    <a:pt x="602" y="3437"/>
                    <a:pt x="591" y="3437"/>
                  </a:cubicBezTo>
                  <a:cubicBezTo>
                    <a:pt x="591" y="3427"/>
                    <a:pt x="581" y="3417"/>
                    <a:pt x="571" y="3406"/>
                  </a:cubicBezTo>
                  <a:cubicBezTo>
                    <a:pt x="519" y="3344"/>
                    <a:pt x="478" y="3271"/>
                    <a:pt x="436" y="3188"/>
                  </a:cubicBezTo>
                  <a:cubicBezTo>
                    <a:pt x="395" y="3105"/>
                    <a:pt x="363" y="3022"/>
                    <a:pt x="342" y="2939"/>
                  </a:cubicBezTo>
                  <a:cubicBezTo>
                    <a:pt x="312" y="2845"/>
                    <a:pt x="291" y="2762"/>
                    <a:pt x="280" y="2669"/>
                  </a:cubicBezTo>
                  <a:cubicBezTo>
                    <a:pt x="259" y="2586"/>
                    <a:pt x="249" y="2492"/>
                    <a:pt x="238" y="2399"/>
                  </a:cubicBezTo>
                  <a:cubicBezTo>
                    <a:pt x="238" y="2305"/>
                    <a:pt x="228" y="2222"/>
                    <a:pt x="228" y="2129"/>
                  </a:cubicBezTo>
                  <a:cubicBezTo>
                    <a:pt x="228" y="2035"/>
                    <a:pt x="238" y="1942"/>
                    <a:pt x="249" y="1859"/>
                  </a:cubicBezTo>
                  <a:lnTo>
                    <a:pt x="249" y="1828"/>
                  </a:lnTo>
                  <a:lnTo>
                    <a:pt x="259" y="1797"/>
                  </a:lnTo>
                  <a:cubicBezTo>
                    <a:pt x="259" y="1765"/>
                    <a:pt x="259" y="1745"/>
                    <a:pt x="270" y="1724"/>
                  </a:cubicBezTo>
                  <a:cubicBezTo>
                    <a:pt x="270" y="1682"/>
                    <a:pt x="280" y="1631"/>
                    <a:pt x="291" y="1589"/>
                  </a:cubicBezTo>
                  <a:cubicBezTo>
                    <a:pt x="322" y="1412"/>
                    <a:pt x="374" y="1225"/>
                    <a:pt x="425" y="1049"/>
                  </a:cubicBezTo>
                  <a:cubicBezTo>
                    <a:pt x="467" y="872"/>
                    <a:pt x="529" y="696"/>
                    <a:pt x="591" y="519"/>
                  </a:cubicBezTo>
                  <a:cubicBezTo>
                    <a:pt x="623" y="436"/>
                    <a:pt x="665" y="353"/>
                    <a:pt x="695" y="260"/>
                  </a:cubicBezTo>
                  <a:cubicBezTo>
                    <a:pt x="737" y="177"/>
                    <a:pt x="778" y="94"/>
                    <a:pt x="8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933;p75">
              <a:extLst>
                <a:ext uri="{FF2B5EF4-FFF2-40B4-BE49-F238E27FC236}">
                  <a16:creationId xmlns:a16="http://schemas.microsoft.com/office/drawing/2014/main" id="{6DC9A144-AA3C-9AA1-D183-292597BA41EE}"/>
                </a:ext>
              </a:extLst>
            </p:cNvPr>
            <p:cNvSpPr/>
            <p:nvPr/>
          </p:nvSpPr>
          <p:spPr>
            <a:xfrm>
              <a:off x="6529098" y="2898155"/>
              <a:ext cx="17902" cy="66363"/>
            </a:xfrm>
            <a:custGeom>
              <a:avLst/>
              <a:gdLst/>
              <a:ahLst/>
              <a:cxnLst/>
              <a:rect l="l" t="t" r="r" b="b"/>
              <a:pathLst>
                <a:path w="894" h="3314" extrusionOk="0">
                  <a:moveTo>
                    <a:pt x="530" y="1"/>
                  </a:moveTo>
                  <a:cubicBezTo>
                    <a:pt x="478" y="53"/>
                    <a:pt x="436" y="115"/>
                    <a:pt x="395" y="187"/>
                  </a:cubicBezTo>
                  <a:cubicBezTo>
                    <a:pt x="353" y="250"/>
                    <a:pt x="312" y="323"/>
                    <a:pt x="281" y="395"/>
                  </a:cubicBezTo>
                  <a:cubicBezTo>
                    <a:pt x="208" y="531"/>
                    <a:pt x="156" y="686"/>
                    <a:pt x="115" y="831"/>
                  </a:cubicBezTo>
                  <a:cubicBezTo>
                    <a:pt x="32" y="1143"/>
                    <a:pt x="0" y="1465"/>
                    <a:pt x="21" y="1776"/>
                  </a:cubicBezTo>
                  <a:cubicBezTo>
                    <a:pt x="21" y="1860"/>
                    <a:pt x="32" y="1943"/>
                    <a:pt x="32" y="2015"/>
                  </a:cubicBezTo>
                  <a:cubicBezTo>
                    <a:pt x="42" y="2098"/>
                    <a:pt x="62" y="2171"/>
                    <a:pt x="73" y="2254"/>
                  </a:cubicBezTo>
                  <a:cubicBezTo>
                    <a:pt x="115" y="2409"/>
                    <a:pt x="156" y="2566"/>
                    <a:pt x="219" y="2711"/>
                  </a:cubicBezTo>
                  <a:cubicBezTo>
                    <a:pt x="249" y="2783"/>
                    <a:pt x="291" y="2856"/>
                    <a:pt x="332" y="2929"/>
                  </a:cubicBezTo>
                  <a:cubicBezTo>
                    <a:pt x="374" y="2991"/>
                    <a:pt x="415" y="3064"/>
                    <a:pt x="468" y="3126"/>
                  </a:cubicBezTo>
                  <a:cubicBezTo>
                    <a:pt x="489" y="3136"/>
                    <a:pt x="499" y="3157"/>
                    <a:pt x="509" y="3168"/>
                  </a:cubicBezTo>
                  <a:lnTo>
                    <a:pt x="530" y="3189"/>
                  </a:lnTo>
                  <a:cubicBezTo>
                    <a:pt x="540" y="3198"/>
                    <a:pt x="551" y="3209"/>
                    <a:pt x="561" y="3209"/>
                  </a:cubicBezTo>
                  <a:cubicBezTo>
                    <a:pt x="592" y="3240"/>
                    <a:pt x="623" y="3261"/>
                    <a:pt x="665" y="3282"/>
                  </a:cubicBezTo>
                  <a:cubicBezTo>
                    <a:pt x="685" y="3292"/>
                    <a:pt x="717" y="3302"/>
                    <a:pt x="738" y="3313"/>
                  </a:cubicBezTo>
                  <a:lnTo>
                    <a:pt x="789" y="3313"/>
                  </a:lnTo>
                  <a:cubicBezTo>
                    <a:pt x="810" y="3313"/>
                    <a:pt x="831" y="3313"/>
                    <a:pt x="852" y="3302"/>
                  </a:cubicBezTo>
                  <a:cubicBezTo>
                    <a:pt x="852" y="3292"/>
                    <a:pt x="862" y="3292"/>
                    <a:pt x="872" y="3282"/>
                  </a:cubicBezTo>
                  <a:cubicBezTo>
                    <a:pt x="883" y="3282"/>
                    <a:pt x="883" y="3272"/>
                    <a:pt x="893" y="3261"/>
                  </a:cubicBezTo>
                  <a:lnTo>
                    <a:pt x="893" y="3261"/>
                  </a:lnTo>
                  <a:cubicBezTo>
                    <a:pt x="872" y="3272"/>
                    <a:pt x="862" y="3272"/>
                    <a:pt x="842" y="3282"/>
                  </a:cubicBezTo>
                  <a:lnTo>
                    <a:pt x="821" y="3282"/>
                  </a:lnTo>
                  <a:cubicBezTo>
                    <a:pt x="810" y="3282"/>
                    <a:pt x="800" y="3272"/>
                    <a:pt x="789" y="3272"/>
                  </a:cubicBezTo>
                  <a:cubicBezTo>
                    <a:pt x="759" y="3261"/>
                    <a:pt x="727" y="3240"/>
                    <a:pt x="706" y="3219"/>
                  </a:cubicBezTo>
                  <a:cubicBezTo>
                    <a:pt x="675" y="3198"/>
                    <a:pt x="655" y="3168"/>
                    <a:pt x="634" y="3136"/>
                  </a:cubicBezTo>
                  <a:cubicBezTo>
                    <a:pt x="634" y="3136"/>
                    <a:pt x="623" y="3126"/>
                    <a:pt x="623" y="3115"/>
                  </a:cubicBezTo>
                  <a:lnTo>
                    <a:pt x="613" y="3095"/>
                  </a:lnTo>
                  <a:cubicBezTo>
                    <a:pt x="602" y="3074"/>
                    <a:pt x="592" y="3064"/>
                    <a:pt x="582" y="3043"/>
                  </a:cubicBezTo>
                  <a:cubicBezTo>
                    <a:pt x="509" y="2919"/>
                    <a:pt x="447" y="2783"/>
                    <a:pt x="405" y="2638"/>
                  </a:cubicBezTo>
                  <a:cubicBezTo>
                    <a:pt x="385" y="2576"/>
                    <a:pt x="364" y="2503"/>
                    <a:pt x="343" y="2430"/>
                  </a:cubicBezTo>
                  <a:cubicBezTo>
                    <a:pt x="332" y="2358"/>
                    <a:pt x="312" y="2285"/>
                    <a:pt x="302" y="2213"/>
                  </a:cubicBezTo>
                  <a:lnTo>
                    <a:pt x="270" y="1994"/>
                  </a:lnTo>
                  <a:cubicBezTo>
                    <a:pt x="270" y="1911"/>
                    <a:pt x="260" y="1839"/>
                    <a:pt x="260" y="1766"/>
                  </a:cubicBezTo>
                  <a:cubicBezTo>
                    <a:pt x="239" y="1475"/>
                    <a:pt x="260" y="1174"/>
                    <a:pt x="302" y="873"/>
                  </a:cubicBezTo>
                  <a:cubicBezTo>
                    <a:pt x="343" y="582"/>
                    <a:pt x="415" y="28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934;p75">
              <a:extLst>
                <a:ext uri="{FF2B5EF4-FFF2-40B4-BE49-F238E27FC236}">
                  <a16:creationId xmlns:a16="http://schemas.microsoft.com/office/drawing/2014/main" id="{42FAD643-077A-5FD5-58C2-F851C71C1019}"/>
                </a:ext>
              </a:extLst>
            </p:cNvPr>
            <p:cNvSpPr/>
            <p:nvPr/>
          </p:nvSpPr>
          <p:spPr>
            <a:xfrm>
              <a:off x="6512878" y="2908548"/>
              <a:ext cx="14778" cy="54088"/>
            </a:xfrm>
            <a:custGeom>
              <a:avLst/>
              <a:gdLst/>
              <a:ahLst/>
              <a:cxnLst/>
              <a:rect l="l" t="t" r="r" b="b"/>
              <a:pathLst>
                <a:path w="738" h="2701" extrusionOk="0">
                  <a:moveTo>
                    <a:pt x="343" y="1"/>
                  </a:moveTo>
                  <a:cubicBezTo>
                    <a:pt x="323" y="32"/>
                    <a:pt x="302" y="53"/>
                    <a:pt x="291" y="84"/>
                  </a:cubicBezTo>
                  <a:cubicBezTo>
                    <a:pt x="270" y="105"/>
                    <a:pt x="260" y="136"/>
                    <a:pt x="240" y="157"/>
                  </a:cubicBezTo>
                  <a:cubicBezTo>
                    <a:pt x="229" y="188"/>
                    <a:pt x="219" y="219"/>
                    <a:pt x="198" y="240"/>
                  </a:cubicBezTo>
                  <a:lnTo>
                    <a:pt x="166" y="333"/>
                  </a:lnTo>
                  <a:cubicBezTo>
                    <a:pt x="115" y="448"/>
                    <a:pt x="83" y="561"/>
                    <a:pt x="63" y="686"/>
                  </a:cubicBezTo>
                  <a:cubicBezTo>
                    <a:pt x="11" y="935"/>
                    <a:pt x="0" y="1184"/>
                    <a:pt x="32" y="1434"/>
                  </a:cubicBezTo>
                  <a:cubicBezTo>
                    <a:pt x="53" y="1683"/>
                    <a:pt x="125" y="1932"/>
                    <a:pt x="229" y="2160"/>
                  </a:cubicBezTo>
                  <a:cubicBezTo>
                    <a:pt x="291" y="2264"/>
                    <a:pt x="364" y="2379"/>
                    <a:pt x="447" y="2472"/>
                  </a:cubicBezTo>
                  <a:lnTo>
                    <a:pt x="478" y="2503"/>
                  </a:lnTo>
                  <a:lnTo>
                    <a:pt x="509" y="2534"/>
                  </a:lnTo>
                  <a:cubicBezTo>
                    <a:pt x="530" y="2555"/>
                    <a:pt x="561" y="2576"/>
                    <a:pt x="582" y="2596"/>
                  </a:cubicBezTo>
                  <a:lnTo>
                    <a:pt x="602" y="2617"/>
                  </a:lnTo>
                  <a:lnTo>
                    <a:pt x="613" y="2628"/>
                  </a:lnTo>
                  <a:lnTo>
                    <a:pt x="655" y="2659"/>
                  </a:lnTo>
                  <a:cubicBezTo>
                    <a:pt x="686" y="2670"/>
                    <a:pt x="706" y="2690"/>
                    <a:pt x="738" y="2700"/>
                  </a:cubicBezTo>
                  <a:cubicBezTo>
                    <a:pt x="582" y="2513"/>
                    <a:pt x="478" y="2306"/>
                    <a:pt x="406" y="2077"/>
                  </a:cubicBezTo>
                  <a:cubicBezTo>
                    <a:pt x="333" y="1860"/>
                    <a:pt x="291" y="1641"/>
                    <a:pt x="270" y="1403"/>
                  </a:cubicBezTo>
                  <a:cubicBezTo>
                    <a:pt x="240" y="1174"/>
                    <a:pt x="240" y="946"/>
                    <a:pt x="249" y="707"/>
                  </a:cubicBezTo>
                  <a:lnTo>
                    <a:pt x="281" y="365"/>
                  </a:lnTo>
                  <a:lnTo>
                    <a:pt x="291" y="271"/>
                  </a:lnTo>
                  <a:cubicBezTo>
                    <a:pt x="302" y="240"/>
                    <a:pt x="302" y="208"/>
                    <a:pt x="312" y="178"/>
                  </a:cubicBezTo>
                  <a:cubicBezTo>
                    <a:pt x="312" y="157"/>
                    <a:pt x="323" y="125"/>
                    <a:pt x="323" y="95"/>
                  </a:cubicBezTo>
                  <a:cubicBezTo>
                    <a:pt x="333" y="63"/>
                    <a:pt x="333" y="32"/>
                    <a:pt x="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935;p75">
              <a:extLst>
                <a:ext uri="{FF2B5EF4-FFF2-40B4-BE49-F238E27FC236}">
                  <a16:creationId xmlns:a16="http://schemas.microsoft.com/office/drawing/2014/main" id="{6F9E7D7A-B845-6973-1644-0FAA917459D4}"/>
                </a:ext>
              </a:extLst>
            </p:cNvPr>
            <p:cNvSpPr/>
            <p:nvPr/>
          </p:nvSpPr>
          <p:spPr>
            <a:xfrm>
              <a:off x="6679426" y="2916258"/>
              <a:ext cx="113121" cy="95659"/>
            </a:xfrm>
            <a:custGeom>
              <a:avLst/>
              <a:gdLst/>
              <a:ahLst/>
              <a:cxnLst/>
              <a:rect l="l" t="t" r="r" b="b"/>
              <a:pathLst>
                <a:path w="5649" h="4777" extrusionOk="0">
                  <a:moveTo>
                    <a:pt x="2004" y="924"/>
                  </a:moveTo>
                  <a:lnTo>
                    <a:pt x="2004" y="924"/>
                  </a:lnTo>
                  <a:cubicBezTo>
                    <a:pt x="1973" y="945"/>
                    <a:pt x="1952" y="956"/>
                    <a:pt x="1932" y="976"/>
                  </a:cubicBezTo>
                  <a:cubicBezTo>
                    <a:pt x="1911" y="986"/>
                    <a:pt x="1890" y="1007"/>
                    <a:pt x="1858" y="1028"/>
                  </a:cubicBezTo>
                  <a:lnTo>
                    <a:pt x="1796" y="1080"/>
                  </a:lnTo>
                  <a:lnTo>
                    <a:pt x="1745" y="1142"/>
                  </a:lnTo>
                  <a:cubicBezTo>
                    <a:pt x="1662" y="1215"/>
                    <a:pt x="1599" y="1298"/>
                    <a:pt x="1537" y="1392"/>
                  </a:cubicBezTo>
                  <a:cubicBezTo>
                    <a:pt x="1412" y="1558"/>
                    <a:pt x="1319" y="1755"/>
                    <a:pt x="1256" y="1962"/>
                  </a:cubicBezTo>
                  <a:cubicBezTo>
                    <a:pt x="1194" y="2160"/>
                    <a:pt x="1152" y="2378"/>
                    <a:pt x="1122" y="2596"/>
                  </a:cubicBezTo>
                  <a:cubicBezTo>
                    <a:pt x="1111" y="2710"/>
                    <a:pt x="1090" y="2814"/>
                    <a:pt x="1080" y="2928"/>
                  </a:cubicBezTo>
                  <a:cubicBezTo>
                    <a:pt x="1069" y="2991"/>
                    <a:pt x="1069" y="3042"/>
                    <a:pt x="1059" y="3104"/>
                  </a:cubicBezTo>
                  <a:cubicBezTo>
                    <a:pt x="1049" y="3157"/>
                    <a:pt x="1039" y="3219"/>
                    <a:pt x="1028" y="3270"/>
                  </a:cubicBezTo>
                  <a:cubicBezTo>
                    <a:pt x="1018" y="3219"/>
                    <a:pt x="997" y="3157"/>
                    <a:pt x="986" y="3104"/>
                  </a:cubicBezTo>
                  <a:cubicBezTo>
                    <a:pt x="986" y="3074"/>
                    <a:pt x="976" y="3042"/>
                    <a:pt x="976" y="3021"/>
                  </a:cubicBezTo>
                  <a:cubicBezTo>
                    <a:pt x="965" y="2991"/>
                    <a:pt x="965" y="2959"/>
                    <a:pt x="965" y="2928"/>
                  </a:cubicBezTo>
                  <a:cubicBezTo>
                    <a:pt x="945" y="2814"/>
                    <a:pt x="935" y="2700"/>
                    <a:pt x="935" y="2585"/>
                  </a:cubicBezTo>
                  <a:cubicBezTo>
                    <a:pt x="924" y="2357"/>
                    <a:pt x="956" y="2118"/>
                    <a:pt x="1028" y="1890"/>
                  </a:cubicBezTo>
                  <a:cubicBezTo>
                    <a:pt x="1101" y="1662"/>
                    <a:pt x="1225" y="1443"/>
                    <a:pt x="1392" y="1267"/>
                  </a:cubicBezTo>
                  <a:cubicBezTo>
                    <a:pt x="1475" y="1173"/>
                    <a:pt x="1568" y="1101"/>
                    <a:pt x="1672" y="1039"/>
                  </a:cubicBezTo>
                  <a:cubicBezTo>
                    <a:pt x="1775" y="986"/>
                    <a:pt x="1890" y="945"/>
                    <a:pt x="2004" y="924"/>
                  </a:cubicBezTo>
                  <a:close/>
                  <a:moveTo>
                    <a:pt x="3146" y="1371"/>
                  </a:moveTo>
                  <a:lnTo>
                    <a:pt x="3146" y="1371"/>
                  </a:lnTo>
                  <a:cubicBezTo>
                    <a:pt x="3125" y="1392"/>
                    <a:pt x="3094" y="1412"/>
                    <a:pt x="3074" y="1433"/>
                  </a:cubicBezTo>
                  <a:cubicBezTo>
                    <a:pt x="3053" y="1454"/>
                    <a:pt x="3032" y="1464"/>
                    <a:pt x="3001" y="1485"/>
                  </a:cubicBezTo>
                  <a:lnTo>
                    <a:pt x="2938" y="1547"/>
                  </a:lnTo>
                  <a:lnTo>
                    <a:pt x="2876" y="1609"/>
                  </a:lnTo>
                  <a:cubicBezTo>
                    <a:pt x="2793" y="1692"/>
                    <a:pt x="2721" y="1775"/>
                    <a:pt x="2658" y="1879"/>
                  </a:cubicBezTo>
                  <a:cubicBezTo>
                    <a:pt x="2523" y="2066"/>
                    <a:pt x="2430" y="2274"/>
                    <a:pt x="2357" y="2492"/>
                  </a:cubicBezTo>
                  <a:cubicBezTo>
                    <a:pt x="2285" y="2700"/>
                    <a:pt x="2232" y="2928"/>
                    <a:pt x="2191" y="3167"/>
                  </a:cubicBezTo>
                  <a:cubicBezTo>
                    <a:pt x="2170" y="3281"/>
                    <a:pt x="2149" y="3406"/>
                    <a:pt x="2128" y="3520"/>
                  </a:cubicBezTo>
                  <a:cubicBezTo>
                    <a:pt x="2118" y="3582"/>
                    <a:pt x="2108" y="3644"/>
                    <a:pt x="2098" y="3697"/>
                  </a:cubicBezTo>
                  <a:lnTo>
                    <a:pt x="2066" y="3883"/>
                  </a:lnTo>
                  <a:cubicBezTo>
                    <a:pt x="2045" y="3821"/>
                    <a:pt x="2045" y="3759"/>
                    <a:pt x="2035" y="3697"/>
                  </a:cubicBezTo>
                  <a:cubicBezTo>
                    <a:pt x="2025" y="3665"/>
                    <a:pt x="2025" y="3634"/>
                    <a:pt x="2025" y="3603"/>
                  </a:cubicBezTo>
                  <a:cubicBezTo>
                    <a:pt x="2015" y="3572"/>
                    <a:pt x="2015" y="3540"/>
                    <a:pt x="2015" y="3520"/>
                  </a:cubicBezTo>
                  <a:cubicBezTo>
                    <a:pt x="2004" y="3395"/>
                    <a:pt x="2004" y="3270"/>
                    <a:pt x="2004" y="3146"/>
                  </a:cubicBezTo>
                  <a:cubicBezTo>
                    <a:pt x="2015" y="2897"/>
                    <a:pt x="2045" y="2647"/>
                    <a:pt x="2128" y="2409"/>
                  </a:cubicBezTo>
                  <a:cubicBezTo>
                    <a:pt x="2201" y="2170"/>
                    <a:pt x="2336" y="1941"/>
                    <a:pt x="2502" y="1755"/>
                  </a:cubicBezTo>
                  <a:cubicBezTo>
                    <a:pt x="2596" y="1662"/>
                    <a:pt x="2689" y="1578"/>
                    <a:pt x="2804" y="1516"/>
                  </a:cubicBezTo>
                  <a:cubicBezTo>
                    <a:pt x="2824" y="1495"/>
                    <a:pt x="2855" y="1485"/>
                    <a:pt x="2887" y="1464"/>
                  </a:cubicBezTo>
                  <a:cubicBezTo>
                    <a:pt x="2907" y="1454"/>
                    <a:pt x="2938" y="1443"/>
                    <a:pt x="2970" y="1433"/>
                  </a:cubicBezTo>
                  <a:cubicBezTo>
                    <a:pt x="3001" y="1422"/>
                    <a:pt x="3032" y="1412"/>
                    <a:pt x="3053" y="1402"/>
                  </a:cubicBezTo>
                  <a:lnTo>
                    <a:pt x="3146" y="1371"/>
                  </a:lnTo>
                  <a:close/>
                  <a:moveTo>
                    <a:pt x="3987" y="2191"/>
                  </a:moveTo>
                  <a:lnTo>
                    <a:pt x="3987" y="2191"/>
                  </a:lnTo>
                  <a:cubicBezTo>
                    <a:pt x="3976" y="2211"/>
                    <a:pt x="3956" y="2232"/>
                    <a:pt x="3946" y="2253"/>
                  </a:cubicBezTo>
                  <a:cubicBezTo>
                    <a:pt x="3925" y="2264"/>
                    <a:pt x="3904" y="2285"/>
                    <a:pt x="3893" y="2305"/>
                  </a:cubicBezTo>
                  <a:cubicBezTo>
                    <a:pt x="3873" y="2326"/>
                    <a:pt x="3863" y="2347"/>
                    <a:pt x="3842" y="2368"/>
                  </a:cubicBezTo>
                  <a:lnTo>
                    <a:pt x="3800" y="2430"/>
                  </a:lnTo>
                  <a:cubicBezTo>
                    <a:pt x="3738" y="2502"/>
                    <a:pt x="3686" y="2585"/>
                    <a:pt x="3644" y="2668"/>
                  </a:cubicBezTo>
                  <a:cubicBezTo>
                    <a:pt x="3540" y="2834"/>
                    <a:pt x="3468" y="3011"/>
                    <a:pt x="3395" y="3198"/>
                  </a:cubicBezTo>
                  <a:cubicBezTo>
                    <a:pt x="3333" y="3374"/>
                    <a:pt x="3281" y="3561"/>
                    <a:pt x="3219" y="3759"/>
                  </a:cubicBezTo>
                  <a:cubicBezTo>
                    <a:pt x="3198" y="3852"/>
                    <a:pt x="3167" y="3946"/>
                    <a:pt x="3136" y="4050"/>
                  </a:cubicBezTo>
                  <a:cubicBezTo>
                    <a:pt x="3125" y="4091"/>
                    <a:pt x="3104" y="4143"/>
                    <a:pt x="3084" y="4195"/>
                  </a:cubicBezTo>
                  <a:cubicBezTo>
                    <a:pt x="3074" y="4236"/>
                    <a:pt x="3053" y="4288"/>
                    <a:pt x="3032" y="4340"/>
                  </a:cubicBezTo>
                  <a:cubicBezTo>
                    <a:pt x="3032" y="4288"/>
                    <a:pt x="3021" y="4236"/>
                    <a:pt x="3021" y="4184"/>
                  </a:cubicBezTo>
                  <a:lnTo>
                    <a:pt x="3021" y="4029"/>
                  </a:lnTo>
                  <a:cubicBezTo>
                    <a:pt x="3021" y="3925"/>
                    <a:pt x="3021" y="3821"/>
                    <a:pt x="3032" y="3717"/>
                  </a:cubicBezTo>
                  <a:cubicBezTo>
                    <a:pt x="3053" y="3520"/>
                    <a:pt x="3104" y="3312"/>
                    <a:pt x="3177" y="3115"/>
                  </a:cubicBezTo>
                  <a:cubicBezTo>
                    <a:pt x="3240" y="2917"/>
                    <a:pt x="3344" y="2721"/>
                    <a:pt x="3489" y="2564"/>
                  </a:cubicBezTo>
                  <a:cubicBezTo>
                    <a:pt x="3551" y="2481"/>
                    <a:pt x="3634" y="2409"/>
                    <a:pt x="3717" y="2336"/>
                  </a:cubicBezTo>
                  <a:cubicBezTo>
                    <a:pt x="3738" y="2326"/>
                    <a:pt x="3759" y="2315"/>
                    <a:pt x="3780" y="2294"/>
                  </a:cubicBezTo>
                  <a:cubicBezTo>
                    <a:pt x="3800" y="2285"/>
                    <a:pt x="3821" y="2264"/>
                    <a:pt x="3852" y="2253"/>
                  </a:cubicBezTo>
                  <a:lnTo>
                    <a:pt x="3914" y="2222"/>
                  </a:lnTo>
                  <a:cubicBezTo>
                    <a:pt x="3946" y="2211"/>
                    <a:pt x="3967" y="2201"/>
                    <a:pt x="3987" y="2191"/>
                  </a:cubicBezTo>
                  <a:close/>
                  <a:moveTo>
                    <a:pt x="2025" y="0"/>
                  </a:moveTo>
                  <a:cubicBezTo>
                    <a:pt x="1526" y="0"/>
                    <a:pt x="841" y="353"/>
                    <a:pt x="612" y="623"/>
                  </a:cubicBezTo>
                  <a:cubicBezTo>
                    <a:pt x="612" y="633"/>
                    <a:pt x="603" y="644"/>
                    <a:pt x="603" y="654"/>
                  </a:cubicBezTo>
                  <a:cubicBezTo>
                    <a:pt x="176" y="1173"/>
                    <a:pt x="0" y="1879"/>
                    <a:pt x="135" y="2544"/>
                  </a:cubicBezTo>
                  <a:cubicBezTo>
                    <a:pt x="146" y="2596"/>
                    <a:pt x="166" y="2658"/>
                    <a:pt x="176" y="2710"/>
                  </a:cubicBezTo>
                  <a:cubicBezTo>
                    <a:pt x="208" y="2793"/>
                    <a:pt x="239" y="2887"/>
                    <a:pt x="280" y="2959"/>
                  </a:cubicBezTo>
                  <a:lnTo>
                    <a:pt x="301" y="2959"/>
                  </a:lnTo>
                  <a:cubicBezTo>
                    <a:pt x="343" y="2959"/>
                    <a:pt x="395" y="2991"/>
                    <a:pt x="436" y="3011"/>
                  </a:cubicBezTo>
                  <a:cubicBezTo>
                    <a:pt x="603" y="3125"/>
                    <a:pt x="789" y="3219"/>
                    <a:pt x="976" y="3323"/>
                  </a:cubicBezTo>
                  <a:cubicBezTo>
                    <a:pt x="997" y="3312"/>
                    <a:pt x="1018" y="3302"/>
                    <a:pt x="1028" y="3291"/>
                  </a:cubicBezTo>
                  <a:cubicBezTo>
                    <a:pt x="1039" y="3323"/>
                    <a:pt x="1039" y="3344"/>
                    <a:pt x="1049" y="3364"/>
                  </a:cubicBezTo>
                  <a:cubicBezTo>
                    <a:pt x="1288" y="3499"/>
                    <a:pt x="1526" y="3644"/>
                    <a:pt x="1703" y="3821"/>
                  </a:cubicBezTo>
                  <a:cubicBezTo>
                    <a:pt x="1734" y="3852"/>
                    <a:pt x="1775" y="3883"/>
                    <a:pt x="1807" y="3925"/>
                  </a:cubicBezTo>
                  <a:cubicBezTo>
                    <a:pt x="1879" y="3925"/>
                    <a:pt x="1952" y="3914"/>
                    <a:pt x="2015" y="3893"/>
                  </a:cubicBezTo>
                  <a:cubicBezTo>
                    <a:pt x="2087" y="4163"/>
                    <a:pt x="2388" y="4361"/>
                    <a:pt x="2679" y="4361"/>
                  </a:cubicBezTo>
                  <a:cubicBezTo>
                    <a:pt x="2781" y="4361"/>
                    <a:pt x="2883" y="4331"/>
                    <a:pt x="2965" y="4281"/>
                  </a:cubicBezTo>
                  <a:lnTo>
                    <a:pt x="2965" y="4281"/>
                  </a:lnTo>
                  <a:cubicBezTo>
                    <a:pt x="2900" y="4324"/>
                    <a:pt x="2972" y="4415"/>
                    <a:pt x="3074" y="4506"/>
                  </a:cubicBezTo>
                  <a:cubicBezTo>
                    <a:pt x="3219" y="4631"/>
                    <a:pt x="3437" y="4766"/>
                    <a:pt x="3489" y="4766"/>
                  </a:cubicBezTo>
                  <a:cubicBezTo>
                    <a:pt x="3520" y="4776"/>
                    <a:pt x="3551" y="4776"/>
                    <a:pt x="3572" y="4776"/>
                  </a:cubicBezTo>
                  <a:cubicBezTo>
                    <a:pt x="3655" y="4776"/>
                    <a:pt x="3717" y="4756"/>
                    <a:pt x="3780" y="4724"/>
                  </a:cubicBezTo>
                  <a:cubicBezTo>
                    <a:pt x="3935" y="4641"/>
                    <a:pt x="4008" y="4454"/>
                    <a:pt x="4112" y="4278"/>
                  </a:cubicBezTo>
                  <a:cubicBezTo>
                    <a:pt x="4309" y="3935"/>
                    <a:pt x="4599" y="3634"/>
                    <a:pt x="4952" y="3427"/>
                  </a:cubicBezTo>
                  <a:cubicBezTo>
                    <a:pt x="5005" y="3385"/>
                    <a:pt x="5067" y="3354"/>
                    <a:pt x="5129" y="3333"/>
                  </a:cubicBezTo>
                  <a:cubicBezTo>
                    <a:pt x="5160" y="3323"/>
                    <a:pt x="5202" y="3312"/>
                    <a:pt x="5233" y="3312"/>
                  </a:cubicBezTo>
                  <a:cubicBezTo>
                    <a:pt x="5492" y="3291"/>
                    <a:pt x="5649" y="3344"/>
                    <a:pt x="5575" y="3074"/>
                  </a:cubicBezTo>
                  <a:cubicBezTo>
                    <a:pt x="5513" y="2834"/>
                    <a:pt x="5379" y="2564"/>
                    <a:pt x="5264" y="2347"/>
                  </a:cubicBezTo>
                  <a:cubicBezTo>
                    <a:pt x="5098" y="2015"/>
                    <a:pt x="4839" y="1713"/>
                    <a:pt x="4496" y="1568"/>
                  </a:cubicBezTo>
                  <a:cubicBezTo>
                    <a:pt x="4444" y="1547"/>
                    <a:pt x="4403" y="1537"/>
                    <a:pt x="4350" y="1526"/>
                  </a:cubicBezTo>
                  <a:lnTo>
                    <a:pt x="4257" y="1495"/>
                  </a:lnTo>
                  <a:cubicBezTo>
                    <a:pt x="4174" y="1485"/>
                    <a:pt x="4091" y="1464"/>
                    <a:pt x="4018" y="1412"/>
                  </a:cubicBezTo>
                  <a:cubicBezTo>
                    <a:pt x="3863" y="1309"/>
                    <a:pt x="3821" y="1101"/>
                    <a:pt x="3697" y="956"/>
                  </a:cubicBezTo>
                  <a:cubicBezTo>
                    <a:pt x="3447" y="665"/>
                    <a:pt x="2949" y="686"/>
                    <a:pt x="2668" y="405"/>
                  </a:cubicBezTo>
                  <a:cubicBezTo>
                    <a:pt x="2606" y="353"/>
                    <a:pt x="2554" y="280"/>
                    <a:pt x="2502" y="218"/>
                  </a:cubicBezTo>
                  <a:cubicBezTo>
                    <a:pt x="2451" y="156"/>
                    <a:pt x="2398" y="93"/>
                    <a:pt x="2315" y="63"/>
                  </a:cubicBezTo>
                  <a:cubicBezTo>
                    <a:pt x="2264" y="31"/>
                    <a:pt x="2211" y="21"/>
                    <a:pt x="2149" y="10"/>
                  </a:cubicBezTo>
                  <a:cubicBezTo>
                    <a:pt x="2108" y="0"/>
                    <a:pt x="2066" y="0"/>
                    <a:pt x="2025" y="0"/>
                  </a:cubicBezTo>
                  <a:close/>
                </a:path>
              </a:pathLst>
            </a:custGeom>
            <a:solidFill>
              <a:srgbClr val="B8A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936;p75">
              <a:extLst>
                <a:ext uri="{FF2B5EF4-FFF2-40B4-BE49-F238E27FC236}">
                  <a16:creationId xmlns:a16="http://schemas.microsoft.com/office/drawing/2014/main" id="{8C23A601-0604-A267-2239-E3A58D23F883}"/>
                </a:ext>
              </a:extLst>
            </p:cNvPr>
            <p:cNvSpPr/>
            <p:nvPr/>
          </p:nvSpPr>
          <p:spPr>
            <a:xfrm>
              <a:off x="6697909" y="2934741"/>
              <a:ext cx="21647" cy="47019"/>
            </a:xfrm>
            <a:custGeom>
              <a:avLst/>
              <a:gdLst/>
              <a:ahLst/>
              <a:cxnLst/>
              <a:rect l="l" t="t" r="r" b="b"/>
              <a:pathLst>
                <a:path w="1081" h="2348" extrusionOk="0">
                  <a:moveTo>
                    <a:pt x="1081" y="1"/>
                  </a:moveTo>
                  <a:lnTo>
                    <a:pt x="1081" y="1"/>
                  </a:lnTo>
                  <a:cubicBezTo>
                    <a:pt x="967" y="22"/>
                    <a:pt x="852" y="63"/>
                    <a:pt x="749" y="116"/>
                  </a:cubicBezTo>
                  <a:cubicBezTo>
                    <a:pt x="645" y="178"/>
                    <a:pt x="552" y="250"/>
                    <a:pt x="469" y="344"/>
                  </a:cubicBezTo>
                  <a:cubicBezTo>
                    <a:pt x="302" y="520"/>
                    <a:pt x="178" y="739"/>
                    <a:pt x="105" y="967"/>
                  </a:cubicBezTo>
                  <a:cubicBezTo>
                    <a:pt x="33" y="1195"/>
                    <a:pt x="1" y="1434"/>
                    <a:pt x="12" y="1662"/>
                  </a:cubicBezTo>
                  <a:cubicBezTo>
                    <a:pt x="12" y="1777"/>
                    <a:pt x="22" y="1891"/>
                    <a:pt x="42" y="2005"/>
                  </a:cubicBezTo>
                  <a:cubicBezTo>
                    <a:pt x="42" y="2036"/>
                    <a:pt x="42" y="2068"/>
                    <a:pt x="53" y="2098"/>
                  </a:cubicBezTo>
                  <a:cubicBezTo>
                    <a:pt x="53" y="2119"/>
                    <a:pt x="63" y="2151"/>
                    <a:pt x="63" y="2181"/>
                  </a:cubicBezTo>
                  <a:cubicBezTo>
                    <a:pt x="74" y="2234"/>
                    <a:pt x="95" y="2296"/>
                    <a:pt x="105" y="2347"/>
                  </a:cubicBezTo>
                  <a:cubicBezTo>
                    <a:pt x="116" y="2296"/>
                    <a:pt x="126" y="2234"/>
                    <a:pt x="136" y="2181"/>
                  </a:cubicBezTo>
                  <a:cubicBezTo>
                    <a:pt x="146" y="2119"/>
                    <a:pt x="146" y="2068"/>
                    <a:pt x="157" y="2005"/>
                  </a:cubicBezTo>
                  <a:cubicBezTo>
                    <a:pt x="167" y="1891"/>
                    <a:pt x="188" y="1787"/>
                    <a:pt x="199" y="1673"/>
                  </a:cubicBezTo>
                  <a:cubicBezTo>
                    <a:pt x="229" y="1455"/>
                    <a:pt x="271" y="1237"/>
                    <a:pt x="333" y="1039"/>
                  </a:cubicBezTo>
                  <a:cubicBezTo>
                    <a:pt x="396" y="832"/>
                    <a:pt x="489" y="635"/>
                    <a:pt x="614" y="469"/>
                  </a:cubicBezTo>
                  <a:cubicBezTo>
                    <a:pt x="676" y="375"/>
                    <a:pt x="739" y="292"/>
                    <a:pt x="822" y="219"/>
                  </a:cubicBezTo>
                  <a:lnTo>
                    <a:pt x="873" y="157"/>
                  </a:lnTo>
                  <a:lnTo>
                    <a:pt x="935" y="105"/>
                  </a:lnTo>
                  <a:cubicBezTo>
                    <a:pt x="967" y="84"/>
                    <a:pt x="988" y="63"/>
                    <a:pt x="1009" y="53"/>
                  </a:cubicBezTo>
                  <a:cubicBezTo>
                    <a:pt x="1029" y="33"/>
                    <a:pt x="1050" y="22"/>
                    <a:pt x="1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937;p75">
              <a:extLst>
                <a:ext uri="{FF2B5EF4-FFF2-40B4-BE49-F238E27FC236}">
                  <a16:creationId xmlns:a16="http://schemas.microsoft.com/office/drawing/2014/main" id="{2BAEFE1C-E43E-1DB3-5B88-EC1E5B7A0952}"/>
                </a:ext>
              </a:extLst>
            </p:cNvPr>
            <p:cNvSpPr/>
            <p:nvPr/>
          </p:nvSpPr>
          <p:spPr>
            <a:xfrm>
              <a:off x="6719536" y="2943692"/>
              <a:ext cx="22889" cy="50343"/>
            </a:xfrm>
            <a:custGeom>
              <a:avLst/>
              <a:gdLst/>
              <a:ahLst/>
              <a:cxnLst/>
              <a:rect l="l" t="t" r="r" b="b"/>
              <a:pathLst>
                <a:path w="1143" h="2514" extrusionOk="0">
                  <a:moveTo>
                    <a:pt x="1143" y="1"/>
                  </a:moveTo>
                  <a:lnTo>
                    <a:pt x="1050" y="32"/>
                  </a:lnTo>
                  <a:cubicBezTo>
                    <a:pt x="1029" y="42"/>
                    <a:pt x="998" y="52"/>
                    <a:pt x="967" y="63"/>
                  </a:cubicBezTo>
                  <a:cubicBezTo>
                    <a:pt x="935" y="73"/>
                    <a:pt x="904" y="84"/>
                    <a:pt x="884" y="94"/>
                  </a:cubicBezTo>
                  <a:cubicBezTo>
                    <a:pt x="852" y="115"/>
                    <a:pt x="821" y="125"/>
                    <a:pt x="801" y="146"/>
                  </a:cubicBezTo>
                  <a:cubicBezTo>
                    <a:pt x="686" y="208"/>
                    <a:pt x="593" y="292"/>
                    <a:pt x="499" y="385"/>
                  </a:cubicBezTo>
                  <a:cubicBezTo>
                    <a:pt x="333" y="571"/>
                    <a:pt x="198" y="800"/>
                    <a:pt x="125" y="1039"/>
                  </a:cubicBezTo>
                  <a:cubicBezTo>
                    <a:pt x="42" y="1277"/>
                    <a:pt x="12" y="1527"/>
                    <a:pt x="1" y="1776"/>
                  </a:cubicBezTo>
                  <a:cubicBezTo>
                    <a:pt x="1" y="1900"/>
                    <a:pt x="1" y="2025"/>
                    <a:pt x="12" y="2150"/>
                  </a:cubicBezTo>
                  <a:cubicBezTo>
                    <a:pt x="12" y="2170"/>
                    <a:pt x="12" y="2202"/>
                    <a:pt x="22" y="2233"/>
                  </a:cubicBezTo>
                  <a:cubicBezTo>
                    <a:pt x="22" y="2264"/>
                    <a:pt x="22" y="2295"/>
                    <a:pt x="32" y="2327"/>
                  </a:cubicBezTo>
                  <a:cubicBezTo>
                    <a:pt x="42" y="2389"/>
                    <a:pt x="42" y="2451"/>
                    <a:pt x="63" y="2513"/>
                  </a:cubicBezTo>
                  <a:lnTo>
                    <a:pt x="95" y="2327"/>
                  </a:lnTo>
                  <a:cubicBezTo>
                    <a:pt x="105" y="2274"/>
                    <a:pt x="115" y="2212"/>
                    <a:pt x="125" y="2150"/>
                  </a:cubicBezTo>
                  <a:cubicBezTo>
                    <a:pt x="146" y="2036"/>
                    <a:pt x="167" y="1911"/>
                    <a:pt x="188" y="1797"/>
                  </a:cubicBezTo>
                  <a:cubicBezTo>
                    <a:pt x="229" y="1558"/>
                    <a:pt x="282" y="1330"/>
                    <a:pt x="354" y="1122"/>
                  </a:cubicBezTo>
                  <a:cubicBezTo>
                    <a:pt x="427" y="904"/>
                    <a:pt x="520" y="696"/>
                    <a:pt x="655" y="509"/>
                  </a:cubicBezTo>
                  <a:cubicBezTo>
                    <a:pt x="718" y="405"/>
                    <a:pt x="790" y="322"/>
                    <a:pt x="873" y="239"/>
                  </a:cubicBezTo>
                  <a:lnTo>
                    <a:pt x="935" y="177"/>
                  </a:lnTo>
                  <a:lnTo>
                    <a:pt x="998" y="115"/>
                  </a:lnTo>
                  <a:cubicBezTo>
                    <a:pt x="1029" y="94"/>
                    <a:pt x="1050" y="84"/>
                    <a:pt x="1071" y="63"/>
                  </a:cubicBezTo>
                  <a:cubicBezTo>
                    <a:pt x="1091" y="42"/>
                    <a:pt x="1122" y="22"/>
                    <a:pt x="1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938;p75">
              <a:extLst>
                <a:ext uri="{FF2B5EF4-FFF2-40B4-BE49-F238E27FC236}">
                  <a16:creationId xmlns:a16="http://schemas.microsoft.com/office/drawing/2014/main" id="{3256131F-0B8F-7C47-BBF5-8DF05CE6EBF4}"/>
                </a:ext>
              </a:extLst>
            </p:cNvPr>
            <p:cNvSpPr/>
            <p:nvPr/>
          </p:nvSpPr>
          <p:spPr>
            <a:xfrm>
              <a:off x="6739921" y="2960113"/>
              <a:ext cx="19364" cy="43074"/>
            </a:xfrm>
            <a:custGeom>
              <a:avLst/>
              <a:gdLst/>
              <a:ahLst/>
              <a:cxnLst/>
              <a:rect l="l" t="t" r="r" b="b"/>
              <a:pathLst>
                <a:path w="967" h="2151" extrusionOk="0">
                  <a:moveTo>
                    <a:pt x="966" y="1"/>
                  </a:moveTo>
                  <a:cubicBezTo>
                    <a:pt x="946" y="11"/>
                    <a:pt x="925" y="21"/>
                    <a:pt x="893" y="32"/>
                  </a:cubicBezTo>
                  <a:lnTo>
                    <a:pt x="831" y="63"/>
                  </a:lnTo>
                  <a:cubicBezTo>
                    <a:pt x="800" y="74"/>
                    <a:pt x="779" y="95"/>
                    <a:pt x="759" y="104"/>
                  </a:cubicBezTo>
                  <a:cubicBezTo>
                    <a:pt x="738" y="125"/>
                    <a:pt x="717" y="136"/>
                    <a:pt x="696" y="146"/>
                  </a:cubicBezTo>
                  <a:cubicBezTo>
                    <a:pt x="613" y="219"/>
                    <a:pt x="530" y="291"/>
                    <a:pt x="468" y="374"/>
                  </a:cubicBezTo>
                  <a:cubicBezTo>
                    <a:pt x="323" y="531"/>
                    <a:pt x="219" y="727"/>
                    <a:pt x="156" y="925"/>
                  </a:cubicBezTo>
                  <a:cubicBezTo>
                    <a:pt x="83" y="1122"/>
                    <a:pt x="32" y="1330"/>
                    <a:pt x="11" y="1527"/>
                  </a:cubicBezTo>
                  <a:cubicBezTo>
                    <a:pt x="0" y="1631"/>
                    <a:pt x="0" y="1735"/>
                    <a:pt x="0" y="1839"/>
                  </a:cubicBezTo>
                  <a:lnTo>
                    <a:pt x="0" y="1994"/>
                  </a:lnTo>
                  <a:cubicBezTo>
                    <a:pt x="0" y="2046"/>
                    <a:pt x="11" y="2098"/>
                    <a:pt x="11" y="2150"/>
                  </a:cubicBezTo>
                  <a:cubicBezTo>
                    <a:pt x="32" y="2098"/>
                    <a:pt x="53" y="2046"/>
                    <a:pt x="63" y="2005"/>
                  </a:cubicBezTo>
                  <a:cubicBezTo>
                    <a:pt x="83" y="1953"/>
                    <a:pt x="104" y="1901"/>
                    <a:pt x="115" y="1860"/>
                  </a:cubicBezTo>
                  <a:cubicBezTo>
                    <a:pt x="146" y="1756"/>
                    <a:pt x="177" y="1662"/>
                    <a:pt x="198" y="1569"/>
                  </a:cubicBezTo>
                  <a:cubicBezTo>
                    <a:pt x="260" y="1371"/>
                    <a:pt x="312" y="1184"/>
                    <a:pt x="374" y="1008"/>
                  </a:cubicBezTo>
                  <a:cubicBezTo>
                    <a:pt x="447" y="821"/>
                    <a:pt x="519" y="644"/>
                    <a:pt x="623" y="478"/>
                  </a:cubicBezTo>
                  <a:cubicBezTo>
                    <a:pt x="665" y="395"/>
                    <a:pt x="717" y="312"/>
                    <a:pt x="779" y="240"/>
                  </a:cubicBezTo>
                  <a:lnTo>
                    <a:pt x="821" y="178"/>
                  </a:lnTo>
                  <a:cubicBezTo>
                    <a:pt x="842" y="157"/>
                    <a:pt x="852" y="136"/>
                    <a:pt x="872" y="115"/>
                  </a:cubicBezTo>
                  <a:cubicBezTo>
                    <a:pt x="883" y="95"/>
                    <a:pt x="904" y="74"/>
                    <a:pt x="925" y="63"/>
                  </a:cubicBezTo>
                  <a:cubicBezTo>
                    <a:pt x="935" y="42"/>
                    <a:pt x="955" y="21"/>
                    <a:pt x="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939;p75">
              <a:extLst>
                <a:ext uri="{FF2B5EF4-FFF2-40B4-BE49-F238E27FC236}">
                  <a16:creationId xmlns:a16="http://schemas.microsoft.com/office/drawing/2014/main" id="{614CC4DB-0EDF-5554-8E21-ABFA1A442E97}"/>
                </a:ext>
              </a:extLst>
            </p:cNvPr>
            <p:cNvSpPr/>
            <p:nvPr/>
          </p:nvSpPr>
          <p:spPr>
            <a:xfrm>
              <a:off x="6678785" y="2975492"/>
              <a:ext cx="41191" cy="31640"/>
            </a:xfrm>
            <a:custGeom>
              <a:avLst/>
              <a:gdLst/>
              <a:ahLst/>
              <a:cxnLst/>
              <a:rect l="l" t="t" r="r" b="b"/>
              <a:pathLst>
                <a:path w="2057" h="1580" extrusionOk="0">
                  <a:moveTo>
                    <a:pt x="312" y="1"/>
                  </a:moveTo>
                  <a:cubicBezTo>
                    <a:pt x="271" y="12"/>
                    <a:pt x="240" y="33"/>
                    <a:pt x="219" y="53"/>
                  </a:cubicBezTo>
                  <a:cubicBezTo>
                    <a:pt x="42" y="219"/>
                    <a:pt x="1" y="479"/>
                    <a:pt x="95" y="707"/>
                  </a:cubicBezTo>
                  <a:cubicBezTo>
                    <a:pt x="136" y="822"/>
                    <a:pt x="219" y="935"/>
                    <a:pt x="333" y="1039"/>
                  </a:cubicBezTo>
                  <a:cubicBezTo>
                    <a:pt x="635" y="1320"/>
                    <a:pt x="1101" y="1507"/>
                    <a:pt x="1454" y="1558"/>
                  </a:cubicBezTo>
                  <a:cubicBezTo>
                    <a:pt x="1507" y="1569"/>
                    <a:pt x="1569" y="1579"/>
                    <a:pt x="1620" y="1579"/>
                  </a:cubicBezTo>
                  <a:cubicBezTo>
                    <a:pt x="1756" y="1579"/>
                    <a:pt x="1890" y="1548"/>
                    <a:pt x="1953" y="1445"/>
                  </a:cubicBezTo>
                  <a:cubicBezTo>
                    <a:pt x="2057" y="1288"/>
                    <a:pt x="1964" y="1112"/>
                    <a:pt x="1839" y="967"/>
                  </a:cubicBezTo>
                  <a:cubicBezTo>
                    <a:pt x="1807" y="925"/>
                    <a:pt x="1766" y="894"/>
                    <a:pt x="1735" y="863"/>
                  </a:cubicBezTo>
                  <a:cubicBezTo>
                    <a:pt x="1558" y="686"/>
                    <a:pt x="1320" y="541"/>
                    <a:pt x="1081" y="406"/>
                  </a:cubicBezTo>
                  <a:cubicBezTo>
                    <a:pt x="1050" y="396"/>
                    <a:pt x="1029" y="386"/>
                    <a:pt x="1008" y="365"/>
                  </a:cubicBezTo>
                  <a:cubicBezTo>
                    <a:pt x="821" y="261"/>
                    <a:pt x="635" y="167"/>
                    <a:pt x="468" y="53"/>
                  </a:cubicBezTo>
                  <a:cubicBezTo>
                    <a:pt x="427" y="33"/>
                    <a:pt x="375" y="1"/>
                    <a:pt x="333" y="1"/>
                  </a:cubicBezTo>
                  <a:close/>
                </a:path>
              </a:pathLst>
            </a:custGeom>
            <a:solidFill>
              <a:srgbClr val="B8A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940;p75">
              <a:extLst>
                <a:ext uri="{FF2B5EF4-FFF2-40B4-BE49-F238E27FC236}">
                  <a16:creationId xmlns:a16="http://schemas.microsoft.com/office/drawing/2014/main" id="{5BE5FA9F-351E-F6A7-4680-BF3C7ADFF49F}"/>
                </a:ext>
              </a:extLst>
            </p:cNvPr>
            <p:cNvSpPr/>
            <p:nvPr/>
          </p:nvSpPr>
          <p:spPr>
            <a:xfrm>
              <a:off x="6145920" y="3036007"/>
              <a:ext cx="745591" cy="80480"/>
            </a:xfrm>
            <a:custGeom>
              <a:avLst/>
              <a:gdLst/>
              <a:ahLst/>
              <a:cxnLst/>
              <a:rect l="l" t="t" r="r" b="b"/>
              <a:pathLst>
                <a:path w="37233" h="4019" extrusionOk="0">
                  <a:moveTo>
                    <a:pt x="13124" y="1"/>
                  </a:moveTo>
                  <a:cubicBezTo>
                    <a:pt x="10217" y="1"/>
                    <a:pt x="7310" y="42"/>
                    <a:pt x="4444" y="437"/>
                  </a:cubicBezTo>
                  <a:cubicBezTo>
                    <a:pt x="3613" y="551"/>
                    <a:pt x="2772" y="696"/>
                    <a:pt x="2024" y="1091"/>
                  </a:cubicBezTo>
                  <a:cubicBezTo>
                    <a:pt x="872" y="1704"/>
                    <a:pt x="0" y="2804"/>
                    <a:pt x="1724" y="3022"/>
                  </a:cubicBezTo>
                  <a:cubicBezTo>
                    <a:pt x="2367" y="3116"/>
                    <a:pt x="3032" y="3126"/>
                    <a:pt x="3696" y="3126"/>
                  </a:cubicBezTo>
                  <a:lnTo>
                    <a:pt x="4776" y="3126"/>
                  </a:lnTo>
                  <a:cubicBezTo>
                    <a:pt x="5150" y="3126"/>
                    <a:pt x="5513" y="3126"/>
                    <a:pt x="5877" y="3146"/>
                  </a:cubicBezTo>
                  <a:cubicBezTo>
                    <a:pt x="7652" y="3240"/>
                    <a:pt x="9417" y="3344"/>
                    <a:pt x="11182" y="3448"/>
                  </a:cubicBezTo>
                  <a:cubicBezTo>
                    <a:pt x="11992" y="3489"/>
                    <a:pt x="12802" y="3531"/>
                    <a:pt x="13612" y="3582"/>
                  </a:cubicBezTo>
                  <a:cubicBezTo>
                    <a:pt x="14255" y="3614"/>
                    <a:pt x="14910" y="3656"/>
                    <a:pt x="15554" y="3686"/>
                  </a:cubicBezTo>
                  <a:cubicBezTo>
                    <a:pt x="17589" y="3801"/>
                    <a:pt x="19634" y="3894"/>
                    <a:pt x="21669" y="3967"/>
                  </a:cubicBezTo>
                  <a:cubicBezTo>
                    <a:pt x="22499" y="3998"/>
                    <a:pt x="23320" y="4018"/>
                    <a:pt x="24150" y="4018"/>
                  </a:cubicBezTo>
                  <a:cubicBezTo>
                    <a:pt x="25489" y="4018"/>
                    <a:pt x="26829" y="3977"/>
                    <a:pt x="28158" y="3905"/>
                  </a:cubicBezTo>
                  <a:cubicBezTo>
                    <a:pt x="28459" y="3884"/>
                    <a:pt x="28750" y="3873"/>
                    <a:pt x="29051" y="3852"/>
                  </a:cubicBezTo>
                  <a:cubicBezTo>
                    <a:pt x="29674" y="3811"/>
                    <a:pt x="30286" y="3801"/>
                    <a:pt x="30899" y="3801"/>
                  </a:cubicBezTo>
                  <a:lnTo>
                    <a:pt x="32944" y="3801"/>
                  </a:lnTo>
                  <a:cubicBezTo>
                    <a:pt x="33350" y="3801"/>
                    <a:pt x="33754" y="3780"/>
                    <a:pt x="34169" y="3759"/>
                  </a:cubicBezTo>
                  <a:cubicBezTo>
                    <a:pt x="34377" y="3749"/>
                    <a:pt x="34626" y="3728"/>
                    <a:pt x="34886" y="3697"/>
                  </a:cubicBezTo>
                  <a:cubicBezTo>
                    <a:pt x="35800" y="3593"/>
                    <a:pt x="36900" y="3344"/>
                    <a:pt x="37150" y="2586"/>
                  </a:cubicBezTo>
                  <a:cubicBezTo>
                    <a:pt x="37233" y="2336"/>
                    <a:pt x="37233" y="2036"/>
                    <a:pt x="37097" y="1672"/>
                  </a:cubicBezTo>
                  <a:cubicBezTo>
                    <a:pt x="36682" y="499"/>
                    <a:pt x="35115" y="239"/>
                    <a:pt x="33816" y="177"/>
                  </a:cubicBezTo>
                  <a:cubicBezTo>
                    <a:pt x="33422" y="156"/>
                    <a:pt x="33059" y="156"/>
                    <a:pt x="32757" y="146"/>
                  </a:cubicBezTo>
                  <a:cubicBezTo>
                    <a:pt x="32353" y="146"/>
                    <a:pt x="31958" y="135"/>
                    <a:pt x="31553" y="135"/>
                  </a:cubicBezTo>
                  <a:cubicBezTo>
                    <a:pt x="30660" y="115"/>
                    <a:pt x="29757" y="105"/>
                    <a:pt x="28864" y="94"/>
                  </a:cubicBezTo>
                  <a:cubicBezTo>
                    <a:pt x="26808" y="73"/>
                    <a:pt x="24753" y="52"/>
                    <a:pt x="22697" y="42"/>
                  </a:cubicBezTo>
                  <a:cubicBezTo>
                    <a:pt x="20796" y="22"/>
                    <a:pt x="18907" y="11"/>
                    <a:pt x="17007" y="11"/>
                  </a:cubicBezTo>
                  <a:cubicBezTo>
                    <a:pt x="16249" y="1"/>
                    <a:pt x="15501" y="1"/>
                    <a:pt x="14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941;p75">
              <a:extLst>
                <a:ext uri="{FF2B5EF4-FFF2-40B4-BE49-F238E27FC236}">
                  <a16:creationId xmlns:a16="http://schemas.microsoft.com/office/drawing/2014/main" id="{57ED7B12-FAD1-7ECA-53E1-25C21B3D23B8}"/>
                </a:ext>
              </a:extLst>
            </p:cNvPr>
            <p:cNvSpPr/>
            <p:nvPr/>
          </p:nvSpPr>
          <p:spPr>
            <a:xfrm>
              <a:off x="5711778" y="2481916"/>
              <a:ext cx="2230745" cy="1631096"/>
            </a:xfrm>
            <a:custGeom>
              <a:avLst/>
              <a:gdLst/>
              <a:ahLst/>
              <a:cxnLst/>
              <a:rect l="l" t="t" r="r" b="b"/>
              <a:pathLst>
                <a:path w="111398" h="81453" extrusionOk="0">
                  <a:moveTo>
                    <a:pt x="65795" y="1970"/>
                  </a:moveTo>
                  <a:cubicBezTo>
                    <a:pt x="71660" y="1970"/>
                    <a:pt x="77513" y="2654"/>
                    <a:pt x="83188" y="4236"/>
                  </a:cubicBezTo>
                  <a:cubicBezTo>
                    <a:pt x="85067" y="4756"/>
                    <a:pt x="83800" y="5722"/>
                    <a:pt x="82907" y="6448"/>
                  </a:cubicBezTo>
                  <a:cubicBezTo>
                    <a:pt x="81672" y="7445"/>
                    <a:pt x="80447" y="8452"/>
                    <a:pt x="79242" y="9480"/>
                  </a:cubicBezTo>
                  <a:cubicBezTo>
                    <a:pt x="76760" y="11577"/>
                    <a:pt x="74321" y="13737"/>
                    <a:pt x="71943" y="15959"/>
                  </a:cubicBezTo>
                  <a:cubicBezTo>
                    <a:pt x="67250" y="20351"/>
                    <a:pt x="62796" y="25002"/>
                    <a:pt x="58653" y="29913"/>
                  </a:cubicBezTo>
                  <a:cubicBezTo>
                    <a:pt x="54776" y="29933"/>
                    <a:pt x="50927" y="29945"/>
                    <a:pt x="47090" y="29945"/>
                  </a:cubicBezTo>
                  <a:cubicBezTo>
                    <a:pt x="36698" y="29945"/>
                    <a:pt x="26400" y="29857"/>
                    <a:pt x="15897" y="29591"/>
                  </a:cubicBezTo>
                  <a:cubicBezTo>
                    <a:pt x="23331" y="14162"/>
                    <a:pt x="38863" y="4746"/>
                    <a:pt x="55372" y="2648"/>
                  </a:cubicBezTo>
                  <a:cubicBezTo>
                    <a:pt x="58826" y="2211"/>
                    <a:pt x="62313" y="1970"/>
                    <a:pt x="65795" y="1970"/>
                  </a:cubicBezTo>
                  <a:close/>
                  <a:moveTo>
                    <a:pt x="89092" y="6319"/>
                  </a:moveTo>
                  <a:cubicBezTo>
                    <a:pt x="91618" y="6319"/>
                    <a:pt x="94369" y="10181"/>
                    <a:pt x="95522" y="12097"/>
                  </a:cubicBezTo>
                  <a:cubicBezTo>
                    <a:pt x="96976" y="14515"/>
                    <a:pt x="97900" y="17215"/>
                    <a:pt x="98575" y="19956"/>
                  </a:cubicBezTo>
                  <a:cubicBezTo>
                    <a:pt x="98990" y="21607"/>
                    <a:pt x="99239" y="22874"/>
                    <a:pt x="98689" y="23798"/>
                  </a:cubicBezTo>
                  <a:cubicBezTo>
                    <a:pt x="98367" y="24328"/>
                    <a:pt x="97786" y="24743"/>
                    <a:pt x="96831" y="25064"/>
                  </a:cubicBezTo>
                  <a:cubicBezTo>
                    <a:pt x="93820" y="26030"/>
                    <a:pt x="90518" y="26529"/>
                    <a:pt x="87424" y="27172"/>
                  </a:cubicBezTo>
                  <a:cubicBezTo>
                    <a:pt x="83416" y="28013"/>
                    <a:pt x="79377" y="28761"/>
                    <a:pt x="75318" y="29332"/>
                  </a:cubicBezTo>
                  <a:cubicBezTo>
                    <a:pt x="74209" y="29484"/>
                    <a:pt x="70994" y="30366"/>
                    <a:pt x="68627" y="30366"/>
                  </a:cubicBezTo>
                  <a:cubicBezTo>
                    <a:pt x="67115" y="30366"/>
                    <a:pt x="65948" y="30006"/>
                    <a:pt x="65900" y="28864"/>
                  </a:cubicBezTo>
                  <a:cubicBezTo>
                    <a:pt x="65858" y="27754"/>
                    <a:pt x="66596" y="26778"/>
                    <a:pt x="67302" y="25916"/>
                  </a:cubicBezTo>
                  <a:cubicBezTo>
                    <a:pt x="71382" y="20922"/>
                    <a:pt x="75587" y="15948"/>
                    <a:pt x="80560" y="11816"/>
                  </a:cubicBezTo>
                  <a:cubicBezTo>
                    <a:pt x="82523" y="10186"/>
                    <a:pt x="86199" y="6615"/>
                    <a:pt x="88825" y="6334"/>
                  </a:cubicBezTo>
                  <a:cubicBezTo>
                    <a:pt x="88914" y="6324"/>
                    <a:pt x="89003" y="6319"/>
                    <a:pt x="89092" y="6319"/>
                  </a:cubicBezTo>
                  <a:close/>
                  <a:moveTo>
                    <a:pt x="67986" y="0"/>
                  </a:moveTo>
                  <a:cubicBezTo>
                    <a:pt x="60523" y="0"/>
                    <a:pt x="53179" y="1165"/>
                    <a:pt x="45789" y="2907"/>
                  </a:cubicBezTo>
                  <a:cubicBezTo>
                    <a:pt x="34223" y="5628"/>
                    <a:pt x="23974" y="12543"/>
                    <a:pt x="15585" y="20984"/>
                  </a:cubicBezTo>
                  <a:cubicBezTo>
                    <a:pt x="10051" y="26559"/>
                    <a:pt x="4081" y="33578"/>
                    <a:pt x="1568" y="41178"/>
                  </a:cubicBezTo>
                  <a:cubicBezTo>
                    <a:pt x="1" y="45934"/>
                    <a:pt x="52" y="51478"/>
                    <a:pt x="2783" y="55673"/>
                  </a:cubicBezTo>
                  <a:cubicBezTo>
                    <a:pt x="2004" y="58746"/>
                    <a:pt x="1371" y="61425"/>
                    <a:pt x="592" y="64509"/>
                  </a:cubicBezTo>
                  <a:cubicBezTo>
                    <a:pt x="395" y="65256"/>
                    <a:pt x="209" y="66025"/>
                    <a:pt x="292" y="66803"/>
                  </a:cubicBezTo>
                  <a:cubicBezTo>
                    <a:pt x="375" y="67561"/>
                    <a:pt x="717" y="68277"/>
                    <a:pt x="1081" y="68953"/>
                  </a:cubicBezTo>
                  <a:cubicBezTo>
                    <a:pt x="2846" y="72306"/>
                    <a:pt x="5057" y="75421"/>
                    <a:pt x="7643" y="78173"/>
                  </a:cubicBezTo>
                  <a:cubicBezTo>
                    <a:pt x="8556" y="79159"/>
                    <a:pt x="13270" y="79242"/>
                    <a:pt x="14651" y="79481"/>
                  </a:cubicBezTo>
                  <a:cubicBezTo>
                    <a:pt x="16831" y="79855"/>
                    <a:pt x="19053" y="80363"/>
                    <a:pt x="21203" y="80716"/>
                  </a:cubicBezTo>
                  <a:cubicBezTo>
                    <a:pt x="24255" y="81204"/>
                    <a:pt x="27349" y="81246"/>
                    <a:pt x="30432" y="81246"/>
                  </a:cubicBezTo>
                  <a:cubicBezTo>
                    <a:pt x="31489" y="81246"/>
                    <a:pt x="32986" y="81453"/>
                    <a:pt x="34435" y="81453"/>
                  </a:cubicBezTo>
                  <a:cubicBezTo>
                    <a:pt x="35962" y="81453"/>
                    <a:pt x="37435" y="81223"/>
                    <a:pt x="38282" y="80280"/>
                  </a:cubicBezTo>
                  <a:cubicBezTo>
                    <a:pt x="39071" y="79398"/>
                    <a:pt x="39061" y="77882"/>
                    <a:pt x="40078" y="77269"/>
                  </a:cubicBezTo>
                  <a:cubicBezTo>
                    <a:pt x="40483" y="77030"/>
                    <a:pt x="40971" y="76989"/>
                    <a:pt x="41449" y="76957"/>
                  </a:cubicBezTo>
                  <a:cubicBezTo>
                    <a:pt x="41684" y="76940"/>
                    <a:pt x="41928" y="76928"/>
                    <a:pt x="42173" y="76928"/>
                  </a:cubicBezTo>
                  <a:cubicBezTo>
                    <a:pt x="42975" y="76928"/>
                    <a:pt x="43782" y="77067"/>
                    <a:pt x="44283" y="77663"/>
                  </a:cubicBezTo>
                  <a:cubicBezTo>
                    <a:pt x="44564" y="77986"/>
                    <a:pt x="44698" y="78411"/>
                    <a:pt x="44989" y="78712"/>
                  </a:cubicBezTo>
                  <a:cubicBezTo>
                    <a:pt x="45424" y="79162"/>
                    <a:pt x="46062" y="79264"/>
                    <a:pt x="46699" y="79264"/>
                  </a:cubicBezTo>
                  <a:cubicBezTo>
                    <a:pt x="46900" y="79264"/>
                    <a:pt x="47100" y="79254"/>
                    <a:pt x="47294" y="79242"/>
                  </a:cubicBezTo>
                  <a:cubicBezTo>
                    <a:pt x="55642" y="78692"/>
                    <a:pt x="63896" y="77186"/>
                    <a:pt x="72016" y="75224"/>
                  </a:cubicBezTo>
                  <a:cubicBezTo>
                    <a:pt x="79803" y="73334"/>
                    <a:pt x="87600" y="71299"/>
                    <a:pt x="95283" y="69025"/>
                  </a:cubicBezTo>
                  <a:cubicBezTo>
                    <a:pt x="95761" y="68890"/>
                    <a:pt x="96249" y="68734"/>
                    <a:pt x="96602" y="68392"/>
                  </a:cubicBezTo>
                  <a:cubicBezTo>
                    <a:pt x="96986" y="68007"/>
                    <a:pt x="97131" y="67458"/>
                    <a:pt x="97267" y="66928"/>
                  </a:cubicBezTo>
                  <a:cubicBezTo>
                    <a:pt x="98087" y="63730"/>
                    <a:pt x="98471" y="59650"/>
                    <a:pt x="99904" y="56701"/>
                  </a:cubicBezTo>
                  <a:cubicBezTo>
                    <a:pt x="101233" y="53981"/>
                    <a:pt x="104493" y="51395"/>
                    <a:pt x="107078" y="49994"/>
                  </a:cubicBezTo>
                  <a:cubicBezTo>
                    <a:pt x="108127" y="49422"/>
                    <a:pt x="109362" y="49246"/>
                    <a:pt x="109975" y="48176"/>
                  </a:cubicBezTo>
                  <a:cubicBezTo>
                    <a:pt x="111397" y="45705"/>
                    <a:pt x="110453" y="42819"/>
                    <a:pt x="109871" y="40213"/>
                  </a:cubicBezTo>
                  <a:cubicBezTo>
                    <a:pt x="109840" y="40026"/>
                    <a:pt x="109798" y="39839"/>
                    <a:pt x="109757" y="39662"/>
                  </a:cubicBezTo>
                  <a:cubicBezTo>
                    <a:pt x="109113" y="36444"/>
                    <a:pt x="108210" y="33277"/>
                    <a:pt x="107110" y="30183"/>
                  </a:cubicBezTo>
                  <a:cubicBezTo>
                    <a:pt x="104939" y="24161"/>
                    <a:pt x="102001" y="18430"/>
                    <a:pt x="98554" y="13041"/>
                  </a:cubicBezTo>
                  <a:cubicBezTo>
                    <a:pt x="96363" y="9615"/>
                    <a:pt x="93653" y="5649"/>
                    <a:pt x="89863" y="3842"/>
                  </a:cubicBezTo>
                  <a:cubicBezTo>
                    <a:pt x="86001" y="2005"/>
                    <a:pt x="81495" y="1225"/>
                    <a:pt x="77279" y="634"/>
                  </a:cubicBezTo>
                  <a:cubicBezTo>
                    <a:pt x="74154" y="198"/>
                    <a:pt x="71059" y="0"/>
                    <a:pt x="67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942;p75">
              <a:extLst>
                <a:ext uri="{FF2B5EF4-FFF2-40B4-BE49-F238E27FC236}">
                  <a16:creationId xmlns:a16="http://schemas.microsoft.com/office/drawing/2014/main" id="{D41B9DBD-E863-F180-E67D-CBD628632DA2}"/>
                </a:ext>
              </a:extLst>
            </p:cNvPr>
            <p:cNvSpPr/>
            <p:nvPr/>
          </p:nvSpPr>
          <p:spPr>
            <a:xfrm>
              <a:off x="7031826" y="3095061"/>
              <a:ext cx="51584" cy="411273"/>
            </a:xfrm>
            <a:custGeom>
              <a:avLst/>
              <a:gdLst/>
              <a:ahLst/>
              <a:cxnLst/>
              <a:rect l="l" t="t" r="r" b="b"/>
              <a:pathLst>
                <a:path w="2576" h="20538" extrusionOk="0">
                  <a:moveTo>
                    <a:pt x="1434" y="0"/>
                  </a:moveTo>
                  <a:lnTo>
                    <a:pt x="1071" y="73"/>
                  </a:lnTo>
                  <a:cubicBezTo>
                    <a:pt x="1797" y="3873"/>
                    <a:pt x="2213" y="7507"/>
                    <a:pt x="2213" y="10716"/>
                  </a:cubicBezTo>
                  <a:cubicBezTo>
                    <a:pt x="2213" y="12740"/>
                    <a:pt x="2047" y="14599"/>
                    <a:pt x="1683" y="16218"/>
                  </a:cubicBezTo>
                  <a:cubicBezTo>
                    <a:pt x="1330" y="17838"/>
                    <a:pt x="769" y="19229"/>
                    <a:pt x="1" y="20330"/>
                  </a:cubicBezTo>
                  <a:lnTo>
                    <a:pt x="302" y="20538"/>
                  </a:lnTo>
                  <a:cubicBezTo>
                    <a:pt x="1112" y="19385"/>
                    <a:pt x="1673" y="17952"/>
                    <a:pt x="2036" y="16301"/>
                  </a:cubicBezTo>
                  <a:cubicBezTo>
                    <a:pt x="2409" y="14640"/>
                    <a:pt x="2576" y="12760"/>
                    <a:pt x="2576" y="10716"/>
                  </a:cubicBezTo>
                  <a:cubicBezTo>
                    <a:pt x="2576" y="7476"/>
                    <a:pt x="2150" y="3821"/>
                    <a:pt x="1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943;p75">
              <a:extLst>
                <a:ext uri="{FF2B5EF4-FFF2-40B4-BE49-F238E27FC236}">
                  <a16:creationId xmlns:a16="http://schemas.microsoft.com/office/drawing/2014/main" id="{F5FE2805-8A1C-A276-18E1-3F707F965DE6}"/>
                </a:ext>
              </a:extLst>
            </p:cNvPr>
            <p:cNvSpPr/>
            <p:nvPr/>
          </p:nvSpPr>
          <p:spPr>
            <a:xfrm>
              <a:off x="7555780" y="2963036"/>
              <a:ext cx="260125" cy="845816"/>
            </a:xfrm>
            <a:custGeom>
              <a:avLst/>
              <a:gdLst/>
              <a:ahLst/>
              <a:cxnLst/>
              <a:rect l="l" t="t" r="r" b="b"/>
              <a:pathLst>
                <a:path w="12990" h="42238" extrusionOk="0">
                  <a:moveTo>
                    <a:pt x="7404" y="0"/>
                  </a:moveTo>
                  <a:lnTo>
                    <a:pt x="7051" y="104"/>
                  </a:lnTo>
                  <a:cubicBezTo>
                    <a:pt x="7507" y="1682"/>
                    <a:pt x="8099" y="3198"/>
                    <a:pt x="8722" y="4704"/>
                  </a:cubicBezTo>
                  <a:cubicBezTo>
                    <a:pt x="9345" y="6209"/>
                    <a:pt x="9999" y="7694"/>
                    <a:pt x="10570" y="9210"/>
                  </a:cubicBezTo>
                  <a:cubicBezTo>
                    <a:pt x="10674" y="9490"/>
                    <a:pt x="10788" y="9833"/>
                    <a:pt x="10902" y="10207"/>
                  </a:cubicBezTo>
                  <a:cubicBezTo>
                    <a:pt x="11100" y="10871"/>
                    <a:pt x="11308" y="11649"/>
                    <a:pt x="11504" y="12470"/>
                  </a:cubicBezTo>
                  <a:cubicBezTo>
                    <a:pt x="11806" y="13684"/>
                    <a:pt x="12086" y="14962"/>
                    <a:pt x="12293" y="16000"/>
                  </a:cubicBezTo>
                  <a:cubicBezTo>
                    <a:pt x="12397" y="16519"/>
                    <a:pt x="12480" y="16986"/>
                    <a:pt x="12543" y="17339"/>
                  </a:cubicBezTo>
                  <a:cubicBezTo>
                    <a:pt x="12574" y="17516"/>
                    <a:pt x="12595" y="17671"/>
                    <a:pt x="12605" y="17796"/>
                  </a:cubicBezTo>
                  <a:cubicBezTo>
                    <a:pt x="12616" y="17858"/>
                    <a:pt x="12616" y="17911"/>
                    <a:pt x="12626" y="17962"/>
                  </a:cubicBezTo>
                  <a:lnTo>
                    <a:pt x="12626" y="18012"/>
                  </a:lnTo>
                  <a:lnTo>
                    <a:pt x="12626" y="18012"/>
                  </a:lnTo>
                  <a:cubicBezTo>
                    <a:pt x="10760" y="18660"/>
                    <a:pt x="9044" y="19713"/>
                    <a:pt x="7528" y="21035"/>
                  </a:cubicBezTo>
                  <a:cubicBezTo>
                    <a:pt x="5202" y="23071"/>
                    <a:pt x="3323" y="25770"/>
                    <a:pt x="2015" y="28750"/>
                  </a:cubicBezTo>
                  <a:cubicBezTo>
                    <a:pt x="717" y="31720"/>
                    <a:pt x="0" y="34969"/>
                    <a:pt x="0" y="38116"/>
                  </a:cubicBezTo>
                  <a:cubicBezTo>
                    <a:pt x="0" y="39517"/>
                    <a:pt x="146" y="40908"/>
                    <a:pt x="447" y="42237"/>
                  </a:cubicBezTo>
                  <a:lnTo>
                    <a:pt x="800" y="42154"/>
                  </a:lnTo>
                  <a:cubicBezTo>
                    <a:pt x="499" y="40857"/>
                    <a:pt x="364" y="39496"/>
                    <a:pt x="364" y="38116"/>
                  </a:cubicBezTo>
                  <a:cubicBezTo>
                    <a:pt x="364" y="36060"/>
                    <a:pt x="676" y="33952"/>
                    <a:pt x="1267" y="31896"/>
                  </a:cubicBezTo>
                  <a:cubicBezTo>
                    <a:pt x="2150" y="28833"/>
                    <a:pt x="3655" y="25905"/>
                    <a:pt x="5639" y="23507"/>
                  </a:cubicBezTo>
                  <a:cubicBezTo>
                    <a:pt x="6624" y="22313"/>
                    <a:pt x="7736" y="21254"/>
                    <a:pt x="8940" y="20371"/>
                  </a:cubicBezTo>
                  <a:cubicBezTo>
                    <a:pt x="10155" y="19489"/>
                    <a:pt x="11463" y="18793"/>
                    <a:pt x="12854" y="18315"/>
                  </a:cubicBezTo>
                  <a:cubicBezTo>
                    <a:pt x="12865" y="18315"/>
                    <a:pt x="12886" y="18305"/>
                    <a:pt x="12896" y="18294"/>
                  </a:cubicBezTo>
                  <a:cubicBezTo>
                    <a:pt x="12916" y="18284"/>
                    <a:pt x="12937" y="18264"/>
                    <a:pt x="12948" y="18253"/>
                  </a:cubicBezTo>
                  <a:cubicBezTo>
                    <a:pt x="12958" y="18232"/>
                    <a:pt x="12969" y="18222"/>
                    <a:pt x="12969" y="18211"/>
                  </a:cubicBezTo>
                  <a:cubicBezTo>
                    <a:pt x="12979" y="18191"/>
                    <a:pt x="12979" y="18181"/>
                    <a:pt x="12979" y="18170"/>
                  </a:cubicBezTo>
                  <a:cubicBezTo>
                    <a:pt x="12990" y="18149"/>
                    <a:pt x="12990" y="18128"/>
                    <a:pt x="12990" y="18118"/>
                  </a:cubicBezTo>
                  <a:lnTo>
                    <a:pt x="12990" y="18066"/>
                  </a:lnTo>
                  <a:lnTo>
                    <a:pt x="12990" y="17962"/>
                  </a:lnTo>
                  <a:cubicBezTo>
                    <a:pt x="12990" y="17890"/>
                    <a:pt x="12979" y="17807"/>
                    <a:pt x="12958" y="17703"/>
                  </a:cubicBezTo>
                  <a:cubicBezTo>
                    <a:pt x="12937" y="17516"/>
                    <a:pt x="12896" y="17277"/>
                    <a:pt x="12854" y="16986"/>
                  </a:cubicBezTo>
                  <a:cubicBezTo>
                    <a:pt x="12761" y="16488"/>
                    <a:pt x="12646" y="15865"/>
                    <a:pt x="12501" y="15170"/>
                  </a:cubicBezTo>
                  <a:cubicBezTo>
                    <a:pt x="12283" y="14141"/>
                    <a:pt x="12014" y="12958"/>
                    <a:pt x="11733" y="11868"/>
                  </a:cubicBezTo>
                  <a:cubicBezTo>
                    <a:pt x="11598" y="11328"/>
                    <a:pt x="11453" y="10798"/>
                    <a:pt x="11317" y="10331"/>
                  </a:cubicBezTo>
                  <a:cubicBezTo>
                    <a:pt x="11172" y="9854"/>
                    <a:pt x="11038" y="9428"/>
                    <a:pt x="10913" y="9085"/>
                  </a:cubicBezTo>
                  <a:cubicBezTo>
                    <a:pt x="10332" y="7559"/>
                    <a:pt x="9677" y="6064"/>
                    <a:pt x="9065" y="4568"/>
                  </a:cubicBezTo>
                  <a:cubicBezTo>
                    <a:pt x="8442" y="3063"/>
                    <a:pt x="7850" y="1557"/>
                    <a:pt x="74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944;p75">
              <a:extLst>
                <a:ext uri="{FF2B5EF4-FFF2-40B4-BE49-F238E27FC236}">
                  <a16:creationId xmlns:a16="http://schemas.microsoft.com/office/drawing/2014/main" id="{C7D12CFB-CA05-373D-4209-5073F7A283CF}"/>
                </a:ext>
              </a:extLst>
            </p:cNvPr>
            <p:cNvSpPr/>
            <p:nvPr/>
          </p:nvSpPr>
          <p:spPr>
            <a:xfrm>
              <a:off x="7304826" y="3804467"/>
              <a:ext cx="264270" cy="78398"/>
            </a:xfrm>
            <a:custGeom>
              <a:avLst/>
              <a:gdLst/>
              <a:ahLst/>
              <a:cxnLst/>
              <a:rect l="l" t="t" r="r" b="b"/>
              <a:pathLst>
                <a:path w="13197" h="3915" extrusionOk="0">
                  <a:moveTo>
                    <a:pt x="13104" y="0"/>
                  </a:moveTo>
                  <a:lnTo>
                    <a:pt x="1" y="3561"/>
                  </a:lnTo>
                  <a:lnTo>
                    <a:pt x="94" y="3914"/>
                  </a:lnTo>
                  <a:lnTo>
                    <a:pt x="13197" y="354"/>
                  </a:lnTo>
                  <a:lnTo>
                    <a:pt x="1310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945;p75">
              <a:extLst>
                <a:ext uri="{FF2B5EF4-FFF2-40B4-BE49-F238E27FC236}">
                  <a16:creationId xmlns:a16="http://schemas.microsoft.com/office/drawing/2014/main" id="{C96B7F80-EB51-67D6-348B-F9043334BD37}"/>
                </a:ext>
              </a:extLst>
            </p:cNvPr>
            <p:cNvSpPr/>
            <p:nvPr/>
          </p:nvSpPr>
          <p:spPr>
            <a:xfrm>
              <a:off x="5700984" y="3553353"/>
              <a:ext cx="1001110" cy="525696"/>
            </a:xfrm>
            <a:custGeom>
              <a:avLst/>
              <a:gdLst/>
              <a:ahLst/>
              <a:cxnLst/>
              <a:rect l="l" t="t" r="r" b="b"/>
              <a:pathLst>
                <a:path w="49993" h="26252" extrusionOk="0">
                  <a:moveTo>
                    <a:pt x="6970" y="0"/>
                  </a:moveTo>
                  <a:cubicBezTo>
                    <a:pt x="5802" y="0"/>
                    <a:pt x="4635" y="6"/>
                    <a:pt x="3468" y="19"/>
                  </a:cubicBezTo>
                  <a:cubicBezTo>
                    <a:pt x="3332" y="29"/>
                    <a:pt x="2626" y="2968"/>
                    <a:pt x="2543" y="3268"/>
                  </a:cubicBezTo>
                  <a:cubicBezTo>
                    <a:pt x="2243" y="4327"/>
                    <a:pt x="1931" y="5376"/>
                    <a:pt x="1640" y="6445"/>
                  </a:cubicBezTo>
                  <a:cubicBezTo>
                    <a:pt x="1204" y="8044"/>
                    <a:pt x="820" y="9643"/>
                    <a:pt x="395" y="11242"/>
                  </a:cubicBezTo>
                  <a:cubicBezTo>
                    <a:pt x="291" y="11678"/>
                    <a:pt x="104" y="12135"/>
                    <a:pt x="52" y="12571"/>
                  </a:cubicBezTo>
                  <a:cubicBezTo>
                    <a:pt x="0" y="12977"/>
                    <a:pt x="176" y="13298"/>
                    <a:pt x="332" y="13662"/>
                  </a:cubicBezTo>
                  <a:cubicBezTo>
                    <a:pt x="644" y="14409"/>
                    <a:pt x="986" y="15136"/>
                    <a:pt x="1360" y="15852"/>
                  </a:cubicBezTo>
                  <a:cubicBezTo>
                    <a:pt x="2087" y="17275"/>
                    <a:pt x="2917" y="18625"/>
                    <a:pt x="3842" y="19922"/>
                  </a:cubicBezTo>
                  <a:cubicBezTo>
                    <a:pt x="6043" y="22986"/>
                    <a:pt x="7081" y="23837"/>
                    <a:pt x="10787" y="24169"/>
                  </a:cubicBezTo>
                  <a:cubicBezTo>
                    <a:pt x="17713" y="24813"/>
                    <a:pt x="24649" y="25446"/>
                    <a:pt x="31574" y="26080"/>
                  </a:cubicBezTo>
                  <a:cubicBezTo>
                    <a:pt x="32516" y="26166"/>
                    <a:pt x="33468" y="26252"/>
                    <a:pt x="34414" y="26252"/>
                  </a:cubicBezTo>
                  <a:cubicBezTo>
                    <a:pt x="35177" y="26252"/>
                    <a:pt x="35936" y="26196"/>
                    <a:pt x="36682" y="26038"/>
                  </a:cubicBezTo>
                  <a:cubicBezTo>
                    <a:pt x="38354" y="25685"/>
                    <a:pt x="39984" y="24730"/>
                    <a:pt x="40752" y="23193"/>
                  </a:cubicBezTo>
                  <a:cubicBezTo>
                    <a:pt x="43306" y="18074"/>
                    <a:pt x="47895" y="14440"/>
                    <a:pt x="49380" y="8907"/>
                  </a:cubicBezTo>
                  <a:cubicBezTo>
                    <a:pt x="49723" y="7587"/>
                    <a:pt x="49993" y="6207"/>
                    <a:pt x="49764" y="4867"/>
                  </a:cubicBezTo>
                  <a:cubicBezTo>
                    <a:pt x="49536" y="3517"/>
                    <a:pt x="48550" y="2656"/>
                    <a:pt x="47210" y="2490"/>
                  </a:cubicBezTo>
                  <a:cubicBezTo>
                    <a:pt x="33865" y="828"/>
                    <a:pt x="20413" y="0"/>
                    <a:pt x="69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946;p75">
              <a:extLst>
                <a:ext uri="{FF2B5EF4-FFF2-40B4-BE49-F238E27FC236}">
                  <a16:creationId xmlns:a16="http://schemas.microsoft.com/office/drawing/2014/main" id="{33A6344C-65DF-4891-36AE-FBDB5D5B91D8}"/>
                </a:ext>
              </a:extLst>
            </p:cNvPr>
            <p:cNvSpPr/>
            <p:nvPr/>
          </p:nvSpPr>
          <p:spPr>
            <a:xfrm>
              <a:off x="5681880" y="3807991"/>
              <a:ext cx="827413" cy="331153"/>
            </a:xfrm>
            <a:custGeom>
              <a:avLst/>
              <a:gdLst/>
              <a:ahLst/>
              <a:cxnLst/>
              <a:rect l="l" t="t" r="r" b="b"/>
              <a:pathLst>
                <a:path w="41319" h="16537" extrusionOk="0">
                  <a:moveTo>
                    <a:pt x="0" y="1"/>
                  </a:moveTo>
                  <a:lnTo>
                    <a:pt x="0" y="1"/>
                  </a:lnTo>
                  <a:cubicBezTo>
                    <a:pt x="374" y="4185"/>
                    <a:pt x="7507" y="12252"/>
                    <a:pt x="8545" y="12730"/>
                  </a:cubicBezTo>
                  <a:cubicBezTo>
                    <a:pt x="8836" y="12854"/>
                    <a:pt x="9210" y="12875"/>
                    <a:pt x="9521" y="12938"/>
                  </a:cubicBezTo>
                  <a:cubicBezTo>
                    <a:pt x="12491" y="13488"/>
                    <a:pt x="15502" y="13893"/>
                    <a:pt x="18503" y="14257"/>
                  </a:cubicBezTo>
                  <a:cubicBezTo>
                    <a:pt x="25012" y="15046"/>
                    <a:pt x="31533" y="15544"/>
                    <a:pt x="38022" y="16499"/>
                  </a:cubicBezTo>
                  <a:cubicBezTo>
                    <a:pt x="38194" y="16524"/>
                    <a:pt x="38354" y="16536"/>
                    <a:pt x="38500" y="16536"/>
                  </a:cubicBezTo>
                  <a:cubicBezTo>
                    <a:pt x="41319" y="16536"/>
                    <a:pt x="39597" y="12094"/>
                    <a:pt x="38551" y="10653"/>
                  </a:cubicBezTo>
                  <a:cubicBezTo>
                    <a:pt x="38094" y="10020"/>
                    <a:pt x="37835" y="9252"/>
                    <a:pt x="37648" y="8494"/>
                  </a:cubicBezTo>
                  <a:cubicBezTo>
                    <a:pt x="37275" y="6957"/>
                    <a:pt x="37202" y="5286"/>
                    <a:pt x="36423" y="3874"/>
                  </a:cubicBezTo>
                  <a:cubicBezTo>
                    <a:pt x="36278" y="3614"/>
                    <a:pt x="36122" y="3355"/>
                    <a:pt x="35904" y="3157"/>
                  </a:cubicBezTo>
                  <a:cubicBezTo>
                    <a:pt x="35831" y="3095"/>
                    <a:pt x="35759" y="3032"/>
                    <a:pt x="35676" y="2981"/>
                  </a:cubicBezTo>
                  <a:cubicBezTo>
                    <a:pt x="35374" y="2815"/>
                    <a:pt x="35021" y="2794"/>
                    <a:pt x="34679" y="2773"/>
                  </a:cubicBezTo>
                  <a:cubicBezTo>
                    <a:pt x="23175" y="2139"/>
                    <a:pt x="11380" y="227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947;p75">
              <a:extLst>
                <a:ext uri="{FF2B5EF4-FFF2-40B4-BE49-F238E27FC236}">
                  <a16:creationId xmlns:a16="http://schemas.microsoft.com/office/drawing/2014/main" id="{6CE1B0CF-CDF9-CA84-94AD-F0F58128ABC9}"/>
                </a:ext>
              </a:extLst>
            </p:cNvPr>
            <p:cNvSpPr/>
            <p:nvPr/>
          </p:nvSpPr>
          <p:spPr>
            <a:xfrm>
              <a:off x="6416397" y="3602915"/>
              <a:ext cx="341006" cy="535949"/>
            </a:xfrm>
            <a:custGeom>
              <a:avLst/>
              <a:gdLst/>
              <a:ahLst/>
              <a:cxnLst/>
              <a:rect l="l" t="t" r="r" b="b"/>
              <a:pathLst>
                <a:path w="17029" h="26764" extrusionOk="0">
                  <a:moveTo>
                    <a:pt x="11697" y="0"/>
                  </a:moveTo>
                  <a:cubicBezTo>
                    <a:pt x="11467" y="0"/>
                    <a:pt x="11248" y="61"/>
                    <a:pt x="11038" y="160"/>
                  </a:cubicBezTo>
                  <a:cubicBezTo>
                    <a:pt x="10383" y="482"/>
                    <a:pt x="9834" y="1188"/>
                    <a:pt x="9335" y="1624"/>
                  </a:cubicBezTo>
                  <a:cubicBezTo>
                    <a:pt x="8359" y="2496"/>
                    <a:pt x="7425" y="3400"/>
                    <a:pt x="6532" y="4355"/>
                  </a:cubicBezTo>
                  <a:cubicBezTo>
                    <a:pt x="5275" y="5694"/>
                    <a:pt x="4175" y="7148"/>
                    <a:pt x="3106" y="8643"/>
                  </a:cubicBezTo>
                  <a:cubicBezTo>
                    <a:pt x="2347" y="9702"/>
                    <a:pt x="302" y="11664"/>
                    <a:pt x="63" y="12931"/>
                  </a:cubicBezTo>
                  <a:cubicBezTo>
                    <a:pt x="1" y="13284"/>
                    <a:pt x="95" y="13647"/>
                    <a:pt x="178" y="13990"/>
                  </a:cubicBezTo>
                  <a:cubicBezTo>
                    <a:pt x="1247" y="18268"/>
                    <a:pt x="2534" y="22472"/>
                    <a:pt x="3604" y="26750"/>
                  </a:cubicBezTo>
                  <a:cubicBezTo>
                    <a:pt x="3606" y="26759"/>
                    <a:pt x="3615" y="26764"/>
                    <a:pt x="3630" y="26764"/>
                  </a:cubicBezTo>
                  <a:cubicBezTo>
                    <a:pt x="4136" y="26764"/>
                    <a:pt x="11711" y="21841"/>
                    <a:pt x="12346" y="20864"/>
                  </a:cubicBezTo>
                  <a:cubicBezTo>
                    <a:pt x="12948" y="19929"/>
                    <a:pt x="13218" y="18829"/>
                    <a:pt x="13457" y="17738"/>
                  </a:cubicBezTo>
                  <a:cubicBezTo>
                    <a:pt x="14454" y="13170"/>
                    <a:pt x="17028" y="4116"/>
                    <a:pt x="12792" y="493"/>
                  </a:cubicBezTo>
                  <a:cubicBezTo>
                    <a:pt x="12585" y="316"/>
                    <a:pt x="12356" y="150"/>
                    <a:pt x="12107" y="66"/>
                  </a:cubicBezTo>
                  <a:cubicBezTo>
                    <a:pt x="11966" y="21"/>
                    <a:pt x="11830" y="0"/>
                    <a:pt x="11697" y="0"/>
                  </a:cubicBezTo>
                  <a:close/>
                </a:path>
              </a:pathLst>
            </a:custGeom>
            <a:solidFill>
              <a:srgbClr val="8E8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948;p75">
              <a:extLst>
                <a:ext uri="{FF2B5EF4-FFF2-40B4-BE49-F238E27FC236}">
                  <a16:creationId xmlns:a16="http://schemas.microsoft.com/office/drawing/2014/main" id="{D2B6746B-5B57-DEA4-FF48-C88BF7B2CA9D}"/>
                </a:ext>
              </a:extLst>
            </p:cNvPr>
            <p:cNvSpPr/>
            <p:nvPr/>
          </p:nvSpPr>
          <p:spPr>
            <a:xfrm>
              <a:off x="6519145" y="3503671"/>
              <a:ext cx="751638" cy="814917"/>
            </a:xfrm>
            <a:custGeom>
              <a:avLst/>
              <a:gdLst/>
              <a:ahLst/>
              <a:cxnLst/>
              <a:rect l="l" t="t" r="r" b="b"/>
              <a:pathLst>
                <a:path w="37535" h="40695" extrusionOk="0">
                  <a:moveTo>
                    <a:pt x="19025" y="0"/>
                  </a:moveTo>
                  <a:cubicBezTo>
                    <a:pt x="9554" y="0"/>
                    <a:pt x="1488" y="8311"/>
                    <a:pt x="759" y="19112"/>
                  </a:cubicBezTo>
                  <a:cubicBezTo>
                    <a:pt x="0" y="30326"/>
                    <a:pt x="7445" y="39971"/>
                    <a:pt x="17392" y="40656"/>
                  </a:cubicBezTo>
                  <a:cubicBezTo>
                    <a:pt x="17767" y="40682"/>
                    <a:pt x="18139" y="40695"/>
                    <a:pt x="18510" y="40695"/>
                  </a:cubicBezTo>
                  <a:cubicBezTo>
                    <a:pt x="27981" y="40695"/>
                    <a:pt x="36047" y="32384"/>
                    <a:pt x="36776" y="21583"/>
                  </a:cubicBezTo>
                  <a:cubicBezTo>
                    <a:pt x="37535" y="10370"/>
                    <a:pt x="30090" y="724"/>
                    <a:pt x="20143" y="39"/>
                  </a:cubicBezTo>
                  <a:cubicBezTo>
                    <a:pt x="19768" y="13"/>
                    <a:pt x="19396" y="0"/>
                    <a:pt x="19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949;p75">
              <a:extLst>
                <a:ext uri="{FF2B5EF4-FFF2-40B4-BE49-F238E27FC236}">
                  <a16:creationId xmlns:a16="http://schemas.microsoft.com/office/drawing/2014/main" id="{1817E079-83B1-BA69-E4D0-2CB0F6A16934}"/>
                </a:ext>
              </a:extLst>
            </p:cNvPr>
            <p:cNvSpPr/>
            <p:nvPr/>
          </p:nvSpPr>
          <p:spPr>
            <a:xfrm>
              <a:off x="6733673" y="3603997"/>
              <a:ext cx="523554" cy="644845"/>
            </a:xfrm>
            <a:custGeom>
              <a:avLst/>
              <a:gdLst/>
              <a:ahLst/>
              <a:cxnLst/>
              <a:rect l="l" t="t" r="r" b="b"/>
              <a:pathLst>
                <a:path w="26145" h="32202" extrusionOk="0">
                  <a:moveTo>
                    <a:pt x="13494" y="1"/>
                  </a:moveTo>
                  <a:cubicBezTo>
                    <a:pt x="6890" y="1"/>
                    <a:pt x="1186" y="6655"/>
                    <a:pt x="603" y="15244"/>
                  </a:cubicBezTo>
                  <a:cubicBezTo>
                    <a:pt x="1" y="24121"/>
                    <a:pt x="5099" y="31701"/>
                    <a:pt x="11983" y="32178"/>
                  </a:cubicBezTo>
                  <a:cubicBezTo>
                    <a:pt x="12210" y="32194"/>
                    <a:pt x="12438" y="32202"/>
                    <a:pt x="12664" y="32202"/>
                  </a:cubicBezTo>
                  <a:cubicBezTo>
                    <a:pt x="19263" y="32202"/>
                    <a:pt x="24960" y="25541"/>
                    <a:pt x="25542" y="16957"/>
                  </a:cubicBezTo>
                  <a:cubicBezTo>
                    <a:pt x="26145" y="8080"/>
                    <a:pt x="21047" y="501"/>
                    <a:pt x="14163" y="23"/>
                  </a:cubicBezTo>
                  <a:cubicBezTo>
                    <a:pt x="13939" y="8"/>
                    <a:pt x="13716" y="1"/>
                    <a:pt x="13494" y="1"/>
                  </a:cubicBezTo>
                  <a:close/>
                </a:path>
              </a:pathLst>
            </a:custGeom>
            <a:solidFill>
              <a:srgbClr val="8E8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950;p75">
              <a:extLst>
                <a:ext uri="{FF2B5EF4-FFF2-40B4-BE49-F238E27FC236}">
                  <a16:creationId xmlns:a16="http://schemas.microsoft.com/office/drawing/2014/main" id="{5C9EAC30-FDC7-FBC7-6BF6-1B83A4037EF5}"/>
                </a:ext>
              </a:extLst>
            </p:cNvPr>
            <p:cNvSpPr/>
            <p:nvPr/>
          </p:nvSpPr>
          <p:spPr>
            <a:xfrm>
              <a:off x="6739921" y="3599251"/>
              <a:ext cx="511078" cy="654537"/>
            </a:xfrm>
            <a:custGeom>
              <a:avLst/>
              <a:gdLst/>
              <a:ahLst/>
              <a:cxnLst/>
              <a:rect l="l" t="t" r="r" b="b"/>
              <a:pathLst>
                <a:path w="25522" h="32686" extrusionOk="0">
                  <a:moveTo>
                    <a:pt x="13176" y="478"/>
                  </a:moveTo>
                  <a:cubicBezTo>
                    <a:pt x="13394" y="478"/>
                    <a:pt x="13613" y="489"/>
                    <a:pt x="13830" y="499"/>
                  </a:cubicBezTo>
                  <a:cubicBezTo>
                    <a:pt x="15419" y="613"/>
                    <a:pt x="16914" y="1112"/>
                    <a:pt x="18253" y="1922"/>
                  </a:cubicBezTo>
                  <a:cubicBezTo>
                    <a:pt x="19271" y="2534"/>
                    <a:pt x="20195" y="3323"/>
                    <a:pt x="21015" y="4257"/>
                  </a:cubicBezTo>
                  <a:cubicBezTo>
                    <a:pt x="22261" y="5659"/>
                    <a:pt x="23258" y="7383"/>
                    <a:pt x="23954" y="9345"/>
                  </a:cubicBezTo>
                  <a:cubicBezTo>
                    <a:pt x="24649" y="11297"/>
                    <a:pt x="25034" y="13477"/>
                    <a:pt x="25034" y="15772"/>
                  </a:cubicBezTo>
                  <a:cubicBezTo>
                    <a:pt x="25034" y="16239"/>
                    <a:pt x="25013" y="16707"/>
                    <a:pt x="24981" y="17184"/>
                  </a:cubicBezTo>
                  <a:cubicBezTo>
                    <a:pt x="24836" y="19302"/>
                    <a:pt x="24379" y="21306"/>
                    <a:pt x="23673" y="23112"/>
                  </a:cubicBezTo>
                  <a:cubicBezTo>
                    <a:pt x="22604" y="25823"/>
                    <a:pt x="20984" y="28096"/>
                    <a:pt x="19022" y="29695"/>
                  </a:cubicBezTo>
                  <a:cubicBezTo>
                    <a:pt x="18036" y="30484"/>
                    <a:pt x="16966" y="31118"/>
                    <a:pt x="15855" y="31543"/>
                  </a:cubicBezTo>
                  <a:cubicBezTo>
                    <a:pt x="14734" y="31969"/>
                    <a:pt x="13550" y="32198"/>
                    <a:pt x="12346" y="32198"/>
                  </a:cubicBezTo>
                  <a:cubicBezTo>
                    <a:pt x="12127" y="32198"/>
                    <a:pt x="11910" y="32187"/>
                    <a:pt x="11691" y="32177"/>
                  </a:cubicBezTo>
                  <a:cubicBezTo>
                    <a:pt x="10103" y="32062"/>
                    <a:pt x="8608" y="31564"/>
                    <a:pt x="7258" y="30754"/>
                  </a:cubicBezTo>
                  <a:cubicBezTo>
                    <a:pt x="6251" y="30142"/>
                    <a:pt x="5327" y="29363"/>
                    <a:pt x="4496" y="28428"/>
                  </a:cubicBezTo>
                  <a:cubicBezTo>
                    <a:pt x="3260" y="27027"/>
                    <a:pt x="2254" y="25293"/>
                    <a:pt x="1568" y="23331"/>
                  </a:cubicBezTo>
                  <a:cubicBezTo>
                    <a:pt x="872" y="21379"/>
                    <a:pt x="489" y="19198"/>
                    <a:pt x="489" y="16903"/>
                  </a:cubicBezTo>
                  <a:cubicBezTo>
                    <a:pt x="489" y="16437"/>
                    <a:pt x="499" y="15969"/>
                    <a:pt x="530" y="15502"/>
                  </a:cubicBezTo>
                  <a:cubicBezTo>
                    <a:pt x="676" y="13373"/>
                    <a:pt x="1142" y="11370"/>
                    <a:pt x="1848" y="9563"/>
                  </a:cubicBezTo>
                  <a:cubicBezTo>
                    <a:pt x="2907" y="6853"/>
                    <a:pt x="4538" y="4579"/>
                    <a:pt x="6500" y="2981"/>
                  </a:cubicBezTo>
                  <a:cubicBezTo>
                    <a:pt x="7487" y="2191"/>
                    <a:pt x="8546" y="1558"/>
                    <a:pt x="9667" y="1132"/>
                  </a:cubicBezTo>
                  <a:cubicBezTo>
                    <a:pt x="10788" y="706"/>
                    <a:pt x="11961" y="478"/>
                    <a:pt x="13176" y="478"/>
                  </a:cubicBezTo>
                  <a:close/>
                  <a:moveTo>
                    <a:pt x="13176" y="0"/>
                  </a:moveTo>
                  <a:cubicBezTo>
                    <a:pt x="11484" y="0"/>
                    <a:pt x="9843" y="426"/>
                    <a:pt x="8348" y="1195"/>
                  </a:cubicBezTo>
                  <a:cubicBezTo>
                    <a:pt x="7217" y="1776"/>
                    <a:pt x="6168" y="2554"/>
                    <a:pt x="5212" y="3489"/>
                  </a:cubicBezTo>
                  <a:cubicBezTo>
                    <a:pt x="3780" y="4901"/>
                    <a:pt x="2575" y="6666"/>
                    <a:pt x="1682" y="8701"/>
                  </a:cubicBezTo>
                  <a:cubicBezTo>
                    <a:pt x="789" y="10736"/>
                    <a:pt x="219" y="13020"/>
                    <a:pt x="53" y="15461"/>
                  </a:cubicBezTo>
                  <a:cubicBezTo>
                    <a:pt x="21" y="15948"/>
                    <a:pt x="0" y="16426"/>
                    <a:pt x="0" y="16903"/>
                  </a:cubicBezTo>
                  <a:cubicBezTo>
                    <a:pt x="0" y="18991"/>
                    <a:pt x="312" y="20984"/>
                    <a:pt x="883" y="22822"/>
                  </a:cubicBezTo>
                  <a:cubicBezTo>
                    <a:pt x="1735" y="25563"/>
                    <a:pt x="3177" y="27930"/>
                    <a:pt x="5026" y="29664"/>
                  </a:cubicBezTo>
                  <a:cubicBezTo>
                    <a:pt x="5950" y="30526"/>
                    <a:pt x="6977" y="31232"/>
                    <a:pt x="8099" y="31741"/>
                  </a:cubicBezTo>
                  <a:cubicBezTo>
                    <a:pt x="9210" y="32260"/>
                    <a:pt x="10404" y="32571"/>
                    <a:pt x="11650" y="32655"/>
                  </a:cubicBezTo>
                  <a:cubicBezTo>
                    <a:pt x="11889" y="32675"/>
                    <a:pt x="12117" y="32685"/>
                    <a:pt x="12346" y="32685"/>
                  </a:cubicBezTo>
                  <a:cubicBezTo>
                    <a:pt x="14038" y="32685"/>
                    <a:pt x="15668" y="32260"/>
                    <a:pt x="17173" y="31481"/>
                  </a:cubicBezTo>
                  <a:cubicBezTo>
                    <a:pt x="18306" y="30899"/>
                    <a:pt x="19354" y="30121"/>
                    <a:pt x="20309" y="29187"/>
                  </a:cubicBezTo>
                  <a:cubicBezTo>
                    <a:pt x="21742" y="27775"/>
                    <a:pt x="22946" y="26010"/>
                    <a:pt x="23839" y="23975"/>
                  </a:cubicBezTo>
                  <a:cubicBezTo>
                    <a:pt x="24732" y="21949"/>
                    <a:pt x="25304" y="19655"/>
                    <a:pt x="25470" y="17215"/>
                  </a:cubicBezTo>
                  <a:cubicBezTo>
                    <a:pt x="25500" y="16727"/>
                    <a:pt x="25521" y="16250"/>
                    <a:pt x="25521" y="15772"/>
                  </a:cubicBezTo>
                  <a:cubicBezTo>
                    <a:pt x="25521" y="13685"/>
                    <a:pt x="25210" y="11691"/>
                    <a:pt x="24639" y="9864"/>
                  </a:cubicBezTo>
                  <a:cubicBezTo>
                    <a:pt x="23788" y="7113"/>
                    <a:pt x="22344" y="4746"/>
                    <a:pt x="20496" y="3011"/>
                  </a:cubicBezTo>
                  <a:cubicBezTo>
                    <a:pt x="19561" y="2150"/>
                    <a:pt x="18534" y="1444"/>
                    <a:pt x="17423" y="935"/>
                  </a:cubicBezTo>
                  <a:cubicBezTo>
                    <a:pt x="16312" y="426"/>
                    <a:pt x="15118" y="104"/>
                    <a:pt x="13862" y="21"/>
                  </a:cubicBezTo>
                  <a:cubicBezTo>
                    <a:pt x="13633" y="0"/>
                    <a:pt x="13405" y="0"/>
                    <a:pt x="13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951;p75">
              <a:extLst>
                <a:ext uri="{FF2B5EF4-FFF2-40B4-BE49-F238E27FC236}">
                  <a16:creationId xmlns:a16="http://schemas.microsoft.com/office/drawing/2014/main" id="{B81A641F-40A0-CA68-01AA-E08A3B34D50B}"/>
                </a:ext>
              </a:extLst>
            </p:cNvPr>
            <p:cNvSpPr/>
            <p:nvPr/>
          </p:nvSpPr>
          <p:spPr>
            <a:xfrm>
              <a:off x="6856567" y="3766519"/>
              <a:ext cx="312310" cy="347434"/>
            </a:xfrm>
            <a:custGeom>
              <a:avLst/>
              <a:gdLst/>
              <a:ahLst/>
              <a:cxnLst/>
              <a:rect l="l" t="t" r="r" b="b"/>
              <a:pathLst>
                <a:path w="15596" h="17350" extrusionOk="0">
                  <a:moveTo>
                    <a:pt x="7944" y="1"/>
                  </a:moveTo>
                  <a:cubicBezTo>
                    <a:pt x="4001" y="1"/>
                    <a:pt x="643" y="3553"/>
                    <a:pt x="333" y="8167"/>
                  </a:cubicBezTo>
                  <a:cubicBezTo>
                    <a:pt x="0" y="12943"/>
                    <a:pt x="3084" y="17044"/>
                    <a:pt x="7216" y="17334"/>
                  </a:cubicBezTo>
                  <a:cubicBezTo>
                    <a:pt x="7365" y="17344"/>
                    <a:pt x="7514" y="17349"/>
                    <a:pt x="7662" y="17349"/>
                  </a:cubicBezTo>
                  <a:cubicBezTo>
                    <a:pt x="11596" y="17349"/>
                    <a:pt x="14963" y="13797"/>
                    <a:pt x="15273" y="9194"/>
                  </a:cubicBezTo>
                  <a:cubicBezTo>
                    <a:pt x="15595" y="4408"/>
                    <a:pt x="12511" y="307"/>
                    <a:pt x="8390" y="16"/>
                  </a:cubicBezTo>
                  <a:cubicBezTo>
                    <a:pt x="8240" y="6"/>
                    <a:pt x="8092" y="1"/>
                    <a:pt x="7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952;p75">
              <a:extLst>
                <a:ext uri="{FF2B5EF4-FFF2-40B4-BE49-F238E27FC236}">
                  <a16:creationId xmlns:a16="http://schemas.microsoft.com/office/drawing/2014/main" id="{85CAFD68-90FD-6ED3-D97E-E0DBB11B16D8}"/>
                </a:ext>
              </a:extLst>
            </p:cNvPr>
            <p:cNvSpPr/>
            <p:nvPr/>
          </p:nvSpPr>
          <p:spPr>
            <a:xfrm>
              <a:off x="6483761" y="3487631"/>
              <a:ext cx="839808" cy="577641"/>
            </a:xfrm>
            <a:custGeom>
              <a:avLst/>
              <a:gdLst/>
              <a:ahLst/>
              <a:cxnLst/>
              <a:rect l="l" t="t" r="r" b="b"/>
              <a:pathLst>
                <a:path w="41938" h="28846" extrusionOk="0">
                  <a:moveTo>
                    <a:pt x="21662" y="1"/>
                  </a:moveTo>
                  <a:cubicBezTo>
                    <a:pt x="17986" y="1"/>
                    <a:pt x="14319" y="939"/>
                    <a:pt x="11297" y="2782"/>
                  </a:cubicBezTo>
                  <a:cubicBezTo>
                    <a:pt x="4569" y="6883"/>
                    <a:pt x="1" y="15832"/>
                    <a:pt x="1517" y="23713"/>
                  </a:cubicBezTo>
                  <a:cubicBezTo>
                    <a:pt x="1828" y="25333"/>
                    <a:pt x="2493" y="26828"/>
                    <a:pt x="3842" y="27825"/>
                  </a:cubicBezTo>
                  <a:cubicBezTo>
                    <a:pt x="4766" y="28504"/>
                    <a:pt x="5906" y="28846"/>
                    <a:pt x="7039" y="28846"/>
                  </a:cubicBezTo>
                  <a:cubicBezTo>
                    <a:pt x="8554" y="28846"/>
                    <a:pt x="10056" y="28235"/>
                    <a:pt x="11006" y="27004"/>
                  </a:cubicBezTo>
                  <a:cubicBezTo>
                    <a:pt x="11899" y="25862"/>
                    <a:pt x="12242" y="24388"/>
                    <a:pt x="12616" y="22976"/>
                  </a:cubicBezTo>
                  <a:cubicBezTo>
                    <a:pt x="13426" y="19934"/>
                    <a:pt x="14474" y="16891"/>
                    <a:pt x="16271" y="14337"/>
                  </a:cubicBezTo>
                  <a:cubicBezTo>
                    <a:pt x="18624" y="10997"/>
                    <a:pt x="23093" y="8099"/>
                    <a:pt x="27365" y="8099"/>
                  </a:cubicBezTo>
                  <a:cubicBezTo>
                    <a:pt x="27993" y="8099"/>
                    <a:pt x="28617" y="8162"/>
                    <a:pt x="29229" y="8295"/>
                  </a:cubicBezTo>
                  <a:cubicBezTo>
                    <a:pt x="32146" y="8928"/>
                    <a:pt x="34690" y="10880"/>
                    <a:pt x="36351" y="13372"/>
                  </a:cubicBezTo>
                  <a:cubicBezTo>
                    <a:pt x="38012" y="15864"/>
                    <a:pt x="38832" y="18864"/>
                    <a:pt x="38998" y="21865"/>
                  </a:cubicBezTo>
                  <a:cubicBezTo>
                    <a:pt x="39051" y="22883"/>
                    <a:pt x="39071" y="23993"/>
                    <a:pt x="39736" y="24762"/>
                  </a:cubicBezTo>
                  <a:cubicBezTo>
                    <a:pt x="39819" y="24865"/>
                    <a:pt x="39923" y="24959"/>
                    <a:pt x="40047" y="24980"/>
                  </a:cubicBezTo>
                  <a:cubicBezTo>
                    <a:pt x="40070" y="24984"/>
                    <a:pt x="40092" y="24986"/>
                    <a:pt x="40113" y="24986"/>
                  </a:cubicBezTo>
                  <a:cubicBezTo>
                    <a:pt x="40405" y="24986"/>
                    <a:pt x="40572" y="24605"/>
                    <a:pt x="40639" y="24295"/>
                  </a:cubicBezTo>
                  <a:cubicBezTo>
                    <a:pt x="41937" y="18211"/>
                    <a:pt x="40047" y="11742"/>
                    <a:pt x="36382" y="6789"/>
                  </a:cubicBezTo>
                  <a:cubicBezTo>
                    <a:pt x="34482" y="4215"/>
                    <a:pt x="31855" y="2387"/>
                    <a:pt x="28906" y="1287"/>
                  </a:cubicBezTo>
                  <a:cubicBezTo>
                    <a:pt x="26617" y="426"/>
                    <a:pt x="24137" y="1"/>
                    <a:pt x="2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953;p75">
              <a:extLst>
                <a:ext uri="{FF2B5EF4-FFF2-40B4-BE49-F238E27FC236}">
                  <a16:creationId xmlns:a16="http://schemas.microsoft.com/office/drawing/2014/main" id="{2881D6C0-4CE7-04F3-B470-D059B9FA68F8}"/>
                </a:ext>
              </a:extLst>
            </p:cNvPr>
            <p:cNvSpPr/>
            <p:nvPr/>
          </p:nvSpPr>
          <p:spPr>
            <a:xfrm>
              <a:off x="7566413" y="3326550"/>
              <a:ext cx="614828" cy="723984"/>
            </a:xfrm>
            <a:custGeom>
              <a:avLst/>
              <a:gdLst/>
              <a:ahLst/>
              <a:cxnLst/>
              <a:rect l="l" t="t" r="r" b="b"/>
              <a:pathLst>
                <a:path w="30703" h="36154" extrusionOk="0">
                  <a:moveTo>
                    <a:pt x="15934" y="1"/>
                  </a:moveTo>
                  <a:cubicBezTo>
                    <a:pt x="8457" y="1"/>
                    <a:pt x="1874" y="7189"/>
                    <a:pt x="956" y="16661"/>
                  </a:cubicBezTo>
                  <a:cubicBezTo>
                    <a:pt x="1" y="26608"/>
                    <a:pt x="5659" y="35308"/>
                    <a:pt x="13602" y="36097"/>
                  </a:cubicBezTo>
                  <a:cubicBezTo>
                    <a:pt x="13985" y="36135"/>
                    <a:pt x="14366" y="36153"/>
                    <a:pt x="14745" y="36153"/>
                  </a:cubicBezTo>
                  <a:cubicBezTo>
                    <a:pt x="22227" y="36153"/>
                    <a:pt x="28818" y="28962"/>
                    <a:pt x="29737" y="19485"/>
                  </a:cubicBezTo>
                  <a:cubicBezTo>
                    <a:pt x="30702" y="9538"/>
                    <a:pt x="25033" y="838"/>
                    <a:pt x="17091" y="58"/>
                  </a:cubicBezTo>
                  <a:cubicBezTo>
                    <a:pt x="16703" y="20"/>
                    <a:pt x="16317" y="1"/>
                    <a:pt x="159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954;p75">
              <a:extLst>
                <a:ext uri="{FF2B5EF4-FFF2-40B4-BE49-F238E27FC236}">
                  <a16:creationId xmlns:a16="http://schemas.microsoft.com/office/drawing/2014/main" id="{BE9063B8-06B3-6063-01B3-E82015179389}"/>
                </a:ext>
              </a:extLst>
            </p:cNvPr>
            <p:cNvSpPr/>
            <p:nvPr/>
          </p:nvSpPr>
          <p:spPr>
            <a:xfrm>
              <a:off x="7742693" y="3417263"/>
              <a:ext cx="429356" cy="572535"/>
            </a:xfrm>
            <a:custGeom>
              <a:avLst/>
              <a:gdLst/>
              <a:ahLst/>
              <a:cxnLst/>
              <a:rect l="l" t="t" r="r" b="b"/>
              <a:pathLst>
                <a:path w="21441" h="28591" extrusionOk="0">
                  <a:moveTo>
                    <a:pt x="11402" y="0"/>
                  </a:moveTo>
                  <a:cubicBezTo>
                    <a:pt x="6182" y="0"/>
                    <a:pt x="1494" y="5767"/>
                    <a:pt x="758" y="13314"/>
                  </a:cubicBezTo>
                  <a:cubicBezTo>
                    <a:pt x="1" y="21195"/>
                    <a:pt x="3842" y="28016"/>
                    <a:pt x="9334" y="28556"/>
                  </a:cubicBezTo>
                  <a:cubicBezTo>
                    <a:pt x="9567" y="28579"/>
                    <a:pt x="9798" y="28590"/>
                    <a:pt x="10029" y="28590"/>
                  </a:cubicBezTo>
                  <a:cubicBezTo>
                    <a:pt x="15258" y="28590"/>
                    <a:pt x="19947" y="22814"/>
                    <a:pt x="20683" y="15276"/>
                  </a:cubicBezTo>
                  <a:cubicBezTo>
                    <a:pt x="21441" y="7396"/>
                    <a:pt x="17599" y="574"/>
                    <a:pt x="12096" y="35"/>
                  </a:cubicBezTo>
                  <a:cubicBezTo>
                    <a:pt x="11864" y="12"/>
                    <a:pt x="11632" y="0"/>
                    <a:pt x="11402" y="0"/>
                  </a:cubicBezTo>
                  <a:close/>
                </a:path>
              </a:pathLst>
            </a:custGeom>
            <a:solidFill>
              <a:srgbClr val="8E8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955;p75">
              <a:extLst>
                <a:ext uri="{FF2B5EF4-FFF2-40B4-BE49-F238E27FC236}">
                  <a16:creationId xmlns:a16="http://schemas.microsoft.com/office/drawing/2014/main" id="{5086910E-A490-FCAC-B4B3-D180E7AB21D8}"/>
                </a:ext>
              </a:extLst>
            </p:cNvPr>
            <p:cNvSpPr/>
            <p:nvPr/>
          </p:nvSpPr>
          <p:spPr>
            <a:xfrm>
              <a:off x="7751224" y="3412337"/>
              <a:ext cx="412315" cy="582387"/>
            </a:xfrm>
            <a:custGeom>
              <a:avLst/>
              <a:gdLst/>
              <a:ahLst/>
              <a:cxnLst/>
              <a:rect l="l" t="t" r="r" b="b"/>
              <a:pathLst>
                <a:path w="20590" h="29083" extrusionOk="0">
                  <a:moveTo>
                    <a:pt x="10975" y="488"/>
                  </a:moveTo>
                  <a:cubicBezTo>
                    <a:pt x="11203" y="488"/>
                    <a:pt x="11421" y="499"/>
                    <a:pt x="11650" y="520"/>
                  </a:cubicBezTo>
                  <a:cubicBezTo>
                    <a:pt x="12865" y="634"/>
                    <a:pt x="13996" y="1070"/>
                    <a:pt x="15014" y="1776"/>
                  </a:cubicBezTo>
                  <a:cubicBezTo>
                    <a:pt x="15782" y="2295"/>
                    <a:pt x="16478" y="2970"/>
                    <a:pt x="17101" y="3759"/>
                  </a:cubicBezTo>
                  <a:cubicBezTo>
                    <a:pt x="18035" y="4953"/>
                    <a:pt x="18783" y="6417"/>
                    <a:pt x="19302" y="8078"/>
                  </a:cubicBezTo>
                  <a:cubicBezTo>
                    <a:pt x="19821" y="9740"/>
                    <a:pt x="20101" y="11588"/>
                    <a:pt x="20101" y="13529"/>
                  </a:cubicBezTo>
                  <a:cubicBezTo>
                    <a:pt x="20101" y="14173"/>
                    <a:pt x="20070" y="14827"/>
                    <a:pt x="20008" y="15492"/>
                  </a:cubicBezTo>
                  <a:cubicBezTo>
                    <a:pt x="19831" y="17361"/>
                    <a:pt x="19406" y="19115"/>
                    <a:pt x="18793" y="20693"/>
                  </a:cubicBezTo>
                  <a:cubicBezTo>
                    <a:pt x="18326" y="21877"/>
                    <a:pt x="17765" y="22967"/>
                    <a:pt x="17111" y="23932"/>
                  </a:cubicBezTo>
                  <a:cubicBezTo>
                    <a:pt x="16125" y="25376"/>
                    <a:pt x="14962" y="26549"/>
                    <a:pt x="13685" y="27349"/>
                  </a:cubicBezTo>
                  <a:cubicBezTo>
                    <a:pt x="13052" y="27753"/>
                    <a:pt x="12387" y="28065"/>
                    <a:pt x="11702" y="28272"/>
                  </a:cubicBezTo>
                  <a:cubicBezTo>
                    <a:pt x="11017" y="28480"/>
                    <a:pt x="10321" y="28595"/>
                    <a:pt x="9605" y="28595"/>
                  </a:cubicBezTo>
                  <a:cubicBezTo>
                    <a:pt x="9386" y="28595"/>
                    <a:pt x="9158" y="28584"/>
                    <a:pt x="8940" y="28563"/>
                  </a:cubicBezTo>
                  <a:cubicBezTo>
                    <a:pt x="7725" y="28439"/>
                    <a:pt x="6594" y="28002"/>
                    <a:pt x="5576" y="27307"/>
                  </a:cubicBezTo>
                  <a:cubicBezTo>
                    <a:pt x="4808" y="26788"/>
                    <a:pt x="4112" y="26113"/>
                    <a:pt x="3489" y="25324"/>
                  </a:cubicBezTo>
                  <a:cubicBezTo>
                    <a:pt x="2554" y="24130"/>
                    <a:pt x="1807" y="22656"/>
                    <a:pt x="1288" y="21005"/>
                  </a:cubicBezTo>
                  <a:cubicBezTo>
                    <a:pt x="768" y="19343"/>
                    <a:pt x="478" y="17495"/>
                    <a:pt x="478" y="15543"/>
                  </a:cubicBezTo>
                  <a:cubicBezTo>
                    <a:pt x="478" y="14899"/>
                    <a:pt x="509" y="14246"/>
                    <a:pt x="581" y="13581"/>
                  </a:cubicBezTo>
                  <a:cubicBezTo>
                    <a:pt x="758" y="11722"/>
                    <a:pt x="1184" y="9968"/>
                    <a:pt x="1797" y="8390"/>
                  </a:cubicBezTo>
                  <a:cubicBezTo>
                    <a:pt x="2264" y="7195"/>
                    <a:pt x="2824" y="6116"/>
                    <a:pt x="3479" y="5150"/>
                  </a:cubicBezTo>
                  <a:cubicBezTo>
                    <a:pt x="4455" y="3697"/>
                    <a:pt x="5628" y="2534"/>
                    <a:pt x="6905" y="1734"/>
                  </a:cubicBezTo>
                  <a:cubicBezTo>
                    <a:pt x="7538" y="1330"/>
                    <a:pt x="8202" y="1018"/>
                    <a:pt x="8888" y="810"/>
                  </a:cubicBezTo>
                  <a:cubicBezTo>
                    <a:pt x="9573" y="592"/>
                    <a:pt x="10269" y="488"/>
                    <a:pt x="10975" y="488"/>
                  </a:cubicBezTo>
                  <a:close/>
                  <a:moveTo>
                    <a:pt x="10975" y="1"/>
                  </a:moveTo>
                  <a:cubicBezTo>
                    <a:pt x="9625" y="1"/>
                    <a:pt x="8317" y="374"/>
                    <a:pt x="7092" y="1049"/>
                  </a:cubicBezTo>
                  <a:cubicBezTo>
                    <a:pt x="6178" y="1558"/>
                    <a:pt x="5327" y="2232"/>
                    <a:pt x="4538" y="3053"/>
                  </a:cubicBezTo>
                  <a:cubicBezTo>
                    <a:pt x="3364" y="4288"/>
                    <a:pt x="2357" y="5836"/>
                    <a:pt x="1589" y="7611"/>
                  </a:cubicBezTo>
                  <a:cubicBezTo>
                    <a:pt x="821" y="9387"/>
                    <a:pt x="302" y="11390"/>
                    <a:pt x="94" y="13540"/>
                  </a:cubicBezTo>
                  <a:cubicBezTo>
                    <a:pt x="32" y="14214"/>
                    <a:pt x="0" y="14889"/>
                    <a:pt x="0" y="15543"/>
                  </a:cubicBezTo>
                  <a:cubicBezTo>
                    <a:pt x="0" y="17319"/>
                    <a:pt x="228" y="19011"/>
                    <a:pt x="655" y="20568"/>
                  </a:cubicBezTo>
                  <a:cubicBezTo>
                    <a:pt x="976" y="21731"/>
                    <a:pt x="1402" y="22822"/>
                    <a:pt x="1931" y="23798"/>
                  </a:cubicBezTo>
                  <a:cubicBezTo>
                    <a:pt x="2720" y="25272"/>
                    <a:pt x="3717" y="26507"/>
                    <a:pt x="4901" y="27421"/>
                  </a:cubicBezTo>
                  <a:cubicBezTo>
                    <a:pt x="5493" y="27868"/>
                    <a:pt x="6116" y="28242"/>
                    <a:pt x="6790" y="28512"/>
                  </a:cubicBezTo>
                  <a:cubicBezTo>
                    <a:pt x="7455" y="28792"/>
                    <a:pt x="8161" y="28969"/>
                    <a:pt x="8888" y="29041"/>
                  </a:cubicBezTo>
                  <a:cubicBezTo>
                    <a:pt x="9127" y="29062"/>
                    <a:pt x="9365" y="29082"/>
                    <a:pt x="9605" y="29082"/>
                  </a:cubicBezTo>
                  <a:cubicBezTo>
                    <a:pt x="10964" y="29082"/>
                    <a:pt x="12272" y="28709"/>
                    <a:pt x="13488" y="28023"/>
                  </a:cubicBezTo>
                  <a:cubicBezTo>
                    <a:pt x="14401" y="27525"/>
                    <a:pt x="15263" y="26840"/>
                    <a:pt x="16052" y="26020"/>
                  </a:cubicBezTo>
                  <a:cubicBezTo>
                    <a:pt x="17225" y="24795"/>
                    <a:pt x="18232" y="23247"/>
                    <a:pt x="19001" y="21472"/>
                  </a:cubicBezTo>
                  <a:cubicBezTo>
                    <a:pt x="19759" y="19696"/>
                    <a:pt x="20288" y="17682"/>
                    <a:pt x="20496" y="15543"/>
                  </a:cubicBezTo>
                  <a:cubicBezTo>
                    <a:pt x="20558" y="14858"/>
                    <a:pt x="20590" y="14193"/>
                    <a:pt x="20590" y="13529"/>
                  </a:cubicBezTo>
                  <a:cubicBezTo>
                    <a:pt x="20590" y="11764"/>
                    <a:pt x="20361" y="10061"/>
                    <a:pt x="19935" y="8514"/>
                  </a:cubicBezTo>
                  <a:cubicBezTo>
                    <a:pt x="19614" y="7341"/>
                    <a:pt x="19187" y="6261"/>
                    <a:pt x="18658" y="5275"/>
                  </a:cubicBezTo>
                  <a:cubicBezTo>
                    <a:pt x="17869" y="3801"/>
                    <a:pt x="16862" y="2565"/>
                    <a:pt x="15689" y="1662"/>
                  </a:cubicBezTo>
                  <a:cubicBezTo>
                    <a:pt x="15097" y="1205"/>
                    <a:pt x="14464" y="841"/>
                    <a:pt x="13799" y="561"/>
                  </a:cubicBezTo>
                  <a:cubicBezTo>
                    <a:pt x="13135" y="291"/>
                    <a:pt x="12429" y="104"/>
                    <a:pt x="11702" y="31"/>
                  </a:cubicBezTo>
                  <a:cubicBezTo>
                    <a:pt x="11453" y="11"/>
                    <a:pt x="11213" y="1"/>
                    <a:pt x="10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956;p75">
              <a:extLst>
                <a:ext uri="{FF2B5EF4-FFF2-40B4-BE49-F238E27FC236}">
                  <a16:creationId xmlns:a16="http://schemas.microsoft.com/office/drawing/2014/main" id="{BDBD53D8-2189-A344-B8BF-DBBD215E5964}"/>
                </a:ext>
              </a:extLst>
            </p:cNvPr>
            <p:cNvSpPr/>
            <p:nvPr/>
          </p:nvSpPr>
          <p:spPr>
            <a:xfrm>
              <a:off x="7839994" y="3556397"/>
              <a:ext cx="265752" cy="331894"/>
            </a:xfrm>
            <a:custGeom>
              <a:avLst/>
              <a:gdLst/>
              <a:ahLst/>
              <a:cxnLst/>
              <a:rect l="l" t="t" r="r" b="b"/>
              <a:pathLst>
                <a:path w="13271" h="16574" extrusionOk="0">
                  <a:moveTo>
                    <a:pt x="6859" y="1"/>
                  </a:moveTo>
                  <a:cubicBezTo>
                    <a:pt x="3511" y="1"/>
                    <a:pt x="614" y="3430"/>
                    <a:pt x="312" y="7851"/>
                  </a:cubicBezTo>
                  <a:cubicBezTo>
                    <a:pt x="1" y="12419"/>
                    <a:pt x="2576" y="16323"/>
                    <a:pt x="6074" y="16562"/>
                  </a:cubicBezTo>
                  <a:cubicBezTo>
                    <a:pt x="6187" y="16570"/>
                    <a:pt x="6298" y="16574"/>
                    <a:pt x="6410" y="16574"/>
                  </a:cubicBezTo>
                  <a:cubicBezTo>
                    <a:pt x="9759" y="16574"/>
                    <a:pt x="12657" y="13144"/>
                    <a:pt x="12959" y="8723"/>
                  </a:cubicBezTo>
                  <a:cubicBezTo>
                    <a:pt x="13270" y="4155"/>
                    <a:pt x="10684" y="251"/>
                    <a:pt x="7196" y="12"/>
                  </a:cubicBezTo>
                  <a:cubicBezTo>
                    <a:pt x="7083" y="5"/>
                    <a:pt x="6971" y="1"/>
                    <a:pt x="6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957;p75">
              <a:extLst>
                <a:ext uri="{FF2B5EF4-FFF2-40B4-BE49-F238E27FC236}">
                  <a16:creationId xmlns:a16="http://schemas.microsoft.com/office/drawing/2014/main" id="{803D3CD1-AC0E-E722-B227-C594D98313BA}"/>
                </a:ext>
              </a:extLst>
            </p:cNvPr>
            <p:cNvSpPr/>
            <p:nvPr/>
          </p:nvSpPr>
          <p:spPr>
            <a:xfrm>
              <a:off x="7560345" y="3317459"/>
              <a:ext cx="667654" cy="542537"/>
            </a:xfrm>
            <a:custGeom>
              <a:avLst/>
              <a:gdLst/>
              <a:ahLst/>
              <a:cxnLst/>
              <a:rect l="l" t="t" r="r" b="b"/>
              <a:pathLst>
                <a:path w="33341" h="27093" extrusionOk="0">
                  <a:moveTo>
                    <a:pt x="17695" y="1"/>
                  </a:moveTo>
                  <a:cubicBezTo>
                    <a:pt x="14719" y="1"/>
                    <a:pt x="11701" y="895"/>
                    <a:pt x="9148" y="2630"/>
                  </a:cubicBezTo>
                  <a:cubicBezTo>
                    <a:pt x="3759" y="6285"/>
                    <a:pt x="1" y="14125"/>
                    <a:pt x="219" y="20842"/>
                  </a:cubicBezTo>
                  <a:cubicBezTo>
                    <a:pt x="261" y="22036"/>
                    <a:pt x="395" y="23241"/>
                    <a:pt x="811" y="24330"/>
                  </a:cubicBezTo>
                  <a:cubicBezTo>
                    <a:pt x="1491" y="26081"/>
                    <a:pt x="3143" y="27093"/>
                    <a:pt x="4796" y="27093"/>
                  </a:cubicBezTo>
                  <a:cubicBezTo>
                    <a:pt x="5997" y="27093"/>
                    <a:pt x="7197" y="26560"/>
                    <a:pt x="8027" y="25389"/>
                  </a:cubicBezTo>
                  <a:cubicBezTo>
                    <a:pt x="8775" y="24330"/>
                    <a:pt x="9117" y="22950"/>
                    <a:pt x="9460" y="21631"/>
                  </a:cubicBezTo>
                  <a:cubicBezTo>
                    <a:pt x="10217" y="18776"/>
                    <a:pt x="11173" y="15931"/>
                    <a:pt x="12699" y="13564"/>
                  </a:cubicBezTo>
                  <a:cubicBezTo>
                    <a:pt x="14713" y="10438"/>
                    <a:pt x="17808" y="8248"/>
                    <a:pt x="21005" y="8154"/>
                  </a:cubicBezTo>
                  <a:cubicBezTo>
                    <a:pt x="21073" y="8152"/>
                    <a:pt x="21140" y="8151"/>
                    <a:pt x="21206" y="8151"/>
                  </a:cubicBezTo>
                  <a:cubicBezTo>
                    <a:pt x="25720" y="8151"/>
                    <a:pt x="28914" y="12609"/>
                    <a:pt x="30122" y="17540"/>
                  </a:cubicBezTo>
                  <a:cubicBezTo>
                    <a:pt x="30537" y="19243"/>
                    <a:pt x="30838" y="20998"/>
                    <a:pt x="31004" y="22763"/>
                  </a:cubicBezTo>
                  <a:cubicBezTo>
                    <a:pt x="31014" y="22950"/>
                    <a:pt x="31035" y="23147"/>
                    <a:pt x="31149" y="23282"/>
                  </a:cubicBezTo>
                  <a:cubicBezTo>
                    <a:pt x="31218" y="23365"/>
                    <a:pt x="31311" y="23401"/>
                    <a:pt x="31409" y="23401"/>
                  </a:cubicBezTo>
                  <a:cubicBezTo>
                    <a:pt x="31532" y="23401"/>
                    <a:pt x="31663" y="23343"/>
                    <a:pt x="31762" y="23251"/>
                  </a:cubicBezTo>
                  <a:cubicBezTo>
                    <a:pt x="31938" y="23075"/>
                    <a:pt x="32032" y="22815"/>
                    <a:pt x="32104" y="22555"/>
                  </a:cubicBezTo>
                  <a:cubicBezTo>
                    <a:pt x="33340" y="18589"/>
                    <a:pt x="32478" y="14000"/>
                    <a:pt x="31107" y="10376"/>
                  </a:cubicBezTo>
                  <a:cubicBezTo>
                    <a:pt x="29799" y="6940"/>
                    <a:pt x="27588" y="3596"/>
                    <a:pt x="24764" y="1904"/>
                  </a:cubicBezTo>
                  <a:cubicBezTo>
                    <a:pt x="24328" y="1645"/>
                    <a:pt x="23881" y="1405"/>
                    <a:pt x="23414" y="1198"/>
                  </a:cubicBezTo>
                  <a:cubicBezTo>
                    <a:pt x="21625" y="394"/>
                    <a:pt x="19670" y="1"/>
                    <a:pt x="17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958;p75">
              <a:extLst>
                <a:ext uri="{FF2B5EF4-FFF2-40B4-BE49-F238E27FC236}">
                  <a16:creationId xmlns:a16="http://schemas.microsoft.com/office/drawing/2014/main" id="{7BC3FE48-39F8-D356-A678-C470C148F6C0}"/>
                </a:ext>
              </a:extLst>
            </p:cNvPr>
            <p:cNvSpPr/>
            <p:nvPr/>
          </p:nvSpPr>
          <p:spPr>
            <a:xfrm>
              <a:off x="5780603" y="3182230"/>
              <a:ext cx="1033991" cy="304040"/>
            </a:xfrm>
            <a:custGeom>
              <a:avLst/>
              <a:gdLst/>
              <a:ahLst/>
              <a:cxnLst/>
              <a:rect l="l" t="t" r="r" b="b"/>
              <a:pathLst>
                <a:path w="51635" h="15183" extrusionOk="0">
                  <a:moveTo>
                    <a:pt x="6774" y="1"/>
                  </a:moveTo>
                  <a:cubicBezTo>
                    <a:pt x="4958" y="1"/>
                    <a:pt x="3232" y="960"/>
                    <a:pt x="2077" y="2666"/>
                  </a:cubicBezTo>
                  <a:cubicBezTo>
                    <a:pt x="0" y="5708"/>
                    <a:pt x="904" y="10163"/>
                    <a:pt x="4465" y="11595"/>
                  </a:cubicBezTo>
                  <a:cubicBezTo>
                    <a:pt x="5113" y="11859"/>
                    <a:pt x="5810" y="11987"/>
                    <a:pt x="6507" y="11987"/>
                  </a:cubicBezTo>
                  <a:cubicBezTo>
                    <a:pt x="7786" y="11987"/>
                    <a:pt x="9067" y="11557"/>
                    <a:pt x="10062" y="10744"/>
                  </a:cubicBezTo>
                  <a:cubicBezTo>
                    <a:pt x="10435" y="10443"/>
                    <a:pt x="10768" y="10100"/>
                    <a:pt x="11162" y="9840"/>
                  </a:cubicBezTo>
                  <a:cubicBezTo>
                    <a:pt x="11411" y="9685"/>
                    <a:pt x="11733" y="9602"/>
                    <a:pt x="12097" y="9560"/>
                  </a:cubicBezTo>
                  <a:cubicBezTo>
                    <a:pt x="12330" y="9533"/>
                    <a:pt x="12577" y="9522"/>
                    <a:pt x="12827" y="9522"/>
                  </a:cubicBezTo>
                  <a:cubicBezTo>
                    <a:pt x="13511" y="9522"/>
                    <a:pt x="14213" y="9602"/>
                    <a:pt x="14692" y="9633"/>
                  </a:cubicBezTo>
                  <a:cubicBezTo>
                    <a:pt x="18565" y="9872"/>
                    <a:pt x="22448" y="10006"/>
                    <a:pt x="26331" y="10183"/>
                  </a:cubicBezTo>
                  <a:cubicBezTo>
                    <a:pt x="29498" y="10339"/>
                    <a:pt x="32696" y="10453"/>
                    <a:pt x="35862" y="10671"/>
                  </a:cubicBezTo>
                  <a:cubicBezTo>
                    <a:pt x="36268" y="10702"/>
                    <a:pt x="36672" y="10733"/>
                    <a:pt x="37067" y="10848"/>
                  </a:cubicBezTo>
                  <a:cubicBezTo>
                    <a:pt x="38926" y="11367"/>
                    <a:pt x="39777" y="13568"/>
                    <a:pt x="41459" y="14471"/>
                  </a:cubicBezTo>
                  <a:cubicBezTo>
                    <a:pt x="42360" y="14954"/>
                    <a:pt x="43355" y="15183"/>
                    <a:pt x="44356" y="15183"/>
                  </a:cubicBezTo>
                  <a:cubicBezTo>
                    <a:pt x="44948" y="15183"/>
                    <a:pt x="45542" y="15103"/>
                    <a:pt x="46120" y="14949"/>
                  </a:cubicBezTo>
                  <a:cubicBezTo>
                    <a:pt x="49225" y="14129"/>
                    <a:pt x="51634" y="11232"/>
                    <a:pt x="51457" y="7930"/>
                  </a:cubicBezTo>
                  <a:cubicBezTo>
                    <a:pt x="51248" y="3981"/>
                    <a:pt x="47949" y="1700"/>
                    <a:pt x="44562" y="1700"/>
                  </a:cubicBezTo>
                  <a:cubicBezTo>
                    <a:pt x="42740" y="1700"/>
                    <a:pt x="40892" y="2360"/>
                    <a:pt x="39486" y="3777"/>
                  </a:cubicBezTo>
                  <a:cubicBezTo>
                    <a:pt x="38728" y="4535"/>
                    <a:pt x="38095" y="5646"/>
                    <a:pt x="37025" y="5978"/>
                  </a:cubicBezTo>
                  <a:cubicBezTo>
                    <a:pt x="36550" y="6134"/>
                    <a:pt x="36051" y="6169"/>
                    <a:pt x="35548" y="6169"/>
                  </a:cubicBezTo>
                  <a:cubicBezTo>
                    <a:pt x="35314" y="6169"/>
                    <a:pt x="35079" y="6161"/>
                    <a:pt x="34845" y="6155"/>
                  </a:cubicBezTo>
                  <a:cubicBezTo>
                    <a:pt x="30370" y="6009"/>
                    <a:pt x="25895" y="5823"/>
                    <a:pt x="21420" y="5594"/>
                  </a:cubicBezTo>
                  <a:cubicBezTo>
                    <a:pt x="21232" y="5584"/>
                    <a:pt x="21032" y="5580"/>
                    <a:pt x="20822" y="5580"/>
                  </a:cubicBezTo>
                  <a:cubicBezTo>
                    <a:pt x="19903" y="5580"/>
                    <a:pt x="18800" y="5657"/>
                    <a:pt x="17687" y="5657"/>
                  </a:cubicBezTo>
                  <a:cubicBezTo>
                    <a:pt x="15570" y="5657"/>
                    <a:pt x="13421" y="5378"/>
                    <a:pt x="12450" y="3756"/>
                  </a:cubicBezTo>
                  <a:cubicBezTo>
                    <a:pt x="11764" y="2625"/>
                    <a:pt x="10871" y="1596"/>
                    <a:pt x="9750" y="890"/>
                  </a:cubicBezTo>
                  <a:cubicBezTo>
                    <a:pt x="8783" y="286"/>
                    <a:pt x="7765" y="1"/>
                    <a:pt x="6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959;p75">
              <a:extLst>
                <a:ext uri="{FF2B5EF4-FFF2-40B4-BE49-F238E27FC236}">
                  <a16:creationId xmlns:a16="http://schemas.microsoft.com/office/drawing/2014/main" id="{4857D10F-2403-40AF-80D5-95DE6D72F20B}"/>
                </a:ext>
              </a:extLst>
            </p:cNvPr>
            <p:cNvSpPr/>
            <p:nvPr/>
          </p:nvSpPr>
          <p:spPr>
            <a:xfrm>
              <a:off x="6575656" y="3259386"/>
              <a:ext cx="193802" cy="179284"/>
            </a:xfrm>
            <a:custGeom>
              <a:avLst/>
              <a:gdLst/>
              <a:ahLst/>
              <a:cxnLst/>
              <a:rect l="l" t="t" r="r" b="b"/>
              <a:pathLst>
                <a:path w="9678" h="8953" extrusionOk="0">
                  <a:moveTo>
                    <a:pt x="4840" y="1"/>
                  </a:moveTo>
                  <a:cubicBezTo>
                    <a:pt x="4549" y="1"/>
                    <a:pt x="4254" y="30"/>
                    <a:pt x="3957" y="90"/>
                  </a:cubicBezTo>
                  <a:cubicBezTo>
                    <a:pt x="1548" y="578"/>
                    <a:pt x="1" y="2946"/>
                    <a:pt x="489" y="5364"/>
                  </a:cubicBezTo>
                  <a:cubicBezTo>
                    <a:pt x="917" y="7486"/>
                    <a:pt x="2766" y="8953"/>
                    <a:pt x="4839" y="8953"/>
                  </a:cubicBezTo>
                  <a:cubicBezTo>
                    <a:pt x="5130" y="8953"/>
                    <a:pt x="5426" y="8924"/>
                    <a:pt x="5722" y="8864"/>
                  </a:cubicBezTo>
                  <a:cubicBezTo>
                    <a:pt x="8120" y="8365"/>
                    <a:pt x="9678" y="6008"/>
                    <a:pt x="9190" y="3589"/>
                  </a:cubicBezTo>
                  <a:cubicBezTo>
                    <a:pt x="8762" y="1460"/>
                    <a:pt x="6907" y="1"/>
                    <a:pt x="4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960;p75">
              <a:extLst>
                <a:ext uri="{FF2B5EF4-FFF2-40B4-BE49-F238E27FC236}">
                  <a16:creationId xmlns:a16="http://schemas.microsoft.com/office/drawing/2014/main" id="{694BD955-20CB-C927-3D72-05D41D0C93FB}"/>
                </a:ext>
              </a:extLst>
            </p:cNvPr>
            <p:cNvSpPr/>
            <p:nvPr/>
          </p:nvSpPr>
          <p:spPr>
            <a:xfrm>
              <a:off x="5835712" y="3225744"/>
              <a:ext cx="169872" cy="150488"/>
            </a:xfrm>
            <a:custGeom>
              <a:avLst/>
              <a:gdLst/>
              <a:ahLst/>
              <a:cxnLst/>
              <a:rect l="l" t="t" r="r" b="b"/>
              <a:pathLst>
                <a:path w="8483" h="7515" extrusionOk="0">
                  <a:moveTo>
                    <a:pt x="4240" y="0"/>
                  </a:moveTo>
                  <a:cubicBezTo>
                    <a:pt x="2807" y="0"/>
                    <a:pt x="1439" y="838"/>
                    <a:pt x="831" y="2248"/>
                  </a:cubicBezTo>
                  <a:cubicBezTo>
                    <a:pt x="0" y="4148"/>
                    <a:pt x="861" y="6370"/>
                    <a:pt x="2751" y="7201"/>
                  </a:cubicBezTo>
                  <a:cubicBezTo>
                    <a:pt x="3237" y="7414"/>
                    <a:pt x="3742" y="7515"/>
                    <a:pt x="4239" y="7515"/>
                  </a:cubicBezTo>
                  <a:cubicBezTo>
                    <a:pt x="5677" y="7515"/>
                    <a:pt x="7045" y="6671"/>
                    <a:pt x="7663" y="5259"/>
                  </a:cubicBezTo>
                  <a:cubicBezTo>
                    <a:pt x="8482" y="3359"/>
                    <a:pt x="7621" y="1147"/>
                    <a:pt x="5731" y="316"/>
                  </a:cubicBezTo>
                  <a:cubicBezTo>
                    <a:pt x="5246" y="102"/>
                    <a:pt x="4739" y="0"/>
                    <a:pt x="4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961;p75">
              <a:extLst>
                <a:ext uri="{FF2B5EF4-FFF2-40B4-BE49-F238E27FC236}">
                  <a16:creationId xmlns:a16="http://schemas.microsoft.com/office/drawing/2014/main" id="{D228296D-C084-140F-F6C1-62AE6A909144}"/>
                </a:ext>
              </a:extLst>
            </p:cNvPr>
            <p:cNvSpPr/>
            <p:nvPr/>
          </p:nvSpPr>
          <p:spPr>
            <a:xfrm>
              <a:off x="5996032" y="3645068"/>
              <a:ext cx="173417" cy="116726"/>
            </a:xfrm>
            <a:custGeom>
              <a:avLst/>
              <a:gdLst/>
              <a:ahLst/>
              <a:cxnLst/>
              <a:rect l="l" t="t" r="r" b="b"/>
              <a:pathLst>
                <a:path w="8660" h="5829" extrusionOk="0">
                  <a:moveTo>
                    <a:pt x="2897" y="1"/>
                  </a:moveTo>
                  <a:cubicBezTo>
                    <a:pt x="1440" y="1"/>
                    <a:pt x="204" y="1150"/>
                    <a:pt x="104" y="2624"/>
                  </a:cubicBezTo>
                  <a:cubicBezTo>
                    <a:pt x="0" y="4170"/>
                    <a:pt x="1163" y="5520"/>
                    <a:pt x="2700" y="5624"/>
                  </a:cubicBezTo>
                  <a:lnTo>
                    <a:pt x="5576" y="5822"/>
                  </a:lnTo>
                  <a:cubicBezTo>
                    <a:pt x="5640" y="5826"/>
                    <a:pt x="5703" y="5828"/>
                    <a:pt x="5765" y="5828"/>
                  </a:cubicBezTo>
                  <a:cubicBezTo>
                    <a:pt x="7221" y="5828"/>
                    <a:pt x="8456" y="4688"/>
                    <a:pt x="8556" y="3205"/>
                  </a:cubicBezTo>
                  <a:cubicBezTo>
                    <a:pt x="8660" y="1669"/>
                    <a:pt x="7487" y="308"/>
                    <a:pt x="5960" y="204"/>
                  </a:cubicBezTo>
                  <a:lnTo>
                    <a:pt x="3085" y="7"/>
                  </a:lnTo>
                  <a:cubicBezTo>
                    <a:pt x="3022" y="3"/>
                    <a:pt x="2959" y="1"/>
                    <a:pt x="2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962;p75">
              <a:extLst>
                <a:ext uri="{FF2B5EF4-FFF2-40B4-BE49-F238E27FC236}">
                  <a16:creationId xmlns:a16="http://schemas.microsoft.com/office/drawing/2014/main" id="{9B6374A3-0D13-6015-BCE9-4D0B6449A2F0}"/>
                </a:ext>
              </a:extLst>
            </p:cNvPr>
            <p:cNvSpPr/>
            <p:nvPr/>
          </p:nvSpPr>
          <p:spPr>
            <a:xfrm>
              <a:off x="7460761" y="3076218"/>
              <a:ext cx="182167" cy="72210"/>
            </a:xfrm>
            <a:custGeom>
              <a:avLst/>
              <a:gdLst/>
              <a:ahLst/>
              <a:cxnLst/>
              <a:rect l="l" t="t" r="r" b="b"/>
              <a:pathLst>
                <a:path w="9097" h="3606" extrusionOk="0">
                  <a:moveTo>
                    <a:pt x="7712" y="1"/>
                  </a:moveTo>
                  <a:cubicBezTo>
                    <a:pt x="7645" y="1"/>
                    <a:pt x="7576" y="6"/>
                    <a:pt x="7507" y="17"/>
                  </a:cubicBezTo>
                  <a:lnTo>
                    <a:pt x="1184" y="1025"/>
                  </a:lnTo>
                  <a:cubicBezTo>
                    <a:pt x="488" y="1138"/>
                    <a:pt x="1" y="1803"/>
                    <a:pt x="115" y="2509"/>
                  </a:cubicBezTo>
                  <a:cubicBezTo>
                    <a:pt x="218" y="3146"/>
                    <a:pt x="769" y="3605"/>
                    <a:pt x="1386" y="3605"/>
                  </a:cubicBezTo>
                  <a:cubicBezTo>
                    <a:pt x="1453" y="3605"/>
                    <a:pt x="1521" y="3600"/>
                    <a:pt x="1589" y="3589"/>
                  </a:cubicBezTo>
                  <a:lnTo>
                    <a:pt x="7912" y="2582"/>
                  </a:lnTo>
                  <a:cubicBezTo>
                    <a:pt x="8608" y="2467"/>
                    <a:pt x="9096" y="1803"/>
                    <a:pt x="8981" y="1097"/>
                  </a:cubicBezTo>
                  <a:cubicBezTo>
                    <a:pt x="8888" y="460"/>
                    <a:pt x="8338" y="1"/>
                    <a:pt x="7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963;p75">
              <a:extLst>
                <a:ext uri="{FF2B5EF4-FFF2-40B4-BE49-F238E27FC236}">
                  <a16:creationId xmlns:a16="http://schemas.microsoft.com/office/drawing/2014/main" id="{7786CEF8-CE2F-B2CD-155A-610B4FA1E1FF}"/>
                </a:ext>
              </a:extLst>
            </p:cNvPr>
            <p:cNvSpPr/>
            <p:nvPr/>
          </p:nvSpPr>
          <p:spPr>
            <a:xfrm>
              <a:off x="7075740" y="3003166"/>
              <a:ext cx="192961" cy="138092"/>
            </a:xfrm>
            <a:custGeom>
              <a:avLst/>
              <a:gdLst/>
              <a:ahLst/>
              <a:cxnLst/>
              <a:rect l="l" t="t" r="r" b="b"/>
              <a:pathLst>
                <a:path w="9636" h="6896" extrusionOk="0">
                  <a:moveTo>
                    <a:pt x="5680" y="0"/>
                  </a:moveTo>
                  <a:cubicBezTo>
                    <a:pt x="4434" y="0"/>
                    <a:pt x="883" y="1111"/>
                    <a:pt x="1755" y="3074"/>
                  </a:cubicBezTo>
                  <a:cubicBezTo>
                    <a:pt x="1817" y="3219"/>
                    <a:pt x="1921" y="3354"/>
                    <a:pt x="1983" y="3510"/>
                  </a:cubicBezTo>
                  <a:cubicBezTo>
                    <a:pt x="2253" y="4267"/>
                    <a:pt x="1277" y="4922"/>
                    <a:pt x="737" y="5222"/>
                  </a:cubicBezTo>
                  <a:cubicBezTo>
                    <a:pt x="405" y="5420"/>
                    <a:pt x="42" y="5690"/>
                    <a:pt x="21" y="6074"/>
                  </a:cubicBezTo>
                  <a:cubicBezTo>
                    <a:pt x="1" y="6458"/>
                    <a:pt x="354" y="6780"/>
                    <a:pt x="727" y="6863"/>
                  </a:cubicBezTo>
                  <a:cubicBezTo>
                    <a:pt x="829" y="6886"/>
                    <a:pt x="932" y="6895"/>
                    <a:pt x="1035" y="6895"/>
                  </a:cubicBezTo>
                  <a:cubicBezTo>
                    <a:pt x="1309" y="6895"/>
                    <a:pt x="1584" y="6827"/>
                    <a:pt x="1849" y="6759"/>
                  </a:cubicBezTo>
                  <a:cubicBezTo>
                    <a:pt x="2482" y="6604"/>
                    <a:pt x="2565" y="6438"/>
                    <a:pt x="3001" y="5991"/>
                  </a:cubicBezTo>
                  <a:cubicBezTo>
                    <a:pt x="3457" y="5530"/>
                    <a:pt x="4012" y="5415"/>
                    <a:pt x="4600" y="5415"/>
                  </a:cubicBezTo>
                  <a:cubicBezTo>
                    <a:pt x="5192" y="5415"/>
                    <a:pt x="5819" y="5532"/>
                    <a:pt x="6414" y="5532"/>
                  </a:cubicBezTo>
                  <a:cubicBezTo>
                    <a:pt x="6706" y="5532"/>
                    <a:pt x="6989" y="5504"/>
                    <a:pt x="7258" y="5420"/>
                  </a:cubicBezTo>
                  <a:cubicBezTo>
                    <a:pt x="8411" y="5056"/>
                    <a:pt x="9636" y="4163"/>
                    <a:pt x="9636" y="2824"/>
                  </a:cubicBezTo>
                  <a:cubicBezTo>
                    <a:pt x="9636" y="1267"/>
                    <a:pt x="7860" y="0"/>
                    <a:pt x="5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6" name="Google Shape;1401;p64">
            <a:extLst>
              <a:ext uri="{FF2B5EF4-FFF2-40B4-BE49-F238E27FC236}">
                <a16:creationId xmlns:a16="http://schemas.microsoft.com/office/drawing/2014/main" id="{AD56C5A3-EBC6-0181-0C9E-B03F755607D1}"/>
              </a:ext>
            </a:extLst>
          </p:cNvPr>
          <p:cNvSpPr txBox="1">
            <a:spLocks/>
          </p:cNvSpPr>
          <p:nvPr/>
        </p:nvSpPr>
        <p:spPr>
          <a:xfrm>
            <a:off x="-7944425" y="1455686"/>
            <a:ext cx="3598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Demographic questions </a:t>
            </a:r>
          </a:p>
        </p:txBody>
      </p:sp>
      <p:sp>
        <p:nvSpPr>
          <p:cNvPr id="1397" name="Google Shape;1402;p64">
            <a:extLst>
              <a:ext uri="{FF2B5EF4-FFF2-40B4-BE49-F238E27FC236}">
                <a16:creationId xmlns:a16="http://schemas.microsoft.com/office/drawing/2014/main" id="{A0314439-645E-B661-2225-5CE6A58A6933}"/>
              </a:ext>
            </a:extLst>
          </p:cNvPr>
          <p:cNvSpPr txBox="1">
            <a:spLocks/>
          </p:cNvSpPr>
          <p:nvPr/>
        </p:nvSpPr>
        <p:spPr>
          <a:xfrm>
            <a:off x="-7944425" y="1830995"/>
            <a:ext cx="3787430" cy="95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/>
              <a:t>We asked about the ID if s/he from our college. We also asked about the major if s/he aren’t which will help us gain insights from there test </a:t>
            </a:r>
          </a:p>
        </p:txBody>
      </p:sp>
      <p:grpSp>
        <p:nvGrpSpPr>
          <p:cNvPr id="1398" name="Google Shape;1499;p64">
            <a:extLst>
              <a:ext uri="{FF2B5EF4-FFF2-40B4-BE49-F238E27FC236}">
                <a16:creationId xmlns:a16="http://schemas.microsoft.com/office/drawing/2014/main" id="{6DFFC663-CD53-5EAF-0D3F-BDFE90E9A752}"/>
              </a:ext>
            </a:extLst>
          </p:cNvPr>
          <p:cNvGrpSpPr/>
          <p:nvPr/>
        </p:nvGrpSpPr>
        <p:grpSpPr>
          <a:xfrm>
            <a:off x="-8545163" y="1678966"/>
            <a:ext cx="481433" cy="499589"/>
            <a:chOff x="3704282" y="1367817"/>
            <a:chExt cx="333495" cy="346048"/>
          </a:xfrm>
        </p:grpSpPr>
        <p:sp>
          <p:nvSpPr>
            <p:cNvPr id="1399" name="Google Shape;1500;p64">
              <a:extLst>
                <a:ext uri="{FF2B5EF4-FFF2-40B4-BE49-F238E27FC236}">
                  <a16:creationId xmlns:a16="http://schemas.microsoft.com/office/drawing/2014/main" id="{2AA5142B-9759-4CF0-AC53-C7882A46B3C8}"/>
                </a:ext>
              </a:extLst>
            </p:cNvPr>
            <p:cNvSpPr/>
            <p:nvPr/>
          </p:nvSpPr>
          <p:spPr>
            <a:xfrm>
              <a:off x="3817292" y="1508965"/>
              <a:ext cx="51793" cy="28368"/>
            </a:xfrm>
            <a:custGeom>
              <a:avLst/>
              <a:gdLst/>
              <a:ahLst/>
              <a:cxnLst/>
              <a:rect l="l" t="t" r="r" b="b"/>
              <a:pathLst>
                <a:path w="1572" h="861" extrusionOk="0">
                  <a:moveTo>
                    <a:pt x="379" y="0"/>
                  </a:moveTo>
                  <a:cubicBezTo>
                    <a:pt x="310" y="0"/>
                    <a:pt x="236" y="25"/>
                    <a:pt x="167" y="75"/>
                  </a:cubicBezTo>
                  <a:cubicBezTo>
                    <a:pt x="24" y="170"/>
                    <a:pt x="0" y="384"/>
                    <a:pt x="119" y="527"/>
                  </a:cubicBezTo>
                  <a:cubicBezTo>
                    <a:pt x="238" y="670"/>
                    <a:pt x="476" y="861"/>
                    <a:pt x="762" y="861"/>
                  </a:cubicBezTo>
                  <a:cubicBezTo>
                    <a:pt x="1000" y="861"/>
                    <a:pt x="1286" y="765"/>
                    <a:pt x="1477" y="527"/>
                  </a:cubicBezTo>
                  <a:cubicBezTo>
                    <a:pt x="1572" y="384"/>
                    <a:pt x="1572" y="194"/>
                    <a:pt x="1429" y="75"/>
                  </a:cubicBezTo>
                  <a:cubicBezTo>
                    <a:pt x="1367" y="34"/>
                    <a:pt x="1297" y="10"/>
                    <a:pt x="1227" y="10"/>
                  </a:cubicBezTo>
                  <a:cubicBezTo>
                    <a:pt x="1135" y="10"/>
                    <a:pt x="1044" y="51"/>
                    <a:pt x="977" y="146"/>
                  </a:cubicBezTo>
                  <a:cubicBezTo>
                    <a:pt x="929" y="241"/>
                    <a:pt x="834" y="241"/>
                    <a:pt x="810" y="241"/>
                  </a:cubicBezTo>
                  <a:cubicBezTo>
                    <a:pt x="715" y="241"/>
                    <a:pt x="643" y="146"/>
                    <a:pt x="619" y="146"/>
                  </a:cubicBezTo>
                  <a:cubicBezTo>
                    <a:pt x="564" y="49"/>
                    <a:pt x="476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501;p64">
              <a:extLst>
                <a:ext uri="{FF2B5EF4-FFF2-40B4-BE49-F238E27FC236}">
                  <a16:creationId xmlns:a16="http://schemas.microsoft.com/office/drawing/2014/main" id="{E670E5A5-B69C-63EC-832F-243480ECE0A4}"/>
                </a:ext>
              </a:extLst>
            </p:cNvPr>
            <p:cNvSpPr/>
            <p:nvPr/>
          </p:nvSpPr>
          <p:spPr>
            <a:xfrm>
              <a:off x="3940483" y="1498685"/>
              <a:ext cx="50245" cy="27676"/>
            </a:xfrm>
            <a:custGeom>
              <a:avLst/>
              <a:gdLst/>
              <a:ahLst/>
              <a:cxnLst/>
              <a:rect l="l" t="t" r="r" b="b"/>
              <a:pathLst>
                <a:path w="1525" h="840" extrusionOk="0">
                  <a:moveTo>
                    <a:pt x="329" y="1"/>
                  </a:moveTo>
                  <a:cubicBezTo>
                    <a:pt x="256" y="1"/>
                    <a:pt x="181" y="26"/>
                    <a:pt x="119" y="77"/>
                  </a:cubicBezTo>
                  <a:cubicBezTo>
                    <a:pt x="48" y="196"/>
                    <a:pt x="0" y="387"/>
                    <a:pt x="119" y="506"/>
                  </a:cubicBezTo>
                  <a:cubicBezTo>
                    <a:pt x="238" y="672"/>
                    <a:pt x="476" y="839"/>
                    <a:pt x="786" y="839"/>
                  </a:cubicBezTo>
                  <a:cubicBezTo>
                    <a:pt x="1000" y="839"/>
                    <a:pt x="1262" y="744"/>
                    <a:pt x="1429" y="506"/>
                  </a:cubicBezTo>
                  <a:cubicBezTo>
                    <a:pt x="1524" y="363"/>
                    <a:pt x="1524" y="196"/>
                    <a:pt x="1381" y="77"/>
                  </a:cubicBezTo>
                  <a:cubicBezTo>
                    <a:pt x="1317" y="34"/>
                    <a:pt x="1243" y="11"/>
                    <a:pt x="1171" y="11"/>
                  </a:cubicBezTo>
                  <a:cubicBezTo>
                    <a:pt x="1082" y="11"/>
                    <a:pt x="994" y="46"/>
                    <a:pt x="929" y="125"/>
                  </a:cubicBezTo>
                  <a:cubicBezTo>
                    <a:pt x="881" y="220"/>
                    <a:pt x="786" y="220"/>
                    <a:pt x="762" y="220"/>
                  </a:cubicBezTo>
                  <a:cubicBezTo>
                    <a:pt x="667" y="220"/>
                    <a:pt x="595" y="125"/>
                    <a:pt x="572" y="125"/>
                  </a:cubicBezTo>
                  <a:cubicBezTo>
                    <a:pt x="517" y="44"/>
                    <a:pt x="425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502;p64">
              <a:extLst>
                <a:ext uri="{FF2B5EF4-FFF2-40B4-BE49-F238E27FC236}">
                  <a16:creationId xmlns:a16="http://schemas.microsoft.com/office/drawing/2014/main" id="{DE2E7EC0-660F-9DF3-3279-724234B2536D}"/>
                </a:ext>
              </a:extLst>
            </p:cNvPr>
            <p:cNvSpPr/>
            <p:nvPr/>
          </p:nvSpPr>
          <p:spPr>
            <a:xfrm>
              <a:off x="3979690" y="1452558"/>
              <a:ext cx="19670" cy="19637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310" y="1"/>
                  </a:moveTo>
                  <a:cubicBezTo>
                    <a:pt x="144" y="1"/>
                    <a:pt x="1" y="144"/>
                    <a:pt x="1" y="310"/>
                  </a:cubicBezTo>
                  <a:cubicBezTo>
                    <a:pt x="1" y="477"/>
                    <a:pt x="144" y="596"/>
                    <a:pt x="310" y="596"/>
                  </a:cubicBezTo>
                  <a:cubicBezTo>
                    <a:pt x="477" y="596"/>
                    <a:pt x="596" y="477"/>
                    <a:pt x="596" y="310"/>
                  </a:cubicBezTo>
                  <a:cubicBezTo>
                    <a:pt x="596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503;p64">
              <a:extLst>
                <a:ext uri="{FF2B5EF4-FFF2-40B4-BE49-F238E27FC236}">
                  <a16:creationId xmlns:a16="http://schemas.microsoft.com/office/drawing/2014/main" id="{796A5A93-C596-6645-8DC6-A2F22D1D9216}"/>
                </a:ext>
              </a:extLst>
            </p:cNvPr>
            <p:cNvSpPr/>
            <p:nvPr/>
          </p:nvSpPr>
          <p:spPr>
            <a:xfrm>
              <a:off x="3932608" y="1452558"/>
              <a:ext cx="19670" cy="19637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310" y="1"/>
                  </a:moveTo>
                  <a:cubicBezTo>
                    <a:pt x="144" y="1"/>
                    <a:pt x="1" y="144"/>
                    <a:pt x="1" y="310"/>
                  </a:cubicBezTo>
                  <a:cubicBezTo>
                    <a:pt x="1" y="477"/>
                    <a:pt x="144" y="596"/>
                    <a:pt x="310" y="596"/>
                  </a:cubicBezTo>
                  <a:cubicBezTo>
                    <a:pt x="477" y="596"/>
                    <a:pt x="596" y="477"/>
                    <a:pt x="596" y="310"/>
                  </a:cubicBezTo>
                  <a:cubicBezTo>
                    <a:pt x="596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504;p64">
              <a:extLst>
                <a:ext uri="{FF2B5EF4-FFF2-40B4-BE49-F238E27FC236}">
                  <a16:creationId xmlns:a16="http://schemas.microsoft.com/office/drawing/2014/main" id="{6D972689-F230-C8CE-0455-2EEF357BE85E}"/>
                </a:ext>
              </a:extLst>
            </p:cNvPr>
            <p:cNvSpPr/>
            <p:nvPr/>
          </p:nvSpPr>
          <p:spPr>
            <a:xfrm>
              <a:off x="3704282" y="1367817"/>
              <a:ext cx="333495" cy="346048"/>
            </a:xfrm>
            <a:custGeom>
              <a:avLst/>
              <a:gdLst/>
              <a:ahLst/>
              <a:cxnLst/>
              <a:rect l="l" t="t" r="r" b="b"/>
              <a:pathLst>
                <a:path w="10122" h="10503" extrusionOk="0">
                  <a:moveTo>
                    <a:pt x="9503" y="2073"/>
                  </a:moveTo>
                  <a:lnTo>
                    <a:pt x="9503" y="3573"/>
                  </a:lnTo>
                  <a:cubicBezTo>
                    <a:pt x="9503" y="4525"/>
                    <a:pt x="8884" y="5311"/>
                    <a:pt x="7955" y="5549"/>
                  </a:cubicBezTo>
                  <a:cubicBezTo>
                    <a:pt x="7026" y="5311"/>
                    <a:pt x="6407" y="4525"/>
                    <a:pt x="6407" y="3573"/>
                  </a:cubicBezTo>
                  <a:lnTo>
                    <a:pt x="6407" y="2073"/>
                  </a:lnTo>
                  <a:close/>
                  <a:moveTo>
                    <a:pt x="3692" y="2311"/>
                  </a:moveTo>
                  <a:cubicBezTo>
                    <a:pt x="4264" y="2811"/>
                    <a:pt x="4978" y="3073"/>
                    <a:pt x="5740" y="3073"/>
                  </a:cubicBezTo>
                  <a:lnTo>
                    <a:pt x="5788" y="3073"/>
                  </a:lnTo>
                  <a:lnTo>
                    <a:pt x="5788" y="4216"/>
                  </a:lnTo>
                  <a:cubicBezTo>
                    <a:pt x="5788" y="5073"/>
                    <a:pt x="5097" y="5764"/>
                    <a:pt x="4240" y="5764"/>
                  </a:cubicBezTo>
                  <a:cubicBezTo>
                    <a:pt x="3406" y="5764"/>
                    <a:pt x="2692" y="5049"/>
                    <a:pt x="2692" y="4216"/>
                  </a:cubicBezTo>
                  <a:lnTo>
                    <a:pt x="2692" y="3049"/>
                  </a:lnTo>
                  <a:cubicBezTo>
                    <a:pt x="3121" y="2954"/>
                    <a:pt x="3478" y="2692"/>
                    <a:pt x="3692" y="2311"/>
                  </a:cubicBezTo>
                  <a:close/>
                  <a:moveTo>
                    <a:pt x="4264" y="620"/>
                  </a:moveTo>
                  <a:cubicBezTo>
                    <a:pt x="4978" y="620"/>
                    <a:pt x="5669" y="906"/>
                    <a:pt x="6145" y="1453"/>
                  </a:cubicBezTo>
                  <a:lnTo>
                    <a:pt x="6097" y="1453"/>
                  </a:lnTo>
                  <a:cubicBezTo>
                    <a:pt x="5931" y="1453"/>
                    <a:pt x="5812" y="1596"/>
                    <a:pt x="5812" y="1739"/>
                  </a:cubicBezTo>
                  <a:lnTo>
                    <a:pt x="5812" y="2454"/>
                  </a:lnTo>
                  <a:lnTo>
                    <a:pt x="5788" y="2454"/>
                  </a:lnTo>
                  <a:cubicBezTo>
                    <a:pt x="5026" y="2454"/>
                    <a:pt x="4359" y="2144"/>
                    <a:pt x="3883" y="1549"/>
                  </a:cubicBezTo>
                  <a:cubicBezTo>
                    <a:pt x="3811" y="1453"/>
                    <a:pt x="3692" y="1430"/>
                    <a:pt x="3573" y="1430"/>
                  </a:cubicBezTo>
                  <a:cubicBezTo>
                    <a:pt x="3454" y="1453"/>
                    <a:pt x="3359" y="1501"/>
                    <a:pt x="3335" y="1596"/>
                  </a:cubicBezTo>
                  <a:lnTo>
                    <a:pt x="3216" y="1858"/>
                  </a:lnTo>
                  <a:cubicBezTo>
                    <a:pt x="3073" y="2215"/>
                    <a:pt x="2740" y="2430"/>
                    <a:pt x="2382" y="2430"/>
                  </a:cubicBezTo>
                  <a:cubicBezTo>
                    <a:pt x="2216" y="2430"/>
                    <a:pt x="2097" y="2573"/>
                    <a:pt x="2097" y="2739"/>
                  </a:cubicBezTo>
                  <a:lnTo>
                    <a:pt x="2097" y="4168"/>
                  </a:lnTo>
                  <a:cubicBezTo>
                    <a:pt x="2097" y="5002"/>
                    <a:pt x="2525" y="5716"/>
                    <a:pt x="3216" y="6073"/>
                  </a:cubicBezTo>
                  <a:lnTo>
                    <a:pt x="3216" y="6550"/>
                  </a:lnTo>
                  <a:lnTo>
                    <a:pt x="1787" y="6550"/>
                  </a:lnTo>
                  <a:cubicBezTo>
                    <a:pt x="1406" y="6550"/>
                    <a:pt x="1049" y="6669"/>
                    <a:pt x="739" y="6907"/>
                  </a:cubicBezTo>
                  <a:cubicBezTo>
                    <a:pt x="691" y="6740"/>
                    <a:pt x="668" y="6597"/>
                    <a:pt x="668" y="6454"/>
                  </a:cubicBezTo>
                  <a:cubicBezTo>
                    <a:pt x="620" y="6192"/>
                    <a:pt x="739" y="5883"/>
                    <a:pt x="977" y="5668"/>
                  </a:cubicBezTo>
                  <a:cubicBezTo>
                    <a:pt x="1430" y="5240"/>
                    <a:pt x="1668" y="4644"/>
                    <a:pt x="1668" y="4001"/>
                  </a:cubicBezTo>
                  <a:lnTo>
                    <a:pt x="1668" y="3216"/>
                  </a:lnTo>
                  <a:cubicBezTo>
                    <a:pt x="1668" y="1787"/>
                    <a:pt x="2835" y="620"/>
                    <a:pt x="4264" y="620"/>
                  </a:cubicBezTo>
                  <a:close/>
                  <a:moveTo>
                    <a:pt x="6288" y="5025"/>
                  </a:moveTo>
                  <a:cubicBezTo>
                    <a:pt x="6312" y="5073"/>
                    <a:pt x="6383" y="5145"/>
                    <a:pt x="6431" y="5192"/>
                  </a:cubicBezTo>
                  <a:cubicBezTo>
                    <a:pt x="6740" y="5668"/>
                    <a:pt x="7240" y="6002"/>
                    <a:pt x="7812" y="6145"/>
                  </a:cubicBezTo>
                  <a:cubicBezTo>
                    <a:pt x="7836" y="6264"/>
                    <a:pt x="7860" y="6359"/>
                    <a:pt x="7860" y="6478"/>
                  </a:cubicBezTo>
                  <a:cubicBezTo>
                    <a:pt x="7860" y="6621"/>
                    <a:pt x="7836" y="6788"/>
                    <a:pt x="7764" y="6931"/>
                  </a:cubicBezTo>
                  <a:cubicBezTo>
                    <a:pt x="7479" y="6716"/>
                    <a:pt x="7121" y="6573"/>
                    <a:pt x="6740" y="6573"/>
                  </a:cubicBezTo>
                  <a:lnTo>
                    <a:pt x="5311" y="6573"/>
                  </a:lnTo>
                  <a:lnTo>
                    <a:pt x="5311" y="6097"/>
                  </a:lnTo>
                  <a:cubicBezTo>
                    <a:pt x="5740" y="5859"/>
                    <a:pt x="6074" y="5478"/>
                    <a:pt x="6288" y="5025"/>
                  </a:cubicBezTo>
                  <a:close/>
                  <a:moveTo>
                    <a:pt x="5502" y="8836"/>
                  </a:moveTo>
                  <a:cubicBezTo>
                    <a:pt x="6145" y="8836"/>
                    <a:pt x="6645" y="9241"/>
                    <a:pt x="6645" y="9765"/>
                  </a:cubicBezTo>
                  <a:lnTo>
                    <a:pt x="6645" y="9907"/>
                  </a:lnTo>
                  <a:lnTo>
                    <a:pt x="1882" y="9907"/>
                  </a:lnTo>
                  <a:lnTo>
                    <a:pt x="1882" y="9765"/>
                  </a:lnTo>
                  <a:cubicBezTo>
                    <a:pt x="1882" y="9241"/>
                    <a:pt x="2382" y="8836"/>
                    <a:pt x="3001" y="8836"/>
                  </a:cubicBezTo>
                  <a:cubicBezTo>
                    <a:pt x="3430" y="8836"/>
                    <a:pt x="3787" y="9002"/>
                    <a:pt x="4002" y="9312"/>
                  </a:cubicBezTo>
                  <a:cubicBezTo>
                    <a:pt x="4049" y="9407"/>
                    <a:pt x="4145" y="9431"/>
                    <a:pt x="4264" y="9431"/>
                  </a:cubicBezTo>
                  <a:cubicBezTo>
                    <a:pt x="4359" y="9431"/>
                    <a:pt x="4478" y="9360"/>
                    <a:pt x="4526" y="9312"/>
                  </a:cubicBezTo>
                  <a:cubicBezTo>
                    <a:pt x="4740" y="9002"/>
                    <a:pt x="5097" y="8836"/>
                    <a:pt x="5502" y="8836"/>
                  </a:cubicBezTo>
                  <a:close/>
                  <a:moveTo>
                    <a:pt x="4597" y="6335"/>
                  </a:moveTo>
                  <a:lnTo>
                    <a:pt x="4597" y="6907"/>
                  </a:lnTo>
                  <a:cubicBezTo>
                    <a:pt x="4597" y="7074"/>
                    <a:pt x="4740" y="7193"/>
                    <a:pt x="4883" y="7193"/>
                  </a:cubicBezTo>
                  <a:lnTo>
                    <a:pt x="6645" y="7193"/>
                  </a:lnTo>
                  <a:cubicBezTo>
                    <a:pt x="7264" y="7193"/>
                    <a:pt x="7764" y="7693"/>
                    <a:pt x="7764" y="8336"/>
                  </a:cubicBezTo>
                  <a:lnTo>
                    <a:pt x="7764" y="9907"/>
                  </a:lnTo>
                  <a:lnTo>
                    <a:pt x="7217" y="9907"/>
                  </a:lnTo>
                  <a:lnTo>
                    <a:pt x="7217" y="9765"/>
                  </a:lnTo>
                  <a:cubicBezTo>
                    <a:pt x="7217" y="8883"/>
                    <a:pt x="6431" y="8217"/>
                    <a:pt x="5454" y="8217"/>
                  </a:cubicBezTo>
                  <a:cubicBezTo>
                    <a:pt x="4978" y="8217"/>
                    <a:pt x="4526" y="8383"/>
                    <a:pt x="4192" y="8645"/>
                  </a:cubicBezTo>
                  <a:cubicBezTo>
                    <a:pt x="3883" y="8360"/>
                    <a:pt x="3430" y="8217"/>
                    <a:pt x="2954" y="8217"/>
                  </a:cubicBezTo>
                  <a:cubicBezTo>
                    <a:pt x="2001" y="8217"/>
                    <a:pt x="1192" y="8883"/>
                    <a:pt x="1192" y="9765"/>
                  </a:cubicBezTo>
                  <a:lnTo>
                    <a:pt x="1192" y="9907"/>
                  </a:lnTo>
                  <a:lnTo>
                    <a:pt x="572" y="9907"/>
                  </a:lnTo>
                  <a:lnTo>
                    <a:pt x="572" y="8336"/>
                  </a:lnTo>
                  <a:cubicBezTo>
                    <a:pt x="572" y="7693"/>
                    <a:pt x="1072" y="7193"/>
                    <a:pt x="1692" y="7193"/>
                  </a:cubicBezTo>
                  <a:lnTo>
                    <a:pt x="3454" y="7193"/>
                  </a:lnTo>
                  <a:cubicBezTo>
                    <a:pt x="3644" y="7193"/>
                    <a:pt x="3764" y="7050"/>
                    <a:pt x="3764" y="6907"/>
                  </a:cubicBezTo>
                  <a:lnTo>
                    <a:pt x="3764" y="6335"/>
                  </a:lnTo>
                  <a:cubicBezTo>
                    <a:pt x="3883" y="6359"/>
                    <a:pt x="4025" y="6359"/>
                    <a:pt x="4168" y="6359"/>
                  </a:cubicBezTo>
                  <a:cubicBezTo>
                    <a:pt x="4311" y="6359"/>
                    <a:pt x="4430" y="6359"/>
                    <a:pt x="4597" y="6335"/>
                  </a:cubicBezTo>
                  <a:close/>
                  <a:moveTo>
                    <a:pt x="4240" y="1"/>
                  </a:moveTo>
                  <a:cubicBezTo>
                    <a:pt x="2478" y="1"/>
                    <a:pt x="1049" y="1430"/>
                    <a:pt x="1049" y="3168"/>
                  </a:cubicBezTo>
                  <a:lnTo>
                    <a:pt x="1049" y="3978"/>
                  </a:lnTo>
                  <a:cubicBezTo>
                    <a:pt x="1049" y="4454"/>
                    <a:pt x="858" y="4906"/>
                    <a:pt x="549" y="5192"/>
                  </a:cubicBezTo>
                  <a:cubicBezTo>
                    <a:pt x="215" y="5526"/>
                    <a:pt x="1" y="5978"/>
                    <a:pt x="1" y="6454"/>
                  </a:cubicBezTo>
                  <a:cubicBezTo>
                    <a:pt x="1" y="6764"/>
                    <a:pt x="96" y="7097"/>
                    <a:pt x="263" y="7359"/>
                  </a:cubicBezTo>
                  <a:cubicBezTo>
                    <a:pt x="96" y="7645"/>
                    <a:pt x="1" y="7955"/>
                    <a:pt x="1" y="8288"/>
                  </a:cubicBezTo>
                  <a:lnTo>
                    <a:pt x="1" y="10193"/>
                  </a:lnTo>
                  <a:cubicBezTo>
                    <a:pt x="1" y="10384"/>
                    <a:pt x="144" y="10503"/>
                    <a:pt x="310" y="10503"/>
                  </a:cubicBezTo>
                  <a:lnTo>
                    <a:pt x="8122" y="10503"/>
                  </a:lnTo>
                  <a:cubicBezTo>
                    <a:pt x="8312" y="10503"/>
                    <a:pt x="8431" y="10336"/>
                    <a:pt x="8431" y="10193"/>
                  </a:cubicBezTo>
                  <a:lnTo>
                    <a:pt x="8431" y="8336"/>
                  </a:lnTo>
                  <a:cubicBezTo>
                    <a:pt x="8431" y="8002"/>
                    <a:pt x="8336" y="7669"/>
                    <a:pt x="8169" y="7407"/>
                  </a:cubicBezTo>
                  <a:cubicBezTo>
                    <a:pt x="8336" y="7145"/>
                    <a:pt x="8431" y="6812"/>
                    <a:pt x="8431" y="6478"/>
                  </a:cubicBezTo>
                  <a:cubicBezTo>
                    <a:pt x="8431" y="6335"/>
                    <a:pt x="8407" y="6192"/>
                    <a:pt x="8360" y="6026"/>
                  </a:cubicBezTo>
                  <a:cubicBezTo>
                    <a:pt x="8812" y="5859"/>
                    <a:pt x="9193" y="5597"/>
                    <a:pt x="9479" y="5240"/>
                  </a:cubicBezTo>
                  <a:cubicBezTo>
                    <a:pt x="9860" y="4764"/>
                    <a:pt x="10074" y="4168"/>
                    <a:pt x="10074" y="3573"/>
                  </a:cubicBezTo>
                  <a:lnTo>
                    <a:pt x="10074" y="1739"/>
                  </a:lnTo>
                  <a:cubicBezTo>
                    <a:pt x="10122" y="1572"/>
                    <a:pt x="9979" y="1430"/>
                    <a:pt x="9789" y="1430"/>
                  </a:cubicBezTo>
                  <a:lnTo>
                    <a:pt x="6907" y="1430"/>
                  </a:lnTo>
                  <a:cubicBezTo>
                    <a:pt x="6312" y="525"/>
                    <a:pt x="5311" y="1"/>
                    <a:pt x="4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9" name="Google Shape;1404;p64">
            <a:extLst>
              <a:ext uri="{FF2B5EF4-FFF2-40B4-BE49-F238E27FC236}">
                <a16:creationId xmlns:a16="http://schemas.microsoft.com/office/drawing/2014/main" id="{645865FB-3291-AD5D-553B-A726B381EFC7}"/>
              </a:ext>
            </a:extLst>
          </p:cNvPr>
          <p:cNvSpPr txBox="1">
            <a:spLocks/>
          </p:cNvSpPr>
          <p:nvPr/>
        </p:nvSpPr>
        <p:spPr>
          <a:xfrm>
            <a:off x="-7976605" y="2660722"/>
            <a:ext cx="3598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Instructions</a:t>
            </a:r>
          </a:p>
        </p:txBody>
      </p:sp>
      <p:sp>
        <p:nvSpPr>
          <p:cNvPr id="1410" name="Google Shape;1405;p64">
            <a:extLst>
              <a:ext uri="{FF2B5EF4-FFF2-40B4-BE49-F238E27FC236}">
                <a16:creationId xmlns:a16="http://schemas.microsoft.com/office/drawing/2014/main" id="{9F225826-8B1F-E490-BDD1-D82D4DC49CE3}"/>
              </a:ext>
            </a:extLst>
          </p:cNvPr>
          <p:cNvSpPr txBox="1">
            <a:spLocks/>
          </p:cNvSpPr>
          <p:nvPr/>
        </p:nvSpPr>
        <p:spPr>
          <a:xfrm>
            <a:off x="-7976606" y="3036031"/>
            <a:ext cx="4162037" cy="112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Read the questions attentively and pick wiesly.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He has the choice of answering or not answering the optional questions.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The survey will close on January 5, 2023. </a:t>
            </a:r>
          </a:p>
        </p:txBody>
      </p:sp>
      <p:grpSp>
        <p:nvGrpSpPr>
          <p:cNvPr id="1411" name="Google Shape;12592;p118">
            <a:extLst>
              <a:ext uri="{FF2B5EF4-FFF2-40B4-BE49-F238E27FC236}">
                <a16:creationId xmlns:a16="http://schemas.microsoft.com/office/drawing/2014/main" id="{CF78D2E9-8DE6-90FE-29BE-D051B8238AF4}"/>
              </a:ext>
            </a:extLst>
          </p:cNvPr>
          <p:cNvGrpSpPr/>
          <p:nvPr/>
        </p:nvGrpSpPr>
        <p:grpSpPr>
          <a:xfrm>
            <a:off x="-8545163" y="2867089"/>
            <a:ext cx="449253" cy="460374"/>
            <a:chOff x="889275" y="861850"/>
            <a:chExt cx="487950" cy="424575"/>
          </a:xfrm>
          <a:solidFill>
            <a:schemeClr val="bg1"/>
          </a:solidFill>
        </p:grpSpPr>
        <p:sp>
          <p:nvSpPr>
            <p:cNvPr id="1412" name="Google Shape;12593;p118">
              <a:extLst>
                <a:ext uri="{FF2B5EF4-FFF2-40B4-BE49-F238E27FC236}">
                  <a16:creationId xmlns:a16="http://schemas.microsoft.com/office/drawing/2014/main" id="{7EFC0D63-096B-AF71-07CC-BA385C5C0C44}"/>
                </a:ext>
              </a:extLst>
            </p:cNvPr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13" name="Google Shape;12594;p118">
              <a:extLst>
                <a:ext uri="{FF2B5EF4-FFF2-40B4-BE49-F238E27FC236}">
                  <a16:creationId xmlns:a16="http://schemas.microsoft.com/office/drawing/2014/main" id="{584331B9-2887-CAB9-7029-4C2DDD52CDF4}"/>
                </a:ext>
              </a:extLst>
            </p:cNvPr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14" name="Google Shape;12595;p118">
              <a:extLst>
                <a:ext uri="{FF2B5EF4-FFF2-40B4-BE49-F238E27FC236}">
                  <a16:creationId xmlns:a16="http://schemas.microsoft.com/office/drawing/2014/main" id="{5BBD5019-A32F-47C8-1346-17C02FB35DCB}"/>
                </a:ext>
              </a:extLst>
            </p:cNvPr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15" name="Google Shape;12596;p118">
              <a:extLst>
                <a:ext uri="{FF2B5EF4-FFF2-40B4-BE49-F238E27FC236}">
                  <a16:creationId xmlns:a16="http://schemas.microsoft.com/office/drawing/2014/main" id="{0BEA522C-006F-70DE-6826-C5AAF1814098}"/>
                </a:ext>
              </a:extLst>
            </p:cNvPr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16" name="Google Shape;1420;p64">
            <a:extLst>
              <a:ext uri="{FF2B5EF4-FFF2-40B4-BE49-F238E27FC236}">
                <a16:creationId xmlns:a16="http://schemas.microsoft.com/office/drawing/2014/main" id="{20ED6D57-DC99-CB69-6774-4BC182A7DFD4}"/>
              </a:ext>
            </a:extLst>
          </p:cNvPr>
          <p:cNvGrpSpPr/>
          <p:nvPr/>
        </p:nvGrpSpPr>
        <p:grpSpPr>
          <a:xfrm>
            <a:off x="-3885035" y="986113"/>
            <a:ext cx="3216441" cy="2361161"/>
            <a:chOff x="5484848" y="1028478"/>
            <a:chExt cx="3216441" cy="2361161"/>
          </a:xfrm>
        </p:grpSpPr>
        <p:sp>
          <p:nvSpPr>
            <p:cNvPr id="1417" name="Google Shape;1421;p64">
              <a:extLst>
                <a:ext uri="{FF2B5EF4-FFF2-40B4-BE49-F238E27FC236}">
                  <a16:creationId xmlns:a16="http://schemas.microsoft.com/office/drawing/2014/main" id="{90B53162-B7C1-EB77-FFAE-7B8019393E86}"/>
                </a:ext>
              </a:extLst>
            </p:cNvPr>
            <p:cNvSpPr/>
            <p:nvPr/>
          </p:nvSpPr>
          <p:spPr>
            <a:xfrm>
              <a:off x="8650342" y="1308884"/>
              <a:ext cx="50947" cy="50754"/>
            </a:xfrm>
            <a:custGeom>
              <a:avLst/>
              <a:gdLst/>
              <a:ahLst/>
              <a:cxnLst/>
              <a:rect l="l" t="t" r="r" b="b"/>
              <a:pathLst>
                <a:path w="264" h="263" extrusionOk="0">
                  <a:moveTo>
                    <a:pt x="130" y="0"/>
                  </a:moveTo>
                  <a:cubicBezTo>
                    <a:pt x="59" y="0"/>
                    <a:pt x="1" y="59"/>
                    <a:pt x="1" y="133"/>
                  </a:cubicBezTo>
                  <a:cubicBezTo>
                    <a:pt x="1" y="204"/>
                    <a:pt x="59" y="263"/>
                    <a:pt x="130" y="263"/>
                  </a:cubicBezTo>
                  <a:cubicBezTo>
                    <a:pt x="204" y="263"/>
                    <a:pt x="263" y="204"/>
                    <a:pt x="263" y="133"/>
                  </a:cubicBezTo>
                  <a:cubicBezTo>
                    <a:pt x="263" y="59"/>
                    <a:pt x="204" y="0"/>
                    <a:pt x="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8" name="Google Shape;1422;p64">
              <a:extLst>
                <a:ext uri="{FF2B5EF4-FFF2-40B4-BE49-F238E27FC236}">
                  <a16:creationId xmlns:a16="http://schemas.microsoft.com/office/drawing/2014/main" id="{8B066D05-3504-0863-A53A-702BC2228F49}"/>
                </a:ext>
              </a:extLst>
            </p:cNvPr>
            <p:cNvGrpSpPr/>
            <p:nvPr/>
          </p:nvGrpSpPr>
          <p:grpSpPr>
            <a:xfrm>
              <a:off x="5484848" y="1028478"/>
              <a:ext cx="2985248" cy="2361161"/>
              <a:chOff x="5484848" y="1028478"/>
              <a:chExt cx="2985248" cy="2361161"/>
            </a:xfrm>
          </p:grpSpPr>
          <p:sp>
            <p:nvSpPr>
              <p:cNvPr id="1419" name="Google Shape;1423;p64">
                <a:extLst>
                  <a:ext uri="{FF2B5EF4-FFF2-40B4-BE49-F238E27FC236}">
                    <a16:creationId xmlns:a16="http://schemas.microsoft.com/office/drawing/2014/main" id="{AB6BEF3A-516B-85C5-4DC9-A9AA9D2BCF4F}"/>
                  </a:ext>
                </a:extLst>
              </p:cNvPr>
              <p:cNvSpPr/>
              <p:nvPr/>
            </p:nvSpPr>
            <p:spPr>
              <a:xfrm>
                <a:off x="5687287" y="2788300"/>
                <a:ext cx="50947" cy="5075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3" extrusionOk="0">
                    <a:moveTo>
                      <a:pt x="134" y="0"/>
                    </a:moveTo>
                    <a:cubicBezTo>
                      <a:pt x="60" y="0"/>
                      <a:pt x="1" y="59"/>
                      <a:pt x="1" y="130"/>
                    </a:cubicBezTo>
                    <a:cubicBezTo>
                      <a:pt x="1" y="204"/>
                      <a:pt x="60" y="263"/>
                      <a:pt x="134" y="263"/>
                    </a:cubicBezTo>
                    <a:cubicBezTo>
                      <a:pt x="205" y="263"/>
                      <a:pt x="263" y="204"/>
                      <a:pt x="263" y="130"/>
                    </a:cubicBezTo>
                    <a:cubicBezTo>
                      <a:pt x="263" y="59"/>
                      <a:pt x="205" y="0"/>
                      <a:pt x="1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24;p64">
                <a:extLst>
                  <a:ext uri="{FF2B5EF4-FFF2-40B4-BE49-F238E27FC236}">
                    <a16:creationId xmlns:a16="http://schemas.microsoft.com/office/drawing/2014/main" id="{08E433B7-A90B-BA75-3C95-7E234F36BC29}"/>
                  </a:ext>
                </a:extLst>
              </p:cNvPr>
              <p:cNvSpPr/>
              <p:nvPr/>
            </p:nvSpPr>
            <p:spPr>
              <a:xfrm>
                <a:off x="8323815" y="2843687"/>
                <a:ext cx="50947" cy="51526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7" extrusionOk="0">
                    <a:moveTo>
                      <a:pt x="134" y="1"/>
                    </a:moveTo>
                    <a:cubicBezTo>
                      <a:pt x="59" y="1"/>
                      <a:pt x="1" y="62"/>
                      <a:pt x="1" y="133"/>
                    </a:cubicBezTo>
                    <a:cubicBezTo>
                      <a:pt x="1" y="204"/>
                      <a:pt x="59" y="266"/>
                      <a:pt x="134" y="266"/>
                    </a:cubicBezTo>
                    <a:cubicBezTo>
                      <a:pt x="205" y="266"/>
                      <a:pt x="263" y="204"/>
                      <a:pt x="263" y="133"/>
                    </a:cubicBezTo>
                    <a:cubicBezTo>
                      <a:pt x="263" y="62"/>
                      <a:pt x="205" y="1"/>
                      <a:pt x="1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25;p64">
                <a:extLst>
                  <a:ext uri="{FF2B5EF4-FFF2-40B4-BE49-F238E27FC236}">
                    <a16:creationId xmlns:a16="http://schemas.microsoft.com/office/drawing/2014/main" id="{1AFC0DAB-ECB8-414D-991D-F42041B6D368}"/>
                  </a:ext>
                </a:extLst>
              </p:cNvPr>
              <p:cNvSpPr/>
              <p:nvPr/>
            </p:nvSpPr>
            <p:spPr>
              <a:xfrm>
                <a:off x="5484848" y="2982442"/>
                <a:ext cx="29912" cy="3010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56" extrusionOk="0">
                    <a:moveTo>
                      <a:pt x="77" y="1"/>
                    </a:moveTo>
                    <a:cubicBezTo>
                      <a:pt x="34" y="1"/>
                      <a:pt x="0" y="35"/>
                      <a:pt x="0" y="78"/>
                    </a:cubicBezTo>
                    <a:cubicBezTo>
                      <a:pt x="0" y="121"/>
                      <a:pt x="34" y="155"/>
                      <a:pt x="77" y="155"/>
                    </a:cubicBezTo>
                    <a:cubicBezTo>
                      <a:pt x="121" y="155"/>
                      <a:pt x="155" y="121"/>
                      <a:pt x="155" y="78"/>
                    </a:cubicBezTo>
                    <a:cubicBezTo>
                      <a:pt x="155" y="35"/>
                      <a:pt x="121" y="1"/>
                      <a:pt x="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26;p64">
                <a:extLst>
                  <a:ext uri="{FF2B5EF4-FFF2-40B4-BE49-F238E27FC236}">
                    <a16:creationId xmlns:a16="http://schemas.microsoft.com/office/drawing/2014/main" id="{CF4ED03F-79A1-DD81-2DD2-8B4EC838EF80}"/>
                  </a:ext>
                </a:extLst>
              </p:cNvPr>
              <p:cNvSpPr/>
              <p:nvPr/>
            </p:nvSpPr>
            <p:spPr>
              <a:xfrm>
                <a:off x="8369166" y="1512482"/>
                <a:ext cx="10093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13" extrusionOk="0">
                    <a:moveTo>
                      <a:pt x="259" y="1"/>
                    </a:moveTo>
                    <a:cubicBezTo>
                      <a:pt x="251" y="1"/>
                      <a:pt x="244" y="6"/>
                      <a:pt x="244" y="17"/>
                    </a:cubicBezTo>
                    <a:lnTo>
                      <a:pt x="207" y="187"/>
                    </a:lnTo>
                    <a:cubicBezTo>
                      <a:pt x="204" y="193"/>
                      <a:pt x="198" y="202"/>
                      <a:pt x="192" y="202"/>
                    </a:cubicBezTo>
                    <a:lnTo>
                      <a:pt x="22" y="239"/>
                    </a:lnTo>
                    <a:cubicBezTo>
                      <a:pt x="0" y="242"/>
                      <a:pt x="0" y="270"/>
                      <a:pt x="22" y="273"/>
                    </a:cubicBezTo>
                    <a:lnTo>
                      <a:pt x="192" y="313"/>
                    </a:lnTo>
                    <a:cubicBezTo>
                      <a:pt x="198" y="316"/>
                      <a:pt x="207" y="319"/>
                      <a:pt x="207" y="329"/>
                    </a:cubicBezTo>
                    <a:lnTo>
                      <a:pt x="244" y="498"/>
                    </a:lnTo>
                    <a:cubicBezTo>
                      <a:pt x="246" y="508"/>
                      <a:pt x="254" y="512"/>
                      <a:pt x="262" y="512"/>
                    </a:cubicBezTo>
                    <a:cubicBezTo>
                      <a:pt x="270" y="512"/>
                      <a:pt x="278" y="508"/>
                      <a:pt x="281" y="498"/>
                    </a:cubicBezTo>
                    <a:lnTo>
                      <a:pt x="318" y="329"/>
                    </a:lnTo>
                    <a:cubicBezTo>
                      <a:pt x="321" y="319"/>
                      <a:pt x="328" y="313"/>
                      <a:pt x="334" y="313"/>
                    </a:cubicBezTo>
                    <a:lnTo>
                      <a:pt x="504" y="273"/>
                    </a:lnTo>
                    <a:cubicBezTo>
                      <a:pt x="522" y="270"/>
                      <a:pt x="522" y="242"/>
                      <a:pt x="504" y="239"/>
                    </a:cubicBezTo>
                    <a:lnTo>
                      <a:pt x="334" y="202"/>
                    </a:lnTo>
                    <a:cubicBezTo>
                      <a:pt x="325" y="196"/>
                      <a:pt x="318" y="193"/>
                      <a:pt x="318" y="187"/>
                    </a:cubicBezTo>
                    <a:lnTo>
                      <a:pt x="281" y="17"/>
                    </a:lnTo>
                    <a:cubicBezTo>
                      <a:pt x="277" y="6"/>
                      <a:pt x="267" y="1"/>
                      <a:pt x="2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27;p64">
                <a:extLst>
                  <a:ext uri="{FF2B5EF4-FFF2-40B4-BE49-F238E27FC236}">
                    <a16:creationId xmlns:a16="http://schemas.microsoft.com/office/drawing/2014/main" id="{B783F908-A65A-0967-6934-E9698AEA72B7}"/>
                  </a:ext>
                </a:extLst>
              </p:cNvPr>
              <p:cNvSpPr/>
              <p:nvPr/>
            </p:nvSpPr>
            <p:spPr>
              <a:xfrm>
                <a:off x="8167692" y="2676563"/>
                <a:ext cx="10093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13" extrusionOk="0">
                    <a:moveTo>
                      <a:pt x="262" y="1"/>
                    </a:moveTo>
                    <a:cubicBezTo>
                      <a:pt x="254" y="1"/>
                      <a:pt x="246" y="5"/>
                      <a:pt x="245" y="14"/>
                    </a:cubicBezTo>
                    <a:lnTo>
                      <a:pt x="205" y="184"/>
                    </a:lnTo>
                    <a:cubicBezTo>
                      <a:pt x="202" y="194"/>
                      <a:pt x="195" y="200"/>
                      <a:pt x="189" y="200"/>
                    </a:cubicBezTo>
                    <a:lnTo>
                      <a:pt x="19" y="240"/>
                    </a:lnTo>
                    <a:cubicBezTo>
                      <a:pt x="1" y="243"/>
                      <a:pt x="1" y="271"/>
                      <a:pt x="19" y="274"/>
                    </a:cubicBezTo>
                    <a:lnTo>
                      <a:pt x="189" y="311"/>
                    </a:lnTo>
                    <a:cubicBezTo>
                      <a:pt x="198" y="317"/>
                      <a:pt x="205" y="320"/>
                      <a:pt x="205" y="326"/>
                    </a:cubicBezTo>
                    <a:lnTo>
                      <a:pt x="245" y="496"/>
                    </a:lnTo>
                    <a:cubicBezTo>
                      <a:pt x="246" y="507"/>
                      <a:pt x="254" y="512"/>
                      <a:pt x="262" y="512"/>
                    </a:cubicBezTo>
                    <a:cubicBezTo>
                      <a:pt x="269" y="512"/>
                      <a:pt x="277" y="507"/>
                      <a:pt x="279" y="496"/>
                    </a:cubicBezTo>
                    <a:lnTo>
                      <a:pt x="316" y="326"/>
                    </a:lnTo>
                    <a:cubicBezTo>
                      <a:pt x="322" y="320"/>
                      <a:pt x="325" y="311"/>
                      <a:pt x="331" y="311"/>
                    </a:cubicBezTo>
                    <a:lnTo>
                      <a:pt x="501" y="274"/>
                    </a:lnTo>
                    <a:cubicBezTo>
                      <a:pt x="523" y="271"/>
                      <a:pt x="523" y="243"/>
                      <a:pt x="501" y="240"/>
                    </a:cubicBezTo>
                    <a:lnTo>
                      <a:pt x="331" y="200"/>
                    </a:lnTo>
                    <a:cubicBezTo>
                      <a:pt x="325" y="197"/>
                      <a:pt x="316" y="194"/>
                      <a:pt x="316" y="184"/>
                    </a:cubicBezTo>
                    <a:lnTo>
                      <a:pt x="279" y="14"/>
                    </a:lnTo>
                    <a:cubicBezTo>
                      <a:pt x="277" y="5"/>
                      <a:pt x="269" y="1"/>
                      <a:pt x="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28;p64">
                <a:extLst>
                  <a:ext uri="{FF2B5EF4-FFF2-40B4-BE49-F238E27FC236}">
                    <a16:creationId xmlns:a16="http://schemas.microsoft.com/office/drawing/2014/main" id="{4E359CBF-EFCC-287F-84F1-8C45AD1C2A2F}"/>
                  </a:ext>
                </a:extLst>
              </p:cNvPr>
              <p:cNvSpPr/>
              <p:nvPr/>
            </p:nvSpPr>
            <p:spPr>
              <a:xfrm>
                <a:off x="8369166" y="1028478"/>
                <a:ext cx="10093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13" extrusionOk="0">
                    <a:moveTo>
                      <a:pt x="259" y="1"/>
                    </a:moveTo>
                    <a:cubicBezTo>
                      <a:pt x="251" y="1"/>
                      <a:pt x="244" y="5"/>
                      <a:pt x="244" y="15"/>
                    </a:cubicBezTo>
                    <a:lnTo>
                      <a:pt x="207" y="184"/>
                    </a:lnTo>
                    <a:cubicBezTo>
                      <a:pt x="204" y="194"/>
                      <a:pt x="198" y="200"/>
                      <a:pt x="192" y="200"/>
                    </a:cubicBezTo>
                    <a:lnTo>
                      <a:pt x="22" y="240"/>
                    </a:lnTo>
                    <a:cubicBezTo>
                      <a:pt x="0" y="243"/>
                      <a:pt x="0" y="271"/>
                      <a:pt x="22" y="274"/>
                    </a:cubicBezTo>
                    <a:lnTo>
                      <a:pt x="192" y="311"/>
                    </a:lnTo>
                    <a:cubicBezTo>
                      <a:pt x="198" y="317"/>
                      <a:pt x="207" y="320"/>
                      <a:pt x="207" y="326"/>
                    </a:cubicBezTo>
                    <a:lnTo>
                      <a:pt x="244" y="496"/>
                    </a:lnTo>
                    <a:cubicBezTo>
                      <a:pt x="246" y="507"/>
                      <a:pt x="254" y="512"/>
                      <a:pt x="262" y="512"/>
                    </a:cubicBezTo>
                    <a:cubicBezTo>
                      <a:pt x="270" y="512"/>
                      <a:pt x="278" y="507"/>
                      <a:pt x="281" y="496"/>
                    </a:cubicBezTo>
                    <a:lnTo>
                      <a:pt x="318" y="326"/>
                    </a:lnTo>
                    <a:cubicBezTo>
                      <a:pt x="321" y="320"/>
                      <a:pt x="328" y="311"/>
                      <a:pt x="334" y="311"/>
                    </a:cubicBezTo>
                    <a:lnTo>
                      <a:pt x="504" y="274"/>
                    </a:lnTo>
                    <a:cubicBezTo>
                      <a:pt x="522" y="271"/>
                      <a:pt x="522" y="243"/>
                      <a:pt x="504" y="240"/>
                    </a:cubicBezTo>
                    <a:lnTo>
                      <a:pt x="334" y="200"/>
                    </a:lnTo>
                    <a:cubicBezTo>
                      <a:pt x="325" y="197"/>
                      <a:pt x="318" y="191"/>
                      <a:pt x="318" y="184"/>
                    </a:cubicBezTo>
                    <a:lnTo>
                      <a:pt x="281" y="15"/>
                    </a:lnTo>
                    <a:cubicBezTo>
                      <a:pt x="277" y="5"/>
                      <a:pt x="267" y="1"/>
                      <a:pt x="2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29;p64">
                <a:extLst>
                  <a:ext uri="{FF2B5EF4-FFF2-40B4-BE49-F238E27FC236}">
                    <a16:creationId xmlns:a16="http://schemas.microsoft.com/office/drawing/2014/main" id="{8F76DC5D-18C2-7A6C-0EF8-E94B881330ED}"/>
                  </a:ext>
                </a:extLst>
              </p:cNvPr>
              <p:cNvSpPr/>
              <p:nvPr/>
            </p:nvSpPr>
            <p:spPr>
              <a:xfrm>
                <a:off x="5659884" y="1028478"/>
                <a:ext cx="10093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13" extrusionOk="0">
                    <a:moveTo>
                      <a:pt x="262" y="1"/>
                    </a:moveTo>
                    <a:cubicBezTo>
                      <a:pt x="254" y="1"/>
                      <a:pt x="246" y="5"/>
                      <a:pt x="245" y="15"/>
                    </a:cubicBezTo>
                    <a:lnTo>
                      <a:pt x="205" y="184"/>
                    </a:lnTo>
                    <a:cubicBezTo>
                      <a:pt x="202" y="194"/>
                      <a:pt x="198" y="200"/>
                      <a:pt x="189" y="200"/>
                    </a:cubicBezTo>
                    <a:lnTo>
                      <a:pt x="19" y="240"/>
                    </a:lnTo>
                    <a:cubicBezTo>
                      <a:pt x="1" y="243"/>
                      <a:pt x="1" y="271"/>
                      <a:pt x="19" y="274"/>
                    </a:cubicBezTo>
                    <a:lnTo>
                      <a:pt x="189" y="311"/>
                    </a:lnTo>
                    <a:cubicBezTo>
                      <a:pt x="198" y="317"/>
                      <a:pt x="205" y="320"/>
                      <a:pt x="205" y="326"/>
                    </a:cubicBezTo>
                    <a:lnTo>
                      <a:pt x="245" y="496"/>
                    </a:lnTo>
                    <a:cubicBezTo>
                      <a:pt x="246" y="507"/>
                      <a:pt x="254" y="512"/>
                      <a:pt x="262" y="512"/>
                    </a:cubicBezTo>
                    <a:cubicBezTo>
                      <a:pt x="269" y="512"/>
                      <a:pt x="277" y="507"/>
                      <a:pt x="279" y="496"/>
                    </a:cubicBezTo>
                    <a:lnTo>
                      <a:pt x="319" y="326"/>
                    </a:lnTo>
                    <a:cubicBezTo>
                      <a:pt x="322" y="320"/>
                      <a:pt x="325" y="311"/>
                      <a:pt x="334" y="311"/>
                    </a:cubicBezTo>
                    <a:lnTo>
                      <a:pt x="504" y="274"/>
                    </a:lnTo>
                    <a:cubicBezTo>
                      <a:pt x="523" y="271"/>
                      <a:pt x="523" y="243"/>
                      <a:pt x="504" y="240"/>
                    </a:cubicBezTo>
                    <a:lnTo>
                      <a:pt x="334" y="200"/>
                    </a:lnTo>
                    <a:cubicBezTo>
                      <a:pt x="325" y="197"/>
                      <a:pt x="319" y="191"/>
                      <a:pt x="319" y="184"/>
                    </a:cubicBezTo>
                    <a:lnTo>
                      <a:pt x="279" y="15"/>
                    </a:lnTo>
                    <a:cubicBezTo>
                      <a:pt x="277" y="5"/>
                      <a:pt x="269" y="1"/>
                      <a:pt x="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30;p64">
                <a:extLst>
                  <a:ext uri="{FF2B5EF4-FFF2-40B4-BE49-F238E27FC236}">
                    <a16:creationId xmlns:a16="http://schemas.microsoft.com/office/drawing/2014/main" id="{82D3368A-057B-A94D-DF9B-1C25969E72D6}"/>
                  </a:ext>
                </a:extLst>
              </p:cNvPr>
              <p:cNvSpPr/>
              <p:nvPr/>
            </p:nvSpPr>
            <p:spPr>
              <a:xfrm>
                <a:off x="7552271" y="1360604"/>
                <a:ext cx="31842" cy="31263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62" extrusionOk="0">
                    <a:moveTo>
                      <a:pt x="81" y="1"/>
                    </a:moveTo>
                    <a:cubicBezTo>
                      <a:pt x="38" y="1"/>
                      <a:pt x="1" y="35"/>
                      <a:pt x="1" y="81"/>
                    </a:cubicBezTo>
                    <a:cubicBezTo>
                      <a:pt x="1" y="124"/>
                      <a:pt x="38" y="162"/>
                      <a:pt x="81" y="162"/>
                    </a:cubicBezTo>
                    <a:cubicBezTo>
                      <a:pt x="127" y="162"/>
                      <a:pt x="164" y="124"/>
                      <a:pt x="164" y="81"/>
                    </a:cubicBezTo>
                    <a:cubicBezTo>
                      <a:pt x="164" y="35"/>
                      <a:pt x="127" y="1"/>
                      <a:pt x="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31;p64">
                <a:extLst>
                  <a:ext uri="{FF2B5EF4-FFF2-40B4-BE49-F238E27FC236}">
                    <a16:creationId xmlns:a16="http://schemas.microsoft.com/office/drawing/2014/main" id="{5617111C-8F11-3324-04DF-6976EBECD679}"/>
                  </a:ext>
                </a:extLst>
              </p:cNvPr>
              <p:cNvSpPr/>
              <p:nvPr/>
            </p:nvSpPr>
            <p:spPr>
              <a:xfrm>
                <a:off x="6457674" y="1078268"/>
                <a:ext cx="66965" cy="6696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47" extrusionOk="0">
                    <a:moveTo>
                      <a:pt x="174" y="1"/>
                    </a:moveTo>
                    <a:cubicBezTo>
                      <a:pt x="78" y="1"/>
                      <a:pt x="1" y="78"/>
                      <a:pt x="1" y="173"/>
                    </a:cubicBezTo>
                    <a:cubicBezTo>
                      <a:pt x="1" y="269"/>
                      <a:pt x="78" y="346"/>
                      <a:pt x="174" y="346"/>
                    </a:cubicBezTo>
                    <a:cubicBezTo>
                      <a:pt x="270" y="346"/>
                      <a:pt x="347" y="269"/>
                      <a:pt x="347" y="173"/>
                    </a:cubicBezTo>
                    <a:cubicBezTo>
                      <a:pt x="347" y="78"/>
                      <a:pt x="270" y="1"/>
                      <a:pt x="1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432;p64">
                <a:extLst>
                  <a:ext uri="{FF2B5EF4-FFF2-40B4-BE49-F238E27FC236}">
                    <a16:creationId xmlns:a16="http://schemas.microsoft.com/office/drawing/2014/main" id="{25F8EDCD-7652-ED68-8307-03FA86E702EC}"/>
                  </a:ext>
                </a:extLst>
              </p:cNvPr>
              <p:cNvSpPr/>
              <p:nvPr/>
            </p:nvSpPr>
            <p:spPr>
              <a:xfrm>
                <a:off x="6223586" y="1424481"/>
                <a:ext cx="38982" cy="3898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02" extrusionOk="0">
                    <a:moveTo>
                      <a:pt x="102" y="0"/>
                    </a:moveTo>
                    <a:cubicBezTo>
                      <a:pt x="47" y="0"/>
                      <a:pt x="1" y="47"/>
                      <a:pt x="1" y="102"/>
                    </a:cubicBezTo>
                    <a:cubicBezTo>
                      <a:pt x="1" y="155"/>
                      <a:pt x="47" y="201"/>
                      <a:pt x="102" y="201"/>
                    </a:cubicBezTo>
                    <a:cubicBezTo>
                      <a:pt x="158" y="201"/>
                      <a:pt x="201" y="155"/>
                      <a:pt x="201" y="102"/>
                    </a:cubicBezTo>
                    <a:cubicBezTo>
                      <a:pt x="201" y="47"/>
                      <a:pt x="158" y="0"/>
                      <a:pt x="1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433;p64">
                <a:extLst>
                  <a:ext uri="{FF2B5EF4-FFF2-40B4-BE49-F238E27FC236}">
                    <a16:creationId xmlns:a16="http://schemas.microsoft.com/office/drawing/2014/main" id="{E7156504-F550-29CA-5DB2-35AA996C114D}"/>
                  </a:ext>
                </a:extLst>
              </p:cNvPr>
              <p:cNvSpPr/>
              <p:nvPr/>
            </p:nvSpPr>
            <p:spPr>
              <a:xfrm>
                <a:off x="6305217" y="2576211"/>
                <a:ext cx="44965" cy="44772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32" extrusionOk="0">
                    <a:moveTo>
                      <a:pt x="115" y="0"/>
                    </a:moveTo>
                    <a:cubicBezTo>
                      <a:pt x="50" y="0"/>
                      <a:pt x="1" y="50"/>
                      <a:pt x="1" y="115"/>
                    </a:cubicBezTo>
                    <a:cubicBezTo>
                      <a:pt x="1" y="179"/>
                      <a:pt x="50" y="232"/>
                      <a:pt x="115" y="232"/>
                    </a:cubicBezTo>
                    <a:cubicBezTo>
                      <a:pt x="180" y="232"/>
                      <a:pt x="232" y="179"/>
                      <a:pt x="232" y="115"/>
                    </a:cubicBezTo>
                    <a:cubicBezTo>
                      <a:pt x="232" y="50"/>
                      <a:pt x="180" y="0"/>
                      <a:pt x="1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434;p64">
                <a:extLst>
                  <a:ext uri="{FF2B5EF4-FFF2-40B4-BE49-F238E27FC236}">
                    <a16:creationId xmlns:a16="http://schemas.microsoft.com/office/drawing/2014/main" id="{1160F6E9-AB7D-D286-FFE1-52C56874AA73}"/>
                  </a:ext>
                </a:extLst>
              </p:cNvPr>
              <p:cNvSpPr/>
              <p:nvPr/>
            </p:nvSpPr>
            <p:spPr>
              <a:xfrm>
                <a:off x="7907938" y="3335796"/>
                <a:ext cx="53842" cy="5384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79" extrusionOk="0">
                    <a:moveTo>
                      <a:pt x="140" y="1"/>
                    </a:moveTo>
                    <a:cubicBezTo>
                      <a:pt x="62" y="1"/>
                      <a:pt x="1" y="63"/>
                      <a:pt x="1" y="140"/>
                    </a:cubicBezTo>
                    <a:cubicBezTo>
                      <a:pt x="1" y="214"/>
                      <a:pt x="62" y="279"/>
                      <a:pt x="140" y="279"/>
                    </a:cubicBezTo>
                    <a:cubicBezTo>
                      <a:pt x="214" y="279"/>
                      <a:pt x="279" y="214"/>
                      <a:pt x="279" y="140"/>
                    </a:cubicBezTo>
                    <a:cubicBezTo>
                      <a:pt x="279" y="63"/>
                      <a:pt x="214" y="1"/>
                      <a:pt x="1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03" name="Google Shape;1435;p64">
            <a:extLst>
              <a:ext uri="{FF2B5EF4-FFF2-40B4-BE49-F238E27FC236}">
                <a16:creationId xmlns:a16="http://schemas.microsoft.com/office/drawing/2014/main" id="{4153D39A-B05C-E069-4719-A997ABD2BF38}"/>
              </a:ext>
            </a:extLst>
          </p:cNvPr>
          <p:cNvGrpSpPr/>
          <p:nvPr/>
        </p:nvGrpSpPr>
        <p:grpSpPr>
          <a:xfrm>
            <a:off x="-3335227" y="2452214"/>
            <a:ext cx="1806702" cy="1678574"/>
            <a:chOff x="6034656" y="2494579"/>
            <a:chExt cx="1806702" cy="1678574"/>
          </a:xfrm>
        </p:grpSpPr>
        <p:sp>
          <p:nvSpPr>
            <p:cNvPr id="1504" name="Google Shape;1436;p64">
              <a:extLst>
                <a:ext uri="{FF2B5EF4-FFF2-40B4-BE49-F238E27FC236}">
                  <a16:creationId xmlns:a16="http://schemas.microsoft.com/office/drawing/2014/main" id="{5E6830D8-F18D-A9E6-9050-6EE8228B6F4A}"/>
                </a:ext>
              </a:extLst>
            </p:cNvPr>
            <p:cNvSpPr/>
            <p:nvPr/>
          </p:nvSpPr>
          <p:spPr>
            <a:xfrm>
              <a:off x="6034656" y="2494579"/>
              <a:ext cx="1806702" cy="1542702"/>
            </a:xfrm>
            <a:custGeom>
              <a:avLst/>
              <a:gdLst/>
              <a:ahLst/>
              <a:cxnLst/>
              <a:rect l="l" t="t" r="r" b="b"/>
              <a:pathLst>
                <a:path w="9362" h="7994" extrusionOk="0">
                  <a:moveTo>
                    <a:pt x="2452" y="0"/>
                  </a:moveTo>
                  <a:lnTo>
                    <a:pt x="1" y="7994"/>
                  </a:lnTo>
                  <a:lnTo>
                    <a:pt x="9362" y="7994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437;p64">
              <a:extLst>
                <a:ext uri="{FF2B5EF4-FFF2-40B4-BE49-F238E27FC236}">
                  <a16:creationId xmlns:a16="http://schemas.microsoft.com/office/drawing/2014/main" id="{13B155E1-5670-DA6B-64AE-E35637BB78EC}"/>
                </a:ext>
              </a:extLst>
            </p:cNvPr>
            <p:cNvSpPr/>
            <p:nvPr/>
          </p:nvSpPr>
          <p:spPr>
            <a:xfrm>
              <a:off x="6034656" y="3934626"/>
              <a:ext cx="1806702" cy="238526"/>
            </a:xfrm>
            <a:custGeom>
              <a:avLst/>
              <a:gdLst/>
              <a:ahLst/>
              <a:cxnLst/>
              <a:rect l="l" t="t" r="r" b="b"/>
              <a:pathLst>
                <a:path w="9362" h="1236" extrusionOk="0">
                  <a:moveTo>
                    <a:pt x="4681" y="1"/>
                  </a:moveTo>
                  <a:cubicBezTo>
                    <a:pt x="2097" y="1"/>
                    <a:pt x="1" y="275"/>
                    <a:pt x="1" y="618"/>
                  </a:cubicBezTo>
                  <a:cubicBezTo>
                    <a:pt x="1" y="958"/>
                    <a:pt x="2097" y="1236"/>
                    <a:pt x="4681" y="1236"/>
                  </a:cubicBezTo>
                  <a:cubicBezTo>
                    <a:pt x="7266" y="1236"/>
                    <a:pt x="9362" y="958"/>
                    <a:pt x="9362" y="618"/>
                  </a:cubicBezTo>
                  <a:cubicBezTo>
                    <a:pt x="9362" y="275"/>
                    <a:pt x="7266" y="1"/>
                    <a:pt x="46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9" name="Google Shape;1438;p64">
            <a:extLst>
              <a:ext uri="{FF2B5EF4-FFF2-40B4-BE49-F238E27FC236}">
                <a16:creationId xmlns:a16="http://schemas.microsoft.com/office/drawing/2014/main" id="{CA74875E-70BA-A8FD-0494-FC9AAB391243}"/>
              </a:ext>
            </a:extLst>
          </p:cNvPr>
          <p:cNvGrpSpPr/>
          <p:nvPr/>
        </p:nvGrpSpPr>
        <p:grpSpPr>
          <a:xfrm>
            <a:off x="-3777929" y="1262273"/>
            <a:ext cx="2692107" cy="1190132"/>
            <a:chOff x="5591954" y="1304638"/>
            <a:chExt cx="2692107" cy="1190132"/>
          </a:xfrm>
        </p:grpSpPr>
        <p:sp>
          <p:nvSpPr>
            <p:cNvPr id="1510" name="Google Shape;1439;p64">
              <a:extLst>
                <a:ext uri="{FF2B5EF4-FFF2-40B4-BE49-F238E27FC236}">
                  <a16:creationId xmlns:a16="http://schemas.microsoft.com/office/drawing/2014/main" id="{E85977C4-4709-9862-DABB-EF970536A373}"/>
                </a:ext>
              </a:extLst>
            </p:cNvPr>
            <p:cNvSpPr/>
            <p:nvPr/>
          </p:nvSpPr>
          <p:spPr>
            <a:xfrm>
              <a:off x="5859621" y="2205488"/>
              <a:ext cx="313018" cy="255316"/>
            </a:xfrm>
            <a:custGeom>
              <a:avLst/>
              <a:gdLst/>
              <a:ahLst/>
              <a:cxnLst/>
              <a:rect l="l" t="t" r="r" b="b"/>
              <a:pathLst>
                <a:path w="1622" h="1323" extrusionOk="0">
                  <a:moveTo>
                    <a:pt x="812" y="1"/>
                  </a:moveTo>
                  <a:cubicBezTo>
                    <a:pt x="364" y="1"/>
                    <a:pt x="0" y="63"/>
                    <a:pt x="0" y="510"/>
                  </a:cubicBezTo>
                  <a:cubicBezTo>
                    <a:pt x="0" y="958"/>
                    <a:pt x="364" y="1322"/>
                    <a:pt x="812" y="1322"/>
                  </a:cubicBezTo>
                  <a:cubicBezTo>
                    <a:pt x="1260" y="1322"/>
                    <a:pt x="1621" y="958"/>
                    <a:pt x="1621" y="510"/>
                  </a:cubicBezTo>
                  <a:cubicBezTo>
                    <a:pt x="1621" y="69"/>
                    <a:pt x="1260" y="1"/>
                    <a:pt x="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440;p64">
              <a:extLst>
                <a:ext uri="{FF2B5EF4-FFF2-40B4-BE49-F238E27FC236}">
                  <a16:creationId xmlns:a16="http://schemas.microsoft.com/office/drawing/2014/main" id="{36E2DF93-82C7-650F-6AB5-9AD0D85305D5}"/>
                </a:ext>
              </a:extLst>
            </p:cNvPr>
            <p:cNvSpPr/>
            <p:nvPr/>
          </p:nvSpPr>
          <p:spPr>
            <a:xfrm>
              <a:off x="5807708" y="2297928"/>
              <a:ext cx="416070" cy="70439"/>
            </a:xfrm>
            <a:custGeom>
              <a:avLst/>
              <a:gdLst/>
              <a:ahLst/>
              <a:cxnLst/>
              <a:rect l="l" t="t" r="r" b="b"/>
              <a:pathLst>
                <a:path w="2156" h="365" extrusionOk="0">
                  <a:moveTo>
                    <a:pt x="1" y="0"/>
                  </a:moveTo>
                  <a:lnTo>
                    <a:pt x="149" y="365"/>
                  </a:lnTo>
                  <a:lnTo>
                    <a:pt x="2007" y="365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441;p64">
              <a:extLst>
                <a:ext uri="{FF2B5EF4-FFF2-40B4-BE49-F238E27FC236}">
                  <a16:creationId xmlns:a16="http://schemas.microsoft.com/office/drawing/2014/main" id="{F7B14CC8-8650-24DE-BB13-477135AA81AD}"/>
                </a:ext>
              </a:extLst>
            </p:cNvPr>
            <p:cNvSpPr/>
            <p:nvPr/>
          </p:nvSpPr>
          <p:spPr>
            <a:xfrm>
              <a:off x="5807708" y="2297928"/>
              <a:ext cx="416070" cy="70439"/>
            </a:xfrm>
            <a:custGeom>
              <a:avLst/>
              <a:gdLst/>
              <a:ahLst/>
              <a:cxnLst/>
              <a:rect l="l" t="t" r="r" b="b"/>
              <a:pathLst>
                <a:path w="2156" h="365" extrusionOk="0">
                  <a:moveTo>
                    <a:pt x="1" y="0"/>
                  </a:moveTo>
                  <a:lnTo>
                    <a:pt x="149" y="365"/>
                  </a:lnTo>
                  <a:lnTo>
                    <a:pt x="2007" y="365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442;p64">
              <a:extLst>
                <a:ext uri="{FF2B5EF4-FFF2-40B4-BE49-F238E27FC236}">
                  <a16:creationId xmlns:a16="http://schemas.microsoft.com/office/drawing/2014/main" id="{2E5E04EA-158E-D7F6-6F78-F90374AF9203}"/>
                </a:ext>
              </a:extLst>
            </p:cNvPr>
            <p:cNvSpPr/>
            <p:nvPr/>
          </p:nvSpPr>
          <p:spPr>
            <a:xfrm>
              <a:off x="5807708" y="2277085"/>
              <a:ext cx="86649" cy="91281"/>
            </a:xfrm>
            <a:custGeom>
              <a:avLst/>
              <a:gdLst/>
              <a:ahLst/>
              <a:cxnLst/>
              <a:rect l="l" t="t" r="r" b="b"/>
              <a:pathLst>
                <a:path w="449" h="473" extrusionOk="0">
                  <a:moveTo>
                    <a:pt x="371" y="0"/>
                  </a:moveTo>
                  <a:lnTo>
                    <a:pt x="1" y="108"/>
                  </a:lnTo>
                  <a:lnTo>
                    <a:pt x="149" y="473"/>
                  </a:lnTo>
                  <a:lnTo>
                    <a:pt x="448" y="47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443;p64">
              <a:extLst>
                <a:ext uri="{FF2B5EF4-FFF2-40B4-BE49-F238E27FC236}">
                  <a16:creationId xmlns:a16="http://schemas.microsoft.com/office/drawing/2014/main" id="{99D7D7AB-C57E-F646-FC70-F8E1155B3B25}"/>
                </a:ext>
              </a:extLst>
            </p:cNvPr>
            <p:cNvSpPr/>
            <p:nvPr/>
          </p:nvSpPr>
          <p:spPr>
            <a:xfrm>
              <a:off x="6062638" y="2297928"/>
              <a:ext cx="161140" cy="70439"/>
            </a:xfrm>
            <a:custGeom>
              <a:avLst/>
              <a:gdLst/>
              <a:ahLst/>
              <a:cxnLst/>
              <a:rect l="l" t="t" r="r" b="b"/>
              <a:pathLst>
                <a:path w="835" h="365" extrusionOk="0">
                  <a:moveTo>
                    <a:pt x="44" y="0"/>
                  </a:moveTo>
                  <a:lnTo>
                    <a:pt x="1" y="365"/>
                  </a:lnTo>
                  <a:lnTo>
                    <a:pt x="686" y="365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444;p64">
              <a:extLst>
                <a:ext uri="{FF2B5EF4-FFF2-40B4-BE49-F238E27FC236}">
                  <a16:creationId xmlns:a16="http://schemas.microsoft.com/office/drawing/2014/main" id="{1E8287D1-A880-C216-E167-202F9279A2C1}"/>
                </a:ext>
              </a:extLst>
            </p:cNvPr>
            <p:cNvSpPr/>
            <p:nvPr/>
          </p:nvSpPr>
          <p:spPr>
            <a:xfrm>
              <a:off x="7703569" y="2205488"/>
              <a:ext cx="313018" cy="255316"/>
            </a:xfrm>
            <a:custGeom>
              <a:avLst/>
              <a:gdLst/>
              <a:ahLst/>
              <a:cxnLst/>
              <a:rect l="l" t="t" r="r" b="b"/>
              <a:pathLst>
                <a:path w="1622" h="1323" extrusionOk="0">
                  <a:moveTo>
                    <a:pt x="813" y="1"/>
                  </a:moveTo>
                  <a:cubicBezTo>
                    <a:pt x="365" y="1"/>
                    <a:pt x="1" y="69"/>
                    <a:pt x="1" y="510"/>
                  </a:cubicBezTo>
                  <a:cubicBezTo>
                    <a:pt x="1" y="958"/>
                    <a:pt x="365" y="1322"/>
                    <a:pt x="813" y="1322"/>
                  </a:cubicBezTo>
                  <a:cubicBezTo>
                    <a:pt x="1260" y="1322"/>
                    <a:pt x="1622" y="958"/>
                    <a:pt x="1622" y="510"/>
                  </a:cubicBezTo>
                  <a:cubicBezTo>
                    <a:pt x="1622" y="63"/>
                    <a:pt x="1260" y="1"/>
                    <a:pt x="8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445;p64">
              <a:extLst>
                <a:ext uri="{FF2B5EF4-FFF2-40B4-BE49-F238E27FC236}">
                  <a16:creationId xmlns:a16="http://schemas.microsoft.com/office/drawing/2014/main" id="{C7CC2302-9BCB-9E69-FB6E-ED1248C6777F}"/>
                </a:ext>
              </a:extLst>
            </p:cNvPr>
            <p:cNvSpPr/>
            <p:nvPr/>
          </p:nvSpPr>
          <p:spPr>
            <a:xfrm>
              <a:off x="7651850" y="2297928"/>
              <a:ext cx="416070" cy="70439"/>
            </a:xfrm>
            <a:custGeom>
              <a:avLst/>
              <a:gdLst/>
              <a:ahLst/>
              <a:cxnLst/>
              <a:rect l="l" t="t" r="r" b="b"/>
              <a:pathLst>
                <a:path w="2156" h="365" extrusionOk="0">
                  <a:moveTo>
                    <a:pt x="0" y="0"/>
                  </a:moveTo>
                  <a:lnTo>
                    <a:pt x="148" y="365"/>
                  </a:lnTo>
                  <a:lnTo>
                    <a:pt x="2007" y="365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446;p64">
              <a:extLst>
                <a:ext uri="{FF2B5EF4-FFF2-40B4-BE49-F238E27FC236}">
                  <a16:creationId xmlns:a16="http://schemas.microsoft.com/office/drawing/2014/main" id="{045AF10F-84EA-9BA7-6D97-BA6C575B23FB}"/>
                </a:ext>
              </a:extLst>
            </p:cNvPr>
            <p:cNvSpPr/>
            <p:nvPr/>
          </p:nvSpPr>
          <p:spPr>
            <a:xfrm>
              <a:off x="7651850" y="2277085"/>
              <a:ext cx="86456" cy="91281"/>
            </a:xfrm>
            <a:custGeom>
              <a:avLst/>
              <a:gdLst/>
              <a:ahLst/>
              <a:cxnLst/>
              <a:rect l="l" t="t" r="r" b="b"/>
              <a:pathLst>
                <a:path w="448" h="473" extrusionOk="0">
                  <a:moveTo>
                    <a:pt x="371" y="0"/>
                  </a:moveTo>
                  <a:lnTo>
                    <a:pt x="0" y="108"/>
                  </a:lnTo>
                  <a:lnTo>
                    <a:pt x="148" y="473"/>
                  </a:lnTo>
                  <a:lnTo>
                    <a:pt x="448" y="47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447;p64">
              <a:extLst>
                <a:ext uri="{FF2B5EF4-FFF2-40B4-BE49-F238E27FC236}">
                  <a16:creationId xmlns:a16="http://schemas.microsoft.com/office/drawing/2014/main" id="{346AB8E5-632A-2FDF-D557-489514E6A9E0}"/>
                </a:ext>
              </a:extLst>
            </p:cNvPr>
            <p:cNvSpPr/>
            <p:nvPr/>
          </p:nvSpPr>
          <p:spPr>
            <a:xfrm>
              <a:off x="7906780" y="2297928"/>
              <a:ext cx="161140" cy="70439"/>
            </a:xfrm>
            <a:custGeom>
              <a:avLst/>
              <a:gdLst/>
              <a:ahLst/>
              <a:cxnLst/>
              <a:rect l="l" t="t" r="r" b="b"/>
              <a:pathLst>
                <a:path w="835" h="365" extrusionOk="0">
                  <a:moveTo>
                    <a:pt x="44" y="0"/>
                  </a:moveTo>
                  <a:lnTo>
                    <a:pt x="1" y="365"/>
                  </a:lnTo>
                  <a:lnTo>
                    <a:pt x="686" y="365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448;p64">
              <a:extLst>
                <a:ext uri="{FF2B5EF4-FFF2-40B4-BE49-F238E27FC236}">
                  <a16:creationId xmlns:a16="http://schemas.microsoft.com/office/drawing/2014/main" id="{43744C6F-A88B-DC50-9611-3AB707B506D0}"/>
                </a:ext>
              </a:extLst>
            </p:cNvPr>
            <p:cNvSpPr/>
            <p:nvPr/>
          </p:nvSpPr>
          <p:spPr>
            <a:xfrm>
              <a:off x="6305217" y="1304638"/>
              <a:ext cx="1279474" cy="640123"/>
            </a:xfrm>
            <a:custGeom>
              <a:avLst/>
              <a:gdLst/>
              <a:ahLst/>
              <a:cxnLst/>
              <a:rect l="l" t="t" r="r" b="b"/>
              <a:pathLst>
                <a:path w="6630" h="3317" extrusionOk="0">
                  <a:moveTo>
                    <a:pt x="3313" y="1"/>
                  </a:moveTo>
                  <a:cubicBezTo>
                    <a:pt x="1486" y="1"/>
                    <a:pt x="1" y="1483"/>
                    <a:pt x="1" y="3317"/>
                  </a:cubicBezTo>
                  <a:lnTo>
                    <a:pt x="6626" y="3317"/>
                  </a:lnTo>
                  <a:cubicBezTo>
                    <a:pt x="6629" y="1483"/>
                    <a:pt x="5144" y="1"/>
                    <a:pt x="3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449;p64">
              <a:extLst>
                <a:ext uri="{FF2B5EF4-FFF2-40B4-BE49-F238E27FC236}">
                  <a16:creationId xmlns:a16="http://schemas.microsoft.com/office/drawing/2014/main" id="{0D927B63-8C66-5AAA-B33F-63917A635AB1}"/>
                </a:ext>
              </a:extLst>
            </p:cNvPr>
            <p:cNvSpPr/>
            <p:nvPr/>
          </p:nvSpPr>
          <p:spPr>
            <a:xfrm>
              <a:off x="6620937" y="1307147"/>
              <a:ext cx="963755" cy="637035"/>
            </a:xfrm>
            <a:custGeom>
              <a:avLst/>
              <a:gdLst/>
              <a:ahLst/>
              <a:cxnLst/>
              <a:rect l="l" t="t" r="r" b="b"/>
              <a:pathLst>
                <a:path w="4994" h="3301" extrusionOk="0">
                  <a:moveTo>
                    <a:pt x="1940" y="0"/>
                  </a:moveTo>
                  <a:cubicBezTo>
                    <a:pt x="1924" y="0"/>
                    <a:pt x="1909" y="3"/>
                    <a:pt x="1900" y="3"/>
                  </a:cubicBezTo>
                  <a:cubicBezTo>
                    <a:pt x="1" y="204"/>
                    <a:pt x="56" y="2992"/>
                    <a:pt x="1968" y="3112"/>
                  </a:cubicBezTo>
                  <a:lnTo>
                    <a:pt x="4993" y="3301"/>
                  </a:lnTo>
                  <a:cubicBezTo>
                    <a:pt x="4993" y="1559"/>
                    <a:pt x="3647" y="130"/>
                    <a:pt x="1940" y="0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450;p64">
              <a:extLst>
                <a:ext uri="{FF2B5EF4-FFF2-40B4-BE49-F238E27FC236}">
                  <a16:creationId xmlns:a16="http://schemas.microsoft.com/office/drawing/2014/main" id="{22FA954C-32AD-8403-2A5F-895C5E5364D4}"/>
                </a:ext>
              </a:extLst>
            </p:cNvPr>
            <p:cNvSpPr/>
            <p:nvPr/>
          </p:nvSpPr>
          <p:spPr>
            <a:xfrm>
              <a:off x="6899797" y="1385692"/>
              <a:ext cx="438263" cy="438070"/>
            </a:xfrm>
            <a:custGeom>
              <a:avLst/>
              <a:gdLst/>
              <a:ahLst/>
              <a:cxnLst/>
              <a:rect l="l" t="t" r="r" b="b"/>
              <a:pathLst>
                <a:path w="2271" h="2270" extrusionOk="0">
                  <a:moveTo>
                    <a:pt x="1137" y="1"/>
                  </a:moveTo>
                  <a:cubicBezTo>
                    <a:pt x="510" y="1"/>
                    <a:pt x="1" y="510"/>
                    <a:pt x="1" y="1134"/>
                  </a:cubicBezTo>
                  <a:cubicBezTo>
                    <a:pt x="1" y="1760"/>
                    <a:pt x="510" y="2270"/>
                    <a:pt x="1137" y="2270"/>
                  </a:cubicBezTo>
                  <a:cubicBezTo>
                    <a:pt x="1764" y="2270"/>
                    <a:pt x="2270" y="1760"/>
                    <a:pt x="2270" y="1134"/>
                  </a:cubicBezTo>
                  <a:cubicBezTo>
                    <a:pt x="2270" y="510"/>
                    <a:pt x="1764" y="1"/>
                    <a:pt x="1137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451;p64">
              <a:extLst>
                <a:ext uri="{FF2B5EF4-FFF2-40B4-BE49-F238E27FC236}">
                  <a16:creationId xmlns:a16="http://schemas.microsoft.com/office/drawing/2014/main" id="{851BBE34-860C-24B8-00C6-BBD693116ECF}"/>
                </a:ext>
              </a:extLst>
            </p:cNvPr>
            <p:cNvSpPr/>
            <p:nvPr/>
          </p:nvSpPr>
          <p:spPr>
            <a:xfrm>
              <a:off x="6305217" y="1304638"/>
              <a:ext cx="1279474" cy="640123"/>
            </a:xfrm>
            <a:custGeom>
              <a:avLst/>
              <a:gdLst/>
              <a:ahLst/>
              <a:cxnLst/>
              <a:rect l="l" t="t" r="r" b="b"/>
              <a:pathLst>
                <a:path w="6630" h="3317" extrusionOk="0">
                  <a:moveTo>
                    <a:pt x="3313" y="1"/>
                  </a:moveTo>
                  <a:cubicBezTo>
                    <a:pt x="1486" y="1"/>
                    <a:pt x="1" y="1483"/>
                    <a:pt x="1" y="3317"/>
                  </a:cubicBezTo>
                  <a:lnTo>
                    <a:pt x="118" y="3317"/>
                  </a:lnTo>
                  <a:cubicBezTo>
                    <a:pt x="118" y="1551"/>
                    <a:pt x="1550" y="121"/>
                    <a:pt x="3313" y="121"/>
                  </a:cubicBezTo>
                  <a:cubicBezTo>
                    <a:pt x="5076" y="121"/>
                    <a:pt x="6509" y="1551"/>
                    <a:pt x="6509" y="3317"/>
                  </a:cubicBezTo>
                  <a:lnTo>
                    <a:pt x="6629" y="3317"/>
                  </a:lnTo>
                  <a:cubicBezTo>
                    <a:pt x="6629" y="1483"/>
                    <a:pt x="5144" y="1"/>
                    <a:pt x="3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452;p64">
              <a:extLst>
                <a:ext uri="{FF2B5EF4-FFF2-40B4-BE49-F238E27FC236}">
                  <a16:creationId xmlns:a16="http://schemas.microsoft.com/office/drawing/2014/main" id="{8B7DCBDB-C292-7B30-3B3C-BD46927D0A76}"/>
                </a:ext>
              </a:extLst>
            </p:cNvPr>
            <p:cNvSpPr/>
            <p:nvPr/>
          </p:nvSpPr>
          <p:spPr>
            <a:xfrm>
              <a:off x="6157393" y="1910030"/>
              <a:ext cx="1561228" cy="68123"/>
            </a:xfrm>
            <a:custGeom>
              <a:avLst/>
              <a:gdLst/>
              <a:ahLst/>
              <a:cxnLst/>
              <a:rect l="l" t="t" r="r" b="b"/>
              <a:pathLst>
                <a:path w="8090" h="353" extrusionOk="0">
                  <a:moveTo>
                    <a:pt x="387" y="1"/>
                  </a:moveTo>
                  <a:lnTo>
                    <a:pt x="1" y="353"/>
                  </a:lnTo>
                  <a:lnTo>
                    <a:pt x="8090" y="353"/>
                  </a:lnTo>
                  <a:lnTo>
                    <a:pt x="7701" y="1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453;p64">
              <a:extLst>
                <a:ext uri="{FF2B5EF4-FFF2-40B4-BE49-F238E27FC236}">
                  <a16:creationId xmlns:a16="http://schemas.microsoft.com/office/drawing/2014/main" id="{6A9D77C4-608D-C829-B4A6-ECF210932A14}"/>
                </a:ext>
              </a:extLst>
            </p:cNvPr>
            <p:cNvSpPr/>
            <p:nvPr/>
          </p:nvSpPr>
          <p:spPr>
            <a:xfrm>
              <a:off x="6323165" y="1910030"/>
              <a:ext cx="1229299" cy="68123"/>
            </a:xfrm>
            <a:custGeom>
              <a:avLst/>
              <a:gdLst/>
              <a:ahLst/>
              <a:cxnLst/>
              <a:rect l="l" t="t" r="r" b="b"/>
              <a:pathLst>
                <a:path w="6370" h="353" extrusionOk="0">
                  <a:moveTo>
                    <a:pt x="309" y="1"/>
                  </a:moveTo>
                  <a:lnTo>
                    <a:pt x="0" y="353"/>
                  </a:lnTo>
                  <a:lnTo>
                    <a:pt x="6370" y="353"/>
                  </a:lnTo>
                  <a:lnTo>
                    <a:pt x="6067" y="1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454;p64">
              <a:extLst>
                <a:ext uri="{FF2B5EF4-FFF2-40B4-BE49-F238E27FC236}">
                  <a16:creationId xmlns:a16="http://schemas.microsoft.com/office/drawing/2014/main" id="{5C6C9DE4-121A-3AC5-915E-AE3F0F3C487E}"/>
                </a:ext>
              </a:extLst>
            </p:cNvPr>
            <p:cNvSpPr/>
            <p:nvPr/>
          </p:nvSpPr>
          <p:spPr>
            <a:xfrm>
              <a:off x="6626919" y="1910030"/>
              <a:ext cx="622948" cy="68123"/>
            </a:xfrm>
            <a:custGeom>
              <a:avLst/>
              <a:gdLst/>
              <a:ahLst/>
              <a:cxnLst/>
              <a:rect l="l" t="t" r="r" b="b"/>
              <a:pathLst>
                <a:path w="3228" h="353" extrusionOk="0">
                  <a:moveTo>
                    <a:pt x="155" y="1"/>
                  </a:moveTo>
                  <a:lnTo>
                    <a:pt x="1" y="353"/>
                  </a:lnTo>
                  <a:lnTo>
                    <a:pt x="3227" y="353"/>
                  </a:lnTo>
                  <a:lnTo>
                    <a:pt x="3067" y="1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455;p64">
              <a:extLst>
                <a:ext uri="{FF2B5EF4-FFF2-40B4-BE49-F238E27FC236}">
                  <a16:creationId xmlns:a16="http://schemas.microsoft.com/office/drawing/2014/main" id="{5B19ADD6-F1C0-C426-9E0C-F3547116DC91}"/>
                </a:ext>
              </a:extLst>
            </p:cNvPr>
            <p:cNvSpPr/>
            <p:nvPr/>
          </p:nvSpPr>
          <p:spPr>
            <a:xfrm>
              <a:off x="6854639" y="1910030"/>
              <a:ext cx="166351" cy="68123"/>
            </a:xfrm>
            <a:custGeom>
              <a:avLst/>
              <a:gdLst/>
              <a:ahLst/>
              <a:cxnLst/>
              <a:rect l="l" t="t" r="r" b="b"/>
              <a:pathLst>
                <a:path w="862" h="353" extrusionOk="0">
                  <a:moveTo>
                    <a:pt x="43" y="1"/>
                  </a:moveTo>
                  <a:lnTo>
                    <a:pt x="0" y="353"/>
                  </a:lnTo>
                  <a:lnTo>
                    <a:pt x="862" y="353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456;p64">
              <a:extLst>
                <a:ext uri="{FF2B5EF4-FFF2-40B4-BE49-F238E27FC236}">
                  <a16:creationId xmlns:a16="http://schemas.microsoft.com/office/drawing/2014/main" id="{71AD28A7-9E85-AC38-CA96-6E823AF15DFB}"/>
                </a:ext>
              </a:extLst>
            </p:cNvPr>
            <p:cNvSpPr/>
            <p:nvPr/>
          </p:nvSpPr>
          <p:spPr>
            <a:xfrm>
              <a:off x="6955955" y="1910030"/>
              <a:ext cx="762667" cy="68123"/>
            </a:xfrm>
            <a:custGeom>
              <a:avLst/>
              <a:gdLst/>
              <a:ahLst/>
              <a:cxnLst/>
              <a:rect l="l" t="t" r="r" b="b"/>
              <a:pathLst>
                <a:path w="3952" h="353" extrusionOk="0">
                  <a:moveTo>
                    <a:pt x="0" y="1"/>
                  </a:moveTo>
                  <a:lnTo>
                    <a:pt x="0" y="353"/>
                  </a:lnTo>
                  <a:lnTo>
                    <a:pt x="3952" y="353"/>
                  </a:lnTo>
                  <a:lnTo>
                    <a:pt x="35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457;p64">
              <a:extLst>
                <a:ext uri="{FF2B5EF4-FFF2-40B4-BE49-F238E27FC236}">
                  <a16:creationId xmlns:a16="http://schemas.microsoft.com/office/drawing/2014/main" id="{683E6979-26D9-06A0-6C1E-912FFE0E355C}"/>
                </a:ext>
              </a:extLst>
            </p:cNvPr>
            <p:cNvSpPr/>
            <p:nvPr/>
          </p:nvSpPr>
          <p:spPr>
            <a:xfrm>
              <a:off x="6157393" y="1910030"/>
              <a:ext cx="789105" cy="68123"/>
            </a:xfrm>
            <a:custGeom>
              <a:avLst/>
              <a:gdLst/>
              <a:ahLst/>
              <a:cxnLst/>
              <a:rect l="l" t="t" r="r" b="b"/>
              <a:pathLst>
                <a:path w="4089" h="353" extrusionOk="0">
                  <a:moveTo>
                    <a:pt x="387" y="1"/>
                  </a:moveTo>
                  <a:lnTo>
                    <a:pt x="1" y="353"/>
                  </a:lnTo>
                  <a:lnTo>
                    <a:pt x="4089" y="353"/>
                  </a:lnTo>
                  <a:lnTo>
                    <a:pt x="4089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458;p64">
              <a:extLst>
                <a:ext uri="{FF2B5EF4-FFF2-40B4-BE49-F238E27FC236}">
                  <a16:creationId xmlns:a16="http://schemas.microsoft.com/office/drawing/2014/main" id="{70C7FAE5-402C-4FC2-138A-F46FBBAD76E8}"/>
                </a:ext>
              </a:extLst>
            </p:cNvPr>
            <p:cNvSpPr/>
            <p:nvPr/>
          </p:nvSpPr>
          <p:spPr>
            <a:xfrm>
              <a:off x="6955955" y="1910030"/>
              <a:ext cx="596509" cy="68123"/>
            </a:xfrm>
            <a:custGeom>
              <a:avLst/>
              <a:gdLst/>
              <a:ahLst/>
              <a:cxnLst/>
              <a:rect l="l" t="t" r="r" b="b"/>
              <a:pathLst>
                <a:path w="3091" h="353" extrusionOk="0">
                  <a:moveTo>
                    <a:pt x="0" y="1"/>
                  </a:moveTo>
                  <a:lnTo>
                    <a:pt x="0" y="353"/>
                  </a:lnTo>
                  <a:lnTo>
                    <a:pt x="3091" y="353"/>
                  </a:lnTo>
                  <a:lnTo>
                    <a:pt x="2788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459;p64">
              <a:extLst>
                <a:ext uri="{FF2B5EF4-FFF2-40B4-BE49-F238E27FC236}">
                  <a16:creationId xmlns:a16="http://schemas.microsoft.com/office/drawing/2014/main" id="{3E41A5EC-3F8E-C041-BDD9-4582553BEF99}"/>
                </a:ext>
              </a:extLst>
            </p:cNvPr>
            <p:cNvSpPr/>
            <p:nvPr/>
          </p:nvSpPr>
          <p:spPr>
            <a:xfrm>
              <a:off x="6323165" y="1910030"/>
              <a:ext cx="623333" cy="68123"/>
            </a:xfrm>
            <a:custGeom>
              <a:avLst/>
              <a:gdLst/>
              <a:ahLst/>
              <a:cxnLst/>
              <a:rect l="l" t="t" r="r" b="b"/>
              <a:pathLst>
                <a:path w="3230" h="353" extrusionOk="0">
                  <a:moveTo>
                    <a:pt x="309" y="1"/>
                  </a:moveTo>
                  <a:lnTo>
                    <a:pt x="0" y="353"/>
                  </a:lnTo>
                  <a:lnTo>
                    <a:pt x="3230" y="353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460;p64">
              <a:extLst>
                <a:ext uri="{FF2B5EF4-FFF2-40B4-BE49-F238E27FC236}">
                  <a16:creationId xmlns:a16="http://schemas.microsoft.com/office/drawing/2014/main" id="{679EA780-6B3D-FE9D-188B-494BA6E1EDC7}"/>
                </a:ext>
              </a:extLst>
            </p:cNvPr>
            <p:cNvSpPr/>
            <p:nvPr/>
          </p:nvSpPr>
          <p:spPr>
            <a:xfrm>
              <a:off x="6955955" y="1910030"/>
              <a:ext cx="293912" cy="68123"/>
            </a:xfrm>
            <a:custGeom>
              <a:avLst/>
              <a:gdLst/>
              <a:ahLst/>
              <a:cxnLst/>
              <a:rect l="l" t="t" r="r" b="b"/>
              <a:pathLst>
                <a:path w="1523" h="353" extrusionOk="0">
                  <a:moveTo>
                    <a:pt x="0" y="1"/>
                  </a:moveTo>
                  <a:lnTo>
                    <a:pt x="0" y="353"/>
                  </a:lnTo>
                  <a:lnTo>
                    <a:pt x="1522" y="353"/>
                  </a:lnTo>
                  <a:lnTo>
                    <a:pt x="1362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461;p64">
              <a:extLst>
                <a:ext uri="{FF2B5EF4-FFF2-40B4-BE49-F238E27FC236}">
                  <a16:creationId xmlns:a16="http://schemas.microsoft.com/office/drawing/2014/main" id="{E10B70DE-B91E-C221-533C-46EF864BE2DA}"/>
                </a:ext>
              </a:extLst>
            </p:cNvPr>
            <p:cNvSpPr/>
            <p:nvPr/>
          </p:nvSpPr>
          <p:spPr>
            <a:xfrm>
              <a:off x="6626919" y="1910030"/>
              <a:ext cx="319579" cy="68123"/>
            </a:xfrm>
            <a:custGeom>
              <a:avLst/>
              <a:gdLst/>
              <a:ahLst/>
              <a:cxnLst/>
              <a:rect l="l" t="t" r="r" b="b"/>
              <a:pathLst>
                <a:path w="1656" h="353" extrusionOk="0">
                  <a:moveTo>
                    <a:pt x="155" y="1"/>
                  </a:moveTo>
                  <a:lnTo>
                    <a:pt x="1" y="353"/>
                  </a:lnTo>
                  <a:lnTo>
                    <a:pt x="1656" y="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462;p64">
              <a:extLst>
                <a:ext uri="{FF2B5EF4-FFF2-40B4-BE49-F238E27FC236}">
                  <a16:creationId xmlns:a16="http://schemas.microsoft.com/office/drawing/2014/main" id="{A2CD172F-6644-0942-46C9-3FA4E740CBF8}"/>
                </a:ext>
              </a:extLst>
            </p:cNvPr>
            <p:cNvSpPr/>
            <p:nvPr/>
          </p:nvSpPr>
          <p:spPr>
            <a:xfrm>
              <a:off x="6854639" y="1910030"/>
              <a:ext cx="166351" cy="68123"/>
            </a:xfrm>
            <a:custGeom>
              <a:avLst/>
              <a:gdLst/>
              <a:ahLst/>
              <a:cxnLst/>
              <a:rect l="l" t="t" r="r" b="b"/>
              <a:pathLst>
                <a:path w="862" h="353" extrusionOk="0">
                  <a:moveTo>
                    <a:pt x="43" y="1"/>
                  </a:moveTo>
                  <a:lnTo>
                    <a:pt x="0" y="353"/>
                  </a:lnTo>
                  <a:lnTo>
                    <a:pt x="862" y="353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463;p64">
              <a:extLst>
                <a:ext uri="{FF2B5EF4-FFF2-40B4-BE49-F238E27FC236}">
                  <a16:creationId xmlns:a16="http://schemas.microsoft.com/office/drawing/2014/main" id="{FC6FCC49-FA1E-CEF8-7D8E-2100A34495EB}"/>
                </a:ext>
              </a:extLst>
            </p:cNvPr>
            <p:cNvSpPr/>
            <p:nvPr/>
          </p:nvSpPr>
          <p:spPr>
            <a:xfrm>
              <a:off x="5591954" y="1978539"/>
              <a:ext cx="2692106" cy="264772"/>
            </a:xfrm>
            <a:custGeom>
              <a:avLst/>
              <a:gdLst/>
              <a:ahLst/>
              <a:cxnLst/>
              <a:rect l="l" t="t" r="r" b="b"/>
              <a:pathLst>
                <a:path w="13950" h="1372" extrusionOk="0">
                  <a:moveTo>
                    <a:pt x="2764" y="1"/>
                  </a:moveTo>
                  <a:cubicBezTo>
                    <a:pt x="1736" y="1"/>
                    <a:pt x="788" y="380"/>
                    <a:pt x="310" y="982"/>
                  </a:cubicBezTo>
                  <a:lnTo>
                    <a:pt x="1" y="1371"/>
                  </a:lnTo>
                  <a:lnTo>
                    <a:pt x="13950" y="1371"/>
                  </a:lnTo>
                  <a:lnTo>
                    <a:pt x="13641" y="982"/>
                  </a:lnTo>
                  <a:cubicBezTo>
                    <a:pt x="13163" y="380"/>
                    <a:pt x="12218" y="1"/>
                    <a:pt x="11187" y="1"/>
                  </a:cubicBezTo>
                  <a:close/>
                </a:path>
              </a:pathLst>
            </a:custGeom>
            <a:solidFill>
              <a:srgbClr val="CEB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464;p64">
              <a:extLst>
                <a:ext uri="{FF2B5EF4-FFF2-40B4-BE49-F238E27FC236}">
                  <a16:creationId xmlns:a16="http://schemas.microsoft.com/office/drawing/2014/main" id="{BD4618CA-1028-C85F-F12A-1742F055ED6D}"/>
                </a:ext>
              </a:extLst>
            </p:cNvPr>
            <p:cNvSpPr/>
            <p:nvPr/>
          </p:nvSpPr>
          <p:spPr>
            <a:xfrm>
              <a:off x="5818515" y="1978539"/>
              <a:ext cx="2238597" cy="264772"/>
            </a:xfrm>
            <a:custGeom>
              <a:avLst/>
              <a:gdLst/>
              <a:ahLst/>
              <a:cxnLst/>
              <a:rect l="l" t="t" r="r" b="b"/>
              <a:pathLst>
                <a:path w="11600" h="1372" extrusionOk="0">
                  <a:moveTo>
                    <a:pt x="2300" y="1"/>
                  </a:moveTo>
                  <a:cubicBezTo>
                    <a:pt x="1445" y="1"/>
                    <a:pt x="658" y="380"/>
                    <a:pt x="259" y="982"/>
                  </a:cubicBezTo>
                  <a:lnTo>
                    <a:pt x="0" y="1371"/>
                  </a:lnTo>
                  <a:lnTo>
                    <a:pt x="11600" y="1371"/>
                  </a:lnTo>
                  <a:lnTo>
                    <a:pt x="11343" y="982"/>
                  </a:lnTo>
                  <a:cubicBezTo>
                    <a:pt x="10945" y="380"/>
                    <a:pt x="10158" y="1"/>
                    <a:pt x="9303" y="1"/>
                  </a:cubicBezTo>
                  <a:close/>
                </a:path>
              </a:pathLst>
            </a:custGeom>
            <a:solidFill>
              <a:srgbClr val="CEB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465;p64">
              <a:extLst>
                <a:ext uri="{FF2B5EF4-FFF2-40B4-BE49-F238E27FC236}">
                  <a16:creationId xmlns:a16="http://schemas.microsoft.com/office/drawing/2014/main" id="{5E327EB7-690D-44E3-3E4A-D18D30050DAA}"/>
                </a:ext>
              </a:extLst>
            </p:cNvPr>
            <p:cNvSpPr/>
            <p:nvPr/>
          </p:nvSpPr>
          <p:spPr>
            <a:xfrm>
              <a:off x="6034656" y="1978539"/>
              <a:ext cx="1806702" cy="264772"/>
            </a:xfrm>
            <a:custGeom>
              <a:avLst/>
              <a:gdLst/>
              <a:ahLst/>
              <a:cxnLst/>
              <a:rect l="l" t="t" r="r" b="b"/>
              <a:pathLst>
                <a:path w="9362" h="1372" extrusionOk="0">
                  <a:moveTo>
                    <a:pt x="1856" y="1"/>
                  </a:moveTo>
                  <a:cubicBezTo>
                    <a:pt x="1165" y="1"/>
                    <a:pt x="529" y="380"/>
                    <a:pt x="208" y="982"/>
                  </a:cubicBezTo>
                  <a:lnTo>
                    <a:pt x="1" y="1371"/>
                  </a:lnTo>
                  <a:lnTo>
                    <a:pt x="9362" y="1371"/>
                  </a:lnTo>
                  <a:lnTo>
                    <a:pt x="9155" y="982"/>
                  </a:lnTo>
                  <a:cubicBezTo>
                    <a:pt x="8834" y="380"/>
                    <a:pt x="8198" y="1"/>
                    <a:pt x="7506" y="1"/>
                  </a:cubicBezTo>
                  <a:close/>
                </a:path>
              </a:pathLst>
            </a:custGeom>
            <a:solidFill>
              <a:srgbClr val="CEB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466;p64">
              <a:extLst>
                <a:ext uri="{FF2B5EF4-FFF2-40B4-BE49-F238E27FC236}">
                  <a16:creationId xmlns:a16="http://schemas.microsoft.com/office/drawing/2014/main" id="{77FA8918-383E-3405-0B07-5209191B926F}"/>
                </a:ext>
              </a:extLst>
            </p:cNvPr>
            <p:cNvSpPr/>
            <p:nvPr/>
          </p:nvSpPr>
          <p:spPr>
            <a:xfrm>
              <a:off x="6484498" y="1978539"/>
              <a:ext cx="908948" cy="264772"/>
            </a:xfrm>
            <a:custGeom>
              <a:avLst/>
              <a:gdLst/>
              <a:ahLst/>
              <a:cxnLst/>
              <a:rect l="l" t="t" r="r" b="b"/>
              <a:pathLst>
                <a:path w="4710" h="1372" extrusionOk="0">
                  <a:moveTo>
                    <a:pt x="930" y="1"/>
                  </a:moveTo>
                  <a:cubicBezTo>
                    <a:pt x="584" y="1"/>
                    <a:pt x="263" y="380"/>
                    <a:pt x="106" y="982"/>
                  </a:cubicBezTo>
                  <a:lnTo>
                    <a:pt x="1" y="1371"/>
                  </a:lnTo>
                  <a:lnTo>
                    <a:pt x="4709" y="1371"/>
                  </a:lnTo>
                  <a:lnTo>
                    <a:pt x="4598" y="982"/>
                  </a:lnTo>
                  <a:cubicBezTo>
                    <a:pt x="4434" y="380"/>
                    <a:pt x="4119" y="1"/>
                    <a:pt x="3771" y="1"/>
                  </a:cubicBezTo>
                  <a:close/>
                </a:path>
              </a:pathLst>
            </a:custGeom>
            <a:solidFill>
              <a:srgbClr val="CEB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467;p64">
              <a:extLst>
                <a:ext uri="{FF2B5EF4-FFF2-40B4-BE49-F238E27FC236}">
                  <a16:creationId xmlns:a16="http://schemas.microsoft.com/office/drawing/2014/main" id="{B50B4FC2-DD34-57FA-4CD1-48EFCB1F8149}"/>
                </a:ext>
              </a:extLst>
            </p:cNvPr>
            <p:cNvSpPr/>
            <p:nvPr/>
          </p:nvSpPr>
          <p:spPr>
            <a:xfrm>
              <a:off x="6924885" y="1978539"/>
              <a:ext cx="1359176" cy="264772"/>
            </a:xfrm>
            <a:custGeom>
              <a:avLst/>
              <a:gdLst/>
              <a:ahLst/>
              <a:cxnLst/>
              <a:rect l="l" t="t" r="r" b="b"/>
              <a:pathLst>
                <a:path w="7043" h="1372" extrusionOk="0">
                  <a:moveTo>
                    <a:pt x="0" y="1"/>
                  </a:moveTo>
                  <a:lnTo>
                    <a:pt x="0" y="1371"/>
                  </a:lnTo>
                  <a:lnTo>
                    <a:pt x="7043" y="1371"/>
                  </a:lnTo>
                  <a:lnTo>
                    <a:pt x="6734" y="979"/>
                  </a:lnTo>
                  <a:cubicBezTo>
                    <a:pt x="6256" y="377"/>
                    <a:pt x="5311" y="1"/>
                    <a:pt x="4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468;p64">
              <a:extLst>
                <a:ext uri="{FF2B5EF4-FFF2-40B4-BE49-F238E27FC236}">
                  <a16:creationId xmlns:a16="http://schemas.microsoft.com/office/drawing/2014/main" id="{A9D3ECE7-50B1-6ECE-DD67-5880A39F8F78}"/>
                </a:ext>
              </a:extLst>
            </p:cNvPr>
            <p:cNvSpPr/>
            <p:nvPr/>
          </p:nvSpPr>
          <p:spPr>
            <a:xfrm>
              <a:off x="5591954" y="1977960"/>
              <a:ext cx="1324825" cy="264772"/>
            </a:xfrm>
            <a:custGeom>
              <a:avLst/>
              <a:gdLst/>
              <a:ahLst/>
              <a:cxnLst/>
              <a:rect l="l" t="t" r="r" b="b"/>
              <a:pathLst>
                <a:path w="6865" h="1372" extrusionOk="0">
                  <a:moveTo>
                    <a:pt x="6707" y="35"/>
                  </a:moveTo>
                  <a:cubicBezTo>
                    <a:pt x="6738" y="35"/>
                    <a:pt x="6731" y="65"/>
                    <a:pt x="6707" y="65"/>
                  </a:cubicBezTo>
                  <a:cubicBezTo>
                    <a:pt x="6676" y="65"/>
                    <a:pt x="6676" y="35"/>
                    <a:pt x="6707" y="35"/>
                  </a:cubicBezTo>
                  <a:close/>
                  <a:moveTo>
                    <a:pt x="2764" y="1"/>
                  </a:moveTo>
                  <a:cubicBezTo>
                    <a:pt x="1736" y="1"/>
                    <a:pt x="788" y="377"/>
                    <a:pt x="310" y="979"/>
                  </a:cubicBezTo>
                  <a:lnTo>
                    <a:pt x="1" y="1371"/>
                  </a:lnTo>
                  <a:lnTo>
                    <a:pt x="6864" y="1371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469;p64">
              <a:extLst>
                <a:ext uri="{FF2B5EF4-FFF2-40B4-BE49-F238E27FC236}">
                  <a16:creationId xmlns:a16="http://schemas.microsoft.com/office/drawing/2014/main" id="{0A62EBD3-8ED5-7E11-C825-B8BFF8A42155}"/>
                </a:ext>
              </a:extLst>
            </p:cNvPr>
            <p:cNvSpPr/>
            <p:nvPr/>
          </p:nvSpPr>
          <p:spPr>
            <a:xfrm>
              <a:off x="6924885" y="1978539"/>
              <a:ext cx="1132228" cy="264772"/>
            </a:xfrm>
            <a:custGeom>
              <a:avLst/>
              <a:gdLst/>
              <a:ahLst/>
              <a:cxnLst/>
              <a:rect l="l" t="t" r="r" b="b"/>
              <a:pathLst>
                <a:path w="5867" h="1372" extrusionOk="0">
                  <a:moveTo>
                    <a:pt x="0" y="1"/>
                  </a:moveTo>
                  <a:lnTo>
                    <a:pt x="0" y="1371"/>
                  </a:lnTo>
                  <a:lnTo>
                    <a:pt x="5867" y="1371"/>
                  </a:lnTo>
                  <a:lnTo>
                    <a:pt x="5607" y="979"/>
                  </a:lnTo>
                  <a:cubicBezTo>
                    <a:pt x="5209" y="377"/>
                    <a:pt x="4422" y="1"/>
                    <a:pt x="3566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470;p64">
              <a:extLst>
                <a:ext uri="{FF2B5EF4-FFF2-40B4-BE49-F238E27FC236}">
                  <a16:creationId xmlns:a16="http://schemas.microsoft.com/office/drawing/2014/main" id="{B532F9C7-77AB-02E9-FDC7-C57A01C5C8AA}"/>
                </a:ext>
              </a:extLst>
            </p:cNvPr>
            <p:cNvSpPr/>
            <p:nvPr/>
          </p:nvSpPr>
          <p:spPr>
            <a:xfrm>
              <a:off x="5818515" y="1977960"/>
              <a:ext cx="1097684" cy="264772"/>
            </a:xfrm>
            <a:custGeom>
              <a:avLst/>
              <a:gdLst/>
              <a:ahLst/>
              <a:cxnLst/>
              <a:rect l="l" t="t" r="r" b="b"/>
              <a:pathLst>
                <a:path w="5688" h="1372" extrusionOk="0">
                  <a:moveTo>
                    <a:pt x="5533" y="35"/>
                  </a:moveTo>
                  <a:cubicBezTo>
                    <a:pt x="5564" y="35"/>
                    <a:pt x="5557" y="65"/>
                    <a:pt x="5533" y="65"/>
                  </a:cubicBezTo>
                  <a:cubicBezTo>
                    <a:pt x="5502" y="65"/>
                    <a:pt x="5502" y="35"/>
                    <a:pt x="5533" y="35"/>
                  </a:cubicBezTo>
                  <a:close/>
                  <a:moveTo>
                    <a:pt x="2300" y="1"/>
                  </a:moveTo>
                  <a:cubicBezTo>
                    <a:pt x="1445" y="1"/>
                    <a:pt x="658" y="377"/>
                    <a:pt x="259" y="979"/>
                  </a:cubicBezTo>
                  <a:lnTo>
                    <a:pt x="0" y="1371"/>
                  </a:lnTo>
                  <a:lnTo>
                    <a:pt x="5687" y="1371"/>
                  </a:lnTo>
                  <a:lnTo>
                    <a:pt x="5687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471;p64">
              <a:extLst>
                <a:ext uri="{FF2B5EF4-FFF2-40B4-BE49-F238E27FC236}">
                  <a16:creationId xmlns:a16="http://schemas.microsoft.com/office/drawing/2014/main" id="{0B9FEB9A-D54E-6739-BECB-FA7BADB28D00}"/>
                </a:ext>
              </a:extLst>
            </p:cNvPr>
            <p:cNvSpPr/>
            <p:nvPr/>
          </p:nvSpPr>
          <p:spPr>
            <a:xfrm>
              <a:off x="6924885" y="1978539"/>
              <a:ext cx="916474" cy="264772"/>
            </a:xfrm>
            <a:custGeom>
              <a:avLst/>
              <a:gdLst/>
              <a:ahLst/>
              <a:cxnLst/>
              <a:rect l="l" t="t" r="r" b="b"/>
              <a:pathLst>
                <a:path w="4749" h="1372" extrusionOk="0">
                  <a:moveTo>
                    <a:pt x="0" y="1"/>
                  </a:moveTo>
                  <a:lnTo>
                    <a:pt x="0" y="1371"/>
                  </a:lnTo>
                  <a:lnTo>
                    <a:pt x="4749" y="1371"/>
                  </a:lnTo>
                  <a:lnTo>
                    <a:pt x="4542" y="979"/>
                  </a:lnTo>
                  <a:cubicBezTo>
                    <a:pt x="4221" y="377"/>
                    <a:pt x="3585" y="1"/>
                    <a:pt x="2893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472;p64">
              <a:extLst>
                <a:ext uri="{FF2B5EF4-FFF2-40B4-BE49-F238E27FC236}">
                  <a16:creationId xmlns:a16="http://schemas.microsoft.com/office/drawing/2014/main" id="{3EE91B9F-FC90-EA3C-E675-BF299CD0E91C}"/>
                </a:ext>
              </a:extLst>
            </p:cNvPr>
            <p:cNvSpPr/>
            <p:nvPr/>
          </p:nvSpPr>
          <p:spPr>
            <a:xfrm>
              <a:off x="6926042" y="1978539"/>
              <a:ext cx="466825" cy="264772"/>
            </a:xfrm>
            <a:custGeom>
              <a:avLst/>
              <a:gdLst/>
              <a:ahLst/>
              <a:cxnLst/>
              <a:rect l="l" t="t" r="r" b="b"/>
              <a:pathLst>
                <a:path w="2419" h="1372" extrusionOk="0">
                  <a:moveTo>
                    <a:pt x="1" y="1"/>
                  </a:moveTo>
                  <a:lnTo>
                    <a:pt x="1" y="1371"/>
                  </a:lnTo>
                  <a:lnTo>
                    <a:pt x="2418" y="1371"/>
                  </a:lnTo>
                  <a:lnTo>
                    <a:pt x="2313" y="979"/>
                  </a:lnTo>
                  <a:cubicBezTo>
                    <a:pt x="2149" y="377"/>
                    <a:pt x="1835" y="1"/>
                    <a:pt x="1486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473;p64">
              <a:extLst>
                <a:ext uri="{FF2B5EF4-FFF2-40B4-BE49-F238E27FC236}">
                  <a16:creationId xmlns:a16="http://schemas.microsoft.com/office/drawing/2014/main" id="{5A2A7E4D-0B11-AA4B-7D74-4B64A645ECE6}"/>
                </a:ext>
              </a:extLst>
            </p:cNvPr>
            <p:cNvSpPr/>
            <p:nvPr/>
          </p:nvSpPr>
          <p:spPr>
            <a:xfrm>
              <a:off x="6427954" y="2374156"/>
              <a:ext cx="1020298" cy="120614"/>
            </a:xfrm>
            <a:custGeom>
              <a:avLst/>
              <a:gdLst/>
              <a:ahLst/>
              <a:cxnLst/>
              <a:rect l="l" t="t" r="r" b="b"/>
              <a:pathLst>
                <a:path w="5287" h="625" extrusionOk="0">
                  <a:moveTo>
                    <a:pt x="1" y="1"/>
                  </a:moveTo>
                  <a:cubicBezTo>
                    <a:pt x="1" y="1"/>
                    <a:pt x="115" y="294"/>
                    <a:pt x="417" y="624"/>
                  </a:cubicBezTo>
                  <a:lnTo>
                    <a:pt x="4869" y="624"/>
                  </a:lnTo>
                  <a:cubicBezTo>
                    <a:pt x="5169" y="294"/>
                    <a:pt x="5286" y="1"/>
                    <a:pt x="5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474;p64">
              <a:extLst>
                <a:ext uri="{FF2B5EF4-FFF2-40B4-BE49-F238E27FC236}">
                  <a16:creationId xmlns:a16="http://schemas.microsoft.com/office/drawing/2014/main" id="{254A8033-8394-DF79-5189-4B5983AA5A36}"/>
                </a:ext>
              </a:extLst>
            </p:cNvPr>
            <p:cNvSpPr/>
            <p:nvPr/>
          </p:nvSpPr>
          <p:spPr>
            <a:xfrm>
              <a:off x="6317182" y="2288472"/>
              <a:ext cx="1241263" cy="150912"/>
            </a:xfrm>
            <a:custGeom>
              <a:avLst/>
              <a:gdLst/>
              <a:ahLst/>
              <a:cxnLst/>
              <a:rect l="l" t="t" r="r" b="b"/>
              <a:pathLst>
                <a:path w="6432" h="782" extrusionOk="0">
                  <a:moveTo>
                    <a:pt x="0" y="0"/>
                  </a:moveTo>
                  <a:lnTo>
                    <a:pt x="309" y="781"/>
                  </a:lnTo>
                  <a:lnTo>
                    <a:pt x="6123" y="781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475;p64">
              <a:extLst>
                <a:ext uri="{FF2B5EF4-FFF2-40B4-BE49-F238E27FC236}">
                  <a16:creationId xmlns:a16="http://schemas.microsoft.com/office/drawing/2014/main" id="{F87C804F-6D89-AAC5-679A-8E05D7ADFBB6}"/>
                </a:ext>
              </a:extLst>
            </p:cNvPr>
            <p:cNvSpPr/>
            <p:nvPr/>
          </p:nvSpPr>
          <p:spPr>
            <a:xfrm>
              <a:off x="6448796" y="2288472"/>
              <a:ext cx="978035" cy="150912"/>
            </a:xfrm>
            <a:custGeom>
              <a:avLst/>
              <a:gdLst/>
              <a:ahLst/>
              <a:cxnLst/>
              <a:rect l="l" t="t" r="r" b="b"/>
              <a:pathLst>
                <a:path w="5068" h="782" extrusionOk="0">
                  <a:moveTo>
                    <a:pt x="1" y="0"/>
                  </a:moveTo>
                  <a:lnTo>
                    <a:pt x="245" y="781"/>
                  </a:lnTo>
                  <a:lnTo>
                    <a:pt x="4823" y="781"/>
                  </a:lnTo>
                  <a:lnTo>
                    <a:pt x="5067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476;p64">
              <a:extLst>
                <a:ext uri="{FF2B5EF4-FFF2-40B4-BE49-F238E27FC236}">
                  <a16:creationId xmlns:a16="http://schemas.microsoft.com/office/drawing/2014/main" id="{61C7B7FA-D3DA-B801-A1A7-62811804DBEC}"/>
                </a:ext>
              </a:extLst>
            </p:cNvPr>
            <p:cNvSpPr/>
            <p:nvPr/>
          </p:nvSpPr>
          <p:spPr>
            <a:xfrm>
              <a:off x="6690797" y="2288472"/>
              <a:ext cx="494614" cy="150912"/>
            </a:xfrm>
            <a:custGeom>
              <a:avLst/>
              <a:gdLst/>
              <a:ahLst/>
              <a:cxnLst/>
              <a:rect l="l" t="t" r="r" b="b"/>
              <a:pathLst>
                <a:path w="2563" h="782" extrusionOk="0">
                  <a:moveTo>
                    <a:pt x="0" y="0"/>
                  </a:moveTo>
                  <a:lnTo>
                    <a:pt x="124" y="781"/>
                  </a:lnTo>
                  <a:lnTo>
                    <a:pt x="2439" y="781"/>
                  </a:lnTo>
                  <a:lnTo>
                    <a:pt x="2563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477;p64">
              <a:extLst>
                <a:ext uri="{FF2B5EF4-FFF2-40B4-BE49-F238E27FC236}">
                  <a16:creationId xmlns:a16="http://schemas.microsoft.com/office/drawing/2014/main" id="{3A97BBCE-809B-9DE6-AC68-681FC10D9DB6}"/>
                </a:ext>
              </a:extLst>
            </p:cNvPr>
            <p:cNvSpPr/>
            <p:nvPr/>
          </p:nvSpPr>
          <p:spPr>
            <a:xfrm>
              <a:off x="6871814" y="2288472"/>
              <a:ext cx="132579" cy="150912"/>
            </a:xfrm>
            <a:custGeom>
              <a:avLst/>
              <a:gdLst/>
              <a:ahLst/>
              <a:cxnLst/>
              <a:rect l="l" t="t" r="r" b="b"/>
              <a:pathLst>
                <a:path w="687" h="782" extrusionOk="0">
                  <a:moveTo>
                    <a:pt x="1" y="0"/>
                  </a:moveTo>
                  <a:lnTo>
                    <a:pt x="35" y="781"/>
                  </a:lnTo>
                  <a:lnTo>
                    <a:pt x="652" y="781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478;p64">
              <a:extLst>
                <a:ext uri="{FF2B5EF4-FFF2-40B4-BE49-F238E27FC236}">
                  <a16:creationId xmlns:a16="http://schemas.microsoft.com/office/drawing/2014/main" id="{FDF13EB0-6AD1-D8E4-14A5-82A55F58E2AC}"/>
                </a:ext>
              </a:extLst>
            </p:cNvPr>
            <p:cNvSpPr/>
            <p:nvPr/>
          </p:nvSpPr>
          <p:spPr>
            <a:xfrm>
              <a:off x="6952288" y="2288472"/>
              <a:ext cx="606158" cy="150912"/>
            </a:xfrm>
            <a:custGeom>
              <a:avLst/>
              <a:gdLst/>
              <a:ahLst/>
              <a:cxnLst/>
              <a:rect l="l" t="t" r="r" b="b"/>
              <a:pathLst>
                <a:path w="3141" h="782" extrusionOk="0">
                  <a:moveTo>
                    <a:pt x="0" y="0"/>
                  </a:moveTo>
                  <a:lnTo>
                    <a:pt x="0" y="781"/>
                  </a:lnTo>
                  <a:lnTo>
                    <a:pt x="2832" y="781"/>
                  </a:lnTo>
                  <a:lnTo>
                    <a:pt x="3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479;p64">
              <a:extLst>
                <a:ext uri="{FF2B5EF4-FFF2-40B4-BE49-F238E27FC236}">
                  <a16:creationId xmlns:a16="http://schemas.microsoft.com/office/drawing/2014/main" id="{1F206D5A-1E2D-55E2-8934-C71B78B3A2D5}"/>
                </a:ext>
              </a:extLst>
            </p:cNvPr>
            <p:cNvSpPr/>
            <p:nvPr/>
          </p:nvSpPr>
          <p:spPr>
            <a:xfrm>
              <a:off x="6317182" y="2288472"/>
              <a:ext cx="627579" cy="150912"/>
            </a:xfrm>
            <a:custGeom>
              <a:avLst/>
              <a:gdLst/>
              <a:ahLst/>
              <a:cxnLst/>
              <a:rect l="l" t="t" r="r" b="b"/>
              <a:pathLst>
                <a:path w="3252" h="782" extrusionOk="0">
                  <a:moveTo>
                    <a:pt x="0" y="0"/>
                  </a:moveTo>
                  <a:lnTo>
                    <a:pt x="309" y="781"/>
                  </a:lnTo>
                  <a:lnTo>
                    <a:pt x="3251" y="781"/>
                  </a:lnTo>
                  <a:lnTo>
                    <a:pt x="32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480;p64">
              <a:extLst>
                <a:ext uri="{FF2B5EF4-FFF2-40B4-BE49-F238E27FC236}">
                  <a16:creationId xmlns:a16="http://schemas.microsoft.com/office/drawing/2014/main" id="{0AD2B5D5-A13A-2F54-B1D1-FAFD90158A9D}"/>
                </a:ext>
              </a:extLst>
            </p:cNvPr>
            <p:cNvSpPr/>
            <p:nvPr/>
          </p:nvSpPr>
          <p:spPr>
            <a:xfrm>
              <a:off x="6952288" y="2288472"/>
              <a:ext cx="474544" cy="150912"/>
            </a:xfrm>
            <a:custGeom>
              <a:avLst/>
              <a:gdLst/>
              <a:ahLst/>
              <a:cxnLst/>
              <a:rect l="l" t="t" r="r" b="b"/>
              <a:pathLst>
                <a:path w="2459" h="782" extrusionOk="0">
                  <a:moveTo>
                    <a:pt x="0" y="0"/>
                  </a:moveTo>
                  <a:lnTo>
                    <a:pt x="0" y="781"/>
                  </a:lnTo>
                  <a:lnTo>
                    <a:pt x="2214" y="781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481;p64">
              <a:extLst>
                <a:ext uri="{FF2B5EF4-FFF2-40B4-BE49-F238E27FC236}">
                  <a16:creationId xmlns:a16="http://schemas.microsoft.com/office/drawing/2014/main" id="{F86834C4-77DB-4D26-B4D4-A2FFC2CEE8A8}"/>
                </a:ext>
              </a:extLst>
            </p:cNvPr>
            <p:cNvSpPr/>
            <p:nvPr/>
          </p:nvSpPr>
          <p:spPr>
            <a:xfrm>
              <a:off x="6448796" y="2288472"/>
              <a:ext cx="495965" cy="150912"/>
            </a:xfrm>
            <a:custGeom>
              <a:avLst/>
              <a:gdLst/>
              <a:ahLst/>
              <a:cxnLst/>
              <a:rect l="l" t="t" r="r" b="b"/>
              <a:pathLst>
                <a:path w="2570" h="782" extrusionOk="0">
                  <a:moveTo>
                    <a:pt x="1" y="0"/>
                  </a:moveTo>
                  <a:lnTo>
                    <a:pt x="245" y="781"/>
                  </a:lnTo>
                  <a:lnTo>
                    <a:pt x="2569" y="781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482;p64">
              <a:extLst>
                <a:ext uri="{FF2B5EF4-FFF2-40B4-BE49-F238E27FC236}">
                  <a16:creationId xmlns:a16="http://schemas.microsoft.com/office/drawing/2014/main" id="{9813DBE0-CC23-85CB-4BAC-13C968691E10}"/>
                </a:ext>
              </a:extLst>
            </p:cNvPr>
            <p:cNvSpPr/>
            <p:nvPr/>
          </p:nvSpPr>
          <p:spPr>
            <a:xfrm>
              <a:off x="6952288" y="2288472"/>
              <a:ext cx="233123" cy="150912"/>
            </a:xfrm>
            <a:custGeom>
              <a:avLst/>
              <a:gdLst/>
              <a:ahLst/>
              <a:cxnLst/>
              <a:rect l="l" t="t" r="r" b="b"/>
              <a:pathLst>
                <a:path w="1208" h="782" extrusionOk="0">
                  <a:moveTo>
                    <a:pt x="0" y="0"/>
                  </a:moveTo>
                  <a:lnTo>
                    <a:pt x="0" y="781"/>
                  </a:lnTo>
                  <a:lnTo>
                    <a:pt x="1084" y="781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483;p64">
              <a:extLst>
                <a:ext uri="{FF2B5EF4-FFF2-40B4-BE49-F238E27FC236}">
                  <a16:creationId xmlns:a16="http://schemas.microsoft.com/office/drawing/2014/main" id="{529D021C-441C-3573-2890-177FD94FC7FE}"/>
                </a:ext>
              </a:extLst>
            </p:cNvPr>
            <p:cNvSpPr/>
            <p:nvPr/>
          </p:nvSpPr>
          <p:spPr>
            <a:xfrm>
              <a:off x="6690797" y="2288472"/>
              <a:ext cx="253965" cy="150912"/>
            </a:xfrm>
            <a:custGeom>
              <a:avLst/>
              <a:gdLst/>
              <a:ahLst/>
              <a:cxnLst/>
              <a:rect l="l" t="t" r="r" b="b"/>
              <a:pathLst>
                <a:path w="1316" h="782" extrusionOk="0">
                  <a:moveTo>
                    <a:pt x="0" y="0"/>
                  </a:moveTo>
                  <a:lnTo>
                    <a:pt x="124" y="781"/>
                  </a:lnTo>
                  <a:lnTo>
                    <a:pt x="1315" y="781"/>
                  </a:lnTo>
                  <a:lnTo>
                    <a:pt x="13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484;p64">
              <a:extLst>
                <a:ext uri="{FF2B5EF4-FFF2-40B4-BE49-F238E27FC236}">
                  <a16:creationId xmlns:a16="http://schemas.microsoft.com/office/drawing/2014/main" id="{7089C23C-6B38-A049-5878-1D6DF23927D1}"/>
                </a:ext>
              </a:extLst>
            </p:cNvPr>
            <p:cNvSpPr/>
            <p:nvPr/>
          </p:nvSpPr>
          <p:spPr>
            <a:xfrm>
              <a:off x="6871814" y="2288472"/>
              <a:ext cx="132579" cy="150912"/>
            </a:xfrm>
            <a:custGeom>
              <a:avLst/>
              <a:gdLst/>
              <a:ahLst/>
              <a:cxnLst/>
              <a:rect l="l" t="t" r="r" b="b"/>
              <a:pathLst>
                <a:path w="687" h="782" extrusionOk="0">
                  <a:moveTo>
                    <a:pt x="1" y="0"/>
                  </a:moveTo>
                  <a:lnTo>
                    <a:pt x="35" y="781"/>
                  </a:lnTo>
                  <a:lnTo>
                    <a:pt x="652" y="781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485;p64">
              <a:extLst>
                <a:ext uri="{FF2B5EF4-FFF2-40B4-BE49-F238E27FC236}">
                  <a16:creationId xmlns:a16="http://schemas.microsoft.com/office/drawing/2014/main" id="{A72987FA-C3FF-DB65-CC70-1A0E4812D864}"/>
                </a:ext>
              </a:extLst>
            </p:cNvPr>
            <p:cNvSpPr/>
            <p:nvPr/>
          </p:nvSpPr>
          <p:spPr>
            <a:xfrm>
              <a:off x="5591954" y="2243120"/>
              <a:ext cx="1346246" cy="78737"/>
            </a:xfrm>
            <a:custGeom>
              <a:avLst/>
              <a:gdLst/>
              <a:ahLst/>
              <a:cxnLst/>
              <a:rect l="l" t="t" r="r" b="b"/>
              <a:pathLst>
                <a:path w="6976" h="408" extrusionOk="0">
                  <a:moveTo>
                    <a:pt x="1" y="0"/>
                  </a:moveTo>
                  <a:cubicBezTo>
                    <a:pt x="10" y="0"/>
                    <a:pt x="23" y="7"/>
                    <a:pt x="38" y="16"/>
                  </a:cubicBezTo>
                  <a:cubicBezTo>
                    <a:pt x="427" y="278"/>
                    <a:pt x="980" y="405"/>
                    <a:pt x="1538" y="408"/>
                  </a:cubicBezTo>
                  <a:lnTo>
                    <a:pt x="6975" y="408"/>
                  </a:lnTo>
                  <a:lnTo>
                    <a:pt x="69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486;p64">
              <a:extLst>
                <a:ext uri="{FF2B5EF4-FFF2-40B4-BE49-F238E27FC236}">
                  <a16:creationId xmlns:a16="http://schemas.microsoft.com/office/drawing/2014/main" id="{E1848CA6-39DE-EFE0-F59A-604C043A85EA}"/>
                </a:ext>
              </a:extLst>
            </p:cNvPr>
            <p:cNvSpPr/>
            <p:nvPr/>
          </p:nvSpPr>
          <p:spPr>
            <a:xfrm>
              <a:off x="6938007" y="2243120"/>
              <a:ext cx="1346053" cy="78737"/>
            </a:xfrm>
            <a:custGeom>
              <a:avLst/>
              <a:gdLst/>
              <a:ahLst/>
              <a:cxnLst/>
              <a:rect l="l" t="t" r="r" b="b"/>
              <a:pathLst>
                <a:path w="6975" h="408" extrusionOk="0">
                  <a:moveTo>
                    <a:pt x="0" y="0"/>
                  </a:moveTo>
                  <a:lnTo>
                    <a:pt x="0" y="408"/>
                  </a:lnTo>
                  <a:lnTo>
                    <a:pt x="5437" y="408"/>
                  </a:lnTo>
                  <a:cubicBezTo>
                    <a:pt x="5993" y="405"/>
                    <a:pt x="6546" y="278"/>
                    <a:pt x="6941" y="16"/>
                  </a:cubicBezTo>
                  <a:cubicBezTo>
                    <a:pt x="6956" y="7"/>
                    <a:pt x="6966" y="0"/>
                    <a:pt x="6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487;p64">
              <a:extLst>
                <a:ext uri="{FF2B5EF4-FFF2-40B4-BE49-F238E27FC236}">
                  <a16:creationId xmlns:a16="http://schemas.microsoft.com/office/drawing/2014/main" id="{2EE86192-D1B1-BBBF-5317-164E4A75BAAF}"/>
                </a:ext>
              </a:extLst>
            </p:cNvPr>
            <p:cNvSpPr/>
            <p:nvPr/>
          </p:nvSpPr>
          <p:spPr>
            <a:xfrm>
              <a:off x="7358709" y="1719361"/>
              <a:ext cx="109228" cy="108649"/>
            </a:xfrm>
            <a:custGeom>
              <a:avLst/>
              <a:gdLst/>
              <a:ahLst/>
              <a:cxnLst/>
              <a:rect l="l" t="t" r="r" b="b"/>
              <a:pathLst>
                <a:path w="566" h="563" extrusionOk="0">
                  <a:moveTo>
                    <a:pt x="284" y="1"/>
                  </a:moveTo>
                  <a:cubicBezTo>
                    <a:pt x="127" y="1"/>
                    <a:pt x="0" y="127"/>
                    <a:pt x="0" y="282"/>
                  </a:cubicBezTo>
                  <a:cubicBezTo>
                    <a:pt x="0" y="439"/>
                    <a:pt x="127" y="563"/>
                    <a:pt x="284" y="563"/>
                  </a:cubicBezTo>
                  <a:cubicBezTo>
                    <a:pt x="439" y="563"/>
                    <a:pt x="565" y="439"/>
                    <a:pt x="565" y="282"/>
                  </a:cubicBezTo>
                  <a:cubicBezTo>
                    <a:pt x="565" y="127"/>
                    <a:pt x="439" y="1"/>
                    <a:pt x="284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488;p64">
              <a:extLst>
                <a:ext uri="{FF2B5EF4-FFF2-40B4-BE49-F238E27FC236}">
                  <a16:creationId xmlns:a16="http://schemas.microsoft.com/office/drawing/2014/main" id="{F053B2D5-84CF-296F-2576-C8A1B2BEEB79}"/>
                </a:ext>
              </a:extLst>
            </p:cNvPr>
            <p:cNvSpPr/>
            <p:nvPr/>
          </p:nvSpPr>
          <p:spPr>
            <a:xfrm>
              <a:off x="7098955" y="1469640"/>
              <a:ext cx="200895" cy="201667"/>
            </a:xfrm>
            <a:custGeom>
              <a:avLst/>
              <a:gdLst/>
              <a:ahLst/>
              <a:cxnLst/>
              <a:rect l="l" t="t" r="r" b="b"/>
              <a:pathLst>
                <a:path w="1041" h="1045" extrusionOk="0">
                  <a:moveTo>
                    <a:pt x="522" y="1"/>
                  </a:moveTo>
                  <a:cubicBezTo>
                    <a:pt x="235" y="1"/>
                    <a:pt x="0" y="236"/>
                    <a:pt x="0" y="523"/>
                  </a:cubicBezTo>
                  <a:cubicBezTo>
                    <a:pt x="0" y="810"/>
                    <a:pt x="235" y="1045"/>
                    <a:pt x="522" y="1045"/>
                  </a:cubicBezTo>
                  <a:cubicBezTo>
                    <a:pt x="809" y="1045"/>
                    <a:pt x="1040" y="810"/>
                    <a:pt x="1040" y="523"/>
                  </a:cubicBezTo>
                  <a:cubicBezTo>
                    <a:pt x="1040" y="236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489;p64">
              <a:extLst>
                <a:ext uri="{FF2B5EF4-FFF2-40B4-BE49-F238E27FC236}">
                  <a16:creationId xmlns:a16="http://schemas.microsoft.com/office/drawing/2014/main" id="{3AF52511-3AD0-4EA1-94D5-BF4AE776F512}"/>
                </a:ext>
              </a:extLst>
            </p:cNvPr>
            <p:cNvSpPr/>
            <p:nvPr/>
          </p:nvSpPr>
          <p:spPr>
            <a:xfrm>
              <a:off x="6034077" y="1980212"/>
              <a:ext cx="882123" cy="264772"/>
            </a:xfrm>
            <a:custGeom>
              <a:avLst/>
              <a:gdLst/>
              <a:ahLst/>
              <a:cxnLst/>
              <a:rect l="l" t="t" r="r" b="b"/>
              <a:pathLst>
                <a:path w="4571" h="1372" extrusionOk="0">
                  <a:moveTo>
                    <a:pt x="4416" y="35"/>
                  </a:moveTo>
                  <a:cubicBezTo>
                    <a:pt x="4447" y="35"/>
                    <a:pt x="4440" y="65"/>
                    <a:pt x="4416" y="65"/>
                  </a:cubicBezTo>
                  <a:cubicBezTo>
                    <a:pt x="4385" y="65"/>
                    <a:pt x="4385" y="35"/>
                    <a:pt x="4416" y="35"/>
                  </a:cubicBezTo>
                  <a:close/>
                  <a:moveTo>
                    <a:pt x="1856" y="1"/>
                  </a:moveTo>
                  <a:cubicBezTo>
                    <a:pt x="1165" y="1"/>
                    <a:pt x="529" y="377"/>
                    <a:pt x="208" y="979"/>
                  </a:cubicBezTo>
                  <a:lnTo>
                    <a:pt x="1" y="1371"/>
                  </a:lnTo>
                  <a:lnTo>
                    <a:pt x="4570" y="1371"/>
                  </a:lnTo>
                  <a:lnTo>
                    <a:pt x="4570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490;p64">
              <a:extLst>
                <a:ext uri="{FF2B5EF4-FFF2-40B4-BE49-F238E27FC236}">
                  <a16:creationId xmlns:a16="http://schemas.microsoft.com/office/drawing/2014/main" id="{A320256A-92C5-2D5E-8CC9-82ED559AC874}"/>
                </a:ext>
              </a:extLst>
            </p:cNvPr>
            <p:cNvSpPr/>
            <p:nvPr/>
          </p:nvSpPr>
          <p:spPr>
            <a:xfrm>
              <a:off x="6484498" y="1977960"/>
              <a:ext cx="432860" cy="264772"/>
            </a:xfrm>
            <a:custGeom>
              <a:avLst/>
              <a:gdLst/>
              <a:ahLst/>
              <a:cxnLst/>
              <a:rect l="l" t="t" r="r" b="b"/>
              <a:pathLst>
                <a:path w="2243" h="1372" extrusionOk="0">
                  <a:moveTo>
                    <a:pt x="2082" y="35"/>
                  </a:moveTo>
                  <a:cubicBezTo>
                    <a:pt x="2113" y="35"/>
                    <a:pt x="2106" y="65"/>
                    <a:pt x="2082" y="65"/>
                  </a:cubicBezTo>
                  <a:cubicBezTo>
                    <a:pt x="2051" y="65"/>
                    <a:pt x="2051" y="35"/>
                    <a:pt x="2082" y="35"/>
                  </a:cubicBezTo>
                  <a:close/>
                  <a:moveTo>
                    <a:pt x="930" y="1"/>
                  </a:moveTo>
                  <a:cubicBezTo>
                    <a:pt x="584" y="1"/>
                    <a:pt x="263" y="377"/>
                    <a:pt x="106" y="979"/>
                  </a:cubicBezTo>
                  <a:lnTo>
                    <a:pt x="1" y="1371"/>
                  </a:lnTo>
                  <a:lnTo>
                    <a:pt x="2242" y="1371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chemeClr val="dk1">
                <a:alpha val="2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491;p64">
              <a:extLst>
                <a:ext uri="{FF2B5EF4-FFF2-40B4-BE49-F238E27FC236}">
                  <a16:creationId xmlns:a16="http://schemas.microsoft.com/office/drawing/2014/main" id="{CFD4C5AA-4DD5-30BB-F770-1AF99BCC1758}"/>
                </a:ext>
              </a:extLst>
            </p:cNvPr>
            <p:cNvSpPr/>
            <p:nvPr/>
          </p:nvSpPr>
          <p:spPr>
            <a:xfrm>
              <a:off x="6815849" y="1978539"/>
              <a:ext cx="244509" cy="264772"/>
            </a:xfrm>
            <a:custGeom>
              <a:avLst/>
              <a:gdLst/>
              <a:ahLst/>
              <a:cxnLst/>
              <a:rect l="l" t="t" r="r" b="b"/>
              <a:pathLst>
                <a:path w="1267" h="1372" extrusionOk="0">
                  <a:moveTo>
                    <a:pt x="251" y="1"/>
                  </a:moveTo>
                  <a:cubicBezTo>
                    <a:pt x="155" y="1"/>
                    <a:pt x="71" y="380"/>
                    <a:pt x="28" y="982"/>
                  </a:cubicBezTo>
                  <a:lnTo>
                    <a:pt x="0" y="1371"/>
                  </a:lnTo>
                  <a:lnTo>
                    <a:pt x="1266" y="1371"/>
                  </a:lnTo>
                  <a:lnTo>
                    <a:pt x="1239" y="982"/>
                  </a:lnTo>
                  <a:cubicBezTo>
                    <a:pt x="1192" y="380"/>
                    <a:pt x="1109" y="1"/>
                    <a:pt x="1016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3" name="Google Shape;1505;p64">
            <a:extLst>
              <a:ext uri="{FF2B5EF4-FFF2-40B4-BE49-F238E27FC236}">
                <a16:creationId xmlns:a16="http://schemas.microsoft.com/office/drawing/2014/main" id="{1198ED4E-5F4F-5A28-F52E-1E1D14C8B7A1}"/>
              </a:ext>
            </a:extLst>
          </p:cNvPr>
          <p:cNvGrpSpPr/>
          <p:nvPr/>
        </p:nvGrpSpPr>
        <p:grpSpPr>
          <a:xfrm>
            <a:off x="-2876894" y="2751918"/>
            <a:ext cx="890807" cy="1306116"/>
            <a:chOff x="6492989" y="2794283"/>
            <a:chExt cx="890807" cy="1306116"/>
          </a:xfrm>
        </p:grpSpPr>
        <p:sp>
          <p:nvSpPr>
            <p:cNvPr id="1564" name="Google Shape;1506;p64">
              <a:extLst>
                <a:ext uri="{FF2B5EF4-FFF2-40B4-BE49-F238E27FC236}">
                  <a16:creationId xmlns:a16="http://schemas.microsoft.com/office/drawing/2014/main" id="{F6A74B28-82E7-48D5-EB30-E59AD0A9F0F2}"/>
                </a:ext>
              </a:extLst>
            </p:cNvPr>
            <p:cNvSpPr/>
            <p:nvPr/>
          </p:nvSpPr>
          <p:spPr>
            <a:xfrm>
              <a:off x="6572691" y="2794283"/>
              <a:ext cx="731983" cy="1004088"/>
            </a:xfrm>
            <a:custGeom>
              <a:avLst/>
              <a:gdLst/>
              <a:ahLst/>
              <a:cxnLst/>
              <a:rect l="l" t="t" r="r" b="b"/>
              <a:pathLst>
                <a:path w="3793" h="5203" extrusionOk="0">
                  <a:moveTo>
                    <a:pt x="1186" y="0"/>
                  </a:moveTo>
                  <a:lnTo>
                    <a:pt x="1186" y="0"/>
                  </a:lnTo>
                  <a:cubicBezTo>
                    <a:pt x="1189" y="84"/>
                    <a:pt x="1174" y="170"/>
                    <a:pt x="1180" y="253"/>
                  </a:cubicBezTo>
                  <a:cubicBezTo>
                    <a:pt x="1257" y="294"/>
                    <a:pt x="1322" y="377"/>
                    <a:pt x="1359" y="454"/>
                  </a:cubicBezTo>
                  <a:cubicBezTo>
                    <a:pt x="1399" y="531"/>
                    <a:pt x="1421" y="615"/>
                    <a:pt x="1458" y="692"/>
                  </a:cubicBezTo>
                  <a:cubicBezTo>
                    <a:pt x="1535" y="865"/>
                    <a:pt x="1677" y="1007"/>
                    <a:pt x="1850" y="1096"/>
                  </a:cubicBezTo>
                  <a:cubicBezTo>
                    <a:pt x="1822" y="1109"/>
                    <a:pt x="1798" y="1118"/>
                    <a:pt x="1773" y="1130"/>
                  </a:cubicBezTo>
                  <a:cubicBezTo>
                    <a:pt x="1761" y="1140"/>
                    <a:pt x="1754" y="1146"/>
                    <a:pt x="1745" y="1158"/>
                  </a:cubicBezTo>
                  <a:cubicBezTo>
                    <a:pt x="1566" y="1220"/>
                    <a:pt x="1387" y="1278"/>
                    <a:pt x="1369" y="1288"/>
                  </a:cubicBezTo>
                  <a:cubicBezTo>
                    <a:pt x="1328" y="1312"/>
                    <a:pt x="649" y="1380"/>
                    <a:pt x="649" y="1380"/>
                  </a:cubicBezTo>
                  <a:cubicBezTo>
                    <a:pt x="649" y="1380"/>
                    <a:pt x="649" y="1390"/>
                    <a:pt x="655" y="1405"/>
                  </a:cubicBezTo>
                  <a:lnTo>
                    <a:pt x="609" y="1411"/>
                  </a:lnTo>
                  <a:lnTo>
                    <a:pt x="609" y="1451"/>
                  </a:lnTo>
                  <a:cubicBezTo>
                    <a:pt x="600" y="1452"/>
                    <a:pt x="590" y="1452"/>
                    <a:pt x="582" y="1452"/>
                  </a:cubicBezTo>
                  <a:cubicBezTo>
                    <a:pt x="538" y="1452"/>
                    <a:pt x="500" y="1444"/>
                    <a:pt x="448" y="1408"/>
                  </a:cubicBezTo>
                  <a:cubicBezTo>
                    <a:pt x="403" y="1380"/>
                    <a:pt x="420" y="1310"/>
                    <a:pt x="371" y="1310"/>
                  </a:cubicBezTo>
                  <a:cubicBezTo>
                    <a:pt x="367" y="1310"/>
                    <a:pt x="362" y="1311"/>
                    <a:pt x="356" y="1312"/>
                  </a:cubicBezTo>
                  <a:cubicBezTo>
                    <a:pt x="291" y="1328"/>
                    <a:pt x="396" y="1405"/>
                    <a:pt x="393" y="1436"/>
                  </a:cubicBezTo>
                  <a:cubicBezTo>
                    <a:pt x="392" y="1440"/>
                    <a:pt x="387" y="1442"/>
                    <a:pt x="378" y="1442"/>
                  </a:cubicBezTo>
                  <a:cubicBezTo>
                    <a:pt x="323" y="1442"/>
                    <a:pt x="129" y="1373"/>
                    <a:pt x="67" y="1373"/>
                  </a:cubicBezTo>
                  <a:cubicBezTo>
                    <a:pt x="63" y="1373"/>
                    <a:pt x="59" y="1374"/>
                    <a:pt x="56" y="1374"/>
                  </a:cubicBezTo>
                  <a:cubicBezTo>
                    <a:pt x="1" y="1390"/>
                    <a:pt x="29" y="1439"/>
                    <a:pt x="118" y="1439"/>
                  </a:cubicBezTo>
                  <a:cubicBezTo>
                    <a:pt x="208" y="1439"/>
                    <a:pt x="273" y="1467"/>
                    <a:pt x="273" y="1467"/>
                  </a:cubicBezTo>
                  <a:cubicBezTo>
                    <a:pt x="273" y="1467"/>
                    <a:pt x="63" y="1485"/>
                    <a:pt x="32" y="1507"/>
                  </a:cubicBezTo>
                  <a:cubicBezTo>
                    <a:pt x="2" y="1531"/>
                    <a:pt x="49" y="1560"/>
                    <a:pt x="93" y="1560"/>
                  </a:cubicBezTo>
                  <a:cubicBezTo>
                    <a:pt x="95" y="1560"/>
                    <a:pt x="97" y="1560"/>
                    <a:pt x="100" y="1559"/>
                  </a:cubicBezTo>
                  <a:cubicBezTo>
                    <a:pt x="144" y="1551"/>
                    <a:pt x="239" y="1519"/>
                    <a:pt x="285" y="1519"/>
                  </a:cubicBezTo>
                  <a:cubicBezTo>
                    <a:pt x="287" y="1519"/>
                    <a:pt x="289" y="1519"/>
                    <a:pt x="291" y="1519"/>
                  </a:cubicBezTo>
                  <a:cubicBezTo>
                    <a:pt x="291" y="1519"/>
                    <a:pt x="124" y="1609"/>
                    <a:pt x="78" y="1658"/>
                  </a:cubicBezTo>
                  <a:cubicBezTo>
                    <a:pt x="43" y="1697"/>
                    <a:pt x="69" y="1718"/>
                    <a:pt x="97" y="1718"/>
                  </a:cubicBezTo>
                  <a:cubicBezTo>
                    <a:pt x="107" y="1718"/>
                    <a:pt x="117" y="1715"/>
                    <a:pt x="124" y="1711"/>
                  </a:cubicBezTo>
                  <a:cubicBezTo>
                    <a:pt x="155" y="1695"/>
                    <a:pt x="248" y="1581"/>
                    <a:pt x="316" y="1566"/>
                  </a:cubicBezTo>
                  <a:lnTo>
                    <a:pt x="316" y="1566"/>
                  </a:lnTo>
                  <a:cubicBezTo>
                    <a:pt x="316" y="1566"/>
                    <a:pt x="198" y="1680"/>
                    <a:pt x="208" y="1732"/>
                  </a:cubicBezTo>
                  <a:cubicBezTo>
                    <a:pt x="209" y="1764"/>
                    <a:pt x="226" y="1776"/>
                    <a:pt x="245" y="1776"/>
                  </a:cubicBezTo>
                  <a:cubicBezTo>
                    <a:pt x="259" y="1776"/>
                    <a:pt x="274" y="1769"/>
                    <a:pt x="285" y="1760"/>
                  </a:cubicBezTo>
                  <a:cubicBezTo>
                    <a:pt x="306" y="1735"/>
                    <a:pt x="303" y="1686"/>
                    <a:pt x="316" y="1640"/>
                  </a:cubicBezTo>
                  <a:cubicBezTo>
                    <a:pt x="321" y="1615"/>
                    <a:pt x="326" y="1606"/>
                    <a:pt x="340" y="1606"/>
                  </a:cubicBezTo>
                  <a:cubicBezTo>
                    <a:pt x="352" y="1606"/>
                    <a:pt x="371" y="1613"/>
                    <a:pt x="402" y="1621"/>
                  </a:cubicBezTo>
                  <a:cubicBezTo>
                    <a:pt x="438" y="1629"/>
                    <a:pt x="467" y="1638"/>
                    <a:pt x="490" y="1638"/>
                  </a:cubicBezTo>
                  <a:cubicBezTo>
                    <a:pt x="513" y="1638"/>
                    <a:pt x="529" y="1628"/>
                    <a:pt x="538" y="1596"/>
                  </a:cubicBezTo>
                  <a:cubicBezTo>
                    <a:pt x="547" y="1566"/>
                    <a:pt x="569" y="1547"/>
                    <a:pt x="618" y="1547"/>
                  </a:cubicBezTo>
                  <a:cubicBezTo>
                    <a:pt x="628" y="1600"/>
                    <a:pt x="643" y="1643"/>
                    <a:pt x="643" y="1643"/>
                  </a:cubicBezTo>
                  <a:lnTo>
                    <a:pt x="702" y="1640"/>
                  </a:lnTo>
                  <a:cubicBezTo>
                    <a:pt x="705" y="1652"/>
                    <a:pt x="708" y="1658"/>
                    <a:pt x="708" y="1671"/>
                  </a:cubicBezTo>
                  <a:cubicBezTo>
                    <a:pt x="708" y="1671"/>
                    <a:pt x="1035" y="1661"/>
                    <a:pt x="1264" y="1658"/>
                  </a:cubicBezTo>
                  <a:lnTo>
                    <a:pt x="1264" y="1658"/>
                  </a:lnTo>
                  <a:lnTo>
                    <a:pt x="1057" y="1806"/>
                  </a:lnTo>
                  <a:cubicBezTo>
                    <a:pt x="1060" y="1843"/>
                    <a:pt x="1066" y="1877"/>
                    <a:pt x="1078" y="1914"/>
                  </a:cubicBezTo>
                  <a:cubicBezTo>
                    <a:pt x="933" y="2149"/>
                    <a:pt x="393" y="3011"/>
                    <a:pt x="347" y="3091"/>
                  </a:cubicBezTo>
                  <a:cubicBezTo>
                    <a:pt x="442" y="3597"/>
                    <a:pt x="584" y="4329"/>
                    <a:pt x="584" y="4329"/>
                  </a:cubicBezTo>
                  <a:lnTo>
                    <a:pt x="624" y="4329"/>
                  </a:lnTo>
                  <a:lnTo>
                    <a:pt x="628" y="4344"/>
                  </a:lnTo>
                  <a:lnTo>
                    <a:pt x="618" y="4344"/>
                  </a:lnTo>
                  <a:cubicBezTo>
                    <a:pt x="603" y="4344"/>
                    <a:pt x="594" y="4354"/>
                    <a:pt x="581" y="4363"/>
                  </a:cubicBezTo>
                  <a:cubicBezTo>
                    <a:pt x="501" y="4471"/>
                    <a:pt x="365" y="4557"/>
                    <a:pt x="325" y="4591"/>
                  </a:cubicBezTo>
                  <a:cubicBezTo>
                    <a:pt x="276" y="4638"/>
                    <a:pt x="316" y="4672"/>
                    <a:pt x="316" y="4672"/>
                  </a:cubicBezTo>
                  <a:cubicBezTo>
                    <a:pt x="316" y="4672"/>
                    <a:pt x="322" y="4684"/>
                    <a:pt x="334" y="4687"/>
                  </a:cubicBezTo>
                  <a:lnTo>
                    <a:pt x="921" y="4530"/>
                  </a:lnTo>
                  <a:lnTo>
                    <a:pt x="859" y="4354"/>
                  </a:lnTo>
                  <a:lnTo>
                    <a:pt x="834" y="4279"/>
                  </a:lnTo>
                  <a:cubicBezTo>
                    <a:pt x="859" y="4267"/>
                    <a:pt x="871" y="4261"/>
                    <a:pt x="871" y="4261"/>
                  </a:cubicBezTo>
                  <a:lnTo>
                    <a:pt x="844" y="3159"/>
                  </a:lnTo>
                  <a:lnTo>
                    <a:pt x="1088" y="2859"/>
                  </a:lnTo>
                  <a:lnTo>
                    <a:pt x="1088" y="2859"/>
                  </a:lnTo>
                  <a:cubicBezTo>
                    <a:pt x="989" y="3217"/>
                    <a:pt x="878" y="3613"/>
                    <a:pt x="862" y="3665"/>
                  </a:cubicBezTo>
                  <a:cubicBezTo>
                    <a:pt x="1097" y="4122"/>
                    <a:pt x="1446" y="4786"/>
                    <a:pt x="1446" y="4786"/>
                  </a:cubicBezTo>
                  <a:cubicBezTo>
                    <a:pt x="1458" y="4780"/>
                    <a:pt x="1474" y="4777"/>
                    <a:pt x="1483" y="4773"/>
                  </a:cubicBezTo>
                  <a:lnTo>
                    <a:pt x="1495" y="4789"/>
                  </a:lnTo>
                  <a:lnTo>
                    <a:pt x="1489" y="4792"/>
                  </a:lnTo>
                  <a:cubicBezTo>
                    <a:pt x="1474" y="4795"/>
                    <a:pt x="1464" y="4807"/>
                    <a:pt x="1458" y="4823"/>
                  </a:cubicBezTo>
                  <a:cubicBezTo>
                    <a:pt x="1412" y="4949"/>
                    <a:pt x="1307" y="5067"/>
                    <a:pt x="1279" y="5113"/>
                  </a:cubicBezTo>
                  <a:cubicBezTo>
                    <a:pt x="1245" y="5172"/>
                    <a:pt x="1294" y="5193"/>
                    <a:pt x="1294" y="5193"/>
                  </a:cubicBezTo>
                  <a:cubicBezTo>
                    <a:pt x="1294" y="5193"/>
                    <a:pt x="1307" y="5203"/>
                    <a:pt x="1319" y="5203"/>
                  </a:cubicBezTo>
                  <a:lnTo>
                    <a:pt x="1835" y="4885"/>
                  </a:lnTo>
                  <a:lnTo>
                    <a:pt x="1724" y="4730"/>
                  </a:lnTo>
                  <a:lnTo>
                    <a:pt x="1680" y="4668"/>
                  </a:lnTo>
                  <a:cubicBezTo>
                    <a:pt x="1699" y="4653"/>
                    <a:pt x="1711" y="4641"/>
                    <a:pt x="1711" y="4641"/>
                  </a:cubicBezTo>
                  <a:lnTo>
                    <a:pt x="1372" y="3597"/>
                  </a:lnTo>
                  <a:lnTo>
                    <a:pt x="1792" y="2584"/>
                  </a:lnTo>
                  <a:lnTo>
                    <a:pt x="2063" y="2288"/>
                  </a:lnTo>
                  <a:lnTo>
                    <a:pt x="2400" y="2134"/>
                  </a:lnTo>
                  <a:lnTo>
                    <a:pt x="2514" y="2084"/>
                  </a:lnTo>
                  <a:lnTo>
                    <a:pt x="2526" y="2078"/>
                  </a:lnTo>
                  <a:cubicBezTo>
                    <a:pt x="2591" y="2229"/>
                    <a:pt x="2650" y="2368"/>
                    <a:pt x="2681" y="2418"/>
                  </a:cubicBezTo>
                  <a:cubicBezTo>
                    <a:pt x="2755" y="2547"/>
                    <a:pt x="3054" y="3051"/>
                    <a:pt x="3054" y="3051"/>
                  </a:cubicBezTo>
                  <a:cubicBezTo>
                    <a:pt x="3064" y="3048"/>
                    <a:pt x="3073" y="3048"/>
                    <a:pt x="3085" y="3044"/>
                  </a:cubicBezTo>
                  <a:lnTo>
                    <a:pt x="3113" y="3097"/>
                  </a:lnTo>
                  <a:cubicBezTo>
                    <a:pt x="3113" y="3097"/>
                    <a:pt x="3156" y="3088"/>
                    <a:pt x="3206" y="3063"/>
                  </a:cubicBezTo>
                  <a:cubicBezTo>
                    <a:pt x="3233" y="3106"/>
                    <a:pt x="3224" y="3137"/>
                    <a:pt x="3206" y="3159"/>
                  </a:cubicBezTo>
                  <a:cubicBezTo>
                    <a:pt x="3162" y="3211"/>
                    <a:pt x="3206" y="3233"/>
                    <a:pt x="3255" y="3282"/>
                  </a:cubicBezTo>
                  <a:cubicBezTo>
                    <a:pt x="3304" y="3335"/>
                    <a:pt x="3317" y="3335"/>
                    <a:pt x="3286" y="3372"/>
                  </a:cubicBezTo>
                  <a:cubicBezTo>
                    <a:pt x="3255" y="3406"/>
                    <a:pt x="3209" y="3430"/>
                    <a:pt x="3202" y="3464"/>
                  </a:cubicBezTo>
                  <a:cubicBezTo>
                    <a:pt x="3195" y="3489"/>
                    <a:pt x="3209" y="3522"/>
                    <a:pt x="3239" y="3522"/>
                  </a:cubicBezTo>
                  <a:cubicBezTo>
                    <a:pt x="3247" y="3522"/>
                    <a:pt x="3257" y="3520"/>
                    <a:pt x="3267" y="3514"/>
                  </a:cubicBezTo>
                  <a:cubicBezTo>
                    <a:pt x="3317" y="3492"/>
                    <a:pt x="3351" y="3335"/>
                    <a:pt x="3351" y="3335"/>
                  </a:cubicBezTo>
                  <a:lnTo>
                    <a:pt x="3351" y="3335"/>
                  </a:lnTo>
                  <a:cubicBezTo>
                    <a:pt x="3375" y="3400"/>
                    <a:pt x="3329" y="3529"/>
                    <a:pt x="3332" y="3569"/>
                  </a:cubicBezTo>
                  <a:cubicBezTo>
                    <a:pt x="3334" y="3591"/>
                    <a:pt x="3353" y="3617"/>
                    <a:pt x="3370" y="3617"/>
                  </a:cubicBezTo>
                  <a:cubicBezTo>
                    <a:pt x="3381" y="3617"/>
                    <a:pt x="3391" y="3607"/>
                    <a:pt x="3397" y="3582"/>
                  </a:cubicBezTo>
                  <a:cubicBezTo>
                    <a:pt x="3419" y="3514"/>
                    <a:pt x="3403" y="3326"/>
                    <a:pt x="3403" y="3325"/>
                  </a:cubicBezTo>
                  <a:lnTo>
                    <a:pt x="3403" y="3325"/>
                  </a:lnTo>
                  <a:cubicBezTo>
                    <a:pt x="3428" y="3359"/>
                    <a:pt x="3453" y="3467"/>
                    <a:pt x="3471" y="3508"/>
                  </a:cubicBezTo>
                  <a:cubicBezTo>
                    <a:pt x="3483" y="3535"/>
                    <a:pt x="3510" y="3554"/>
                    <a:pt x="3529" y="3554"/>
                  </a:cubicBezTo>
                  <a:cubicBezTo>
                    <a:pt x="3539" y="3554"/>
                    <a:pt x="3547" y="3549"/>
                    <a:pt x="3548" y="3535"/>
                  </a:cubicBezTo>
                  <a:cubicBezTo>
                    <a:pt x="3551" y="3495"/>
                    <a:pt x="3459" y="3310"/>
                    <a:pt x="3459" y="3310"/>
                  </a:cubicBezTo>
                  <a:lnTo>
                    <a:pt x="3459" y="3310"/>
                  </a:lnTo>
                  <a:cubicBezTo>
                    <a:pt x="3459" y="3310"/>
                    <a:pt x="3517" y="3353"/>
                    <a:pt x="3564" y="3430"/>
                  </a:cubicBezTo>
                  <a:cubicBezTo>
                    <a:pt x="3588" y="3471"/>
                    <a:pt x="3617" y="3490"/>
                    <a:pt x="3636" y="3490"/>
                  </a:cubicBezTo>
                  <a:cubicBezTo>
                    <a:pt x="3653" y="3490"/>
                    <a:pt x="3662" y="3475"/>
                    <a:pt x="3653" y="3449"/>
                  </a:cubicBezTo>
                  <a:cubicBezTo>
                    <a:pt x="3635" y="3396"/>
                    <a:pt x="3397" y="3214"/>
                    <a:pt x="3422" y="3196"/>
                  </a:cubicBezTo>
                  <a:cubicBezTo>
                    <a:pt x="3426" y="3192"/>
                    <a:pt x="3434" y="3190"/>
                    <a:pt x="3444" y="3190"/>
                  </a:cubicBezTo>
                  <a:cubicBezTo>
                    <a:pt x="3464" y="3190"/>
                    <a:pt x="3490" y="3195"/>
                    <a:pt x="3511" y="3195"/>
                  </a:cubicBezTo>
                  <a:cubicBezTo>
                    <a:pt x="3537" y="3195"/>
                    <a:pt x="3555" y="3188"/>
                    <a:pt x="3545" y="3159"/>
                  </a:cubicBezTo>
                  <a:cubicBezTo>
                    <a:pt x="3536" y="3135"/>
                    <a:pt x="3524" y="3129"/>
                    <a:pt x="3509" y="3129"/>
                  </a:cubicBezTo>
                  <a:cubicBezTo>
                    <a:pt x="3490" y="3129"/>
                    <a:pt x="3466" y="3140"/>
                    <a:pt x="3441" y="3140"/>
                  </a:cubicBezTo>
                  <a:cubicBezTo>
                    <a:pt x="3432" y="3140"/>
                    <a:pt x="3422" y="3138"/>
                    <a:pt x="3412" y="3134"/>
                  </a:cubicBezTo>
                  <a:cubicBezTo>
                    <a:pt x="3344" y="3097"/>
                    <a:pt x="3317" y="3066"/>
                    <a:pt x="3295" y="3020"/>
                  </a:cubicBezTo>
                  <a:cubicBezTo>
                    <a:pt x="3304" y="3014"/>
                    <a:pt x="3317" y="3004"/>
                    <a:pt x="3326" y="2998"/>
                  </a:cubicBezTo>
                  <a:lnTo>
                    <a:pt x="3304" y="2952"/>
                  </a:lnTo>
                  <a:cubicBezTo>
                    <a:pt x="3317" y="2949"/>
                    <a:pt x="3326" y="2943"/>
                    <a:pt x="3326" y="2943"/>
                  </a:cubicBezTo>
                  <a:cubicBezTo>
                    <a:pt x="3326" y="2943"/>
                    <a:pt x="3023" y="2331"/>
                    <a:pt x="3020" y="2288"/>
                  </a:cubicBezTo>
                  <a:cubicBezTo>
                    <a:pt x="3020" y="2270"/>
                    <a:pt x="2974" y="2087"/>
                    <a:pt x="2931" y="1899"/>
                  </a:cubicBezTo>
                  <a:cubicBezTo>
                    <a:pt x="2934" y="1887"/>
                    <a:pt x="2940" y="1874"/>
                    <a:pt x="2940" y="1859"/>
                  </a:cubicBezTo>
                  <a:cubicBezTo>
                    <a:pt x="2934" y="1766"/>
                    <a:pt x="2903" y="1658"/>
                    <a:pt x="2851" y="1547"/>
                  </a:cubicBezTo>
                  <a:cubicBezTo>
                    <a:pt x="2854" y="1538"/>
                    <a:pt x="2857" y="1535"/>
                    <a:pt x="2857" y="1529"/>
                  </a:cubicBezTo>
                  <a:cubicBezTo>
                    <a:pt x="2857" y="1516"/>
                    <a:pt x="2841" y="1482"/>
                    <a:pt x="2832" y="1458"/>
                  </a:cubicBezTo>
                  <a:lnTo>
                    <a:pt x="2835" y="1458"/>
                  </a:lnTo>
                  <a:cubicBezTo>
                    <a:pt x="2854" y="1436"/>
                    <a:pt x="2854" y="1405"/>
                    <a:pt x="2854" y="1380"/>
                  </a:cubicBezTo>
                  <a:cubicBezTo>
                    <a:pt x="2913" y="1406"/>
                    <a:pt x="2966" y="1408"/>
                    <a:pt x="2981" y="1408"/>
                  </a:cubicBezTo>
                  <a:cubicBezTo>
                    <a:pt x="2985" y="1408"/>
                    <a:pt x="2986" y="1408"/>
                    <a:pt x="2986" y="1408"/>
                  </a:cubicBezTo>
                  <a:cubicBezTo>
                    <a:pt x="3000" y="1433"/>
                    <a:pt x="3027" y="1516"/>
                    <a:pt x="3136" y="1516"/>
                  </a:cubicBezTo>
                  <a:cubicBezTo>
                    <a:pt x="3148" y="1516"/>
                    <a:pt x="3161" y="1515"/>
                    <a:pt x="3175" y="1513"/>
                  </a:cubicBezTo>
                  <a:cubicBezTo>
                    <a:pt x="3227" y="1504"/>
                    <a:pt x="3255" y="1482"/>
                    <a:pt x="3264" y="1458"/>
                  </a:cubicBezTo>
                  <a:lnTo>
                    <a:pt x="3267" y="1458"/>
                  </a:lnTo>
                  <a:cubicBezTo>
                    <a:pt x="3275" y="1460"/>
                    <a:pt x="3286" y="1460"/>
                    <a:pt x="3299" y="1460"/>
                  </a:cubicBezTo>
                  <a:cubicBezTo>
                    <a:pt x="3363" y="1460"/>
                    <a:pt x="3474" y="1439"/>
                    <a:pt x="3474" y="1439"/>
                  </a:cubicBezTo>
                  <a:lnTo>
                    <a:pt x="3517" y="1482"/>
                  </a:lnTo>
                  <a:cubicBezTo>
                    <a:pt x="3517" y="1482"/>
                    <a:pt x="3567" y="1377"/>
                    <a:pt x="3567" y="1303"/>
                  </a:cubicBezTo>
                  <a:cubicBezTo>
                    <a:pt x="3635" y="1275"/>
                    <a:pt x="3690" y="1229"/>
                    <a:pt x="3730" y="1167"/>
                  </a:cubicBezTo>
                  <a:cubicBezTo>
                    <a:pt x="3792" y="1062"/>
                    <a:pt x="3777" y="899"/>
                    <a:pt x="3684" y="794"/>
                  </a:cubicBezTo>
                  <a:cubicBezTo>
                    <a:pt x="3653" y="760"/>
                    <a:pt x="3619" y="732"/>
                    <a:pt x="3595" y="695"/>
                  </a:cubicBezTo>
                  <a:cubicBezTo>
                    <a:pt x="3573" y="655"/>
                    <a:pt x="3570" y="602"/>
                    <a:pt x="3598" y="571"/>
                  </a:cubicBezTo>
                  <a:cubicBezTo>
                    <a:pt x="3582" y="566"/>
                    <a:pt x="3565" y="563"/>
                    <a:pt x="3548" y="563"/>
                  </a:cubicBezTo>
                  <a:cubicBezTo>
                    <a:pt x="3469" y="563"/>
                    <a:pt x="3391" y="625"/>
                    <a:pt x="3378" y="701"/>
                  </a:cubicBezTo>
                  <a:cubicBezTo>
                    <a:pt x="3353" y="694"/>
                    <a:pt x="3326" y="691"/>
                    <a:pt x="3297" y="691"/>
                  </a:cubicBezTo>
                  <a:cubicBezTo>
                    <a:pt x="3197" y="691"/>
                    <a:pt x="3082" y="730"/>
                    <a:pt x="2993" y="754"/>
                  </a:cubicBezTo>
                  <a:cubicBezTo>
                    <a:pt x="2835" y="794"/>
                    <a:pt x="2588" y="815"/>
                    <a:pt x="2653" y="1124"/>
                  </a:cubicBezTo>
                  <a:cubicBezTo>
                    <a:pt x="2653" y="1130"/>
                    <a:pt x="2656" y="1140"/>
                    <a:pt x="2662" y="1146"/>
                  </a:cubicBezTo>
                  <a:cubicBezTo>
                    <a:pt x="2625" y="1127"/>
                    <a:pt x="2588" y="1099"/>
                    <a:pt x="2576" y="1099"/>
                  </a:cubicBezTo>
                  <a:cubicBezTo>
                    <a:pt x="2573" y="1099"/>
                    <a:pt x="2570" y="1103"/>
                    <a:pt x="2560" y="1109"/>
                  </a:cubicBezTo>
                  <a:cubicBezTo>
                    <a:pt x="2545" y="1087"/>
                    <a:pt x="2517" y="1056"/>
                    <a:pt x="2508" y="1053"/>
                  </a:cubicBezTo>
                  <a:cubicBezTo>
                    <a:pt x="2506" y="1053"/>
                    <a:pt x="2504" y="1052"/>
                    <a:pt x="2502" y="1052"/>
                  </a:cubicBezTo>
                  <a:cubicBezTo>
                    <a:pt x="2491" y="1052"/>
                    <a:pt x="2472" y="1058"/>
                    <a:pt x="2449" y="1065"/>
                  </a:cubicBezTo>
                  <a:cubicBezTo>
                    <a:pt x="2415" y="1041"/>
                    <a:pt x="2378" y="1016"/>
                    <a:pt x="2341" y="994"/>
                  </a:cubicBezTo>
                  <a:cubicBezTo>
                    <a:pt x="2306" y="977"/>
                    <a:pt x="2263" y="958"/>
                    <a:pt x="2216" y="958"/>
                  </a:cubicBezTo>
                  <a:cubicBezTo>
                    <a:pt x="2164" y="958"/>
                    <a:pt x="2107" y="981"/>
                    <a:pt x="2051" y="1050"/>
                  </a:cubicBezTo>
                  <a:cubicBezTo>
                    <a:pt x="2032" y="1053"/>
                    <a:pt x="2017" y="1053"/>
                    <a:pt x="1998" y="1056"/>
                  </a:cubicBezTo>
                  <a:cubicBezTo>
                    <a:pt x="1906" y="1035"/>
                    <a:pt x="1819" y="973"/>
                    <a:pt x="1758" y="896"/>
                  </a:cubicBezTo>
                  <a:cubicBezTo>
                    <a:pt x="1665" y="772"/>
                    <a:pt x="1628" y="615"/>
                    <a:pt x="1591" y="463"/>
                  </a:cubicBezTo>
                  <a:cubicBezTo>
                    <a:pt x="1560" y="312"/>
                    <a:pt x="1529" y="155"/>
                    <a:pt x="1452" y="19"/>
                  </a:cubicBezTo>
                  <a:cubicBezTo>
                    <a:pt x="1372" y="13"/>
                    <a:pt x="1267" y="6"/>
                    <a:pt x="1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07;p64">
              <a:extLst>
                <a:ext uri="{FF2B5EF4-FFF2-40B4-BE49-F238E27FC236}">
                  <a16:creationId xmlns:a16="http://schemas.microsoft.com/office/drawing/2014/main" id="{FB563EA4-2593-D9BC-704D-550795F09544}"/>
                </a:ext>
              </a:extLst>
            </p:cNvPr>
            <p:cNvSpPr/>
            <p:nvPr/>
          </p:nvSpPr>
          <p:spPr>
            <a:xfrm>
              <a:off x="6492989" y="4006802"/>
              <a:ext cx="890807" cy="93597"/>
            </a:xfrm>
            <a:custGeom>
              <a:avLst/>
              <a:gdLst/>
              <a:ahLst/>
              <a:cxnLst/>
              <a:rect l="l" t="t" r="r" b="b"/>
              <a:pathLst>
                <a:path w="4616" h="485" extrusionOk="0">
                  <a:moveTo>
                    <a:pt x="2306" y="0"/>
                  </a:moveTo>
                  <a:cubicBezTo>
                    <a:pt x="1031" y="0"/>
                    <a:pt x="0" y="108"/>
                    <a:pt x="0" y="244"/>
                  </a:cubicBezTo>
                  <a:cubicBezTo>
                    <a:pt x="0" y="377"/>
                    <a:pt x="1031" y="485"/>
                    <a:pt x="2306" y="485"/>
                  </a:cubicBezTo>
                  <a:cubicBezTo>
                    <a:pt x="3582" y="485"/>
                    <a:pt x="4616" y="377"/>
                    <a:pt x="4616" y="244"/>
                  </a:cubicBezTo>
                  <a:cubicBezTo>
                    <a:pt x="4616" y="108"/>
                    <a:pt x="3582" y="0"/>
                    <a:pt x="2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5" name="Google Shape;1401;p64">
            <a:extLst>
              <a:ext uri="{FF2B5EF4-FFF2-40B4-BE49-F238E27FC236}">
                <a16:creationId xmlns:a16="http://schemas.microsoft.com/office/drawing/2014/main" id="{ECFB2EEA-91BD-9250-7B73-7B8C055D8D62}"/>
              </a:ext>
            </a:extLst>
          </p:cNvPr>
          <p:cNvSpPr txBox="1">
            <a:spLocks/>
          </p:cNvSpPr>
          <p:nvPr/>
        </p:nvSpPr>
        <p:spPr>
          <a:xfrm>
            <a:off x="8770890" y="5339740"/>
            <a:ext cx="3598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Main Questions </a:t>
            </a:r>
          </a:p>
        </p:txBody>
      </p:sp>
      <p:sp>
        <p:nvSpPr>
          <p:cNvPr id="1936" name="Google Shape;1402;p64">
            <a:extLst>
              <a:ext uri="{FF2B5EF4-FFF2-40B4-BE49-F238E27FC236}">
                <a16:creationId xmlns:a16="http://schemas.microsoft.com/office/drawing/2014/main" id="{D9FD0932-6455-4FD7-34D4-8B486AA423A3}"/>
              </a:ext>
            </a:extLst>
          </p:cNvPr>
          <p:cNvSpPr txBox="1">
            <a:spLocks/>
          </p:cNvSpPr>
          <p:nvPr/>
        </p:nvSpPr>
        <p:spPr>
          <a:xfrm>
            <a:off x="8888297" y="5820403"/>
            <a:ext cx="4951451" cy="2452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/>
              <a:t>Survey questions are deliberately created to elicit sorts of replies that might aid researchers in understanding attitudes, views, behaviors and other crucial data relevant to their study objectives.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/>
              <a:t>People may easily comprehend the questions and give accurate, clear answers without making any mistakes.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/>
              <a:t>If he chooses to view films at home or at a theatre, there are two divisions (home section and cinema section).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/>
              <a:t>To determine if a person is responding carelessly or not, there are questions to gauge careless responses.</a:t>
            </a:r>
          </a:p>
        </p:txBody>
      </p:sp>
      <p:sp>
        <p:nvSpPr>
          <p:cNvPr id="1937" name="Google Shape;3643;p102">
            <a:extLst>
              <a:ext uri="{FF2B5EF4-FFF2-40B4-BE49-F238E27FC236}">
                <a16:creationId xmlns:a16="http://schemas.microsoft.com/office/drawing/2014/main" id="{D85C6D44-04AE-C91E-B3EE-BBD362DF0F6A}"/>
              </a:ext>
            </a:extLst>
          </p:cNvPr>
          <p:cNvSpPr/>
          <p:nvPr/>
        </p:nvSpPr>
        <p:spPr>
          <a:xfrm>
            <a:off x="8391250" y="5476395"/>
            <a:ext cx="370183" cy="419824"/>
          </a:xfrm>
          <a:custGeom>
            <a:avLst/>
            <a:gdLst/>
            <a:ahLst/>
            <a:cxnLst/>
            <a:rect l="l" t="t" r="r" b="b"/>
            <a:pathLst>
              <a:path w="7740" h="10218" extrusionOk="0">
                <a:moveTo>
                  <a:pt x="3811" y="1049"/>
                </a:moveTo>
                <a:lnTo>
                  <a:pt x="4358" y="2120"/>
                </a:lnTo>
                <a:cubicBezTo>
                  <a:pt x="4382" y="2215"/>
                  <a:pt x="4477" y="2263"/>
                  <a:pt x="4596" y="2263"/>
                </a:cubicBezTo>
                <a:lnTo>
                  <a:pt x="5787" y="2454"/>
                </a:lnTo>
                <a:lnTo>
                  <a:pt x="4930" y="3287"/>
                </a:lnTo>
                <a:cubicBezTo>
                  <a:pt x="4858" y="3335"/>
                  <a:pt x="4835" y="3454"/>
                  <a:pt x="4835" y="3549"/>
                </a:cubicBezTo>
                <a:lnTo>
                  <a:pt x="5049" y="4740"/>
                </a:lnTo>
                <a:lnTo>
                  <a:pt x="5049" y="4740"/>
                </a:lnTo>
                <a:lnTo>
                  <a:pt x="3977" y="4168"/>
                </a:lnTo>
                <a:cubicBezTo>
                  <a:pt x="3930" y="4144"/>
                  <a:pt x="3882" y="4144"/>
                  <a:pt x="3811" y="4144"/>
                </a:cubicBezTo>
                <a:cubicBezTo>
                  <a:pt x="3763" y="4144"/>
                  <a:pt x="3739" y="4144"/>
                  <a:pt x="3668" y="4168"/>
                </a:cubicBezTo>
                <a:lnTo>
                  <a:pt x="2596" y="4740"/>
                </a:lnTo>
                <a:lnTo>
                  <a:pt x="2810" y="3549"/>
                </a:lnTo>
                <a:cubicBezTo>
                  <a:pt x="2834" y="3430"/>
                  <a:pt x="2810" y="3335"/>
                  <a:pt x="2715" y="3287"/>
                </a:cubicBezTo>
                <a:lnTo>
                  <a:pt x="1858" y="2454"/>
                </a:lnTo>
                <a:lnTo>
                  <a:pt x="3048" y="2263"/>
                </a:lnTo>
                <a:cubicBezTo>
                  <a:pt x="3144" y="2263"/>
                  <a:pt x="3215" y="2168"/>
                  <a:pt x="3287" y="2120"/>
                </a:cubicBezTo>
                <a:lnTo>
                  <a:pt x="3811" y="1049"/>
                </a:lnTo>
                <a:close/>
                <a:moveTo>
                  <a:pt x="3811" y="4740"/>
                </a:moveTo>
                <a:lnTo>
                  <a:pt x="4025" y="4859"/>
                </a:lnTo>
                <a:lnTo>
                  <a:pt x="4263" y="6835"/>
                </a:lnTo>
                <a:lnTo>
                  <a:pt x="3334" y="6835"/>
                </a:lnTo>
                <a:lnTo>
                  <a:pt x="3620" y="4859"/>
                </a:lnTo>
                <a:lnTo>
                  <a:pt x="3811" y="4740"/>
                </a:lnTo>
                <a:close/>
                <a:moveTo>
                  <a:pt x="5406" y="7455"/>
                </a:moveTo>
                <a:cubicBezTo>
                  <a:pt x="5573" y="7455"/>
                  <a:pt x="5692" y="7574"/>
                  <a:pt x="5692" y="7740"/>
                </a:cubicBezTo>
                <a:lnTo>
                  <a:pt x="5692" y="8431"/>
                </a:lnTo>
                <a:lnTo>
                  <a:pt x="1905" y="8431"/>
                </a:lnTo>
                <a:lnTo>
                  <a:pt x="1905" y="7740"/>
                </a:lnTo>
                <a:cubicBezTo>
                  <a:pt x="1905" y="7574"/>
                  <a:pt x="2024" y="7455"/>
                  <a:pt x="2215" y="7455"/>
                </a:cubicBezTo>
                <a:close/>
                <a:moveTo>
                  <a:pt x="6621" y="9026"/>
                </a:moveTo>
                <a:cubicBezTo>
                  <a:pt x="6883" y="9026"/>
                  <a:pt x="7121" y="9241"/>
                  <a:pt x="7121" y="9526"/>
                </a:cubicBezTo>
                <a:lnTo>
                  <a:pt x="7121" y="9622"/>
                </a:lnTo>
                <a:lnTo>
                  <a:pt x="548" y="9622"/>
                </a:lnTo>
                <a:lnTo>
                  <a:pt x="548" y="9526"/>
                </a:lnTo>
                <a:cubicBezTo>
                  <a:pt x="548" y="9265"/>
                  <a:pt x="762" y="9026"/>
                  <a:pt x="1048" y="9026"/>
                </a:cubicBezTo>
                <a:close/>
                <a:moveTo>
                  <a:pt x="3834" y="1"/>
                </a:moveTo>
                <a:cubicBezTo>
                  <a:pt x="3715" y="1"/>
                  <a:pt x="3644" y="72"/>
                  <a:pt x="3572" y="191"/>
                </a:cubicBezTo>
                <a:lnTo>
                  <a:pt x="2858" y="1668"/>
                </a:lnTo>
                <a:lnTo>
                  <a:pt x="1215" y="1906"/>
                </a:lnTo>
                <a:cubicBezTo>
                  <a:pt x="1096" y="1954"/>
                  <a:pt x="1024" y="2001"/>
                  <a:pt x="977" y="2120"/>
                </a:cubicBezTo>
                <a:cubicBezTo>
                  <a:pt x="953" y="2239"/>
                  <a:pt x="977" y="2358"/>
                  <a:pt x="1072" y="2430"/>
                </a:cubicBezTo>
                <a:lnTo>
                  <a:pt x="2263" y="3573"/>
                </a:lnTo>
                <a:lnTo>
                  <a:pt x="2001" y="5216"/>
                </a:lnTo>
                <a:cubicBezTo>
                  <a:pt x="1977" y="5335"/>
                  <a:pt x="2024" y="5454"/>
                  <a:pt x="2120" y="5526"/>
                </a:cubicBezTo>
                <a:cubicBezTo>
                  <a:pt x="2179" y="5555"/>
                  <a:pt x="2247" y="5575"/>
                  <a:pt x="2318" y="5575"/>
                </a:cubicBezTo>
                <a:cubicBezTo>
                  <a:pt x="2362" y="5575"/>
                  <a:pt x="2408" y="5568"/>
                  <a:pt x="2453" y="5549"/>
                </a:cubicBezTo>
                <a:lnTo>
                  <a:pt x="3048" y="5216"/>
                </a:lnTo>
                <a:lnTo>
                  <a:pt x="2834" y="6859"/>
                </a:lnTo>
                <a:lnTo>
                  <a:pt x="2286" y="6859"/>
                </a:lnTo>
                <a:cubicBezTo>
                  <a:pt x="1786" y="6859"/>
                  <a:pt x="1405" y="7240"/>
                  <a:pt x="1405" y="7740"/>
                </a:cubicBezTo>
                <a:lnTo>
                  <a:pt x="1405" y="8431"/>
                </a:lnTo>
                <a:lnTo>
                  <a:pt x="1096" y="8431"/>
                </a:lnTo>
                <a:cubicBezTo>
                  <a:pt x="500" y="8431"/>
                  <a:pt x="0" y="8907"/>
                  <a:pt x="0" y="9526"/>
                </a:cubicBezTo>
                <a:lnTo>
                  <a:pt x="0" y="9931"/>
                </a:lnTo>
                <a:cubicBezTo>
                  <a:pt x="0" y="10098"/>
                  <a:pt x="119" y="10217"/>
                  <a:pt x="310" y="10217"/>
                </a:cubicBezTo>
                <a:lnTo>
                  <a:pt x="7454" y="10217"/>
                </a:lnTo>
                <a:cubicBezTo>
                  <a:pt x="7621" y="10217"/>
                  <a:pt x="7740" y="10098"/>
                  <a:pt x="7740" y="9931"/>
                </a:cubicBezTo>
                <a:lnTo>
                  <a:pt x="7740" y="9526"/>
                </a:lnTo>
                <a:cubicBezTo>
                  <a:pt x="7692" y="8931"/>
                  <a:pt x="7192" y="8431"/>
                  <a:pt x="6597" y="8431"/>
                </a:cubicBezTo>
                <a:lnTo>
                  <a:pt x="6287" y="8431"/>
                </a:lnTo>
                <a:lnTo>
                  <a:pt x="6287" y="7740"/>
                </a:lnTo>
                <a:cubicBezTo>
                  <a:pt x="6287" y="7240"/>
                  <a:pt x="5906" y="6859"/>
                  <a:pt x="5406" y="6859"/>
                </a:cubicBezTo>
                <a:lnTo>
                  <a:pt x="4858" y="6859"/>
                </a:lnTo>
                <a:lnTo>
                  <a:pt x="4644" y="5216"/>
                </a:lnTo>
                <a:lnTo>
                  <a:pt x="5239" y="5549"/>
                </a:lnTo>
                <a:cubicBezTo>
                  <a:pt x="5287" y="5573"/>
                  <a:pt x="5335" y="5573"/>
                  <a:pt x="5406" y="5573"/>
                </a:cubicBezTo>
                <a:cubicBezTo>
                  <a:pt x="5454" y="5573"/>
                  <a:pt x="5525" y="5549"/>
                  <a:pt x="5573" y="5526"/>
                </a:cubicBezTo>
                <a:cubicBezTo>
                  <a:pt x="5668" y="5454"/>
                  <a:pt x="5716" y="5335"/>
                  <a:pt x="5692" y="5216"/>
                </a:cubicBezTo>
                <a:lnTo>
                  <a:pt x="5430" y="3573"/>
                </a:lnTo>
                <a:lnTo>
                  <a:pt x="6621" y="2430"/>
                </a:lnTo>
                <a:cubicBezTo>
                  <a:pt x="6716" y="2335"/>
                  <a:pt x="6740" y="2215"/>
                  <a:pt x="6716" y="2120"/>
                </a:cubicBezTo>
                <a:cubicBezTo>
                  <a:pt x="6668" y="2001"/>
                  <a:pt x="6597" y="1954"/>
                  <a:pt x="6478" y="1906"/>
                </a:cubicBezTo>
                <a:lnTo>
                  <a:pt x="4835" y="1668"/>
                </a:lnTo>
                <a:lnTo>
                  <a:pt x="4120" y="191"/>
                </a:lnTo>
                <a:cubicBezTo>
                  <a:pt x="4049" y="96"/>
                  <a:pt x="3977" y="1"/>
                  <a:pt x="38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8" name="Google Shape;4697;p104">
            <a:extLst>
              <a:ext uri="{FF2B5EF4-FFF2-40B4-BE49-F238E27FC236}">
                <a16:creationId xmlns:a16="http://schemas.microsoft.com/office/drawing/2014/main" id="{35EEC82F-1718-ADAB-6850-A59EE8E8BE0D}"/>
              </a:ext>
            </a:extLst>
          </p:cNvPr>
          <p:cNvGrpSpPr/>
          <p:nvPr/>
        </p:nvGrpSpPr>
        <p:grpSpPr>
          <a:xfrm>
            <a:off x="13737933" y="6681758"/>
            <a:ext cx="2975024" cy="1591631"/>
            <a:chOff x="5694696" y="2721898"/>
            <a:chExt cx="2706536" cy="1447990"/>
          </a:xfrm>
        </p:grpSpPr>
        <p:sp>
          <p:nvSpPr>
            <p:cNvPr id="1939" name="Google Shape;4698;p104">
              <a:extLst>
                <a:ext uri="{FF2B5EF4-FFF2-40B4-BE49-F238E27FC236}">
                  <a16:creationId xmlns:a16="http://schemas.microsoft.com/office/drawing/2014/main" id="{3D05122F-67A8-182C-E16D-F4BA63EC74FF}"/>
                </a:ext>
              </a:extLst>
            </p:cNvPr>
            <p:cNvSpPr/>
            <p:nvPr/>
          </p:nvSpPr>
          <p:spPr>
            <a:xfrm>
              <a:off x="5694696" y="3599903"/>
              <a:ext cx="2705873" cy="569986"/>
            </a:xfrm>
            <a:custGeom>
              <a:avLst/>
              <a:gdLst/>
              <a:ahLst/>
              <a:cxnLst/>
              <a:rect l="l" t="t" r="r" b="b"/>
              <a:pathLst>
                <a:path w="11930" h="2513" extrusionOk="0">
                  <a:moveTo>
                    <a:pt x="0" y="413"/>
                  </a:moveTo>
                  <a:cubicBezTo>
                    <a:pt x="0" y="413"/>
                    <a:pt x="0" y="413"/>
                    <a:pt x="0" y="413"/>
                  </a:cubicBezTo>
                  <a:cubicBezTo>
                    <a:pt x="0" y="413"/>
                    <a:pt x="0" y="413"/>
                    <a:pt x="0" y="413"/>
                  </a:cubicBezTo>
                  <a:close/>
                  <a:moveTo>
                    <a:pt x="8195" y="1"/>
                  </a:moveTo>
                  <a:cubicBezTo>
                    <a:pt x="8044" y="1"/>
                    <a:pt x="7892" y="16"/>
                    <a:pt x="7737" y="24"/>
                  </a:cubicBezTo>
                  <a:lnTo>
                    <a:pt x="6731" y="71"/>
                  </a:lnTo>
                  <a:cubicBezTo>
                    <a:pt x="5613" y="120"/>
                    <a:pt x="4495" y="172"/>
                    <a:pt x="3378" y="222"/>
                  </a:cubicBezTo>
                  <a:cubicBezTo>
                    <a:pt x="2834" y="222"/>
                    <a:pt x="2294" y="287"/>
                    <a:pt x="1754" y="308"/>
                  </a:cubicBezTo>
                  <a:cubicBezTo>
                    <a:pt x="1167" y="336"/>
                    <a:pt x="584" y="370"/>
                    <a:pt x="0" y="413"/>
                  </a:cubicBezTo>
                  <a:lnTo>
                    <a:pt x="0" y="413"/>
                  </a:lnTo>
                  <a:cubicBezTo>
                    <a:pt x="0" y="413"/>
                    <a:pt x="1" y="413"/>
                    <a:pt x="1" y="413"/>
                  </a:cubicBezTo>
                  <a:cubicBezTo>
                    <a:pt x="38" y="413"/>
                    <a:pt x="291" y="623"/>
                    <a:pt x="327" y="651"/>
                  </a:cubicBezTo>
                  <a:cubicBezTo>
                    <a:pt x="475" y="744"/>
                    <a:pt x="621" y="839"/>
                    <a:pt x="769" y="935"/>
                  </a:cubicBezTo>
                  <a:cubicBezTo>
                    <a:pt x="1059" y="1129"/>
                    <a:pt x="1352" y="1321"/>
                    <a:pt x="1649" y="1506"/>
                  </a:cubicBezTo>
                  <a:cubicBezTo>
                    <a:pt x="2118" y="1799"/>
                    <a:pt x="2593" y="2080"/>
                    <a:pt x="3069" y="2364"/>
                  </a:cubicBezTo>
                  <a:cubicBezTo>
                    <a:pt x="3149" y="2411"/>
                    <a:pt x="3226" y="2454"/>
                    <a:pt x="3316" y="2482"/>
                  </a:cubicBezTo>
                  <a:cubicBezTo>
                    <a:pt x="3347" y="2491"/>
                    <a:pt x="3378" y="2497"/>
                    <a:pt x="3409" y="2503"/>
                  </a:cubicBezTo>
                  <a:cubicBezTo>
                    <a:pt x="3501" y="2513"/>
                    <a:pt x="3594" y="2510"/>
                    <a:pt x="3686" y="2513"/>
                  </a:cubicBezTo>
                  <a:cubicBezTo>
                    <a:pt x="5150" y="2448"/>
                    <a:pt x="6610" y="2429"/>
                    <a:pt x="8074" y="2364"/>
                  </a:cubicBezTo>
                  <a:cubicBezTo>
                    <a:pt x="9339" y="2306"/>
                    <a:pt x="10602" y="2213"/>
                    <a:pt x="11865" y="2083"/>
                  </a:cubicBezTo>
                  <a:cubicBezTo>
                    <a:pt x="11828" y="2083"/>
                    <a:pt x="11930" y="1256"/>
                    <a:pt x="11896" y="1244"/>
                  </a:cubicBezTo>
                  <a:cubicBezTo>
                    <a:pt x="10806" y="849"/>
                    <a:pt x="9719" y="460"/>
                    <a:pt x="8629" y="67"/>
                  </a:cubicBezTo>
                  <a:cubicBezTo>
                    <a:pt x="8486" y="16"/>
                    <a:pt x="8341" y="1"/>
                    <a:pt x="8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4699;p104">
              <a:extLst>
                <a:ext uri="{FF2B5EF4-FFF2-40B4-BE49-F238E27FC236}">
                  <a16:creationId xmlns:a16="http://schemas.microsoft.com/office/drawing/2014/main" id="{993EEA91-0B55-9F39-A3A4-FCC7C2F023BF}"/>
                </a:ext>
              </a:extLst>
            </p:cNvPr>
            <p:cNvSpPr/>
            <p:nvPr/>
          </p:nvSpPr>
          <p:spPr>
            <a:xfrm>
              <a:off x="7728079" y="3618275"/>
              <a:ext cx="622827" cy="350883"/>
            </a:xfrm>
            <a:custGeom>
              <a:avLst/>
              <a:gdLst/>
              <a:ahLst/>
              <a:cxnLst/>
              <a:rect l="l" t="t" r="r" b="b"/>
              <a:pathLst>
                <a:path w="2746" h="1547" extrusionOk="0">
                  <a:moveTo>
                    <a:pt x="2622" y="230"/>
                  </a:moveTo>
                  <a:lnTo>
                    <a:pt x="2622" y="230"/>
                  </a:lnTo>
                  <a:cubicBezTo>
                    <a:pt x="2623" y="231"/>
                    <a:pt x="2623" y="232"/>
                    <a:pt x="2623" y="233"/>
                  </a:cubicBezTo>
                  <a:lnTo>
                    <a:pt x="2623" y="233"/>
                  </a:lnTo>
                  <a:cubicBezTo>
                    <a:pt x="2624" y="232"/>
                    <a:pt x="2623" y="232"/>
                    <a:pt x="2622" y="230"/>
                  </a:cubicBezTo>
                  <a:close/>
                  <a:moveTo>
                    <a:pt x="1" y="1372"/>
                  </a:moveTo>
                  <a:lnTo>
                    <a:pt x="1" y="1372"/>
                  </a:lnTo>
                  <a:cubicBezTo>
                    <a:pt x="1" y="1372"/>
                    <a:pt x="1" y="1373"/>
                    <a:pt x="1" y="1373"/>
                  </a:cubicBezTo>
                  <a:cubicBezTo>
                    <a:pt x="1" y="1373"/>
                    <a:pt x="1" y="1372"/>
                    <a:pt x="1" y="1372"/>
                  </a:cubicBezTo>
                  <a:close/>
                  <a:moveTo>
                    <a:pt x="2177" y="1"/>
                  </a:moveTo>
                  <a:cubicBezTo>
                    <a:pt x="1914" y="1"/>
                    <a:pt x="1612" y="125"/>
                    <a:pt x="1393" y="187"/>
                  </a:cubicBezTo>
                  <a:cubicBezTo>
                    <a:pt x="1356" y="199"/>
                    <a:pt x="1313" y="209"/>
                    <a:pt x="1282" y="240"/>
                  </a:cubicBezTo>
                  <a:cubicBezTo>
                    <a:pt x="1257" y="264"/>
                    <a:pt x="1248" y="295"/>
                    <a:pt x="1233" y="326"/>
                  </a:cubicBezTo>
                  <a:cubicBezTo>
                    <a:pt x="1035" y="838"/>
                    <a:pt x="434" y="1085"/>
                    <a:pt x="1" y="1372"/>
                  </a:cubicBezTo>
                  <a:lnTo>
                    <a:pt x="1" y="1372"/>
                  </a:lnTo>
                  <a:cubicBezTo>
                    <a:pt x="5" y="1370"/>
                    <a:pt x="10" y="1369"/>
                    <a:pt x="18" y="1369"/>
                  </a:cubicBezTo>
                  <a:cubicBezTo>
                    <a:pt x="79" y="1369"/>
                    <a:pt x="259" y="1438"/>
                    <a:pt x="297" y="1444"/>
                  </a:cubicBezTo>
                  <a:cubicBezTo>
                    <a:pt x="415" y="1468"/>
                    <a:pt x="529" y="1490"/>
                    <a:pt x="649" y="1505"/>
                  </a:cubicBezTo>
                  <a:cubicBezTo>
                    <a:pt x="850" y="1532"/>
                    <a:pt x="1050" y="1547"/>
                    <a:pt x="1252" y="1547"/>
                  </a:cubicBezTo>
                  <a:cubicBezTo>
                    <a:pt x="1287" y="1547"/>
                    <a:pt x="1322" y="1546"/>
                    <a:pt x="1356" y="1546"/>
                  </a:cubicBezTo>
                  <a:cubicBezTo>
                    <a:pt x="1733" y="1536"/>
                    <a:pt x="2211" y="1533"/>
                    <a:pt x="2489" y="1234"/>
                  </a:cubicBezTo>
                  <a:cubicBezTo>
                    <a:pt x="2616" y="1098"/>
                    <a:pt x="2684" y="910"/>
                    <a:pt x="2715" y="724"/>
                  </a:cubicBezTo>
                  <a:cubicBezTo>
                    <a:pt x="2745" y="546"/>
                    <a:pt x="2715" y="386"/>
                    <a:pt x="2623" y="233"/>
                  </a:cubicBezTo>
                  <a:lnTo>
                    <a:pt x="2623" y="233"/>
                  </a:lnTo>
                  <a:cubicBezTo>
                    <a:pt x="2623" y="233"/>
                    <a:pt x="2623" y="233"/>
                    <a:pt x="2623" y="233"/>
                  </a:cubicBezTo>
                  <a:cubicBezTo>
                    <a:pt x="2623" y="233"/>
                    <a:pt x="2622" y="232"/>
                    <a:pt x="2622" y="230"/>
                  </a:cubicBezTo>
                  <a:lnTo>
                    <a:pt x="2622" y="230"/>
                  </a:lnTo>
                  <a:cubicBezTo>
                    <a:pt x="2622" y="230"/>
                    <a:pt x="2622" y="230"/>
                    <a:pt x="2622" y="230"/>
                  </a:cubicBezTo>
                  <a:cubicBezTo>
                    <a:pt x="2517" y="58"/>
                    <a:pt x="2356" y="1"/>
                    <a:pt x="2177" y="1"/>
                  </a:cubicBezTo>
                  <a:close/>
                </a:path>
              </a:pathLst>
            </a:custGeom>
            <a:solidFill>
              <a:srgbClr val="3B46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4700;p104">
              <a:extLst>
                <a:ext uri="{FF2B5EF4-FFF2-40B4-BE49-F238E27FC236}">
                  <a16:creationId xmlns:a16="http://schemas.microsoft.com/office/drawing/2014/main" id="{7FD5F72B-4948-5720-3148-DCC8E587ADBE}"/>
                </a:ext>
              </a:extLst>
            </p:cNvPr>
            <p:cNvSpPr/>
            <p:nvPr/>
          </p:nvSpPr>
          <p:spPr>
            <a:xfrm>
              <a:off x="8034278" y="3892495"/>
              <a:ext cx="96849" cy="25403"/>
            </a:xfrm>
            <a:custGeom>
              <a:avLst/>
              <a:gdLst/>
              <a:ahLst/>
              <a:cxnLst/>
              <a:rect l="l" t="t" r="r" b="b"/>
              <a:pathLst>
                <a:path w="427" h="112" extrusionOk="0">
                  <a:moveTo>
                    <a:pt x="179" y="0"/>
                  </a:moveTo>
                  <a:cubicBezTo>
                    <a:pt x="164" y="0"/>
                    <a:pt x="151" y="3"/>
                    <a:pt x="136" y="3"/>
                  </a:cubicBezTo>
                  <a:cubicBezTo>
                    <a:pt x="108" y="9"/>
                    <a:pt x="83" y="15"/>
                    <a:pt x="62" y="25"/>
                  </a:cubicBezTo>
                  <a:cubicBezTo>
                    <a:pt x="43" y="34"/>
                    <a:pt x="28" y="43"/>
                    <a:pt x="16" y="49"/>
                  </a:cubicBezTo>
                  <a:cubicBezTo>
                    <a:pt x="6" y="59"/>
                    <a:pt x="0" y="62"/>
                    <a:pt x="0" y="62"/>
                  </a:cubicBezTo>
                  <a:cubicBezTo>
                    <a:pt x="0" y="62"/>
                    <a:pt x="9" y="59"/>
                    <a:pt x="12" y="59"/>
                  </a:cubicBezTo>
                  <a:cubicBezTo>
                    <a:pt x="25" y="56"/>
                    <a:pt x="43" y="49"/>
                    <a:pt x="62" y="46"/>
                  </a:cubicBezTo>
                  <a:cubicBezTo>
                    <a:pt x="74" y="46"/>
                    <a:pt x="87" y="43"/>
                    <a:pt x="99" y="43"/>
                  </a:cubicBezTo>
                  <a:cubicBezTo>
                    <a:pt x="108" y="40"/>
                    <a:pt x="124" y="40"/>
                    <a:pt x="136" y="40"/>
                  </a:cubicBezTo>
                  <a:cubicBezTo>
                    <a:pt x="164" y="40"/>
                    <a:pt x="192" y="40"/>
                    <a:pt x="216" y="43"/>
                  </a:cubicBezTo>
                  <a:cubicBezTo>
                    <a:pt x="244" y="46"/>
                    <a:pt x="272" y="49"/>
                    <a:pt x="293" y="59"/>
                  </a:cubicBezTo>
                  <a:lnTo>
                    <a:pt x="330" y="71"/>
                  </a:lnTo>
                  <a:cubicBezTo>
                    <a:pt x="340" y="74"/>
                    <a:pt x="352" y="77"/>
                    <a:pt x="361" y="80"/>
                  </a:cubicBezTo>
                  <a:cubicBezTo>
                    <a:pt x="380" y="90"/>
                    <a:pt x="395" y="96"/>
                    <a:pt x="408" y="105"/>
                  </a:cubicBezTo>
                  <a:cubicBezTo>
                    <a:pt x="417" y="108"/>
                    <a:pt x="426" y="111"/>
                    <a:pt x="426" y="111"/>
                  </a:cubicBezTo>
                  <a:cubicBezTo>
                    <a:pt x="426" y="111"/>
                    <a:pt x="423" y="108"/>
                    <a:pt x="414" y="96"/>
                  </a:cubicBezTo>
                  <a:cubicBezTo>
                    <a:pt x="408" y="90"/>
                    <a:pt x="395" y="74"/>
                    <a:pt x="377" y="62"/>
                  </a:cubicBezTo>
                  <a:cubicBezTo>
                    <a:pt x="361" y="46"/>
                    <a:pt x="337" y="34"/>
                    <a:pt x="309" y="25"/>
                  </a:cubicBezTo>
                  <a:cubicBezTo>
                    <a:pt x="293" y="19"/>
                    <a:pt x="284" y="15"/>
                    <a:pt x="269" y="12"/>
                  </a:cubicBezTo>
                  <a:cubicBezTo>
                    <a:pt x="256" y="9"/>
                    <a:pt x="241" y="9"/>
                    <a:pt x="225" y="3"/>
                  </a:cubicBezTo>
                  <a:cubicBezTo>
                    <a:pt x="210" y="0"/>
                    <a:pt x="195" y="0"/>
                    <a:pt x="179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4701;p104">
              <a:extLst>
                <a:ext uri="{FF2B5EF4-FFF2-40B4-BE49-F238E27FC236}">
                  <a16:creationId xmlns:a16="http://schemas.microsoft.com/office/drawing/2014/main" id="{C554B3B2-A690-C722-9D11-AEF176997ED1}"/>
                </a:ext>
              </a:extLst>
            </p:cNvPr>
            <p:cNvSpPr/>
            <p:nvPr/>
          </p:nvSpPr>
          <p:spPr>
            <a:xfrm>
              <a:off x="8114797" y="3871401"/>
              <a:ext cx="53981" cy="20413"/>
            </a:xfrm>
            <a:custGeom>
              <a:avLst/>
              <a:gdLst/>
              <a:ahLst/>
              <a:cxnLst/>
              <a:rect l="l" t="t" r="r" b="b"/>
              <a:pathLst>
                <a:path w="238" h="90" extrusionOk="0">
                  <a:moveTo>
                    <a:pt x="77" y="0"/>
                  </a:moveTo>
                  <a:cubicBezTo>
                    <a:pt x="62" y="0"/>
                    <a:pt x="46" y="3"/>
                    <a:pt x="37" y="10"/>
                  </a:cubicBezTo>
                  <a:cubicBezTo>
                    <a:pt x="25" y="13"/>
                    <a:pt x="16" y="19"/>
                    <a:pt x="9" y="22"/>
                  </a:cubicBezTo>
                  <a:lnTo>
                    <a:pt x="0" y="31"/>
                  </a:lnTo>
                  <a:cubicBezTo>
                    <a:pt x="0" y="31"/>
                    <a:pt x="6" y="31"/>
                    <a:pt x="6" y="34"/>
                  </a:cubicBezTo>
                  <a:lnTo>
                    <a:pt x="37" y="34"/>
                  </a:lnTo>
                  <a:cubicBezTo>
                    <a:pt x="46" y="34"/>
                    <a:pt x="59" y="37"/>
                    <a:pt x="74" y="37"/>
                  </a:cubicBezTo>
                  <a:cubicBezTo>
                    <a:pt x="87" y="44"/>
                    <a:pt x="102" y="44"/>
                    <a:pt x="117" y="47"/>
                  </a:cubicBezTo>
                  <a:cubicBezTo>
                    <a:pt x="148" y="56"/>
                    <a:pt x="176" y="65"/>
                    <a:pt x="198" y="75"/>
                  </a:cubicBezTo>
                  <a:cubicBezTo>
                    <a:pt x="222" y="81"/>
                    <a:pt x="238" y="90"/>
                    <a:pt x="238" y="90"/>
                  </a:cubicBezTo>
                  <a:cubicBezTo>
                    <a:pt x="238" y="90"/>
                    <a:pt x="238" y="87"/>
                    <a:pt x="232" y="78"/>
                  </a:cubicBezTo>
                  <a:cubicBezTo>
                    <a:pt x="229" y="71"/>
                    <a:pt x="222" y="59"/>
                    <a:pt x="213" y="50"/>
                  </a:cubicBezTo>
                  <a:cubicBezTo>
                    <a:pt x="207" y="44"/>
                    <a:pt x="195" y="31"/>
                    <a:pt x="179" y="22"/>
                  </a:cubicBezTo>
                  <a:cubicBezTo>
                    <a:pt x="164" y="16"/>
                    <a:pt x="145" y="10"/>
                    <a:pt x="130" y="3"/>
                  </a:cubicBezTo>
                  <a:cubicBezTo>
                    <a:pt x="114" y="0"/>
                    <a:pt x="93" y="0"/>
                    <a:pt x="77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4702;p104">
              <a:extLst>
                <a:ext uri="{FF2B5EF4-FFF2-40B4-BE49-F238E27FC236}">
                  <a16:creationId xmlns:a16="http://schemas.microsoft.com/office/drawing/2014/main" id="{B059B12E-070F-C953-4F19-25D1BB1BE411}"/>
                </a:ext>
              </a:extLst>
            </p:cNvPr>
            <p:cNvSpPr/>
            <p:nvPr/>
          </p:nvSpPr>
          <p:spPr>
            <a:xfrm>
              <a:off x="7057392" y="3302093"/>
              <a:ext cx="378323" cy="336593"/>
            </a:xfrm>
            <a:custGeom>
              <a:avLst/>
              <a:gdLst/>
              <a:ahLst/>
              <a:cxnLst/>
              <a:rect l="l" t="t" r="r" b="b"/>
              <a:pathLst>
                <a:path w="1668" h="1484" extrusionOk="0">
                  <a:moveTo>
                    <a:pt x="284" y="1"/>
                  </a:moveTo>
                  <a:cubicBezTo>
                    <a:pt x="266" y="1"/>
                    <a:pt x="248" y="3"/>
                    <a:pt x="232" y="10"/>
                  </a:cubicBezTo>
                  <a:cubicBezTo>
                    <a:pt x="201" y="22"/>
                    <a:pt x="179" y="44"/>
                    <a:pt x="158" y="71"/>
                  </a:cubicBezTo>
                  <a:cubicBezTo>
                    <a:pt x="56" y="198"/>
                    <a:pt x="28" y="371"/>
                    <a:pt x="16" y="538"/>
                  </a:cubicBezTo>
                  <a:cubicBezTo>
                    <a:pt x="0" y="732"/>
                    <a:pt x="9" y="923"/>
                    <a:pt x="31" y="1118"/>
                  </a:cubicBezTo>
                  <a:cubicBezTo>
                    <a:pt x="25" y="1121"/>
                    <a:pt x="46" y="1130"/>
                    <a:pt x="77" y="1140"/>
                  </a:cubicBezTo>
                  <a:cubicBezTo>
                    <a:pt x="198" y="1183"/>
                    <a:pt x="469" y="1269"/>
                    <a:pt x="506" y="1285"/>
                  </a:cubicBezTo>
                  <a:cubicBezTo>
                    <a:pt x="587" y="1322"/>
                    <a:pt x="670" y="1362"/>
                    <a:pt x="747" y="1408"/>
                  </a:cubicBezTo>
                  <a:cubicBezTo>
                    <a:pt x="795" y="1436"/>
                    <a:pt x="842" y="1484"/>
                    <a:pt x="888" y="1484"/>
                  </a:cubicBezTo>
                  <a:cubicBezTo>
                    <a:pt x="904" y="1484"/>
                    <a:pt x="920" y="1478"/>
                    <a:pt x="936" y="1464"/>
                  </a:cubicBezTo>
                  <a:cubicBezTo>
                    <a:pt x="985" y="1424"/>
                    <a:pt x="1019" y="1325"/>
                    <a:pt x="1062" y="1272"/>
                  </a:cubicBezTo>
                  <a:cubicBezTo>
                    <a:pt x="1112" y="1211"/>
                    <a:pt x="1167" y="1152"/>
                    <a:pt x="1226" y="1103"/>
                  </a:cubicBezTo>
                  <a:cubicBezTo>
                    <a:pt x="1365" y="979"/>
                    <a:pt x="1513" y="933"/>
                    <a:pt x="1667" y="843"/>
                  </a:cubicBezTo>
                  <a:cubicBezTo>
                    <a:pt x="1457" y="729"/>
                    <a:pt x="1281" y="565"/>
                    <a:pt x="1084" y="429"/>
                  </a:cubicBezTo>
                  <a:cubicBezTo>
                    <a:pt x="865" y="284"/>
                    <a:pt x="658" y="142"/>
                    <a:pt x="417" y="37"/>
                  </a:cubicBezTo>
                  <a:cubicBezTo>
                    <a:pt x="375" y="18"/>
                    <a:pt x="328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4703;p104">
              <a:extLst>
                <a:ext uri="{FF2B5EF4-FFF2-40B4-BE49-F238E27FC236}">
                  <a16:creationId xmlns:a16="http://schemas.microsoft.com/office/drawing/2014/main" id="{B61C89AC-0643-DC78-B35B-8B3B863AF7D8}"/>
                </a:ext>
              </a:extLst>
            </p:cNvPr>
            <p:cNvSpPr/>
            <p:nvPr/>
          </p:nvSpPr>
          <p:spPr>
            <a:xfrm>
              <a:off x="7192573" y="3470844"/>
              <a:ext cx="647776" cy="365853"/>
            </a:xfrm>
            <a:custGeom>
              <a:avLst/>
              <a:gdLst/>
              <a:ahLst/>
              <a:cxnLst/>
              <a:rect l="l" t="t" r="r" b="b"/>
              <a:pathLst>
                <a:path w="2856" h="1613" extrusionOk="0">
                  <a:moveTo>
                    <a:pt x="1007" y="0"/>
                  </a:moveTo>
                  <a:cubicBezTo>
                    <a:pt x="963" y="3"/>
                    <a:pt x="920" y="16"/>
                    <a:pt x="883" y="25"/>
                  </a:cubicBezTo>
                  <a:cubicBezTo>
                    <a:pt x="540" y="133"/>
                    <a:pt x="188" y="300"/>
                    <a:pt x="0" y="609"/>
                  </a:cubicBezTo>
                  <a:cubicBezTo>
                    <a:pt x="93" y="670"/>
                    <a:pt x="188" y="673"/>
                    <a:pt x="278" y="748"/>
                  </a:cubicBezTo>
                  <a:cubicBezTo>
                    <a:pt x="364" y="822"/>
                    <a:pt x="448" y="902"/>
                    <a:pt x="516" y="995"/>
                  </a:cubicBezTo>
                  <a:cubicBezTo>
                    <a:pt x="651" y="1177"/>
                    <a:pt x="766" y="1368"/>
                    <a:pt x="908" y="1550"/>
                  </a:cubicBezTo>
                  <a:cubicBezTo>
                    <a:pt x="920" y="1575"/>
                    <a:pt x="936" y="1594"/>
                    <a:pt x="960" y="1606"/>
                  </a:cubicBezTo>
                  <a:cubicBezTo>
                    <a:pt x="977" y="1611"/>
                    <a:pt x="994" y="1613"/>
                    <a:pt x="1010" y="1613"/>
                  </a:cubicBezTo>
                  <a:cubicBezTo>
                    <a:pt x="1020" y="1613"/>
                    <a:pt x="1031" y="1612"/>
                    <a:pt x="1040" y="1612"/>
                  </a:cubicBezTo>
                  <a:cubicBezTo>
                    <a:pt x="1405" y="1594"/>
                    <a:pt x="1763" y="1504"/>
                    <a:pt x="2096" y="1359"/>
                  </a:cubicBezTo>
                  <a:cubicBezTo>
                    <a:pt x="2390" y="1226"/>
                    <a:pt x="2615" y="995"/>
                    <a:pt x="2776" y="714"/>
                  </a:cubicBezTo>
                  <a:cubicBezTo>
                    <a:pt x="2816" y="636"/>
                    <a:pt x="2856" y="535"/>
                    <a:pt x="2800" y="467"/>
                  </a:cubicBezTo>
                  <a:cubicBezTo>
                    <a:pt x="2797" y="457"/>
                    <a:pt x="2791" y="451"/>
                    <a:pt x="2782" y="442"/>
                  </a:cubicBezTo>
                  <a:cubicBezTo>
                    <a:pt x="2729" y="393"/>
                    <a:pt x="2637" y="371"/>
                    <a:pt x="2563" y="362"/>
                  </a:cubicBezTo>
                  <a:cubicBezTo>
                    <a:pt x="2430" y="340"/>
                    <a:pt x="2303" y="315"/>
                    <a:pt x="2170" y="294"/>
                  </a:cubicBezTo>
                  <a:cubicBezTo>
                    <a:pt x="1982" y="257"/>
                    <a:pt x="1791" y="226"/>
                    <a:pt x="1605" y="179"/>
                  </a:cubicBezTo>
                  <a:cubicBezTo>
                    <a:pt x="1454" y="142"/>
                    <a:pt x="1303" y="87"/>
                    <a:pt x="1152" y="34"/>
                  </a:cubicBezTo>
                  <a:cubicBezTo>
                    <a:pt x="1108" y="16"/>
                    <a:pt x="1056" y="0"/>
                    <a:pt x="1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4704;p104">
              <a:extLst>
                <a:ext uri="{FF2B5EF4-FFF2-40B4-BE49-F238E27FC236}">
                  <a16:creationId xmlns:a16="http://schemas.microsoft.com/office/drawing/2014/main" id="{E1F7BFC5-8124-C03E-018E-DDE9FBE8B7D1}"/>
                </a:ext>
              </a:extLst>
            </p:cNvPr>
            <p:cNvSpPr/>
            <p:nvPr/>
          </p:nvSpPr>
          <p:spPr>
            <a:xfrm>
              <a:off x="7595847" y="3587881"/>
              <a:ext cx="108643" cy="178503"/>
            </a:xfrm>
            <a:custGeom>
              <a:avLst/>
              <a:gdLst/>
              <a:ahLst/>
              <a:cxnLst/>
              <a:rect l="l" t="t" r="r" b="b"/>
              <a:pathLst>
                <a:path w="479" h="787" extrusionOk="0">
                  <a:moveTo>
                    <a:pt x="479" y="781"/>
                  </a:moveTo>
                  <a:lnTo>
                    <a:pt x="479" y="781"/>
                  </a:lnTo>
                  <a:cubicBezTo>
                    <a:pt x="479" y="781"/>
                    <a:pt x="479" y="781"/>
                    <a:pt x="478" y="781"/>
                  </a:cubicBezTo>
                  <a:lnTo>
                    <a:pt x="478" y="781"/>
                  </a:lnTo>
                  <a:cubicBezTo>
                    <a:pt x="479" y="781"/>
                    <a:pt x="479" y="781"/>
                    <a:pt x="479" y="781"/>
                  </a:cubicBezTo>
                  <a:close/>
                  <a:moveTo>
                    <a:pt x="349" y="0"/>
                  </a:moveTo>
                  <a:cubicBezTo>
                    <a:pt x="340" y="19"/>
                    <a:pt x="272" y="46"/>
                    <a:pt x="250" y="62"/>
                  </a:cubicBezTo>
                  <a:cubicBezTo>
                    <a:pt x="216" y="90"/>
                    <a:pt x="186" y="117"/>
                    <a:pt x="155" y="151"/>
                  </a:cubicBezTo>
                  <a:cubicBezTo>
                    <a:pt x="74" y="241"/>
                    <a:pt x="0" y="358"/>
                    <a:pt x="13" y="488"/>
                  </a:cubicBezTo>
                  <a:cubicBezTo>
                    <a:pt x="19" y="537"/>
                    <a:pt x="34" y="584"/>
                    <a:pt x="59" y="621"/>
                  </a:cubicBezTo>
                  <a:cubicBezTo>
                    <a:pt x="127" y="735"/>
                    <a:pt x="261" y="786"/>
                    <a:pt x="401" y="786"/>
                  </a:cubicBezTo>
                  <a:cubicBezTo>
                    <a:pt x="427" y="786"/>
                    <a:pt x="453" y="785"/>
                    <a:pt x="478" y="781"/>
                  </a:cubicBezTo>
                  <a:lnTo>
                    <a:pt x="478" y="781"/>
                  </a:lnTo>
                  <a:cubicBezTo>
                    <a:pt x="478" y="781"/>
                    <a:pt x="478" y="781"/>
                    <a:pt x="477" y="781"/>
                  </a:cubicBezTo>
                  <a:cubicBezTo>
                    <a:pt x="456" y="781"/>
                    <a:pt x="377" y="728"/>
                    <a:pt x="365" y="713"/>
                  </a:cubicBezTo>
                  <a:cubicBezTo>
                    <a:pt x="328" y="682"/>
                    <a:pt x="306" y="636"/>
                    <a:pt x="287" y="596"/>
                  </a:cubicBezTo>
                  <a:cubicBezTo>
                    <a:pt x="213" y="401"/>
                    <a:pt x="257" y="185"/>
                    <a:pt x="349" y="0"/>
                  </a:cubicBezTo>
                  <a:close/>
                </a:path>
              </a:pathLst>
            </a:custGeom>
            <a:solidFill>
              <a:srgbClr val="B98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4705;p104">
              <a:extLst>
                <a:ext uri="{FF2B5EF4-FFF2-40B4-BE49-F238E27FC236}">
                  <a16:creationId xmlns:a16="http://schemas.microsoft.com/office/drawing/2014/main" id="{442C1375-B3D1-91DD-11D7-E334F058FB99}"/>
                </a:ext>
              </a:extLst>
            </p:cNvPr>
            <p:cNvSpPr/>
            <p:nvPr/>
          </p:nvSpPr>
          <p:spPr>
            <a:xfrm>
              <a:off x="7282844" y="3463813"/>
              <a:ext cx="561815" cy="202773"/>
            </a:xfrm>
            <a:custGeom>
              <a:avLst/>
              <a:gdLst/>
              <a:ahLst/>
              <a:cxnLst/>
              <a:rect l="l" t="t" r="r" b="b"/>
              <a:pathLst>
                <a:path w="2477" h="894" extrusionOk="0">
                  <a:moveTo>
                    <a:pt x="852" y="1"/>
                  </a:moveTo>
                  <a:cubicBezTo>
                    <a:pt x="837" y="1"/>
                    <a:pt x="822" y="1"/>
                    <a:pt x="806" y="4"/>
                  </a:cubicBezTo>
                  <a:cubicBezTo>
                    <a:pt x="781" y="10"/>
                    <a:pt x="763" y="25"/>
                    <a:pt x="744" y="41"/>
                  </a:cubicBezTo>
                  <a:cubicBezTo>
                    <a:pt x="497" y="266"/>
                    <a:pt x="250" y="482"/>
                    <a:pt x="10" y="717"/>
                  </a:cubicBezTo>
                  <a:cubicBezTo>
                    <a:pt x="6" y="720"/>
                    <a:pt x="0" y="729"/>
                    <a:pt x="0" y="735"/>
                  </a:cubicBezTo>
                  <a:cubicBezTo>
                    <a:pt x="0" y="742"/>
                    <a:pt x="3" y="748"/>
                    <a:pt x="3" y="751"/>
                  </a:cubicBezTo>
                  <a:cubicBezTo>
                    <a:pt x="47" y="832"/>
                    <a:pt x="62" y="894"/>
                    <a:pt x="118" y="894"/>
                  </a:cubicBezTo>
                  <a:cubicBezTo>
                    <a:pt x="137" y="894"/>
                    <a:pt x="161" y="887"/>
                    <a:pt x="192" y="871"/>
                  </a:cubicBezTo>
                  <a:cubicBezTo>
                    <a:pt x="287" y="822"/>
                    <a:pt x="386" y="763"/>
                    <a:pt x="473" y="701"/>
                  </a:cubicBezTo>
                  <a:cubicBezTo>
                    <a:pt x="562" y="643"/>
                    <a:pt x="642" y="578"/>
                    <a:pt x="729" y="513"/>
                  </a:cubicBezTo>
                  <a:cubicBezTo>
                    <a:pt x="750" y="495"/>
                    <a:pt x="942" y="309"/>
                    <a:pt x="962" y="309"/>
                  </a:cubicBezTo>
                  <a:cubicBezTo>
                    <a:pt x="963" y="309"/>
                    <a:pt x="963" y="309"/>
                    <a:pt x="964" y="309"/>
                  </a:cubicBezTo>
                  <a:cubicBezTo>
                    <a:pt x="1198" y="377"/>
                    <a:pt x="1439" y="436"/>
                    <a:pt x="1677" y="482"/>
                  </a:cubicBezTo>
                  <a:cubicBezTo>
                    <a:pt x="1800" y="504"/>
                    <a:pt x="1924" y="528"/>
                    <a:pt x="2047" y="547"/>
                  </a:cubicBezTo>
                  <a:cubicBezTo>
                    <a:pt x="2102" y="556"/>
                    <a:pt x="2149" y="574"/>
                    <a:pt x="2192" y="574"/>
                  </a:cubicBezTo>
                  <a:cubicBezTo>
                    <a:pt x="2226" y="574"/>
                    <a:pt x="2258" y="562"/>
                    <a:pt x="2291" y="525"/>
                  </a:cubicBezTo>
                  <a:lnTo>
                    <a:pt x="2464" y="328"/>
                  </a:lnTo>
                  <a:cubicBezTo>
                    <a:pt x="2470" y="319"/>
                    <a:pt x="2476" y="315"/>
                    <a:pt x="2476" y="303"/>
                  </a:cubicBezTo>
                  <a:cubicBezTo>
                    <a:pt x="2476" y="297"/>
                    <a:pt x="2470" y="288"/>
                    <a:pt x="2461" y="281"/>
                  </a:cubicBezTo>
                  <a:cubicBezTo>
                    <a:pt x="2455" y="278"/>
                    <a:pt x="2442" y="269"/>
                    <a:pt x="2427" y="257"/>
                  </a:cubicBezTo>
                  <a:cubicBezTo>
                    <a:pt x="2371" y="220"/>
                    <a:pt x="2307" y="195"/>
                    <a:pt x="2242" y="177"/>
                  </a:cubicBezTo>
                  <a:cubicBezTo>
                    <a:pt x="1794" y="38"/>
                    <a:pt x="1319" y="19"/>
                    <a:pt x="852" y="1"/>
                  </a:cubicBezTo>
                  <a:close/>
                </a:path>
              </a:pathLst>
            </a:custGeom>
            <a:solidFill>
              <a:srgbClr val="ECB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4706;p104">
              <a:extLst>
                <a:ext uri="{FF2B5EF4-FFF2-40B4-BE49-F238E27FC236}">
                  <a16:creationId xmlns:a16="http://schemas.microsoft.com/office/drawing/2014/main" id="{11CD6435-5FF8-135A-A380-63C352493C6E}"/>
                </a:ext>
              </a:extLst>
            </p:cNvPr>
            <p:cNvSpPr/>
            <p:nvPr/>
          </p:nvSpPr>
          <p:spPr>
            <a:xfrm>
              <a:off x="7370394" y="3597635"/>
              <a:ext cx="163305" cy="236341"/>
            </a:xfrm>
            <a:custGeom>
              <a:avLst/>
              <a:gdLst/>
              <a:ahLst/>
              <a:cxnLst/>
              <a:rect l="l" t="t" r="r" b="b"/>
              <a:pathLst>
                <a:path w="720" h="1042" extrusionOk="0">
                  <a:moveTo>
                    <a:pt x="612" y="0"/>
                  </a:moveTo>
                  <a:cubicBezTo>
                    <a:pt x="550" y="3"/>
                    <a:pt x="497" y="37"/>
                    <a:pt x="445" y="68"/>
                  </a:cubicBezTo>
                  <a:cubicBezTo>
                    <a:pt x="454" y="59"/>
                    <a:pt x="457" y="40"/>
                    <a:pt x="466" y="31"/>
                  </a:cubicBezTo>
                  <a:cubicBezTo>
                    <a:pt x="470" y="28"/>
                    <a:pt x="470" y="22"/>
                    <a:pt x="470" y="19"/>
                  </a:cubicBezTo>
                  <a:cubicBezTo>
                    <a:pt x="468" y="13"/>
                    <a:pt x="464" y="11"/>
                    <a:pt x="459" y="11"/>
                  </a:cubicBezTo>
                  <a:cubicBezTo>
                    <a:pt x="453" y="11"/>
                    <a:pt x="447" y="14"/>
                    <a:pt x="442" y="19"/>
                  </a:cubicBezTo>
                  <a:cubicBezTo>
                    <a:pt x="395" y="53"/>
                    <a:pt x="346" y="84"/>
                    <a:pt x="300" y="121"/>
                  </a:cubicBezTo>
                  <a:cubicBezTo>
                    <a:pt x="216" y="182"/>
                    <a:pt x="142" y="238"/>
                    <a:pt x="96" y="337"/>
                  </a:cubicBezTo>
                  <a:cubicBezTo>
                    <a:pt x="28" y="470"/>
                    <a:pt x="0" y="624"/>
                    <a:pt x="16" y="775"/>
                  </a:cubicBezTo>
                  <a:cubicBezTo>
                    <a:pt x="19" y="837"/>
                    <a:pt x="40" y="886"/>
                    <a:pt x="71" y="939"/>
                  </a:cubicBezTo>
                  <a:cubicBezTo>
                    <a:pt x="83" y="948"/>
                    <a:pt x="182" y="1041"/>
                    <a:pt x="191" y="1041"/>
                  </a:cubicBezTo>
                  <a:cubicBezTo>
                    <a:pt x="191" y="1041"/>
                    <a:pt x="192" y="1041"/>
                    <a:pt x="192" y="1041"/>
                  </a:cubicBezTo>
                  <a:cubicBezTo>
                    <a:pt x="204" y="960"/>
                    <a:pt x="232" y="880"/>
                    <a:pt x="287" y="825"/>
                  </a:cubicBezTo>
                  <a:cubicBezTo>
                    <a:pt x="315" y="803"/>
                    <a:pt x="346" y="784"/>
                    <a:pt x="374" y="763"/>
                  </a:cubicBezTo>
                  <a:cubicBezTo>
                    <a:pt x="395" y="747"/>
                    <a:pt x="411" y="732"/>
                    <a:pt x="432" y="713"/>
                  </a:cubicBezTo>
                  <a:cubicBezTo>
                    <a:pt x="510" y="630"/>
                    <a:pt x="578" y="522"/>
                    <a:pt x="686" y="470"/>
                  </a:cubicBezTo>
                  <a:cubicBezTo>
                    <a:pt x="661" y="448"/>
                    <a:pt x="635" y="440"/>
                    <a:pt x="609" y="440"/>
                  </a:cubicBezTo>
                  <a:cubicBezTo>
                    <a:pt x="567" y="440"/>
                    <a:pt x="525" y="461"/>
                    <a:pt x="485" y="482"/>
                  </a:cubicBezTo>
                  <a:cubicBezTo>
                    <a:pt x="469" y="490"/>
                    <a:pt x="421" y="532"/>
                    <a:pt x="394" y="532"/>
                  </a:cubicBezTo>
                  <a:cubicBezTo>
                    <a:pt x="390" y="532"/>
                    <a:pt x="386" y="531"/>
                    <a:pt x="383" y="528"/>
                  </a:cubicBezTo>
                  <a:cubicBezTo>
                    <a:pt x="368" y="513"/>
                    <a:pt x="408" y="445"/>
                    <a:pt x="414" y="429"/>
                  </a:cubicBezTo>
                  <a:cubicBezTo>
                    <a:pt x="479" y="312"/>
                    <a:pt x="590" y="223"/>
                    <a:pt x="689" y="139"/>
                  </a:cubicBezTo>
                  <a:cubicBezTo>
                    <a:pt x="704" y="124"/>
                    <a:pt x="720" y="105"/>
                    <a:pt x="713" y="84"/>
                  </a:cubicBezTo>
                  <a:cubicBezTo>
                    <a:pt x="709" y="75"/>
                    <a:pt x="700" y="71"/>
                    <a:pt x="688" y="71"/>
                  </a:cubicBezTo>
                  <a:cubicBezTo>
                    <a:pt x="624" y="71"/>
                    <a:pt x="477" y="180"/>
                    <a:pt x="448" y="201"/>
                  </a:cubicBezTo>
                  <a:cubicBezTo>
                    <a:pt x="503" y="139"/>
                    <a:pt x="571" y="90"/>
                    <a:pt x="639" y="47"/>
                  </a:cubicBezTo>
                  <a:cubicBezTo>
                    <a:pt x="649" y="43"/>
                    <a:pt x="652" y="37"/>
                    <a:pt x="655" y="31"/>
                  </a:cubicBezTo>
                  <a:cubicBezTo>
                    <a:pt x="658" y="22"/>
                    <a:pt x="652" y="6"/>
                    <a:pt x="642" y="3"/>
                  </a:cubicBezTo>
                  <a:cubicBezTo>
                    <a:pt x="636" y="0"/>
                    <a:pt x="624" y="0"/>
                    <a:pt x="612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4707;p104">
              <a:extLst>
                <a:ext uri="{FF2B5EF4-FFF2-40B4-BE49-F238E27FC236}">
                  <a16:creationId xmlns:a16="http://schemas.microsoft.com/office/drawing/2014/main" id="{EB334391-319A-23A1-A6A7-22CA066996D5}"/>
                </a:ext>
              </a:extLst>
            </p:cNvPr>
            <p:cNvSpPr/>
            <p:nvPr/>
          </p:nvSpPr>
          <p:spPr>
            <a:xfrm>
              <a:off x="7615353" y="3526868"/>
              <a:ext cx="337724" cy="251765"/>
            </a:xfrm>
            <a:custGeom>
              <a:avLst/>
              <a:gdLst/>
              <a:ahLst/>
              <a:cxnLst/>
              <a:rect l="l" t="t" r="r" b="b"/>
              <a:pathLst>
                <a:path w="1489" h="1110" extrusionOk="0">
                  <a:moveTo>
                    <a:pt x="861" y="0"/>
                  </a:moveTo>
                  <a:cubicBezTo>
                    <a:pt x="732" y="0"/>
                    <a:pt x="600" y="35"/>
                    <a:pt x="486" y="99"/>
                  </a:cubicBezTo>
                  <a:cubicBezTo>
                    <a:pt x="421" y="87"/>
                    <a:pt x="350" y="68"/>
                    <a:pt x="288" y="44"/>
                  </a:cubicBezTo>
                  <a:lnTo>
                    <a:pt x="288" y="44"/>
                  </a:lnTo>
                  <a:cubicBezTo>
                    <a:pt x="279" y="90"/>
                    <a:pt x="279" y="142"/>
                    <a:pt x="294" y="189"/>
                  </a:cubicBezTo>
                  <a:cubicBezTo>
                    <a:pt x="297" y="195"/>
                    <a:pt x="297" y="207"/>
                    <a:pt x="297" y="217"/>
                  </a:cubicBezTo>
                  <a:cubicBezTo>
                    <a:pt x="297" y="226"/>
                    <a:pt x="285" y="235"/>
                    <a:pt x="279" y="241"/>
                  </a:cubicBezTo>
                  <a:cubicBezTo>
                    <a:pt x="100" y="405"/>
                    <a:pt x="1" y="732"/>
                    <a:pt x="158" y="945"/>
                  </a:cubicBezTo>
                  <a:cubicBezTo>
                    <a:pt x="257" y="1083"/>
                    <a:pt x="442" y="1110"/>
                    <a:pt x="616" y="1110"/>
                  </a:cubicBezTo>
                  <a:cubicBezTo>
                    <a:pt x="638" y="1110"/>
                    <a:pt x="659" y="1109"/>
                    <a:pt x="680" y="1109"/>
                  </a:cubicBezTo>
                  <a:cubicBezTo>
                    <a:pt x="899" y="1103"/>
                    <a:pt x="1134" y="1072"/>
                    <a:pt x="1291" y="917"/>
                  </a:cubicBezTo>
                  <a:cubicBezTo>
                    <a:pt x="1461" y="751"/>
                    <a:pt x="1489" y="467"/>
                    <a:pt x="1365" y="266"/>
                  </a:cubicBezTo>
                  <a:cubicBezTo>
                    <a:pt x="1253" y="82"/>
                    <a:pt x="1060" y="0"/>
                    <a:pt x="861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4708;p104">
              <a:extLst>
                <a:ext uri="{FF2B5EF4-FFF2-40B4-BE49-F238E27FC236}">
                  <a16:creationId xmlns:a16="http://schemas.microsoft.com/office/drawing/2014/main" id="{9FA0EA24-ABDA-A4A3-3BF0-7B924DB7832F}"/>
                </a:ext>
              </a:extLst>
            </p:cNvPr>
            <p:cNvSpPr/>
            <p:nvPr/>
          </p:nvSpPr>
          <p:spPr>
            <a:xfrm>
              <a:off x="7637127" y="3530270"/>
              <a:ext cx="315269" cy="250404"/>
            </a:xfrm>
            <a:custGeom>
              <a:avLst/>
              <a:gdLst/>
              <a:ahLst/>
              <a:cxnLst/>
              <a:rect l="l" t="t" r="r" b="b"/>
              <a:pathLst>
                <a:path w="1390" h="1104" extrusionOk="0">
                  <a:moveTo>
                    <a:pt x="875" y="1"/>
                  </a:moveTo>
                  <a:cubicBezTo>
                    <a:pt x="836" y="1"/>
                    <a:pt x="798" y="4"/>
                    <a:pt x="760" y="10"/>
                  </a:cubicBezTo>
                  <a:cubicBezTo>
                    <a:pt x="667" y="26"/>
                    <a:pt x="569" y="69"/>
                    <a:pt x="541" y="158"/>
                  </a:cubicBezTo>
                  <a:cubicBezTo>
                    <a:pt x="538" y="177"/>
                    <a:pt x="532" y="195"/>
                    <a:pt x="522" y="211"/>
                  </a:cubicBezTo>
                  <a:cubicBezTo>
                    <a:pt x="507" y="232"/>
                    <a:pt x="476" y="235"/>
                    <a:pt x="451" y="242"/>
                  </a:cubicBezTo>
                  <a:cubicBezTo>
                    <a:pt x="346" y="273"/>
                    <a:pt x="297" y="421"/>
                    <a:pt x="362" y="504"/>
                  </a:cubicBezTo>
                  <a:cubicBezTo>
                    <a:pt x="350" y="503"/>
                    <a:pt x="337" y="503"/>
                    <a:pt x="325" y="503"/>
                  </a:cubicBezTo>
                  <a:cubicBezTo>
                    <a:pt x="226" y="503"/>
                    <a:pt x="128" y="526"/>
                    <a:pt x="38" y="575"/>
                  </a:cubicBezTo>
                  <a:cubicBezTo>
                    <a:pt x="81" y="581"/>
                    <a:pt x="229" y="569"/>
                    <a:pt x="248" y="624"/>
                  </a:cubicBezTo>
                  <a:cubicBezTo>
                    <a:pt x="251" y="637"/>
                    <a:pt x="251" y="652"/>
                    <a:pt x="248" y="662"/>
                  </a:cubicBezTo>
                  <a:cubicBezTo>
                    <a:pt x="235" y="720"/>
                    <a:pt x="207" y="779"/>
                    <a:pt x="158" y="810"/>
                  </a:cubicBezTo>
                  <a:cubicBezTo>
                    <a:pt x="137" y="823"/>
                    <a:pt x="111" y="830"/>
                    <a:pt x="86" y="830"/>
                  </a:cubicBezTo>
                  <a:cubicBezTo>
                    <a:pt x="52" y="830"/>
                    <a:pt x="20" y="818"/>
                    <a:pt x="1" y="791"/>
                  </a:cubicBezTo>
                  <a:lnTo>
                    <a:pt x="1" y="791"/>
                  </a:lnTo>
                  <a:cubicBezTo>
                    <a:pt x="7" y="909"/>
                    <a:pt x="109" y="1010"/>
                    <a:pt x="223" y="1054"/>
                  </a:cubicBezTo>
                  <a:cubicBezTo>
                    <a:pt x="308" y="1080"/>
                    <a:pt x="396" y="1086"/>
                    <a:pt x="483" y="1086"/>
                  </a:cubicBezTo>
                  <a:cubicBezTo>
                    <a:pt x="517" y="1086"/>
                    <a:pt x="551" y="1085"/>
                    <a:pt x="584" y="1085"/>
                  </a:cubicBezTo>
                  <a:cubicBezTo>
                    <a:pt x="589" y="1084"/>
                    <a:pt x="593" y="1084"/>
                    <a:pt x="598" y="1084"/>
                  </a:cubicBezTo>
                  <a:cubicBezTo>
                    <a:pt x="677" y="1084"/>
                    <a:pt x="762" y="1104"/>
                    <a:pt x="842" y="1104"/>
                  </a:cubicBezTo>
                  <a:cubicBezTo>
                    <a:pt x="862" y="1104"/>
                    <a:pt x="881" y="1103"/>
                    <a:pt x="899" y="1100"/>
                  </a:cubicBezTo>
                  <a:cubicBezTo>
                    <a:pt x="1019" y="1081"/>
                    <a:pt x="1140" y="1010"/>
                    <a:pt x="1220" y="921"/>
                  </a:cubicBezTo>
                  <a:cubicBezTo>
                    <a:pt x="1328" y="810"/>
                    <a:pt x="1390" y="652"/>
                    <a:pt x="1387" y="498"/>
                  </a:cubicBezTo>
                  <a:cubicBezTo>
                    <a:pt x="1381" y="347"/>
                    <a:pt x="1316" y="192"/>
                    <a:pt x="1195" y="100"/>
                  </a:cubicBezTo>
                  <a:cubicBezTo>
                    <a:pt x="1103" y="30"/>
                    <a:pt x="989" y="1"/>
                    <a:pt x="875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4709;p104">
              <a:extLst>
                <a:ext uri="{FF2B5EF4-FFF2-40B4-BE49-F238E27FC236}">
                  <a16:creationId xmlns:a16="http://schemas.microsoft.com/office/drawing/2014/main" id="{635051C2-EDA2-66FB-B003-3179394B658D}"/>
                </a:ext>
              </a:extLst>
            </p:cNvPr>
            <p:cNvSpPr/>
            <p:nvPr/>
          </p:nvSpPr>
          <p:spPr>
            <a:xfrm>
              <a:off x="7635766" y="3663638"/>
              <a:ext cx="57610" cy="52621"/>
            </a:xfrm>
            <a:custGeom>
              <a:avLst/>
              <a:gdLst/>
              <a:ahLst/>
              <a:cxnLst/>
              <a:rect l="l" t="t" r="r" b="b"/>
              <a:pathLst>
                <a:path w="254" h="232" extrusionOk="0">
                  <a:moveTo>
                    <a:pt x="186" y="0"/>
                  </a:moveTo>
                  <a:cubicBezTo>
                    <a:pt x="175" y="0"/>
                    <a:pt x="170" y="6"/>
                    <a:pt x="170" y="6"/>
                  </a:cubicBezTo>
                  <a:cubicBezTo>
                    <a:pt x="170" y="6"/>
                    <a:pt x="172" y="5"/>
                    <a:pt x="177" y="5"/>
                  </a:cubicBezTo>
                  <a:cubicBezTo>
                    <a:pt x="181" y="5"/>
                    <a:pt x="187" y="6"/>
                    <a:pt x="195" y="9"/>
                  </a:cubicBezTo>
                  <a:cubicBezTo>
                    <a:pt x="207" y="18"/>
                    <a:pt x="223" y="33"/>
                    <a:pt x="223" y="55"/>
                  </a:cubicBezTo>
                  <a:cubicBezTo>
                    <a:pt x="223" y="80"/>
                    <a:pt x="213" y="111"/>
                    <a:pt x="195" y="132"/>
                  </a:cubicBezTo>
                  <a:cubicBezTo>
                    <a:pt x="179" y="160"/>
                    <a:pt x="152" y="182"/>
                    <a:pt x="124" y="191"/>
                  </a:cubicBezTo>
                  <a:cubicBezTo>
                    <a:pt x="119" y="196"/>
                    <a:pt x="112" y="198"/>
                    <a:pt x="104" y="198"/>
                  </a:cubicBezTo>
                  <a:cubicBezTo>
                    <a:pt x="99" y="198"/>
                    <a:pt x="92" y="197"/>
                    <a:pt x="87" y="194"/>
                  </a:cubicBezTo>
                  <a:lnTo>
                    <a:pt x="74" y="191"/>
                  </a:lnTo>
                  <a:lnTo>
                    <a:pt x="68" y="188"/>
                  </a:lnTo>
                  <a:cubicBezTo>
                    <a:pt x="65" y="185"/>
                    <a:pt x="56" y="179"/>
                    <a:pt x="53" y="175"/>
                  </a:cubicBezTo>
                  <a:cubicBezTo>
                    <a:pt x="34" y="157"/>
                    <a:pt x="28" y="126"/>
                    <a:pt x="34" y="101"/>
                  </a:cubicBezTo>
                  <a:cubicBezTo>
                    <a:pt x="37" y="80"/>
                    <a:pt x="44" y="55"/>
                    <a:pt x="53" y="46"/>
                  </a:cubicBezTo>
                  <a:cubicBezTo>
                    <a:pt x="56" y="36"/>
                    <a:pt x="59" y="33"/>
                    <a:pt x="65" y="30"/>
                  </a:cubicBezTo>
                  <a:lnTo>
                    <a:pt x="68" y="24"/>
                  </a:lnTo>
                  <a:lnTo>
                    <a:pt x="68" y="24"/>
                  </a:lnTo>
                  <a:cubicBezTo>
                    <a:pt x="68" y="24"/>
                    <a:pt x="59" y="30"/>
                    <a:pt x="44" y="33"/>
                  </a:cubicBezTo>
                  <a:cubicBezTo>
                    <a:pt x="31" y="43"/>
                    <a:pt x="16" y="64"/>
                    <a:pt x="10" y="89"/>
                  </a:cubicBezTo>
                  <a:cubicBezTo>
                    <a:pt x="7" y="101"/>
                    <a:pt x="0" y="117"/>
                    <a:pt x="0" y="135"/>
                  </a:cubicBezTo>
                  <a:cubicBezTo>
                    <a:pt x="0" y="157"/>
                    <a:pt x="10" y="175"/>
                    <a:pt x="22" y="191"/>
                  </a:cubicBezTo>
                  <a:lnTo>
                    <a:pt x="44" y="212"/>
                  </a:lnTo>
                  <a:cubicBezTo>
                    <a:pt x="53" y="212"/>
                    <a:pt x="53" y="219"/>
                    <a:pt x="59" y="222"/>
                  </a:cubicBezTo>
                  <a:lnTo>
                    <a:pt x="71" y="225"/>
                  </a:lnTo>
                  <a:cubicBezTo>
                    <a:pt x="82" y="229"/>
                    <a:pt x="94" y="232"/>
                    <a:pt x="105" y="232"/>
                  </a:cubicBezTo>
                  <a:cubicBezTo>
                    <a:pt x="116" y="232"/>
                    <a:pt x="127" y="229"/>
                    <a:pt x="136" y="225"/>
                  </a:cubicBezTo>
                  <a:cubicBezTo>
                    <a:pt x="179" y="209"/>
                    <a:pt x="207" y="179"/>
                    <a:pt x="226" y="148"/>
                  </a:cubicBezTo>
                  <a:cubicBezTo>
                    <a:pt x="244" y="117"/>
                    <a:pt x="254" y="83"/>
                    <a:pt x="244" y="52"/>
                  </a:cubicBezTo>
                  <a:cubicBezTo>
                    <a:pt x="241" y="36"/>
                    <a:pt x="232" y="21"/>
                    <a:pt x="226" y="12"/>
                  </a:cubicBezTo>
                  <a:cubicBezTo>
                    <a:pt x="216" y="6"/>
                    <a:pt x="207" y="3"/>
                    <a:pt x="198" y="3"/>
                  </a:cubicBezTo>
                  <a:cubicBezTo>
                    <a:pt x="193" y="1"/>
                    <a:pt x="189" y="0"/>
                    <a:pt x="186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4710;p104">
              <a:extLst>
                <a:ext uri="{FF2B5EF4-FFF2-40B4-BE49-F238E27FC236}">
                  <a16:creationId xmlns:a16="http://schemas.microsoft.com/office/drawing/2014/main" id="{FD9C9903-539A-8A07-7A1D-5F4A502146D8}"/>
                </a:ext>
              </a:extLst>
            </p:cNvPr>
            <p:cNvSpPr/>
            <p:nvPr/>
          </p:nvSpPr>
          <p:spPr>
            <a:xfrm>
              <a:off x="7657540" y="3552725"/>
              <a:ext cx="60332" cy="54889"/>
            </a:xfrm>
            <a:custGeom>
              <a:avLst/>
              <a:gdLst/>
              <a:ahLst/>
              <a:cxnLst/>
              <a:rect l="l" t="t" r="r" b="b"/>
              <a:pathLst>
                <a:path w="266" h="242" extrusionOk="0">
                  <a:moveTo>
                    <a:pt x="266" y="1"/>
                  </a:moveTo>
                  <a:cubicBezTo>
                    <a:pt x="266" y="1"/>
                    <a:pt x="241" y="1"/>
                    <a:pt x="210" y="16"/>
                  </a:cubicBezTo>
                  <a:cubicBezTo>
                    <a:pt x="191" y="25"/>
                    <a:pt x="176" y="32"/>
                    <a:pt x="158" y="44"/>
                  </a:cubicBezTo>
                  <a:cubicBezTo>
                    <a:pt x="139" y="56"/>
                    <a:pt x="124" y="72"/>
                    <a:pt x="102" y="87"/>
                  </a:cubicBezTo>
                  <a:cubicBezTo>
                    <a:pt x="87" y="103"/>
                    <a:pt x="68" y="121"/>
                    <a:pt x="56" y="136"/>
                  </a:cubicBezTo>
                  <a:cubicBezTo>
                    <a:pt x="40" y="155"/>
                    <a:pt x="31" y="170"/>
                    <a:pt x="22" y="186"/>
                  </a:cubicBezTo>
                  <a:cubicBezTo>
                    <a:pt x="6" y="217"/>
                    <a:pt x="0" y="241"/>
                    <a:pt x="0" y="241"/>
                  </a:cubicBezTo>
                  <a:cubicBezTo>
                    <a:pt x="0" y="241"/>
                    <a:pt x="19" y="226"/>
                    <a:pt x="40" y="198"/>
                  </a:cubicBezTo>
                  <a:cubicBezTo>
                    <a:pt x="65" y="174"/>
                    <a:pt x="99" y="149"/>
                    <a:pt x="130" y="118"/>
                  </a:cubicBezTo>
                  <a:cubicBezTo>
                    <a:pt x="164" y="90"/>
                    <a:pt x="195" y="62"/>
                    <a:pt x="222" y="41"/>
                  </a:cubicBezTo>
                  <a:cubicBezTo>
                    <a:pt x="244" y="16"/>
                    <a:pt x="266" y="1"/>
                    <a:pt x="266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4711;p104">
              <a:extLst>
                <a:ext uri="{FF2B5EF4-FFF2-40B4-BE49-F238E27FC236}">
                  <a16:creationId xmlns:a16="http://schemas.microsoft.com/office/drawing/2014/main" id="{9DC83DDE-48EC-953C-6C26-1E9E863DF1AB}"/>
                </a:ext>
              </a:extLst>
            </p:cNvPr>
            <p:cNvSpPr/>
            <p:nvPr/>
          </p:nvSpPr>
          <p:spPr>
            <a:xfrm>
              <a:off x="7677046" y="3581531"/>
              <a:ext cx="33795" cy="27445"/>
            </a:xfrm>
            <a:custGeom>
              <a:avLst/>
              <a:gdLst/>
              <a:ahLst/>
              <a:cxnLst/>
              <a:rect l="l" t="t" r="r" b="b"/>
              <a:pathLst>
                <a:path w="149" h="121" extrusionOk="0">
                  <a:moveTo>
                    <a:pt x="149" y="0"/>
                  </a:moveTo>
                  <a:cubicBezTo>
                    <a:pt x="149" y="0"/>
                    <a:pt x="136" y="9"/>
                    <a:pt x="121" y="22"/>
                  </a:cubicBezTo>
                  <a:cubicBezTo>
                    <a:pt x="105" y="31"/>
                    <a:pt x="87" y="43"/>
                    <a:pt x="72" y="59"/>
                  </a:cubicBezTo>
                  <a:cubicBezTo>
                    <a:pt x="56" y="71"/>
                    <a:pt x="38" y="87"/>
                    <a:pt x="25" y="99"/>
                  </a:cubicBezTo>
                  <a:cubicBezTo>
                    <a:pt x="10" y="108"/>
                    <a:pt x="1" y="121"/>
                    <a:pt x="1" y="121"/>
                  </a:cubicBezTo>
                  <a:cubicBezTo>
                    <a:pt x="1" y="121"/>
                    <a:pt x="16" y="121"/>
                    <a:pt x="38" y="118"/>
                  </a:cubicBezTo>
                  <a:cubicBezTo>
                    <a:pt x="56" y="114"/>
                    <a:pt x="78" y="102"/>
                    <a:pt x="99" y="87"/>
                  </a:cubicBezTo>
                  <a:cubicBezTo>
                    <a:pt x="118" y="71"/>
                    <a:pt x="133" y="53"/>
                    <a:pt x="139" y="31"/>
                  </a:cubicBezTo>
                  <a:cubicBezTo>
                    <a:pt x="149" y="16"/>
                    <a:pt x="149" y="0"/>
                    <a:pt x="149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4712;p104">
              <a:extLst>
                <a:ext uri="{FF2B5EF4-FFF2-40B4-BE49-F238E27FC236}">
                  <a16:creationId xmlns:a16="http://schemas.microsoft.com/office/drawing/2014/main" id="{5DDEFE0F-31CF-C57B-67BE-2168A07D5465}"/>
                </a:ext>
              </a:extLst>
            </p:cNvPr>
            <p:cNvSpPr/>
            <p:nvPr/>
          </p:nvSpPr>
          <p:spPr>
            <a:xfrm>
              <a:off x="7420747" y="3628028"/>
              <a:ext cx="809721" cy="336593"/>
            </a:xfrm>
            <a:custGeom>
              <a:avLst/>
              <a:gdLst/>
              <a:ahLst/>
              <a:cxnLst/>
              <a:rect l="l" t="t" r="r" b="b"/>
              <a:pathLst>
                <a:path w="3570" h="1484" extrusionOk="0">
                  <a:moveTo>
                    <a:pt x="2554" y="1"/>
                  </a:moveTo>
                  <a:cubicBezTo>
                    <a:pt x="2480" y="1"/>
                    <a:pt x="2406" y="5"/>
                    <a:pt x="2332" y="11"/>
                  </a:cubicBezTo>
                  <a:cubicBezTo>
                    <a:pt x="2356" y="48"/>
                    <a:pt x="2344" y="98"/>
                    <a:pt x="2319" y="129"/>
                  </a:cubicBezTo>
                  <a:cubicBezTo>
                    <a:pt x="2298" y="163"/>
                    <a:pt x="2264" y="187"/>
                    <a:pt x="2233" y="212"/>
                  </a:cubicBezTo>
                  <a:cubicBezTo>
                    <a:pt x="2162" y="274"/>
                    <a:pt x="2103" y="351"/>
                    <a:pt x="2069" y="437"/>
                  </a:cubicBezTo>
                  <a:cubicBezTo>
                    <a:pt x="2054" y="471"/>
                    <a:pt x="2041" y="505"/>
                    <a:pt x="2010" y="527"/>
                  </a:cubicBezTo>
                  <a:cubicBezTo>
                    <a:pt x="1992" y="536"/>
                    <a:pt x="1970" y="542"/>
                    <a:pt x="1946" y="545"/>
                  </a:cubicBezTo>
                  <a:cubicBezTo>
                    <a:pt x="1563" y="595"/>
                    <a:pt x="1100" y="511"/>
                    <a:pt x="769" y="743"/>
                  </a:cubicBezTo>
                  <a:cubicBezTo>
                    <a:pt x="757" y="749"/>
                    <a:pt x="751" y="758"/>
                    <a:pt x="738" y="758"/>
                  </a:cubicBezTo>
                  <a:cubicBezTo>
                    <a:pt x="736" y="759"/>
                    <a:pt x="734" y="759"/>
                    <a:pt x="732" y="759"/>
                  </a:cubicBezTo>
                  <a:cubicBezTo>
                    <a:pt x="719" y="759"/>
                    <a:pt x="705" y="751"/>
                    <a:pt x="692" y="746"/>
                  </a:cubicBezTo>
                  <a:cubicBezTo>
                    <a:pt x="620" y="717"/>
                    <a:pt x="543" y="703"/>
                    <a:pt x="465" y="703"/>
                  </a:cubicBezTo>
                  <a:cubicBezTo>
                    <a:pt x="293" y="703"/>
                    <a:pt x="120" y="772"/>
                    <a:pt x="1" y="897"/>
                  </a:cubicBezTo>
                  <a:cubicBezTo>
                    <a:pt x="59" y="1160"/>
                    <a:pt x="263" y="1385"/>
                    <a:pt x="525" y="1456"/>
                  </a:cubicBezTo>
                  <a:cubicBezTo>
                    <a:pt x="607" y="1476"/>
                    <a:pt x="693" y="1483"/>
                    <a:pt x="779" y="1483"/>
                  </a:cubicBezTo>
                  <a:cubicBezTo>
                    <a:pt x="839" y="1483"/>
                    <a:pt x="899" y="1480"/>
                    <a:pt x="958" y="1475"/>
                  </a:cubicBezTo>
                  <a:cubicBezTo>
                    <a:pt x="1405" y="1444"/>
                    <a:pt x="1847" y="1367"/>
                    <a:pt x="2285" y="1293"/>
                  </a:cubicBezTo>
                  <a:cubicBezTo>
                    <a:pt x="2588" y="1246"/>
                    <a:pt x="2897" y="1194"/>
                    <a:pt x="3174" y="1058"/>
                  </a:cubicBezTo>
                  <a:cubicBezTo>
                    <a:pt x="3276" y="1009"/>
                    <a:pt x="3409" y="934"/>
                    <a:pt x="3486" y="845"/>
                  </a:cubicBezTo>
                  <a:cubicBezTo>
                    <a:pt x="3570" y="749"/>
                    <a:pt x="3566" y="567"/>
                    <a:pt x="3536" y="453"/>
                  </a:cubicBezTo>
                  <a:cubicBezTo>
                    <a:pt x="3523" y="410"/>
                    <a:pt x="3505" y="363"/>
                    <a:pt x="3462" y="345"/>
                  </a:cubicBezTo>
                  <a:cubicBezTo>
                    <a:pt x="3446" y="342"/>
                    <a:pt x="3437" y="336"/>
                    <a:pt x="3421" y="332"/>
                  </a:cubicBezTo>
                  <a:cubicBezTo>
                    <a:pt x="3397" y="326"/>
                    <a:pt x="3378" y="311"/>
                    <a:pt x="3353" y="298"/>
                  </a:cubicBezTo>
                  <a:cubicBezTo>
                    <a:pt x="3227" y="206"/>
                    <a:pt x="3106" y="110"/>
                    <a:pt x="2958" y="58"/>
                  </a:cubicBezTo>
                  <a:cubicBezTo>
                    <a:pt x="2827" y="15"/>
                    <a:pt x="2691" y="1"/>
                    <a:pt x="25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4713;p104">
              <a:extLst>
                <a:ext uri="{FF2B5EF4-FFF2-40B4-BE49-F238E27FC236}">
                  <a16:creationId xmlns:a16="http://schemas.microsoft.com/office/drawing/2014/main" id="{858EB407-A6DE-28D2-4215-9891C170E8BA}"/>
                </a:ext>
              </a:extLst>
            </p:cNvPr>
            <p:cNvSpPr/>
            <p:nvPr/>
          </p:nvSpPr>
          <p:spPr>
            <a:xfrm>
              <a:off x="7438892" y="3738941"/>
              <a:ext cx="778874" cy="175328"/>
            </a:xfrm>
            <a:custGeom>
              <a:avLst/>
              <a:gdLst/>
              <a:ahLst/>
              <a:cxnLst/>
              <a:rect l="l" t="t" r="r" b="b"/>
              <a:pathLst>
                <a:path w="3434" h="773" extrusionOk="0">
                  <a:moveTo>
                    <a:pt x="3434" y="1"/>
                  </a:moveTo>
                  <a:cubicBezTo>
                    <a:pt x="3434" y="1"/>
                    <a:pt x="3424" y="14"/>
                    <a:pt x="3406" y="32"/>
                  </a:cubicBezTo>
                  <a:cubicBezTo>
                    <a:pt x="3388" y="53"/>
                    <a:pt x="3360" y="78"/>
                    <a:pt x="3320" y="109"/>
                  </a:cubicBezTo>
                  <a:cubicBezTo>
                    <a:pt x="3283" y="140"/>
                    <a:pt x="3233" y="177"/>
                    <a:pt x="3172" y="208"/>
                  </a:cubicBezTo>
                  <a:cubicBezTo>
                    <a:pt x="3110" y="239"/>
                    <a:pt x="3036" y="269"/>
                    <a:pt x="2959" y="300"/>
                  </a:cubicBezTo>
                  <a:cubicBezTo>
                    <a:pt x="2881" y="325"/>
                    <a:pt x="2792" y="356"/>
                    <a:pt x="2699" y="387"/>
                  </a:cubicBezTo>
                  <a:cubicBezTo>
                    <a:pt x="2607" y="418"/>
                    <a:pt x="2511" y="445"/>
                    <a:pt x="2406" y="473"/>
                  </a:cubicBezTo>
                  <a:cubicBezTo>
                    <a:pt x="2307" y="501"/>
                    <a:pt x="2199" y="526"/>
                    <a:pt x="2091" y="550"/>
                  </a:cubicBezTo>
                  <a:cubicBezTo>
                    <a:pt x="1983" y="572"/>
                    <a:pt x="1869" y="597"/>
                    <a:pt x="1758" y="615"/>
                  </a:cubicBezTo>
                  <a:cubicBezTo>
                    <a:pt x="1649" y="634"/>
                    <a:pt x="1538" y="655"/>
                    <a:pt x="1427" y="674"/>
                  </a:cubicBezTo>
                  <a:cubicBezTo>
                    <a:pt x="1313" y="692"/>
                    <a:pt x="1205" y="708"/>
                    <a:pt x="1103" y="717"/>
                  </a:cubicBezTo>
                  <a:cubicBezTo>
                    <a:pt x="1020" y="722"/>
                    <a:pt x="941" y="728"/>
                    <a:pt x="865" y="728"/>
                  </a:cubicBezTo>
                  <a:cubicBezTo>
                    <a:pt x="842" y="728"/>
                    <a:pt x="820" y="728"/>
                    <a:pt x="797" y="726"/>
                  </a:cubicBezTo>
                  <a:cubicBezTo>
                    <a:pt x="702" y="723"/>
                    <a:pt x="612" y="717"/>
                    <a:pt x="526" y="702"/>
                  </a:cubicBezTo>
                  <a:cubicBezTo>
                    <a:pt x="362" y="671"/>
                    <a:pt x="226" y="625"/>
                    <a:pt x="137" y="581"/>
                  </a:cubicBezTo>
                  <a:cubicBezTo>
                    <a:pt x="93" y="557"/>
                    <a:pt x="59" y="538"/>
                    <a:pt x="38" y="526"/>
                  </a:cubicBezTo>
                  <a:cubicBezTo>
                    <a:pt x="14" y="517"/>
                    <a:pt x="1" y="507"/>
                    <a:pt x="1" y="507"/>
                  </a:cubicBezTo>
                  <a:lnTo>
                    <a:pt x="1" y="507"/>
                  </a:lnTo>
                  <a:cubicBezTo>
                    <a:pt x="1" y="507"/>
                    <a:pt x="13" y="517"/>
                    <a:pt x="32" y="526"/>
                  </a:cubicBezTo>
                  <a:cubicBezTo>
                    <a:pt x="50" y="541"/>
                    <a:pt x="87" y="566"/>
                    <a:pt x="127" y="587"/>
                  </a:cubicBezTo>
                  <a:cubicBezTo>
                    <a:pt x="217" y="634"/>
                    <a:pt x="350" y="696"/>
                    <a:pt x="519" y="733"/>
                  </a:cubicBezTo>
                  <a:cubicBezTo>
                    <a:pt x="644" y="758"/>
                    <a:pt x="786" y="773"/>
                    <a:pt x="938" y="773"/>
                  </a:cubicBezTo>
                  <a:cubicBezTo>
                    <a:pt x="993" y="773"/>
                    <a:pt x="1049" y="771"/>
                    <a:pt x="1106" y="767"/>
                  </a:cubicBezTo>
                  <a:cubicBezTo>
                    <a:pt x="1214" y="757"/>
                    <a:pt x="1322" y="748"/>
                    <a:pt x="1433" y="726"/>
                  </a:cubicBezTo>
                  <a:lnTo>
                    <a:pt x="1770" y="671"/>
                  </a:lnTo>
                  <a:cubicBezTo>
                    <a:pt x="1881" y="646"/>
                    <a:pt x="1992" y="625"/>
                    <a:pt x="2100" y="600"/>
                  </a:cubicBezTo>
                  <a:cubicBezTo>
                    <a:pt x="2214" y="578"/>
                    <a:pt x="2316" y="550"/>
                    <a:pt x="2421" y="520"/>
                  </a:cubicBezTo>
                  <a:cubicBezTo>
                    <a:pt x="2625" y="461"/>
                    <a:pt x="2813" y="393"/>
                    <a:pt x="2974" y="325"/>
                  </a:cubicBezTo>
                  <a:cubicBezTo>
                    <a:pt x="3051" y="291"/>
                    <a:pt x="3119" y="257"/>
                    <a:pt x="3181" y="223"/>
                  </a:cubicBezTo>
                  <a:cubicBezTo>
                    <a:pt x="3239" y="186"/>
                    <a:pt x="3289" y="152"/>
                    <a:pt x="3329" y="118"/>
                  </a:cubicBezTo>
                  <a:cubicBezTo>
                    <a:pt x="3366" y="84"/>
                    <a:pt x="3394" y="53"/>
                    <a:pt x="3409" y="32"/>
                  </a:cubicBezTo>
                  <a:cubicBezTo>
                    <a:pt x="3424" y="14"/>
                    <a:pt x="3434" y="1"/>
                    <a:pt x="3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4714;p104">
              <a:extLst>
                <a:ext uri="{FF2B5EF4-FFF2-40B4-BE49-F238E27FC236}">
                  <a16:creationId xmlns:a16="http://schemas.microsoft.com/office/drawing/2014/main" id="{52DECE79-F87A-5A24-EBA3-62A97B7F17CB}"/>
                </a:ext>
              </a:extLst>
            </p:cNvPr>
            <p:cNvSpPr/>
            <p:nvPr/>
          </p:nvSpPr>
          <p:spPr>
            <a:xfrm>
              <a:off x="7787731" y="3734178"/>
              <a:ext cx="232710" cy="24723"/>
            </a:xfrm>
            <a:custGeom>
              <a:avLst/>
              <a:gdLst/>
              <a:ahLst/>
              <a:cxnLst/>
              <a:rect l="l" t="t" r="r" b="b"/>
              <a:pathLst>
                <a:path w="1026" h="109" extrusionOk="0">
                  <a:moveTo>
                    <a:pt x="3" y="96"/>
                  </a:moveTo>
                  <a:cubicBezTo>
                    <a:pt x="1" y="96"/>
                    <a:pt x="0" y="96"/>
                    <a:pt x="0" y="96"/>
                  </a:cubicBezTo>
                  <a:cubicBezTo>
                    <a:pt x="0" y="96"/>
                    <a:pt x="1" y="97"/>
                    <a:pt x="2" y="97"/>
                  </a:cubicBezTo>
                  <a:cubicBezTo>
                    <a:pt x="2" y="97"/>
                    <a:pt x="3" y="97"/>
                    <a:pt x="3" y="96"/>
                  </a:cubicBezTo>
                  <a:close/>
                  <a:moveTo>
                    <a:pt x="1025" y="0"/>
                  </a:moveTo>
                  <a:cubicBezTo>
                    <a:pt x="1025" y="0"/>
                    <a:pt x="1010" y="10"/>
                    <a:pt x="982" y="19"/>
                  </a:cubicBezTo>
                  <a:cubicBezTo>
                    <a:pt x="957" y="31"/>
                    <a:pt x="917" y="34"/>
                    <a:pt x="871" y="37"/>
                  </a:cubicBezTo>
                  <a:lnTo>
                    <a:pt x="612" y="37"/>
                  </a:lnTo>
                  <a:cubicBezTo>
                    <a:pt x="581" y="37"/>
                    <a:pt x="547" y="40"/>
                    <a:pt x="516" y="40"/>
                  </a:cubicBezTo>
                  <a:cubicBezTo>
                    <a:pt x="485" y="40"/>
                    <a:pt x="451" y="47"/>
                    <a:pt x="420" y="47"/>
                  </a:cubicBezTo>
                  <a:cubicBezTo>
                    <a:pt x="405" y="47"/>
                    <a:pt x="389" y="50"/>
                    <a:pt x="374" y="50"/>
                  </a:cubicBezTo>
                  <a:cubicBezTo>
                    <a:pt x="358" y="50"/>
                    <a:pt x="343" y="53"/>
                    <a:pt x="328" y="53"/>
                  </a:cubicBezTo>
                  <a:cubicBezTo>
                    <a:pt x="266" y="59"/>
                    <a:pt x="207" y="68"/>
                    <a:pt x="161" y="77"/>
                  </a:cubicBezTo>
                  <a:cubicBezTo>
                    <a:pt x="115" y="84"/>
                    <a:pt x="71" y="87"/>
                    <a:pt x="47" y="93"/>
                  </a:cubicBezTo>
                  <a:cubicBezTo>
                    <a:pt x="32" y="94"/>
                    <a:pt x="21" y="95"/>
                    <a:pt x="14" y="96"/>
                  </a:cubicBezTo>
                  <a:lnTo>
                    <a:pt x="14" y="96"/>
                  </a:lnTo>
                  <a:cubicBezTo>
                    <a:pt x="9" y="95"/>
                    <a:pt x="6" y="94"/>
                    <a:pt x="3" y="93"/>
                  </a:cubicBezTo>
                  <a:cubicBezTo>
                    <a:pt x="3" y="94"/>
                    <a:pt x="3" y="95"/>
                    <a:pt x="3" y="96"/>
                  </a:cubicBezTo>
                  <a:lnTo>
                    <a:pt x="3" y="96"/>
                  </a:lnTo>
                  <a:cubicBezTo>
                    <a:pt x="5" y="96"/>
                    <a:pt x="9" y="96"/>
                    <a:pt x="14" y="96"/>
                  </a:cubicBezTo>
                  <a:lnTo>
                    <a:pt x="14" y="96"/>
                  </a:lnTo>
                  <a:cubicBezTo>
                    <a:pt x="20" y="96"/>
                    <a:pt x="28" y="97"/>
                    <a:pt x="37" y="99"/>
                  </a:cubicBezTo>
                  <a:cubicBezTo>
                    <a:pt x="65" y="105"/>
                    <a:pt x="108" y="108"/>
                    <a:pt x="158" y="108"/>
                  </a:cubicBezTo>
                  <a:cubicBezTo>
                    <a:pt x="207" y="108"/>
                    <a:pt x="263" y="105"/>
                    <a:pt x="325" y="105"/>
                  </a:cubicBezTo>
                  <a:lnTo>
                    <a:pt x="420" y="105"/>
                  </a:lnTo>
                  <a:cubicBezTo>
                    <a:pt x="451" y="105"/>
                    <a:pt x="485" y="99"/>
                    <a:pt x="516" y="99"/>
                  </a:cubicBezTo>
                  <a:cubicBezTo>
                    <a:pt x="547" y="99"/>
                    <a:pt x="581" y="96"/>
                    <a:pt x="612" y="96"/>
                  </a:cubicBezTo>
                  <a:cubicBezTo>
                    <a:pt x="643" y="93"/>
                    <a:pt x="673" y="93"/>
                    <a:pt x="704" y="87"/>
                  </a:cubicBezTo>
                  <a:cubicBezTo>
                    <a:pt x="735" y="87"/>
                    <a:pt x="766" y="84"/>
                    <a:pt x="794" y="81"/>
                  </a:cubicBezTo>
                  <a:cubicBezTo>
                    <a:pt x="822" y="81"/>
                    <a:pt x="852" y="74"/>
                    <a:pt x="877" y="68"/>
                  </a:cubicBezTo>
                  <a:cubicBezTo>
                    <a:pt x="927" y="56"/>
                    <a:pt x="967" y="40"/>
                    <a:pt x="991" y="25"/>
                  </a:cubicBezTo>
                  <a:cubicBezTo>
                    <a:pt x="1004" y="19"/>
                    <a:pt x="1013" y="10"/>
                    <a:pt x="1019" y="6"/>
                  </a:cubicBezTo>
                  <a:lnTo>
                    <a:pt x="1025" y="0"/>
                  </a:ln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4715;p104">
              <a:extLst>
                <a:ext uri="{FF2B5EF4-FFF2-40B4-BE49-F238E27FC236}">
                  <a16:creationId xmlns:a16="http://schemas.microsoft.com/office/drawing/2014/main" id="{EA47468E-9304-DDAD-6CD8-36C8B4DE172C}"/>
                </a:ext>
              </a:extLst>
            </p:cNvPr>
            <p:cNvSpPr/>
            <p:nvPr/>
          </p:nvSpPr>
          <p:spPr>
            <a:xfrm>
              <a:off x="7914520" y="3638235"/>
              <a:ext cx="158315" cy="49899"/>
            </a:xfrm>
            <a:custGeom>
              <a:avLst/>
              <a:gdLst/>
              <a:ahLst/>
              <a:cxnLst/>
              <a:rect l="l" t="t" r="r" b="b"/>
              <a:pathLst>
                <a:path w="698" h="220" extrusionOk="0">
                  <a:moveTo>
                    <a:pt x="398" y="0"/>
                  </a:moveTo>
                  <a:cubicBezTo>
                    <a:pt x="374" y="0"/>
                    <a:pt x="349" y="6"/>
                    <a:pt x="324" y="10"/>
                  </a:cubicBezTo>
                  <a:cubicBezTo>
                    <a:pt x="297" y="13"/>
                    <a:pt x="275" y="16"/>
                    <a:pt x="250" y="25"/>
                  </a:cubicBezTo>
                  <a:cubicBezTo>
                    <a:pt x="226" y="34"/>
                    <a:pt x="204" y="40"/>
                    <a:pt x="182" y="53"/>
                  </a:cubicBezTo>
                  <a:cubicBezTo>
                    <a:pt x="170" y="56"/>
                    <a:pt x="158" y="62"/>
                    <a:pt x="151" y="68"/>
                  </a:cubicBezTo>
                  <a:cubicBezTo>
                    <a:pt x="142" y="74"/>
                    <a:pt x="133" y="77"/>
                    <a:pt x="124" y="87"/>
                  </a:cubicBezTo>
                  <a:lnTo>
                    <a:pt x="80" y="130"/>
                  </a:lnTo>
                  <a:cubicBezTo>
                    <a:pt x="56" y="158"/>
                    <a:pt x="40" y="179"/>
                    <a:pt x="25" y="195"/>
                  </a:cubicBezTo>
                  <a:lnTo>
                    <a:pt x="0" y="220"/>
                  </a:lnTo>
                  <a:cubicBezTo>
                    <a:pt x="0" y="220"/>
                    <a:pt x="12" y="213"/>
                    <a:pt x="31" y="201"/>
                  </a:cubicBezTo>
                  <a:cubicBezTo>
                    <a:pt x="50" y="195"/>
                    <a:pt x="77" y="176"/>
                    <a:pt x="105" y="155"/>
                  </a:cubicBezTo>
                  <a:cubicBezTo>
                    <a:pt x="121" y="148"/>
                    <a:pt x="136" y="136"/>
                    <a:pt x="151" y="130"/>
                  </a:cubicBezTo>
                  <a:cubicBezTo>
                    <a:pt x="164" y="124"/>
                    <a:pt x="170" y="121"/>
                    <a:pt x="179" y="118"/>
                  </a:cubicBezTo>
                  <a:cubicBezTo>
                    <a:pt x="188" y="115"/>
                    <a:pt x="198" y="108"/>
                    <a:pt x="210" y="105"/>
                  </a:cubicBezTo>
                  <a:cubicBezTo>
                    <a:pt x="229" y="99"/>
                    <a:pt x="247" y="93"/>
                    <a:pt x="272" y="87"/>
                  </a:cubicBezTo>
                  <a:cubicBezTo>
                    <a:pt x="293" y="77"/>
                    <a:pt x="312" y="74"/>
                    <a:pt x="337" y="71"/>
                  </a:cubicBezTo>
                  <a:cubicBezTo>
                    <a:pt x="355" y="68"/>
                    <a:pt x="380" y="62"/>
                    <a:pt x="402" y="62"/>
                  </a:cubicBezTo>
                  <a:cubicBezTo>
                    <a:pt x="426" y="62"/>
                    <a:pt x="445" y="59"/>
                    <a:pt x="466" y="59"/>
                  </a:cubicBezTo>
                  <a:lnTo>
                    <a:pt x="528" y="59"/>
                  </a:lnTo>
                  <a:cubicBezTo>
                    <a:pt x="550" y="59"/>
                    <a:pt x="568" y="59"/>
                    <a:pt x="584" y="62"/>
                  </a:cubicBezTo>
                  <a:cubicBezTo>
                    <a:pt x="618" y="68"/>
                    <a:pt x="649" y="74"/>
                    <a:pt x="667" y="77"/>
                  </a:cubicBezTo>
                  <a:cubicBezTo>
                    <a:pt x="689" y="84"/>
                    <a:pt x="698" y="87"/>
                    <a:pt x="698" y="87"/>
                  </a:cubicBezTo>
                  <a:cubicBezTo>
                    <a:pt x="698" y="87"/>
                    <a:pt x="692" y="77"/>
                    <a:pt x="673" y="68"/>
                  </a:cubicBezTo>
                  <a:cubicBezTo>
                    <a:pt x="652" y="56"/>
                    <a:pt x="627" y="40"/>
                    <a:pt x="590" y="28"/>
                  </a:cubicBezTo>
                  <a:cubicBezTo>
                    <a:pt x="571" y="22"/>
                    <a:pt x="553" y="16"/>
                    <a:pt x="534" y="13"/>
                  </a:cubicBezTo>
                  <a:cubicBezTo>
                    <a:pt x="513" y="6"/>
                    <a:pt x="491" y="0"/>
                    <a:pt x="466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4716;p104">
              <a:extLst>
                <a:ext uri="{FF2B5EF4-FFF2-40B4-BE49-F238E27FC236}">
                  <a16:creationId xmlns:a16="http://schemas.microsoft.com/office/drawing/2014/main" id="{D8D7FEC5-FB73-6769-166A-F7BFF99A7B9E}"/>
                </a:ext>
              </a:extLst>
            </p:cNvPr>
            <p:cNvSpPr/>
            <p:nvPr/>
          </p:nvSpPr>
          <p:spPr>
            <a:xfrm>
              <a:off x="7550938" y="3791562"/>
              <a:ext cx="123613" cy="57611"/>
            </a:xfrm>
            <a:custGeom>
              <a:avLst/>
              <a:gdLst/>
              <a:ahLst/>
              <a:cxnLst/>
              <a:rect l="l" t="t" r="r" b="b"/>
              <a:pathLst>
                <a:path w="545" h="254" extrusionOk="0">
                  <a:moveTo>
                    <a:pt x="1" y="0"/>
                  </a:moveTo>
                  <a:cubicBezTo>
                    <a:pt x="1" y="0"/>
                    <a:pt x="13" y="7"/>
                    <a:pt x="32" y="10"/>
                  </a:cubicBezTo>
                  <a:cubicBezTo>
                    <a:pt x="47" y="16"/>
                    <a:pt x="69" y="28"/>
                    <a:pt x="93" y="41"/>
                  </a:cubicBezTo>
                  <a:cubicBezTo>
                    <a:pt x="121" y="53"/>
                    <a:pt x="149" y="68"/>
                    <a:pt x="180" y="84"/>
                  </a:cubicBezTo>
                  <a:cubicBezTo>
                    <a:pt x="208" y="99"/>
                    <a:pt x="242" y="115"/>
                    <a:pt x="272" y="133"/>
                  </a:cubicBezTo>
                  <a:cubicBezTo>
                    <a:pt x="303" y="152"/>
                    <a:pt x="334" y="170"/>
                    <a:pt x="365" y="186"/>
                  </a:cubicBezTo>
                  <a:cubicBezTo>
                    <a:pt x="396" y="201"/>
                    <a:pt x="421" y="223"/>
                    <a:pt x="448" y="232"/>
                  </a:cubicBezTo>
                  <a:cubicBezTo>
                    <a:pt x="476" y="244"/>
                    <a:pt x="504" y="254"/>
                    <a:pt x="519" y="254"/>
                  </a:cubicBezTo>
                  <a:lnTo>
                    <a:pt x="544" y="254"/>
                  </a:lnTo>
                  <a:lnTo>
                    <a:pt x="523" y="241"/>
                  </a:lnTo>
                  <a:cubicBezTo>
                    <a:pt x="507" y="232"/>
                    <a:pt x="489" y="217"/>
                    <a:pt x="467" y="201"/>
                  </a:cubicBezTo>
                  <a:cubicBezTo>
                    <a:pt x="445" y="186"/>
                    <a:pt x="421" y="164"/>
                    <a:pt x="396" y="139"/>
                  </a:cubicBezTo>
                  <a:cubicBezTo>
                    <a:pt x="381" y="133"/>
                    <a:pt x="365" y="121"/>
                    <a:pt x="350" y="108"/>
                  </a:cubicBezTo>
                  <a:cubicBezTo>
                    <a:pt x="334" y="99"/>
                    <a:pt x="313" y="87"/>
                    <a:pt x="300" y="78"/>
                  </a:cubicBezTo>
                  <a:cubicBezTo>
                    <a:pt x="263" y="59"/>
                    <a:pt x="229" y="44"/>
                    <a:pt x="195" y="31"/>
                  </a:cubicBezTo>
                  <a:cubicBezTo>
                    <a:pt x="161" y="22"/>
                    <a:pt x="124" y="13"/>
                    <a:pt x="100" y="10"/>
                  </a:cubicBezTo>
                  <a:cubicBezTo>
                    <a:pt x="72" y="7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4717;p104">
              <a:extLst>
                <a:ext uri="{FF2B5EF4-FFF2-40B4-BE49-F238E27FC236}">
                  <a16:creationId xmlns:a16="http://schemas.microsoft.com/office/drawing/2014/main" id="{1B427A79-214D-F5CD-4C2D-74F7AD84BA85}"/>
                </a:ext>
              </a:extLst>
            </p:cNvPr>
            <p:cNvSpPr/>
            <p:nvPr/>
          </p:nvSpPr>
          <p:spPr>
            <a:xfrm>
              <a:off x="7630776" y="3759354"/>
              <a:ext cx="229988" cy="66003"/>
            </a:xfrm>
            <a:custGeom>
              <a:avLst/>
              <a:gdLst/>
              <a:ahLst/>
              <a:cxnLst/>
              <a:rect l="l" t="t" r="r" b="b"/>
              <a:pathLst>
                <a:path w="1014" h="291" extrusionOk="0">
                  <a:moveTo>
                    <a:pt x="272" y="1"/>
                  </a:moveTo>
                  <a:cubicBezTo>
                    <a:pt x="228" y="1"/>
                    <a:pt x="189" y="5"/>
                    <a:pt x="155" y="16"/>
                  </a:cubicBezTo>
                  <a:cubicBezTo>
                    <a:pt x="106" y="28"/>
                    <a:pt x="66" y="50"/>
                    <a:pt x="41" y="65"/>
                  </a:cubicBezTo>
                  <a:cubicBezTo>
                    <a:pt x="29" y="75"/>
                    <a:pt x="19" y="81"/>
                    <a:pt x="13" y="87"/>
                  </a:cubicBezTo>
                  <a:cubicBezTo>
                    <a:pt x="4" y="90"/>
                    <a:pt x="1" y="93"/>
                    <a:pt x="1" y="93"/>
                  </a:cubicBezTo>
                  <a:cubicBezTo>
                    <a:pt x="1" y="93"/>
                    <a:pt x="4" y="93"/>
                    <a:pt x="13" y="90"/>
                  </a:cubicBezTo>
                  <a:cubicBezTo>
                    <a:pt x="19" y="84"/>
                    <a:pt x="29" y="81"/>
                    <a:pt x="44" y="78"/>
                  </a:cubicBezTo>
                  <a:cubicBezTo>
                    <a:pt x="69" y="65"/>
                    <a:pt x="109" y="53"/>
                    <a:pt x="158" y="50"/>
                  </a:cubicBezTo>
                  <a:cubicBezTo>
                    <a:pt x="176" y="49"/>
                    <a:pt x="193" y="48"/>
                    <a:pt x="211" y="48"/>
                  </a:cubicBezTo>
                  <a:cubicBezTo>
                    <a:pt x="247" y="48"/>
                    <a:pt x="284" y="51"/>
                    <a:pt x="325" y="59"/>
                  </a:cubicBezTo>
                  <a:cubicBezTo>
                    <a:pt x="356" y="62"/>
                    <a:pt x="387" y="68"/>
                    <a:pt x="418" y="78"/>
                  </a:cubicBezTo>
                  <a:cubicBezTo>
                    <a:pt x="452" y="84"/>
                    <a:pt x="482" y="96"/>
                    <a:pt x="513" y="105"/>
                  </a:cubicBezTo>
                  <a:cubicBezTo>
                    <a:pt x="575" y="121"/>
                    <a:pt x="643" y="142"/>
                    <a:pt x="698" y="161"/>
                  </a:cubicBezTo>
                  <a:cubicBezTo>
                    <a:pt x="757" y="186"/>
                    <a:pt x="813" y="204"/>
                    <a:pt x="859" y="223"/>
                  </a:cubicBezTo>
                  <a:cubicBezTo>
                    <a:pt x="905" y="244"/>
                    <a:pt x="942" y="260"/>
                    <a:pt x="970" y="272"/>
                  </a:cubicBezTo>
                  <a:cubicBezTo>
                    <a:pt x="998" y="281"/>
                    <a:pt x="1013" y="291"/>
                    <a:pt x="1013" y="291"/>
                  </a:cubicBezTo>
                  <a:cubicBezTo>
                    <a:pt x="1013" y="291"/>
                    <a:pt x="1001" y="278"/>
                    <a:pt x="976" y="260"/>
                  </a:cubicBezTo>
                  <a:cubicBezTo>
                    <a:pt x="952" y="241"/>
                    <a:pt x="915" y="217"/>
                    <a:pt x="874" y="189"/>
                  </a:cubicBezTo>
                  <a:cubicBezTo>
                    <a:pt x="831" y="164"/>
                    <a:pt x="776" y="136"/>
                    <a:pt x="720" y="108"/>
                  </a:cubicBezTo>
                  <a:lnTo>
                    <a:pt x="627" y="75"/>
                  </a:lnTo>
                  <a:cubicBezTo>
                    <a:pt x="597" y="62"/>
                    <a:pt x="566" y="56"/>
                    <a:pt x="529" y="44"/>
                  </a:cubicBezTo>
                  <a:cubicBezTo>
                    <a:pt x="495" y="34"/>
                    <a:pt x="461" y="28"/>
                    <a:pt x="430" y="19"/>
                  </a:cubicBezTo>
                  <a:cubicBezTo>
                    <a:pt x="399" y="13"/>
                    <a:pt x="365" y="10"/>
                    <a:pt x="334" y="4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4718;p104">
              <a:extLst>
                <a:ext uri="{FF2B5EF4-FFF2-40B4-BE49-F238E27FC236}">
                  <a16:creationId xmlns:a16="http://schemas.microsoft.com/office/drawing/2014/main" id="{879780CD-E5BA-61C9-7EE4-EB5502C7348D}"/>
                </a:ext>
              </a:extLst>
            </p:cNvPr>
            <p:cNvSpPr/>
            <p:nvPr/>
          </p:nvSpPr>
          <p:spPr>
            <a:xfrm>
              <a:off x="7886395" y="3773417"/>
              <a:ext cx="111592" cy="15650"/>
            </a:xfrm>
            <a:custGeom>
              <a:avLst/>
              <a:gdLst/>
              <a:ahLst/>
              <a:cxnLst/>
              <a:rect l="l" t="t" r="r" b="b"/>
              <a:pathLst>
                <a:path w="492" h="69" extrusionOk="0">
                  <a:moveTo>
                    <a:pt x="343" y="0"/>
                  </a:moveTo>
                  <a:cubicBezTo>
                    <a:pt x="312" y="0"/>
                    <a:pt x="282" y="0"/>
                    <a:pt x="251" y="3"/>
                  </a:cubicBezTo>
                  <a:cubicBezTo>
                    <a:pt x="186" y="9"/>
                    <a:pt x="124" y="19"/>
                    <a:pt x="78" y="31"/>
                  </a:cubicBezTo>
                  <a:cubicBezTo>
                    <a:pt x="32" y="43"/>
                    <a:pt x="1" y="56"/>
                    <a:pt x="1" y="56"/>
                  </a:cubicBezTo>
                  <a:cubicBezTo>
                    <a:pt x="1" y="56"/>
                    <a:pt x="35" y="62"/>
                    <a:pt x="75" y="62"/>
                  </a:cubicBezTo>
                  <a:cubicBezTo>
                    <a:pt x="98" y="63"/>
                    <a:pt x="126" y="64"/>
                    <a:pt x="155" y="64"/>
                  </a:cubicBezTo>
                  <a:cubicBezTo>
                    <a:pt x="185" y="64"/>
                    <a:pt x="217" y="63"/>
                    <a:pt x="248" y="62"/>
                  </a:cubicBezTo>
                  <a:cubicBezTo>
                    <a:pt x="279" y="59"/>
                    <a:pt x="312" y="56"/>
                    <a:pt x="340" y="50"/>
                  </a:cubicBezTo>
                  <a:cubicBezTo>
                    <a:pt x="371" y="46"/>
                    <a:pt x="396" y="46"/>
                    <a:pt x="417" y="46"/>
                  </a:cubicBezTo>
                  <a:cubicBezTo>
                    <a:pt x="442" y="46"/>
                    <a:pt x="461" y="56"/>
                    <a:pt x="473" y="59"/>
                  </a:cubicBezTo>
                  <a:cubicBezTo>
                    <a:pt x="482" y="65"/>
                    <a:pt x="492" y="68"/>
                    <a:pt x="492" y="68"/>
                  </a:cubicBezTo>
                  <a:cubicBezTo>
                    <a:pt x="492" y="68"/>
                    <a:pt x="485" y="62"/>
                    <a:pt x="479" y="50"/>
                  </a:cubicBezTo>
                  <a:cubicBezTo>
                    <a:pt x="473" y="40"/>
                    <a:pt x="451" y="25"/>
                    <a:pt x="430" y="16"/>
                  </a:cubicBezTo>
                  <a:cubicBezTo>
                    <a:pt x="405" y="3"/>
                    <a:pt x="374" y="0"/>
                    <a:pt x="343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4719;p104">
              <a:extLst>
                <a:ext uri="{FF2B5EF4-FFF2-40B4-BE49-F238E27FC236}">
                  <a16:creationId xmlns:a16="http://schemas.microsoft.com/office/drawing/2014/main" id="{E4240DD6-A526-8D16-DC21-29AEE224EC3C}"/>
                </a:ext>
              </a:extLst>
            </p:cNvPr>
            <p:cNvSpPr/>
            <p:nvPr/>
          </p:nvSpPr>
          <p:spPr>
            <a:xfrm>
              <a:off x="8046753" y="3674979"/>
              <a:ext cx="71673" cy="38332"/>
            </a:xfrm>
            <a:custGeom>
              <a:avLst/>
              <a:gdLst/>
              <a:ahLst/>
              <a:cxnLst/>
              <a:rect l="l" t="t" r="r" b="b"/>
              <a:pathLst>
                <a:path w="316" h="169" extrusionOk="0">
                  <a:moveTo>
                    <a:pt x="76" y="1"/>
                  </a:moveTo>
                  <a:cubicBezTo>
                    <a:pt x="70" y="1"/>
                    <a:pt x="65" y="1"/>
                    <a:pt x="59" y="2"/>
                  </a:cubicBezTo>
                  <a:cubicBezTo>
                    <a:pt x="44" y="2"/>
                    <a:pt x="28" y="5"/>
                    <a:pt x="16" y="11"/>
                  </a:cubicBezTo>
                  <a:cubicBezTo>
                    <a:pt x="4" y="14"/>
                    <a:pt x="1" y="17"/>
                    <a:pt x="1" y="17"/>
                  </a:cubicBezTo>
                  <a:lnTo>
                    <a:pt x="13" y="17"/>
                  </a:lnTo>
                  <a:cubicBezTo>
                    <a:pt x="19" y="20"/>
                    <a:pt x="35" y="24"/>
                    <a:pt x="50" y="33"/>
                  </a:cubicBezTo>
                  <a:cubicBezTo>
                    <a:pt x="69" y="36"/>
                    <a:pt x="84" y="45"/>
                    <a:pt x="106" y="51"/>
                  </a:cubicBezTo>
                  <a:cubicBezTo>
                    <a:pt x="124" y="61"/>
                    <a:pt x="143" y="70"/>
                    <a:pt x="161" y="79"/>
                  </a:cubicBezTo>
                  <a:cubicBezTo>
                    <a:pt x="201" y="98"/>
                    <a:pt x="238" y="116"/>
                    <a:pt x="266" y="138"/>
                  </a:cubicBezTo>
                  <a:cubicBezTo>
                    <a:pt x="282" y="150"/>
                    <a:pt x="294" y="156"/>
                    <a:pt x="300" y="159"/>
                  </a:cubicBezTo>
                  <a:cubicBezTo>
                    <a:pt x="312" y="166"/>
                    <a:pt x="316" y="169"/>
                    <a:pt x="316" y="169"/>
                  </a:cubicBezTo>
                  <a:cubicBezTo>
                    <a:pt x="316" y="169"/>
                    <a:pt x="316" y="166"/>
                    <a:pt x="312" y="153"/>
                  </a:cubicBezTo>
                  <a:cubicBezTo>
                    <a:pt x="309" y="144"/>
                    <a:pt x="306" y="129"/>
                    <a:pt x="294" y="113"/>
                  </a:cubicBezTo>
                  <a:cubicBezTo>
                    <a:pt x="282" y="98"/>
                    <a:pt x="266" y="82"/>
                    <a:pt x="251" y="67"/>
                  </a:cubicBezTo>
                  <a:cubicBezTo>
                    <a:pt x="232" y="51"/>
                    <a:pt x="214" y="39"/>
                    <a:pt x="189" y="30"/>
                  </a:cubicBezTo>
                  <a:cubicBezTo>
                    <a:pt x="167" y="17"/>
                    <a:pt x="143" y="11"/>
                    <a:pt x="121" y="5"/>
                  </a:cubicBezTo>
                  <a:cubicBezTo>
                    <a:pt x="104" y="3"/>
                    <a:pt x="89" y="1"/>
                    <a:pt x="76" y="1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4720;p104">
              <a:extLst>
                <a:ext uri="{FF2B5EF4-FFF2-40B4-BE49-F238E27FC236}">
                  <a16:creationId xmlns:a16="http://schemas.microsoft.com/office/drawing/2014/main" id="{DA789B68-51DB-CB14-A614-96C56820F7D1}"/>
                </a:ext>
              </a:extLst>
            </p:cNvPr>
            <p:cNvSpPr/>
            <p:nvPr/>
          </p:nvSpPr>
          <p:spPr>
            <a:xfrm>
              <a:off x="7618982" y="3863463"/>
              <a:ext cx="70085" cy="46043"/>
            </a:xfrm>
            <a:custGeom>
              <a:avLst/>
              <a:gdLst/>
              <a:ahLst/>
              <a:cxnLst/>
              <a:rect l="l" t="t" r="r" b="b"/>
              <a:pathLst>
                <a:path w="309" h="203" extrusionOk="0">
                  <a:moveTo>
                    <a:pt x="28" y="0"/>
                  </a:moveTo>
                  <a:cubicBezTo>
                    <a:pt x="10" y="0"/>
                    <a:pt x="0" y="1"/>
                    <a:pt x="0" y="1"/>
                  </a:cubicBezTo>
                  <a:cubicBezTo>
                    <a:pt x="0" y="1"/>
                    <a:pt x="3" y="5"/>
                    <a:pt x="19" y="14"/>
                  </a:cubicBezTo>
                  <a:cubicBezTo>
                    <a:pt x="25" y="17"/>
                    <a:pt x="37" y="29"/>
                    <a:pt x="53" y="35"/>
                  </a:cubicBezTo>
                  <a:cubicBezTo>
                    <a:pt x="81" y="54"/>
                    <a:pt x="114" y="82"/>
                    <a:pt x="155" y="106"/>
                  </a:cubicBezTo>
                  <a:cubicBezTo>
                    <a:pt x="189" y="131"/>
                    <a:pt x="226" y="156"/>
                    <a:pt x="253" y="174"/>
                  </a:cubicBezTo>
                  <a:cubicBezTo>
                    <a:pt x="269" y="187"/>
                    <a:pt x="281" y="193"/>
                    <a:pt x="294" y="199"/>
                  </a:cubicBezTo>
                  <a:cubicBezTo>
                    <a:pt x="300" y="202"/>
                    <a:pt x="309" y="202"/>
                    <a:pt x="309" y="202"/>
                  </a:cubicBezTo>
                  <a:lnTo>
                    <a:pt x="300" y="187"/>
                  </a:lnTo>
                  <a:cubicBezTo>
                    <a:pt x="294" y="174"/>
                    <a:pt x="284" y="162"/>
                    <a:pt x="278" y="147"/>
                  </a:cubicBezTo>
                  <a:cubicBezTo>
                    <a:pt x="257" y="116"/>
                    <a:pt x="226" y="79"/>
                    <a:pt x="185" y="51"/>
                  </a:cubicBezTo>
                  <a:cubicBezTo>
                    <a:pt x="164" y="35"/>
                    <a:pt x="145" y="23"/>
                    <a:pt x="124" y="17"/>
                  </a:cubicBezTo>
                  <a:cubicBezTo>
                    <a:pt x="99" y="8"/>
                    <a:pt x="81" y="5"/>
                    <a:pt x="62" y="1"/>
                  </a:cubicBezTo>
                  <a:cubicBezTo>
                    <a:pt x="49" y="0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4721;p104">
              <a:extLst>
                <a:ext uri="{FF2B5EF4-FFF2-40B4-BE49-F238E27FC236}">
                  <a16:creationId xmlns:a16="http://schemas.microsoft.com/office/drawing/2014/main" id="{8E050F24-E264-097A-697F-E4C03FE960DD}"/>
                </a:ext>
              </a:extLst>
            </p:cNvPr>
            <p:cNvSpPr/>
            <p:nvPr/>
          </p:nvSpPr>
          <p:spPr>
            <a:xfrm>
              <a:off x="6239502" y="3333848"/>
              <a:ext cx="766853" cy="601060"/>
            </a:xfrm>
            <a:custGeom>
              <a:avLst/>
              <a:gdLst/>
              <a:ahLst/>
              <a:cxnLst/>
              <a:rect l="l" t="t" r="r" b="b"/>
              <a:pathLst>
                <a:path w="3381" h="2650" extrusionOk="0">
                  <a:moveTo>
                    <a:pt x="1857" y="1"/>
                  </a:moveTo>
                  <a:cubicBezTo>
                    <a:pt x="1808" y="1"/>
                    <a:pt x="1757" y="7"/>
                    <a:pt x="1704" y="21"/>
                  </a:cubicBezTo>
                  <a:cubicBezTo>
                    <a:pt x="1612" y="39"/>
                    <a:pt x="1528" y="92"/>
                    <a:pt x="1488" y="178"/>
                  </a:cubicBezTo>
                  <a:cubicBezTo>
                    <a:pt x="1457" y="240"/>
                    <a:pt x="1457" y="311"/>
                    <a:pt x="1457" y="379"/>
                  </a:cubicBezTo>
                  <a:cubicBezTo>
                    <a:pt x="1457" y="580"/>
                    <a:pt x="1467" y="777"/>
                    <a:pt x="1473" y="969"/>
                  </a:cubicBezTo>
                  <a:cubicBezTo>
                    <a:pt x="1374" y="876"/>
                    <a:pt x="1257" y="827"/>
                    <a:pt x="1149" y="750"/>
                  </a:cubicBezTo>
                  <a:cubicBezTo>
                    <a:pt x="942" y="607"/>
                    <a:pt x="726" y="456"/>
                    <a:pt x="472" y="407"/>
                  </a:cubicBezTo>
                  <a:cubicBezTo>
                    <a:pt x="431" y="398"/>
                    <a:pt x="389" y="393"/>
                    <a:pt x="348" y="393"/>
                  </a:cubicBezTo>
                  <a:cubicBezTo>
                    <a:pt x="273" y="393"/>
                    <a:pt x="200" y="410"/>
                    <a:pt x="139" y="453"/>
                  </a:cubicBezTo>
                  <a:cubicBezTo>
                    <a:pt x="49" y="518"/>
                    <a:pt x="3" y="629"/>
                    <a:pt x="0" y="737"/>
                  </a:cubicBezTo>
                  <a:cubicBezTo>
                    <a:pt x="0" y="845"/>
                    <a:pt x="31" y="953"/>
                    <a:pt x="77" y="1055"/>
                  </a:cubicBezTo>
                  <a:cubicBezTo>
                    <a:pt x="225" y="1386"/>
                    <a:pt x="494" y="1654"/>
                    <a:pt x="778" y="1873"/>
                  </a:cubicBezTo>
                  <a:cubicBezTo>
                    <a:pt x="1198" y="2198"/>
                    <a:pt x="1673" y="2445"/>
                    <a:pt x="2180" y="2602"/>
                  </a:cubicBezTo>
                  <a:cubicBezTo>
                    <a:pt x="2256" y="2626"/>
                    <a:pt x="2337" y="2649"/>
                    <a:pt x="2418" y="2649"/>
                  </a:cubicBezTo>
                  <a:cubicBezTo>
                    <a:pt x="2442" y="2649"/>
                    <a:pt x="2467" y="2647"/>
                    <a:pt x="2492" y="2642"/>
                  </a:cubicBezTo>
                  <a:cubicBezTo>
                    <a:pt x="2597" y="2617"/>
                    <a:pt x="2680" y="2549"/>
                    <a:pt x="2763" y="2475"/>
                  </a:cubicBezTo>
                  <a:cubicBezTo>
                    <a:pt x="2927" y="2327"/>
                    <a:pt x="3078" y="2164"/>
                    <a:pt x="3214" y="1984"/>
                  </a:cubicBezTo>
                  <a:cubicBezTo>
                    <a:pt x="3297" y="1873"/>
                    <a:pt x="3381" y="1750"/>
                    <a:pt x="3371" y="1611"/>
                  </a:cubicBezTo>
                  <a:cubicBezTo>
                    <a:pt x="3365" y="1503"/>
                    <a:pt x="3304" y="1404"/>
                    <a:pt x="3245" y="1311"/>
                  </a:cubicBezTo>
                  <a:cubicBezTo>
                    <a:pt x="2970" y="892"/>
                    <a:pt x="2686" y="456"/>
                    <a:pt x="2275" y="160"/>
                  </a:cubicBezTo>
                  <a:cubicBezTo>
                    <a:pt x="2145" y="62"/>
                    <a:pt x="2009" y="1"/>
                    <a:pt x="18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4722;p104">
              <a:extLst>
                <a:ext uri="{FF2B5EF4-FFF2-40B4-BE49-F238E27FC236}">
                  <a16:creationId xmlns:a16="http://schemas.microsoft.com/office/drawing/2014/main" id="{3EF4A079-C58F-3FD1-0CC9-2BF8FDDC11D6}"/>
                </a:ext>
              </a:extLst>
            </p:cNvPr>
            <p:cNvSpPr/>
            <p:nvPr/>
          </p:nvSpPr>
          <p:spPr>
            <a:xfrm>
              <a:off x="6533452" y="3444307"/>
              <a:ext cx="239741" cy="235434"/>
            </a:xfrm>
            <a:custGeom>
              <a:avLst/>
              <a:gdLst/>
              <a:ahLst/>
              <a:cxnLst/>
              <a:rect l="l" t="t" r="r" b="b"/>
              <a:pathLst>
                <a:path w="1057" h="1038" extrusionOk="0">
                  <a:moveTo>
                    <a:pt x="263" y="0"/>
                  </a:moveTo>
                  <a:cubicBezTo>
                    <a:pt x="319" y="93"/>
                    <a:pt x="362" y="188"/>
                    <a:pt x="408" y="284"/>
                  </a:cubicBezTo>
                  <a:cubicBezTo>
                    <a:pt x="433" y="330"/>
                    <a:pt x="455" y="383"/>
                    <a:pt x="482" y="429"/>
                  </a:cubicBezTo>
                  <a:cubicBezTo>
                    <a:pt x="498" y="451"/>
                    <a:pt x="510" y="476"/>
                    <a:pt x="526" y="497"/>
                  </a:cubicBezTo>
                  <a:cubicBezTo>
                    <a:pt x="541" y="522"/>
                    <a:pt x="556" y="540"/>
                    <a:pt x="572" y="562"/>
                  </a:cubicBezTo>
                  <a:cubicBezTo>
                    <a:pt x="631" y="645"/>
                    <a:pt x="693" y="725"/>
                    <a:pt x="758" y="808"/>
                  </a:cubicBezTo>
                  <a:lnTo>
                    <a:pt x="758" y="808"/>
                  </a:lnTo>
                  <a:lnTo>
                    <a:pt x="655" y="757"/>
                  </a:lnTo>
                  <a:lnTo>
                    <a:pt x="519" y="689"/>
                  </a:lnTo>
                  <a:cubicBezTo>
                    <a:pt x="343" y="596"/>
                    <a:pt x="177" y="479"/>
                    <a:pt x="1" y="380"/>
                  </a:cubicBezTo>
                  <a:lnTo>
                    <a:pt x="1" y="380"/>
                  </a:lnTo>
                  <a:cubicBezTo>
                    <a:pt x="81" y="442"/>
                    <a:pt x="158" y="506"/>
                    <a:pt x="226" y="568"/>
                  </a:cubicBezTo>
                  <a:cubicBezTo>
                    <a:pt x="309" y="630"/>
                    <a:pt x="390" y="689"/>
                    <a:pt x="479" y="741"/>
                  </a:cubicBezTo>
                  <a:cubicBezTo>
                    <a:pt x="563" y="790"/>
                    <a:pt x="652" y="843"/>
                    <a:pt x="742" y="892"/>
                  </a:cubicBezTo>
                  <a:cubicBezTo>
                    <a:pt x="828" y="942"/>
                    <a:pt x="918" y="988"/>
                    <a:pt x="1007" y="1037"/>
                  </a:cubicBezTo>
                  <a:lnTo>
                    <a:pt x="1010" y="1032"/>
                  </a:lnTo>
                  <a:lnTo>
                    <a:pt x="1010" y="1032"/>
                  </a:lnTo>
                  <a:cubicBezTo>
                    <a:pt x="1013" y="1034"/>
                    <a:pt x="1016" y="1036"/>
                    <a:pt x="1020" y="1037"/>
                  </a:cubicBezTo>
                  <a:lnTo>
                    <a:pt x="1057" y="970"/>
                  </a:lnTo>
                  <a:cubicBezTo>
                    <a:pt x="1041" y="962"/>
                    <a:pt x="1026" y="954"/>
                    <a:pt x="1011" y="946"/>
                  </a:cubicBezTo>
                  <a:lnTo>
                    <a:pt x="1011" y="946"/>
                  </a:lnTo>
                  <a:cubicBezTo>
                    <a:pt x="1002" y="939"/>
                    <a:pt x="992" y="933"/>
                    <a:pt x="983" y="926"/>
                  </a:cubicBezTo>
                  <a:cubicBezTo>
                    <a:pt x="964" y="914"/>
                    <a:pt x="946" y="895"/>
                    <a:pt x="927" y="880"/>
                  </a:cubicBezTo>
                  <a:cubicBezTo>
                    <a:pt x="887" y="846"/>
                    <a:pt x="853" y="806"/>
                    <a:pt x="819" y="769"/>
                  </a:cubicBezTo>
                  <a:cubicBezTo>
                    <a:pt x="748" y="692"/>
                    <a:pt x="683" y="605"/>
                    <a:pt x="618" y="525"/>
                  </a:cubicBezTo>
                  <a:cubicBezTo>
                    <a:pt x="603" y="506"/>
                    <a:pt x="587" y="482"/>
                    <a:pt x="572" y="463"/>
                  </a:cubicBezTo>
                  <a:cubicBezTo>
                    <a:pt x="560" y="438"/>
                    <a:pt x="544" y="420"/>
                    <a:pt x="529" y="398"/>
                  </a:cubicBezTo>
                  <a:cubicBezTo>
                    <a:pt x="498" y="355"/>
                    <a:pt x="470" y="309"/>
                    <a:pt x="442" y="263"/>
                  </a:cubicBezTo>
                  <a:cubicBezTo>
                    <a:pt x="418" y="216"/>
                    <a:pt x="390" y="173"/>
                    <a:pt x="359" y="127"/>
                  </a:cubicBezTo>
                  <a:cubicBezTo>
                    <a:pt x="343" y="105"/>
                    <a:pt x="328" y="83"/>
                    <a:pt x="313" y="62"/>
                  </a:cubicBezTo>
                  <a:cubicBezTo>
                    <a:pt x="297" y="43"/>
                    <a:pt x="279" y="19"/>
                    <a:pt x="263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4723;p104">
              <a:extLst>
                <a:ext uri="{FF2B5EF4-FFF2-40B4-BE49-F238E27FC236}">
                  <a16:creationId xmlns:a16="http://schemas.microsoft.com/office/drawing/2014/main" id="{3B32E867-3188-1B12-2FF1-872C0254CA35}"/>
                </a:ext>
              </a:extLst>
            </p:cNvPr>
            <p:cNvSpPr/>
            <p:nvPr/>
          </p:nvSpPr>
          <p:spPr>
            <a:xfrm>
              <a:off x="6215687" y="2747755"/>
              <a:ext cx="956015" cy="1016585"/>
            </a:xfrm>
            <a:custGeom>
              <a:avLst/>
              <a:gdLst/>
              <a:ahLst/>
              <a:cxnLst/>
              <a:rect l="l" t="t" r="r" b="b"/>
              <a:pathLst>
                <a:path w="4215" h="4482" extrusionOk="0">
                  <a:moveTo>
                    <a:pt x="2504" y="0"/>
                  </a:moveTo>
                  <a:cubicBezTo>
                    <a:pt x="2449" y="0"/>
                    <a:pt x="2396" y="12"/>
                    <a:pt x="2347" y="36"/>
                  </a:cubicBezTo>
                  <a:cubicBezTo>
                    <a:pt x="2059" y="178"/>
                    <a:pt x="2090" y="521"/>
                    <a:pt x="2022" y="780"/>
                  </a:cubicBezTo>
                  <a:cubicBezTo>
                    <a:pt x="1991" y="891"/>
                    <a:pt x="1957" y="1003"/>
                    <a:pt x="1948" y="1117"/>
                  </a:cubicBezTo>
                  <a:cubicBezTo>
                    <a:pt x="1942" y="1234"/>
                    <a:pt x="1976" y="1358"/>
                    <a:pt x="2066" y="1435"/>
                  </a:cubicBezTo>
                  <a:cubicBezTo>
                    <a:pt x="2147" y="1504"/>
                    <a:pt x="2254" y="1529"/>
                    <a:pt x="2358" y="1529"/>
                  </a:cubicBezTo>
                  <a:cubicBezTo>
                    <a:pt x="2393" y="1529"/>
                    <a:pt x="2428" y="1526"/>
                    <a:pt x="2461" y="1521"/>
                  </a:cubicBezTo>
                  <a:cubicBezTo>
                    <a:pt x="2478" y="1518"/>
                    <a:pt x="2494" y="1515"/>
                    <a:pt x="2510" y="1515"/>
                  </a:cubicBezTo>
                  <a:cubicBezTo>
                    <a:pt x="2523" y="1515"/>
                    <a:pt x="2536" y="1517"/>
                    <a:pt x="2550" y="1521"/>
                  </a:cubicBezTo>
                  <a:cubicBezTo>
                    <a:pt x="2575" y="1527"/>
                    <a:pt x="2593" y="1543"/>
                    <a:pt x="2612" y="1558"/>
                  </a:cubicBezTo>
                  <a:cubicBezTo>
                    <a:pt x="2837" y="1784"/>
                    <a:pt x="2492" y="1926"/>
                    <a:pt x="2319" y="1969"/>
                  </a:cubicBezTo>
                  <a:cubicBezTo>
                    <a:pt x="2183" y="2003"/>
                    <a:pt x="2112" y="2095"/>
                    <a:pt x="2075" y="2225"/>
                  </a:cubicBezTo>
                  <a:cubicBezTo>
                    <a:pt x="2035" y="2404"/>
                    <a:pt x="1995" y="2580"/>
                    <a:pt x="1951" y="2759"/>
                  </a:cubicBezTo>
                  <a:cubicBezTo>
                    <a:pt x="1868" y="3102"/>
                    <a:pt x="1772" y="3445"/>
                    <a:pt x="1704" y="3794"/>
                  </a:cubicBezTo>
                  <a:cubicBezTo>
                    <a:pt x="1581" y="3738"/>
                    <a:pt x="1448" y="3738"/>
                    <a:pt x="1312" y="3732"/>
                  </a:cubicBezTo>
                  <a:cubicBezTo>
                    <a:pt x="1019" y="3716"/>
                    <a:pt x="692" y="3676"/>
                    <a:pt x="423" y="3550"/>
                  </a:cubicBezTo>
                  <a:lnTo>
                    <a:pt x="423" y="3550"/>
                  </a:lnTo>
                  <a:cubicBezTo>
                    <a:pt x="424" y="3550"/>
                    <a:pt x="425" y="3550"/>
                    <a:pt x="426" y="3550"/>
                  </a:cubicBezTo>
                  <a:cubicBezTo>
                    <a:pt x="446" y="3550"/>
                    <a:pt x="466" y="3456"/>
                    <a:pt x="466" y="3445"/>
                  </a:cubicBezTo>
                  <a:cubicBezTo>
                    <a:pt x="466" y="3408"/>
                    <a:pt x="454" y="3367"/>
                    <a:pt x="445" y="3334"/>
                  </a:cubicBezTo>
                  <a:cubicBezTo>
                    <a:pt x="417" y="3247"/>
                    <a:pt x="398" y="3176"/>
                    <a:pt x="423" y="3087"/>
                  </a:cubicBezTo>
                  <a:cubicBezTo>
                    <a:pt x="414" y="3084"/>
                    <a:pt x="406" y="3082"/>
                    <a:pt x="399" y="3082"/>
                  </a:cubicBezTo>
                  <a:cubicBezTo>
                    <a:pt x="325" y="3082"/>
                    <a:pt x="327" y="3215"/>
                    <a:pt x="327" y="3269"/>
                  </a:cubicBezTo>
                  <a:cubicBezTo>
                    <a:pt x="327" y="3289"/>
                    <a:pt x="335" y="3363"/>
                    <a:pt x="296" y="3363"/>
                  </a:cubicBezTo>
                  <a:cubicBezTo>
                    <a:pt x="292" y="3363"/>
                    <a:pt x="288" y="3363"/>
                    <a:pt x="284" y="3361"/>
                  </a:cubicBezTo>
                  <a:cubicBezTo>
                    <a:pt x="269" y="3352"/>
                    <a:pt x="259" y="3337"/>
                    <a:pt x="250" y="3321"/>
                  </a:cubicBezTo>
                  <a:cubicBezTo>
                    <a:pt x="213" y="3238"/>
                    <a:pt x="229" y="3161"/>
                    <a:pt x="235" y="3071"/>
                  </a:cubicBezTo>
                  <a:lnTo>
                    <a:pt x="235" y="3053"/>
                  </a:lnTo>
                  <a:cubicBezTo>
                    <a:pt x="232" y="3040"/>
                    <a:pt x="216" y="3037"/>
                    <a:pt x="204" y="3037"/>
                  </a:cubicBezTo>
                  <a:cubicBezTo>
                    <a:pt x="191" y="3037"/>
                    <a:pt x="182" y="3043"/>
                    <a:pt x="173" y="3053"/>
                  </a:cubicBezTo>
                  <a:cubicBezTo>
                    <a:pt x="154" y="3068"/>
                    <a:pt x="139" y="3090"/>
                    <a:pt x="124" y="3111"/>
                  </a:cubicBezTo>
                  <a:cubicBezTo>
                    <a:pt x="120" y="3102"/>
                    <a:pt x="114" y="3096"/>
                    <a:pt x="108" y="3090"/>
                  </a:cubicBezTo>
                  <a:cubicBezTo>
                    <a:pt x="99" y="3102"/>
                    <a:pt x="90" y="3117"/>
                    <a:pt x="80" y="3130"/>
                  </a:cubicBezTo>
                  <a:cubicBezTo>
                    <a:pt x="65" y="3151"/>
                    <a:pt x="49" y="3176"/>
                    <a:pt x="34" y="3201"/>
                  </a:cubicBezTo>
                  <a:cubicBezTo>
                    <a:pt x="3" y="3266"/>
                    <a:pt x="0" y="3337"/>
                    <a:pt x="12" y="3408"/>
                  </a:cubicBezTo>
                  <a:cubicBezTo>
                    <a:pt x="34" y="3550"/>
                    <a:pt x="99" y="3664"/>
                    <a:pt x="235" y="3723"/>
                  </a:cubicBezTo>
                  <a:cubicBezTo>
                    <a:pt x="315" y="3756"/>
                    <a:pt x="392" y="3794"/>
                    <a:pt x="476" y="3828"/>
                  </a:cubicBezTo>
                  <a:cubicBezTo>
                    <a:pt x="667" y="3917"/>
                    <a:pt x="865" y="3985"/>
                    <a:pt x="1065" y="4044"/>
                  </a:cubicBezTo>
                  <a:cubicBezTo>
                    <a:pt x="1270" y="4106"/>
                    <a:pt x="1536" y="4213"/>
                    <a:pt x="1763" y="4213"/>
                  </a:cubicBezTo>
                  <a:cubicBezTo>
                    <a:pt x="1793" y="4213"/>
                    <a:pt x="1821" y="4211"/>
                    <a:pt x="1849" y="4207"/>
                  </a:cubicBezTo>
                  <a:cubicBezTo>
                    <a:pt x="1871" y="4201"/>
                    <a:pt x="1899" y="4198"/>
                    <a:pt x="1917" y="4179"/>
                  </a:cubicBezTo>
                  <a:cubicBezTo>
                    <a:pt x="1933" y="4164"/>
                    <a:pt x="1942" y="4139"/>
                    <a:pt x="1948" y="4121"/>
                  </a:cubicBezTo>
                  <a:cubicBezTo>
                    <a:pt x="2025" y="3899"/>
                    <a:pt x="2103" y="3676"/>
                    <a:pt x="2180" y="3454"/>
                  </a:cubicBezTo>
                  <a:cubicBezTo>
                    <a:pt x="2251" y="3250"/>
                    <a:pt x="2303" y="3040"/>
                    <a:pt x="2380" y="2840"/>
                  </a:cubicBezTo>
                  <a:cubicBezTo>
                    <a:pt x="2411" y="2762"/>
                    <a:pt x="2442" y="2685"/>
                    <a:pt x="2470" y="2608"/>
                  </a:cubicBezTo>
                  <a:cubicBezTo>
                    <a:pt x="2489" y="2549"/>
                    <a:pt x="2498" y="2481"/>
                    <a:pt x="2535" y="2435"/>
                  </a:cubicBezTo>
                  <a:cubicBezTo>
                    <a:pt x="2689" y="2883"/>
                    <a:pt x="2766" y="3337"/>
                    <a:pt x="2810" y="3809"/>
                  </a:cubicBezTo>
                  <a:cubicBezTo>
                    <a:pt x="2748" y="3936"/>
                    <a:pt x="2686" y="4071"/>
                    <a:pt x="2569" y="4155"/>
                  </a:cubicBezTo>
                  <a:cubicBezTo>
                    <a:pt x="2560" y="4164"/>
                    <a:pt x="2547" y="4176"/>
                    <a:pt x="2544" y="4186"/>
                  </a:cubicBezTo>
                  <a:cubicBezTo>
                    <a:pt x="2544" y="4198"/>
                    <a:pt x="2550" y="4210"/>
                    <a:pt x="2553" y="4217"/>
                  </a:cubicBezTo>
                  <a:cubicBezTo>
                    <a:pt x="2612" y="4294"/>
                    <a:pt x="2671" y="4377"/>
                    <a:pt x="2754" y="4423"/>
                  </a:cubicBezTo>
                  <a:cubicBezTo>
                    <a:pt x="2829" y="4467"/>
                    <a:pt x="2913" y="4482"/>
                    <a:pt x="2999" y="4482"/>
                  </a:cubicBezTo>
                  <a:cubicBezTo>
                    <a:pt x="3034" y="4482"/>
                    <a:pt x="3069" y="4479"/>
                    <a:pt x="3103" y="4476"/>
                  </a:cubicBezTo>
                  <a:cubicBezTo>
                    <a:pt x="3362" y="4457"/>
                    <a:pt x="3600" y="4355"/>
                    <a:pt x="3844" y="4275"/>
                  </a:cubicBezTo>
                  <a:cubicBezTo>
                    <a:pt x="3859" y="4272"/>
                    <a:pt x="3875" y="4263"/>
                    <a:pt x="3887" y="4250"/>
                  </a:cubicBezTo>
                  <a:cubicBezTo>
                    <a:pt x="3896" y="4235"/>
                    <a:pt x="3903" y="4217"/>
                    <a:pt x="3906" y="4198"/>
                  </a:cubicBezTo>
                  <a:cubicBezTo>
                    <a:pt x="3927" y="3988"/>
                    <a:pt x="3940" y="3781"/>
                    <a:pt x="3940" y="3568"/>
                  </a:cubicBezTo>
                  <a:cubicBezTo>
                    <a:pt x="3940" y="3587"/>
                    <a:pt x="3949" y="3618"/>
                    <a:pt x="3958" y="3642"/>
                  </a:cubicBezTo>
                  <a:cubicBezTo>
                    <a:pt x="3971" y="3670"/>
                    <a:pt x="3993" y="3693"/>
                    <a:pt x="4017" y="3693"/>
                  </a:cubicBezTo>
                  <a:cubicBezTo>
                    <a:pt x="4023" y="3693"/>
                    <a:pt x="4029" y="3692"/>
                    <a:pt x="4035" y="3689"/>
                  </a:cubicBezTo>
                  <a:cubicBezTo>
                    <a:pt x="4097" y="3658"/>
                    <a:pt x="4150" y="3608"/>
                    <a:pt x="4171" y="3547"/>
                  </a:cubicBezTo>
                  <a:cubicBezTo>
                    <a:pt x="4214" y="3448"/>
                    <a:pt x="4199" y="3343"/>
                    <a:pt x="4184" y="3241"/>
                  </a:cubicBezTo>
                  <a:cubicBezTo>
                    <a:pt x="4109" y="2753"/>
                    <a:pt x="3998" y="2265"/>
                    <a:pt x="3742" y="1848"/>
                  </a:cubicBezTo>
                  <a:cubicBezTo>
                    <a:pt x="3720" y="1808"/>
                    <a:pt x="3693" y="1771"/>
                    <a:pt x="3656" y="1743"/>
                  </a:cubicBezTo>
                  <a:cubicBezTo>
                    <a:pt x="3541" y="1657"/>
                    <a:pt x="3381" y="1694"/>
                    <a:pt x="3257" y="1635"/>
                  </a:cubicBezTo>
                  <a:cubicBezTo>
                    <a:pt x="3125" y="1577"/>
                    <a:pt x="3013" y="1472"/>
                    <a:pt x="2933" y="1358"/>
                  </a:cubicBezTo>
                  <a:cubicBezTo>
                    <a:pt x="2924" y="1345"/>
                    <a:pt x="2918" y="1330"/>
                    <a:pt x="2915" y="1314"/>
                  </a:cubicBezTo>
                  <a:cubicBezTo>
                    <a:pt x="2905" y="1283"/>
                    <a:pt x="2918" y="1253"/>
                    <a:pt x="2924" y="1225"/>
                  </a:cubicBezTo>
                  <a:cubicBezTo>
                    <a:pt x="2983" y="1061"/>
                    <a:pt x="3016" y="882"/>
                    <a:pt x="3029" y="706"/>
                  </a:cubicBezTo>
                  <a:cubicBezTo>
                    <a:pt x="3041" y="493"/>
                    <a:pt x="2995" y="305"/>
                    <a:pt x="2844" y="150"/>
                  </a:cubicBezTo>
                  <a:cubicBezTo>
                    <a:pt x="2756" y="58"/>
                    <a:pt x="2628" y="0"/>
                    <a:pt x="2504" y="0"/>
                  </a:cubicBezTo>
                  <a:close/>
                </a:path>
              </a:pathLst>
            </a:custGeom>
            <a:solidFill>
              <a:srgbClr val="B98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4724;p104">
              <a:extLst>
                <a:ext uri="{FF2B5EF4-FFF2-40B4-BE49-F238E27FC236}">
                  <a16:creationId xmlns:a16="http://schemas.microsoft.com/office/drawing/2014/main" id="{F51665F2-CC50-8506-E598-14E85A771AD7}"/>
                </a:ext>
              </a:extLst>
            </p:cNvPr>
            <p:cNvSpPr/>
            <p:nvPr/>
          </p:nvSpPr>
          <p:spPr>
            <a:xfrm>
              <a:off x="6709913" y="2721898"/>
              <a:ext cx="430944" cy="347707"/>
            </a:xfrm>
            <a:custGeom>
              <a:avLst/>
              <a:gdLst/>
              <a:ahLst/>
              <a:cxnLst/>
              <a:rect l="l" t="t" r="r" b="b"/>
              <a:pathLst>
                <a:path w="1900" h="1533" extrusionOk="0">
                  <a:moveTo>
                    <a:pt x="450" y="1"/>
                  </a:moveTo>
                  <a:cubicBezTo>
                    <a:pt x="438" y="1"/>
                    <a:pt x="426" y="1"/>
                    <a:pt x="414" y="2"/>
                  </a:cubicBezTo>
                  <a:cubicBezTo>
                    <a:pt x="242" y="11"/>
                    <a:pt x="32" y="101"/>
                    <a:pt x="1" y="292"/>
                  </a:cubicBezTo>
                  <a:cubicBezTo>
                    <a:pt x="14" y="294"/>
                    <a:pt x="28" y="296"/>
                    <a:pt x="42" y="296"/>
                  </a:cubicBezTo>
                  <a:cubicBezTo>
                    <a:pt x="86" y="296"/>
                    <a:pt x="129" y="285"/>
                    <a:pt x="164" y="261"/>
                  </a:cubicBezTo>
                  <a:lnTo>
                    <a:pt x="164" y="261"/>
                  </a:lnTo>
                  <a:cubicBezTo>
                    <a:pt x="127" y="292"/>
                    <a:pt x="109" y="338"/>
                    <a:pt x="121" y="379"/>
                  </a:cubicBezTo>
                  <a:cubicBezTo>
                    <a:pt x="130" y="410"/>
                    <a:pt x="162" y="433"/>
                    <a:pt x="191" y="433"/>
                  </a:cubicBezTo>
                  <a:cubicBezTo>
                    <a:pt x="202" y="433"/>
                    <a:pt x="213" y="430"/>
                    <a:pt x="223" y="422"/>
                  </a:cubicBezTo>
                  <a:lnTo>
                    <a:pt x="223" y="422"/>
                  </a:lnTo>
                  <a:cubicBezTo>
                    <a:pt x="112" y="512"/>
                    <a:pt x="16" y="842"/>
                    <a:pt x="112" y="962"/>
                  </a:cubicBezTo>
                  <a:cubicBezTo>
                    <a:pt x="130" y="887"/>
                    <a:pt x="208" y="728"/>
                    <a:pt x="282" y="728"/>
                  </a:cubicBezTo>
                  <a:cubicBezTo>
                    <a:pt x="312" y="728"/>
                    <a:pt x="341" y="752"/>
                    <a:pt x="365" y="817"/>
                  </a:cubicBezTo>
                  <a:cubicBezTo>
                    <a:pt x="387" y="873"/>
                    <a:pt x="381" y="941"/>
                    <a:pt x="368" y="1002"/>
                  </a:cubicBezTo>
                  <a:cubicBezTo>
                    <a:pt x="356" y="1050"/>
                    <a:pt x="295" y="1194"/>
                    <a:pt x="232" y="1194"/>
                  </a:cubicBezTo>
                  <a:cubicBezTo>
                    <a:pt x="230" y="1194"/>
                    <a:pt x="228" y="1194"/>
                    <a:pt x="226" y="1194"/>
                  </a:cubicBezTo>
                  <a:cubicBezTo>
                    <a:pt x="213" y="1192"/>
                    <a:pt x="198" y="1186"/>
                    <a:pt x="186" y="1186"/>
                  </a:cubicBezTo>
                  <a:cubicBezTo>
                    <a:pt x="180" y="1186"/>
                    <a:pt x="174" y="1188"/>
                    <a:pt x="171" y="1194"/>
                  </a:cubicBezTo>
                  <a:cubicBezTo>
                    <a:pt x="168" y="1203"/>
                    <a:pt x="168" y="1206"/>
                    <a:pt x="168" y="1212"/>
                  </a:cubicBezTo>
                  <a:cubicBezTo>
                    <a:pt x="183" y="1364"/>
                    <a:pt x="306" y="1459"/>
                    <a:pt x="445" y="1502"/>
                  </a:cubicBezTo>
                  <a:cubicBezTo>
                    <a:pt x="487" y="1516"/>
                    <a:pt x="562" y="1532"/>
                    <a:pt x="632" y="1532"/>
                  </a:cubicBezTo>
                  <a:cubicBezTo>
                    <a:pt x="690" y="1532"/>
                    <a:pt x="745" y="1521"/>
                    <a:pt x="773" y="1487"/>
                  </a:cubicBezTo>
                  <a:cubicBezTo>
                    <a:pt x="791" y="1465"/>
                    <a:pt x="773" y="1419"/>
                    <a:pt x="788" y="1382"/>
                  </a:cubicBezTo>
                  <a:cubicBezTo>
                    <a:pt x="807" y="1336"/>
                    <a:pt x="859" y="1311"/>
                    <a:pt x="896" y="1274"/>
                  </a:cubicBezTo>
                  <a:cubicBezTo>
                    <a:pt x="1047" y="1141"/>
                    <a:pt x="1109" y="888"/>
                    <a:pt x="1075" y="697"/>
                  </a:cubicBezTo>
                  <a:lnTo>
                    <a:pt x="1075" y="697"/>
                  </a:lnTo>
                  <a:cubicBezTo>
                    <a:pt x="1115" y="712"/>
                    <a:pt x="1143" y="749"/>
                    <a:pt x="1155" y="792"/>
                  </a:cubicBezTo>
                  <a:cubicBezTo>
                    <a:pt x="1183" y="879"/>
                    <a:pt x="1159" y="974"/>
                    <a:pt x="1152" y="1064"/>
                  </a:cubicBezTo>
                  <a:cubicBezTo>
                    <a:pt x="1140" y="1203"/>
                    <a:pt x="1183" y="1373"/>
                    <a:pt x="1331" y="1410"/>
                  </a:cubicBezTo>
                  <a:cubicBezTo>
                    <a:pt x="1349" y="1414"/>
                    <a:pt x="1367" y="1416"/>
                    <a:pt x="1385" y="1416"/>
                  </a:cubicBezTo>
                  <a:cubicBezTo>
                    <a:pt x="1502" y="1416"/>
                    <a:pt x="1614" y="1333"/>
                    <a:pt x="1687" y="1231"/>
                  </a:cubicBezTo>
                  <a:cubicBezTo>
                    <a:pt x="1782" y="1092"/>
                    <a:pt x="1825" y="928"/>
                    <a:pt x="1859" y="761"/>
                  </a:cubicBezTo>
                  <a:cubicBezTo>
                    <a:pt x="1884" y="666"/>
                    <a:pt x="1900" y="561"/>
                    <a:pt x="1890" y="465"/>
                  </a:cubicBezTo>
                  <a:cubicBezTo>
                    <a:pt x="1884" y="366"/>
                    <a:pt x="1844" y="264"/>
                    <a:pt x="1767" y="203"/>
                  </a:cubicBezTo>
                  <a:cubicBezTo>
                    <a:pt x="1710" y="153"/>
                    <a:pt x="1635" y="131"/>
                    <a:pt x="1559" y="131"/>
                  </a:cubicBezTo>
                  <a:cubicBezTo>
                    <a:pt x="1502" y="131"/>
                    <a:pt x="1445" y="143"/>
                    <a:pt x="1393" y="166"/>
                  </a:cubicBezTo>
                  <a:cubicBezTo>
                    <a:pt x="1273" y="221"/>
                    <a:pt x="1180" y="326"/>
                    <a:pt x="1112" y="437"/>
                  </a:cubicBezTo>
                  <a:cubicBezTo>
                    <a:pt x="1094" y="305"/>
                    <a:pt x="986" y="203"/>
                    <a:pt x="871" y="132"/>
                  </a:cubicBezTo>
                  <a:cubicBezTo>
                    <a:pt x="745" y="54"/>
                    <a:pt x="598" y="1"/>
                    <a:pt x="450" y="1"/>
                  </a:cubicBezTo>
                  <a:close/>
                </a:path>
              </a:pathLst>
            </a:custGeom>
            <a:solidFill>
              <a:srgbClr val="2D3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4725;p104">
              <a:extLst>
                <a:ext uri="{FF2B5EF4-FFF2-40B4-BE49-F238E27FC236}">
                  <a16:creationId xmlns:a16="http://schemas.microsoft.com/office/drawing/2014/main" id="{9F708307-9E6E-E761-0CDB-4F9A3555FC6E}"/>
                </a:ext>
              </a:extLst>
            </p:cNvPr>
            <p:cNvSpPr/>
            <p:nvPr/>
          </p:nvSpPr>
          <p:spPr>
            <a:xfrm>
              <a:off x="6626673" y="3115878"/>
              <a:ext cx="538680" cy="471095"/>
            </a:xfrm>
            <a:custGeom>
              <a:avLst/>
              <a:gdLst/>
              <a:ahLst/>
              <a:cxnLst/>
              <a:rect l="l" t="t" r="r" b="b"/>
              <a:pathLst>
                <a:path w="2375" h="2077" extrusionOk="0">
                  <a:moveTo>
                    <a:pt x="1451" y="0"/>
                  </a:moveTo>
                  <a:lnTo>
                    <a:pt x="1451" y="0"/>
                  </a:lnTo>
                  <a:cubicBezTo>
                    <a:pt x="1461" y="43"/>
                    <a:pt x="1421" y="77"/>
                    <a:pt x="1384" y="99"/>
                  </a:cubicBezTo>
                  <a:cubicBezTo>
                    <a:pt x="1291" y="148"/>
                    <a:pt x="1204" y="170"/>
                    <a:pt x="1100" y="176"/>
                  </a:cubicBezTo>
                  <a:cubicBezTo>
                    <a:pt x="1091" y="176"/>
                    <a:pt x="1082" y="176"/>
                    <a:pt x="1074" y="176"/>
                  </a:cubicBezTo>
                  <a:cubicBezTo>
                    <a:pt x="983" y="176"/>
                    <a:pt x="891" y="162"/>
                    <a:pt x="803" y="145"/>
                  </a:cubicBezTo>
                  <a:cubicBezTo>
                    <a:pt x="738" y="210"/>
                    <a:pt x="695" y="244"/>
                    <a:pt x="606" y="275"/>
                  </a:cubicBezTo>
                  <a:cubicBezTo>
                    <a:pt x="525" y="303"/>
                    <a:pt x="442" y="321"/>
                    <a:pt x="365" y="361"/>
                  </a:cubicBezTo>
                  <a:cubicBezTo>
                    <a:pt x="325" y="380"/>
                    <a:pt x="291" y="401"/>
                    <a:pt x="263" y="432"/>
                  </a:cubicBezTo>
                  <a:cubicBezTo>
                    <a:pt x="241" y="463"/>
                    <a:pt x="229" y="503"/>
                    <a:pt x="216" y="537"/>
                  </a:cubicBezTo>
                  <a:cubicBezTo>
                    <a:pt x="201" y="602"/>
                    <a:pt x="186" y="664"/>
                    <a:pt x="167" y="723"/>
                  </a:cubicBezTo>
                  <a:cubicBezTo>
                    <a:pt x="155" y="769"/>
                    <a:pt x="139" y="815"/>
                    <a:pt x="121" y="861"/>
                  </a:cubicBezTo>
                  <a:cubicBezTo>
                    <a:pt x="108" y="892"/>
                    <a:pt x="0" y="1047"/>
                    <a:pt x="10" y="1059"/>
                  </a:cubicBezTo>
                  <a:cubicBezTo>
                    <a:pt x="145" y="1278"/>
                    <a:pt x="396" y="1426"/>
                    <a:pt x="655" y="1436"/>
                  </a:cubicBezTo>
                  <a:cubicBezTo>
                    <a:pt x="680" y="1355"/>
                    <a:pt x="701" y="1272"/>
                    <a:pt x="707" y="1183"/>
                  </a:cubicBezTo>
                  <a:cubicBezTo>
                    <a:pt x="772" y="1359"/>
                    <a:pt x="831" y="1538"/>
                    <a:pt x="862" y="1726"/>
                  </a:cubicBezTo>
                  <a:cubicBezTo>
                    <a:pt x="871" y="1775"/>
                    <a:pt x="874" y="1837"/>
                    <a:pt x="840" y="1874"/>
                  </a:cubicBezTo>
                  <a:cubicBezTo>
                    <a:pt x="828" y="1883"/>
                    <a:pt x="812" y="1896"/>
                    <a:pt x="809" y="1911"/>
                  </a:cubicBezTo>
                  <a:cubicBezTo>
                    <a:pt x="803" y="1936"/>
                    <a:pt x="828" y="1954"/>
                    <a:pt x="849" y="1964"/>
                  </a:cubicBezTo>
                  <a:cubicBezTo>
                    <a:pt x="957" y="2019"/>
                    <a:pt x="1078" y="2047"/>
                    <a:pt x="1195" y="2062"/>
                  </a:cubicBezTo>
                  <a:cubicBezTo>
                    <a:pt x="1266" y="2072"/>
                    <a:pt x="1337" y="2076"/>
                    <a:pt x="1408" y="2076"/>
                  </a:cubicBezTo>
                  <a:cubicBezTo>
                    <a:pt x="1668" y="2076"/>
                    <a:pt x="1930" y="2016"/>
                    <a:pt x="2165" y="1902"/>
                  </a:cubicBezTo>
                  <a:cubicBezTo>
                    <a:pt x="2186" y="1893"/>
                    <a:pt x="2177" y="1667"/>
                    <a:pt x="2177" y="1636"/>
                  </a:cubicBezTo>
                  <a:cubicBezTo>
                    <a:pt x="2183" y="1550"/>
                    <a:pt x="2183" y="1460"/>
                    <a:pt x="2183" y="1371"/>
                  </a:cubicBezTo>
                  <a:cubicBezTo>
                    <a:pt x="2183" y="1204"/>
                    <a:pt x="2168" y="1037"/>
                    <a:pt x="2168" y="871"/>
                  </a:cubicBezTo>
                  <a:cubicBezTo>
                    <a:pt x="2260" y="812"/>
                    <a:pt x="2338" y="723"/>
                    <a:pt x="2375" y="624"/>
                  </a:cubicBezTo>
                  <a:cubicBezTo>
                    <a:pt x="2128" y="497"/>
                    <a:pt x="2060" y="167"/>
                    <a:pt x="1803" y="68"/>
                  </a:cubicBezTo>
                  <a:cubicBezTo>
                    <a:pt x="1766" y="53"/>
                    <a:pt x="1726" y="46"/>
                    <a:pt x="1689" y="40"/>
                  </a:cubicBezTo>
                  <a:cubicBezTo>
                    <a:pt x="1612" y="28"/>
                    <a:pt x="1535" y="16"/>
                    <a:pt x="1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4726;p104">
              <a:extLst>
                <a:ext uri="{FF2B5EF4-FFF2-40B4-BE49-F238E27FC236}">
                  <a16:creationId xmlns:a16="http://schemas.microsoft.com/office/drawing/2014/main" id="{79428B39-03D5-4F94-2E0B-632DAD68C28C}"/>
                </a:ext>
              </a:extLst>
            </p:cNvPr>
            <p:cNvSpPr/>
            <p:nvPr/>
          </p:nvSpPr>
          <p:spPr>
            <a:xfrm>
              <a:off x="6205707" y="3722610"/>
              <a:ext cx="739182" cy="340222"/>
            </a:xfrm>
            <a:custGeom>
              <a:avLst/>
              <a:gdLst/>
              <a:ahLst/>
              <a:cxnLst/>
              <a:rect l="l" t="t" r="r" b="b"/>
              <a:pathLst>
                <a:path w="3259" h="1500" extrusionOk="0">
                  <a:moveTo>
                    <a:pt x="668" y="0"/>
                  </a:moveTo>
                  <a:cubicBezTo>
                    <a:pt x="594" y="0"/>
                    <a:pt x="519" y="14"/>
                    <a:pt x="445" y="42"/>
                  </a:cubicBezTo>
                  <a:cubicBezTo>
                    <a:pt x="279" y="110"/>
                    <a:pt x="131" y="240"/>
                    <a:pt x="53" y="397"/>
                  </a:cubicBezTo>
                  <a:cubicBezTo>
                    <a:pt x="22" y="465"/>
                    <a:pt x="1" y="536"/>
                    <a:pt x="19" y="610"/>
                  </a:cubicBezTo>
                  <a:cubicBezTo>
                    <a:pt x="44" y="690"/>
                    <a:pt x="112" y="749"/>
                    <a:pt x="180" y="798"/>
                  </a:cubicBezTo>
                  <a:cubicBezTo>
                    <a:pt x="436" y="993"/>
                    <a:pt x="720" y="1160"/>
                    <a:pt x="1014" y="1292"/>
                  </a:cubicBezTo>
                  <a:cubicBezTo>
                    <a:pt x="1125" y="1345"/>
                    <a:pt x="1239" y="1391"/>
                    <a:pt x="1356" y="1425"/>
                  </a:cubicBezTo>
                  <a:cubicBezTo>
                    <a:pt x="1562" y="1481"/>
                    <a:pt x="1776" y="1500"/>
                    <a:pt x="1991" y="1500"/>
                  </a:cubicBezTo>
                  <a:cubicBezTo>
                    <a:pt x="2219" y="1500"/>
                    <a:pt x="2449" y="1478"/>
                    <a:pt x="2671" y="1456"/>
                  </a:cubicBezTo>
                  <a:cubicBezTo>
                    <a:pt x="2854" y="1438"/>
                    <a:pt x="3258" y="1425"/>
                    <a:pt x="3227" y="1150"/>
                  </a:cubicBezTo>
                  <a:cubicBezTo>
                    <a:pt x="3215" y="1055"/>
                    <a:pt x="3153" y="974"/>
                    <a:pt x="3076" y="916"/>
                  </a:cubicBezTo>
                  <a:cubicBezTo>
                    <a:pt x="3042" y="891"/>
                    <a:pt x="3014" y="873"/>
                    <a:pt x="2989" y="857"/>
                  </a:cubicBezTo>
                  <a:cubicBezTo>
                    <a:pt x="2974" y="851"/>
                    <a:pt x="2952" y="842"/>
                    <a:pt x="2934" y="835"/>
                  </a:cubicBezTo>
                  <a:cubicBezTo>
                    <a:pt x="2897" y="824"/>
                    <a:pt x="2859" y="821"/>
                    <a:pt x="2820" y="821"/>
                  </a:cubicBezTo>
                  <a:cubicBezTo>
                    <a:pt x="2772" y="821"/>
                    <a:pt x="2723" y="826"/>
                    <a:pt x="2675" y="826"/>
                  </a:cubicBezTo>
                  <a:cubicBezTo>
                    <a:pt x="2464" y="823"/>
                    <a:pt x="2265" y="705"/>
                    <a:pt x="2057" y="705"/>
                  </a:cubicBezTo>
                  <a:cubicBezTo>
                    <a:pt x="2044" y="705"/>
                    <a:pt x="2032" y="705"/>
                    <a:pt x="2020" y="706"/>
                  </a:cubicBezTo>
                  <a:cubicBezTo>
                    <a:pt x="1989" y="710"/>
                    <a:pt x="1959" y="715"/>
                    <a:pt x="1929" y="715"/>
                  </a:cubicBezTo>
                  <a:cubicBezTo>
                    <a:pt x="1917" y="715"/>
                    <a:pt x="1905" y="714"/>
                    <a:pt x="1893" y="712"/>
                  </a:cubicBezTo>
                  <a:cubicBezTo>
                    <a:pt x="1863" y="703"/>
                    <a:pt x="1835" y="687"/>
                    <a:pt x="1810" y="672"/>
                  </a:cubicBezTo>
                  <a:cubicBezTo>
                    <a:pt x="1637" y="558"/>
                    <a:pt x="1498" y="363"/>
                    <a:pt x="1291" y="345"/>
                  </a:cubicBezTo>
                  <a:cubicBezTo>
                    <a:pt x="1261" y="341"/>
                    <a:pt x="1223" y="345"/>
                    <a:pt x="1202" y="326"/>
                  </a:cubicBezTo>
                  <a:cubicBezTo>
                    <a:pt x="1183" y="314"/>
                    <a:pt x="1171" y="289"/>
                    <a:pt x="1159" y="270"/>
                  </a:cubicBezTo>
                  <a:cubicBezTo>
                    <a:pt x="1045" y="94"/>
                    <a:pt x="861" y="0"/>
                    <a:pt x="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4727;p104">
              <a:extLst>
                <a:ext uri="{FF2B5EF4-FFF2-40B4-BE49-F238E27FC236}">
                  <a16:creationId xmlns:a16="http://schemas.microsoft.com/office/drawing/2014/main" id="{2D7904F6-8870-2908-D4B9-F9F7495CE499}"/>
                </a:ext>
              </a:extLst>
            </p:cNvPr>
            <p:cNvSpPr/>
            <p:nvPr/>
          </p:nvSpPr>
          <p:spPr>
            <a:xfrm>
              <a:off x="6356311" y="3795418"/>
              <a:ext cx="152872" cy="98665"/>
            </a:xfrm>
            <a:custGeom>
              <a:avLst/>
              <a:gdLst/>
              <a:ahLst/>
              <a:cxnLst/>
              <a:rect l="l" t="t" r="r" b="b"/>
              <a:pathLst>
                <a:path w="674" h="435" extrusionOk="0">
                  <a:moveTo>
                    <a:pt x="495" y="1"/>
                  </a:moveTo>
                  <a:cubicBezTo>
                    <a:pt x="460" y="1"/>
                    <a:pt x="423" y="4"/>
                    <a:pt x="383" y="11"/>
                  </a:cubicBezTo>
                  <a:cubicBezTo>
                    <a:pt x="356" y="14"/>
                    <a:pt x="328" y="20"/>
                    <a:pt x="300" y="30"/>
                  </a:cubicBezTo>
                  <a:cubicBezTo>
                    <a:pt x="279" y="39"/>
                    <a:pt x="251" y="48"/>
                    <a:pt x="223" y="64"/>
                  </a:cubicBezTo>
                  <a:lnTo>
                    <a:pt x="189" y="88"/>
                  </a:lnTo>
                  <a:cubicBezTo>
                    <a:pt x="177" y="98"/>
                    <a:pt x="167" y="107"/>
                    <a:pt x="155" y="116"/>
                  </a:cubicBezTo>
                  <a:cubicBezTo>
                    <a:pt x="136" y="132"/>
                    <a:pt x="112" y="153"/>
                    <a:pt x="96" y="175"/>
                  </a:cubicBezTo>
                  <a:cubicBezTo>
                    <a:pt x="62" y="215"/>
                    <a:pt x="38" y="261"/>
                    <a:pt x="22" y="301"/>
                  </a:cubicBezTo>
                  <a:cubicBezTo>
                    <a:pt x="16" y="320"/>
                    <a:pt x="13" y="338"/>
                    <a:pt x="7" y="354"/>
                  </a:cubicBezTo>
                  <a:cubicBezTo>
                    <a:pt x="4" y="369"/>
                    <a:pt x="1" y="385"/>
                    <a:pt x="1" y="397"/>
                  </a:cubicBezTo>
                  <a:lnTo>
                    <a:pt x="1" y="425"/>
                  </a:lnTo>
                  <a:lnTo>
                    <a:pt x="1" y="434"/>
                  </a:lnTo>
                  <a:cubicBezTo>
                    <a:pt x="1" y="434"/>
                    <a:pt x="1" y="422"/>
                    <a:pt x="7" y="397"/>
                  </a:cubicBezTo>
                  <a:cubicBezTo>
                    <a:pt x="13" y="372"/>
                    <a:pt x="22" y="338"/>
                    <a:pt x="44" y="305"/>
                  </a:cubicBezTo>
                  <a:cubicBezTo>
                    <a:pt x="62" y="271"/>
                    <a:pt x="90" y="227"/>
                    <a:pt x="124" y="193"/>
                  </a:cubicBezTo>
                  <a:cubicBezTo>
                    <a:pt x="143" y="178"/>
                    <a:pt x="161" y="159"/>
                    <a:pt x="183" y="144"/>
                  </a:cubicBezTo>
                  <a:cubicBezTo>
                    <a:pt x="189" y="135"/>
                    <a:pt x="201" y="129"/>
                    <a:pt x="214" y="119"/>
                  </a:cubicBezTo>
                  <a:cubicBezTo>
                    <a:pt x="223" y="116"/>
                    <a:pt x="235" y="104"/>
                    <a:pt x="248" y="101"/>
                  </a:cubicBezTo>
                  <a:cubicBezTo>
                    <a:pt x="294" y="73"/>
                    <a:pt x="343" y="58"/>
                    <a:pt x="393" y="45"/>
                  </a:cubicBezTo>
                  <a:cubicBezTo>
                    <a:pt x="445" y="36"/>
                    <a:pt x="492" y="30"/>
                    <a:pt x="535" y="27"/>
                  </a:cubicBezTo>
                  <a:lnTo>
                    <a:pt x="674" y="27"/>
                  </a:lnTo>
                  <a:cubicBezTo>
                    <a:pt x="674" y="27"/>
                    <a:pt x="661" y="24"/>
                    <a:pt x="630" y="17"/>
                  </a:cubicBezTo>
                  <a:cubicBezTo>
                    <a:pt x="606" y="11"/>
                    <a:pt x="572" y="8"/>
                    <a:pt x="529" y="2"/>
                  </a:cubicBezTo>
                  <a:cubicBezTo>
                    <a:pt x="518" y="1"/>
                    <a:pt x="507" y="1"/>
                    <a:pt x="4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4728;p104">
              <a:extLst>
                <a:ext uri="{FF2B5EF4-FFF2-40B4-BE49-F238E27FC236}">
                  <a16:creationId xmlns:a16="http://schemas.microsoft.com/office/drawing/2014/main" id="{A88E4B30-AF73-C470-8668-55857ADB5021}"/>
                </a:ext>
              </a:extLst>
            </p:cNvPr>
            <p:cNvSpPr/>
            <p:nvPr/>
          </p:nvSpPr>
          <p:spPr>
            <a:xfrm>
              <a:off x="6583125" y="3849627"/>
              <a:ext cx="71673" cy="126336"/>
            </a:xfrm>
            <a:custGeom>
              <a:avLst/>
              <a:gdLst/>
              <a:ahLst/>
              <a:cxnLst/>
              <a:rect l="l" t="t" r="r" b="b"/>
              <a:pathLst>
                <a:path w="316" h="557" extrusionOk="0">
                  <a:moveTo>
                    <a:pt x="1" y="1"/>
                  </a:moveTo>
                  <a:cubicBezTo>
                    <a:pt x="1" y="1"/>
                    <a:pt x="7" y="13"/>
                    <a:pt x="19" y="22"/>
                  </a:cubicBezTo>
                  <a:cubicBezTo>
                    <a:pt x="32" y="38"/>
                    <a:pt x="47" y="59"/>
                    <a:pt x="69" y="81"/>
                  </a:cubicBezTo>
                  <a:cubicBezTo>
                    <a:pt x="112" y="127"/>
                    <a:pt x="174" y="183"/>
                    <a:pt x="208" y="251"/>
                  </a:cubicBezTo>
                  <a:cubicBezTo>
                    <a:pt x="220" y="269"/>
                    <a:pt x="229" y="285"/>
                    <a:pt x="236" y="306"/>
                  </a:cubicBezTo>
                  <a:cubicBezTo>
                    <a:pt x="245" y="325"/>
                    <a:pt x="251" y="340"/>
                    <a:pt x="260" y="359"/>
                  </a:cubicBezTo>
                  <a:cubicBezTo>
                    <a:pt x="270" y="393"/>
                    <a:pt x="282" y="424"/>
                    <a:pt x="291" y="455"/>
                  </a:cubicBezTo>
                  <a:cubicBezTo>
                    <a:pt x="297" y="485"/>
                    <a:pt x="300" y="510"/>
                    <a:pt x="307" y="529"/>
                  </a:cubicBezTo>
                  <a:cubicBezTo>
                    <a:pt x="307" y="544"/>
                    <a:pt x="310" y="556"/>
                    <a:pt x="310" y="556"/>
                  </a:cubicBezTo>
                  <a:cubicBezTo>
                    <a:pt x="310" y="556"/>
                    <a:pt x="316" y="513"/>
                    <a:pt x="310" y="451"/>
                  </a:cubicBezTo>
                  <a:cubicBezTo>
                    <a:pt x="307" y="421"/>
                    <a:pt x="297" y="387"/>
                    <a:pt x="285" y="346"/>
                  </a:cubicBezTo>
                  <a:cubicBezTo>
                    <a:pt x="282" y="328"/>
                    <a:pt x="276" y="309"/>
                    <a:pt x="266" y="291"/>
                  </a:cubicBezTo>
                  <a:cubicBezTo>
                    <a:pt x="260" y="269"/>
                    <a:pt x="251" y="251"/>
                    <a:pt x="239" y="232"/>
                  </a:cubicBezTo>
                  <a:cubicBezTo>
                    <a:pt x="217" y="192"/>
                    <a:pt x="189" y="158"/>
                    <a:pt x="162" y="130"/>
                  </a:cubicBezTo>
                  <a:cubicBezTo>
                    <a:pt x="137" y="106"/>
                    <a:pt x="106" y="84"/>
                    <a:pt x="81" y="66"/>
                  </a:cubicBezTo>
                  <a:cubicBezTo>
                    <a:pt x="60" y="47"/>
                    <a:pt x="38" y="32"/>
                    <a:pt x="23" y="19"/>
                  </a:cubicBezTo>
                  <a:cubicBezTo>
                    <a:pt x="7" y="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4729;p104">
              <a:extLst>
                <a:ext uri="{FF2B5EF4-FFF2-40B4-BE49-F238E27FC236}">
                  <a16:creationId xmlns:a16="http://schemas.microsoft.com/office/drawing/2014/main" id="{EBAB1918-0A41-BE2C-9A3A-16225243C5FD}"/>
                </a:ext>
              </a:extLst>
            </p:cNvPr>
            <p:cNvSpPr/>
            <p:nvPr/>
          </p:nvSpPr>
          <p:spPr>
            <a:xfrm>
              <a:off x="6384436" y="3757313"/>
              <a:ext cx="58971" cy="16331"/>
            </a:xfrm>
            <a:custGeom>
              <a:avLst/>
              <a:gdLst/>
              <a:ahLst/>
              <a:cxnLst/>
              <a:rect l="l" t="t" r="r" b="b"/>
              <a:pathLst>
                <a:path w="260" h="72" extrusionOk="0">
                  <a:moveTo>
                    <a:pt x="133" y="0"/>
                  </a:moveTo>
                  <a:cubicBezTo>
                    <a:pt x="111" y="0"/>
                    <a:pt x="93" y="6"/>
                    <a:pt x="77" y="9"/>
                  </a:cubicBezTo>
                  <a:cubicBezTo>
                    <a:pt x="62" y="13"/>
                    <a:pt x="46" y="22"/>
                    <a:pt x="34" y="28"/>
                  </a:cubicBezTo>
                  <a:cubicBezTo>
                    <a:pt x="25" y="37"/>
                    <a:pt x="12" y="50"/>
                    <a:pt x="9" y="53"/>
                  </a:cubicBezTo>
                  <a:lnTo>
                    <a:pt x="0" y="59"/>
                  </a:lnTo>
                  <a:cubicBezTo>
                    <a:pt x="0" y="59"/>
                    <a:pt x="3" y="59"/>
                    <a:pt x="6" y="62"/>
                  </a:cubicBezTo>
                  <a:cubicBezTo>
                    <a:pt x="16" y="59"/>
                    <a:pt x="28" y="59"/>
                    <a:pt x="37" y="56"/>
                  </a:cubicBezTo>
                  <a:cubicBezTo>
                    <a:pt x="56" y="53"/>
                    <a:pt x="65" y="46"/>
                    <a:pt x="80" y="46"/>
                  </a:cubicBezTo>
                  <a:lnTo>
                    <a:pt x="127" y="46"/>
                  </a:lnTo>
                  <a:cubicBezTo>
                    <a:pt x="142" y="46"/>
                    <a:pt x="158" y="53"/>
                    <a:pt x="173" y="53"/>
                  </a:cubicBezTo>
                  <a:cubicBezTo>
                    <a:pt x="188" y="56"/>
                    <a:pt x="204" y="56"/>
                    <a:pt x="216" y="59"/>
                  </a:cubicBezTo>
                  <a:cubicBezTo>
                    <a:pt x="229" y="62"/>
                    <a:pt x="241" y="62"/>
                    <a:pt x="247" y="68"/>
                  </a:cubicBezTo>
                  <a:cubicBezTo>
                    <a:pt x="256" y="71"/>
                    <a:pt x="259" y="71"/>
                    <a:pt x="259" y="71"/>
                  </a:cubicBezTo>
                  <a:cubicBezTo>
                    <a:pt x="259" y="71"/>
                    <a:pt x="256" y="68"/>
                    <a:pt x="250" y="59"/>
                  </a:cubicBezTo>
                  <a:cubicBezTo>
                    <a:pt x="247" y="53"/>
                    <a:pt x="241" y="43"/>
                    <a:pt x="229" y="37"/>
                  </a:cubicBezTo>
                  <a:cubicBezTo>
                    <a:pt x="216" y="25"/>
                    <a:pt x="201" y="22"/>
                    <a:pt x="185" y="13"/>
                  </a:cubicBezTo>
                  <a:cubicBezTo>
                    <a:pt x="179" y="9"/>
                    <a:pt x="167" y="6"/>
                    <a:pt x="158" y="6"/>
                  </a:cubicBezTo>
                  <a:cubicBezTo>
                    <a:pt x="151" y="0"/>
                    <a:pt x="139" y="0"/>
                    <a:pt x="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4730;p104">
              <a:extLst>
                <a:ext uri="{FF2B5EF4-FFF2-40B4-BE49-F238E27FC236}">
                  <a16:creationId xmlns:a16="http://schemas.microsoft.com/office/drawing/2014/main" id="{E9106175-C538-47AF-ED52-CA1FCC8954A0}"/>
                </a:ext>
              </a:extLst>
            </p:cNvPr>
            <p:cNvSpPr/>
            <p:nvPr/>
          </p:nvSpPr>
          <p:spPr>
            <a:xfrm>
              <a:off x="6475388" y="3827853"/>
              <a:ext cx="94808" cy="87777"/>
            </a:xfrm>
            <a:custGeom>
              <a:avLst/>
              <a:gdLst/>
              <a:ahLst/>
              <a:cxnLst/>
              <a:rect l="l" t="t" r="r" b="b"/>
              <a:pathLst>
                <a:path w="418" h="387" extrusionOk="0">
                  <a:moveTo>
                    <a:pt x="328" y="1"/>
                  </a:moveTo>
                  <a:cubicBezTo>
                    <a:pt x="306" y="1"/>
                    <a:pt x="288" y="4"/>
                    <a:pt x="263" y="7"/>
                  </a:cubicBezTo>
                  <a:cubicBezTo>
                    <a:pt x="217" y="20"/>
                    <a:pt x="176" y="35"/>
                    <a:pt x="143" y="57"/>
                  </a:cubicBezTo>
                  <a:cubicBezTo>
                    <a:pt x="105" y="81"/>
                    <a:pt x="75" y="109"/>
                    <a:pt x="47" y="143"/>
                  </a:cubicBezTo>
                  <a:cubicBezTo>
                    <a:pt x="34" y="158"/>
                    <a:pt x="22" y="177"/>
                    <a:pt x="16" y="195"/>
                  </a:cubicBezTo>
                  <a:cubicBezTo>
                    <a:pt x="10" y="217"/>
                    <a:pt x="0" y="239"/>
                    <a:pt x="0" y="257"/>
                  </a:cubicBezTo>
                  <a:cubicBezTo>
                    <a:pt x="13" y="220"/>
                    <a:pt x="34" y="186"/>
                    <a:pt x="65" y="149"/>
                  </a:cubicBezTo>
                  <a:cubicBezTo>
                    <a:pt x="93" y="124"/>
                    <a:pt x="127" y="100"/>
                    <a:pt x="164" y="81"/>
                  </a:cubicBezTo>
                  <a:cubicBezTo>
                    <a:pt x="198" y="63"/>
                    <a:pt x="232" y="47"/>
                    <a:pt x="272" y="38"/>
                  </a:cubicBezTo>
                  <a:cubicBezTo>
                    <a:pt x="286" y="36"/>
                    <a:pt x="300" y="34"/>
                    <a:pt x="313" y="34"/>
                  </a:cubicBezTo>
                  <a:cubicBezTo>
                    <a:pt x="326" y="34"/>
                    <a:pt x="339" y="36"/>
                    <a:pt x="350" y="39"/>
                  </a:cubicBezTo>
                  <a:lnTo>
                    <a:pt x="350" y="39"/>
                  </a:lnTo>
                  <a:cubicBezTo>
                    <a:pt x="306" y="79"/>
                    <a:pt x="258" y="121"/>
                    <a:pt x="229" y="177"/>
                  </a:cubicBezTo>
                  <a:cubicBezTo>
                    <a:pt x="217" y="192"/>
                    <a:pt x="210" y="211"/>
                    <a:pt x="204" y="226"/>
                  </a:cubicBezTo>
                  <a:cubicBezTo>
                    <a:pt x="201" y="248"/>
                    <a:pt x="198" y="263"/>
                    <a:pt x="195" y="282"/>
                  </a:cubicBezTo>
                  <a:cubicBezTo>
                    <a:pt x="189" y="316"/>
                    <a:pt x="195" y="356"/>
                    <a:pt x="204" y="387"/>
                  </a:cubicBezTo>
                  <a:cubicBezTo>
                    <a:pt x="201" y="350"/>
                    <a:pt x="201" y="316"/>
                    <a:pt x="214" y="285"/>
                  </a:cubicBezTo>
                  <a:cubicBezTo>
                    <a:pt x="220" y="270"/>
                    <a:pt x="226" y="254"/>
                    <a:pt x="232" y="239"/>
                  </a:cubicBezTo>
                  <a:cubicBezTo>
                    <a:pt x="241" y="223"/>
                    <a:pt x="247" y="211"/>
                    <a:pt x="257" y="195"/>
                  </a:cubicBezTo>
                  <a:cubicBezTo>
                    <a:pt x="294" y="143"/>
                    <a:pt x="349" y="100"/>
                    <a:pt x="399" y="53"/>
                  </a:cubicBezTo>
                  <a:lnTo>
                    <a:pt x="417" y="38"/>
                  </a:lnTo>
                  <a:lnTo>
                    <a:pt x="396" y="23"/>
                  </a:lnTo>
                  <a:cubicBezTo>
                    <a:pt x="374" y="7"/>
                    <a:pt x="352" y="1"/>
                    <a:pt x="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4731;p104">
              <a:extLst>
                <a:ext uri="{FF2B5EF4-FFF2-40B4-BE49-F238E27FC236}">
                  <a16:creationId xmlns:a16="http://schemas.microsoft.com/office/drawing/2014/main" id="{E2691B2B-A8C6-119C-F749-999EC7D2BA92}"/>
                </a:ext>
              </a:extLst>
            </p:cNvPr>
            <p:cNvSpPr/>
            <p:nvPr/>
          </p:nvSpPr>
          <p:spPr>
            <a:xfrm>
              <a:off x="6685418" y="3884330"/>
              <a:ext cx="69631" cy="63508"/>
            </a:xfrm>
            <a:custGeom>
              <a:avLst/>
              <a:gdLst/>
              <a:ahLst/>
              <a:cxnLst/>
              <a:rect l="l" t="t" r="r" b="b"/>
              <a:pathLst>
                <a:path w="307" h="280" extrusionOk="0">
                  <a:moveTo>
                    <a:pt x="52" y="1"/>
                  </a:moveTo>
                  <a:cubicBezTo>
                    <a:pt x="38" y="1"/>
                    <a:pt x="27" y="2"/>
                    <a:pt x="19" y="2"/>
                  </a:cubicBezTo>
                  <a:cubicBezTo>
                    <a:pt x="10" y="5"/>
                    <a:pt x="1" y="5"/>
                    <a:pt x="1" y="5"/>
                  </a:cubicBezTo>
                  <a:cubicBezTo>
                    <a:pt x="1" y="5"/>
                    <a:pt x="10" y="5"/>
                    <a:pt x="22" y="8"/>
                  </a:cubicBezTo>
                  <a:cubicBezTo>
                    <a:pt x="35" y="14"/>
                    <a:pt x="50" y="18"/>
                    <a:pt x="69" y="24"/>
                  </a:cubicBezTo>
                  <a:cubicBezTo>
                    <a:pt x="90" y="33"/>
                    <a:pt x="109" y="42"/>
                    <a:pt x="130" y="55"/>
                  </a:cubicBezTo>
                  <a:cubicBezTo>
                    <a:pt x="143" y="58"/>
                    <a:pt x="152" y="67"/>
                    <a:pt x="164" y="73"/>
                  </a:cubicBezTo>
                  <a:cubicBezTo>
                    <a:pt x="174" y="82"/>
                    <a:pt x="186" y="89"/>
                    <a:pt x="195" y="98"/>
                  </a:cubicBezTo>
                  <a:cubicBezTo>
                    <a:pt x="204" y="107"/>
                    <a:pt x="214" y="113"/>
                    <a:pt x="220" y="126"/>
                  </a:cubicBezTo>
                  <a:cubicBezTo>
                    <a:pt x="229" y="135"/>
                    <a:pt x="235" y="144"/>
                    <a:pt x="245" y="156"/>
                  </a:cubicBezTo>
                  <a:cubicBezTo>
                    <a:pt x="260" y="175"/>
                    <a:pt x="272" y="193"/>
                    <a:pt x="279" y="212"/>
                  </a:cubicBezTo>
                  <a:cubicBezTo>
                    <a:pt x="285" y="234"/>
                    <a:pt x="294" y="249"/>
                    <a:pt x="297" y="261"/>
                  </a:cubicBezTo>
                  <a:cubicBezTo>
                    <a:pt x="300" y="271"/>
                    <a:pt x="306" y="280"/>
                    <a:pt x="306" y="280"/>
                  </a:cubicBezTo>
                  <a:lnTo>
                    <a:pt x="306" y="261"/>
                  </a:lnTo>
                  <a:cubicBezTo>
                    <a:pt x="306" y="246"/>
                    <a:pt x="306" y="231"/>
                    <a:pt x="300" y="206"/>
                  </a:cubicBezTo>
                  <a:cubicBezTo>
                    <a:pt x="297" y="187"/>
                    <a:pt x="285" y="160"/>
                    <a:pt x="276" y="138"/>
                  </a:cubicBezTo>
                  <a:lnTo>
                    <a:pt x="251" y="101"/>
                  </a:lnTo>
                  <a:cubicBezTo>
                    <a:pt x="238" y="92"/>
                    <a:pt x="232" y="76"/>
                    <a:pt x="220" y="67"/>
                  </a:cubicBezTo>
                  <a:cubicBezTo>
                    <a:pt x="208" y="55"/>
                    <a:pt x="198" y="48"/>
                    <a:pt x="186" y="39"/>
                  </a:cubicBezTo>
                  <a:cubicBezTo>
                    <a:pt x="174" y="33"/>
                    <a:pt x="158" y="30"/>
                    <a:pt x="146" y="21"/>
                  </a:cubicBezTo>
                  <a:cubicBezTo>
                    <a:pt x="121" y="8"/>
                    <a:pt x="96" y="5"/>
                    <a:pt x="75" y="2"/>
                  </a:cubicBezTo>
                  <a:cubicBezTo>
                    <a:pt x="67" y="1"/>
                    <a:pt x="59" y="1"/>
                    <a:pt x="52" y="1"/>
                  </a:cubicBezTo>
                  <a:close/>
                </a:path>
              </a:pathLst>
            </a:custGeom>
            <a:solidFill>
              <a:srgbClr val="997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4732;p104">
              <a:extLst>
                <a:ext uri="{FF2B5EF4-FFF2-40B4-BE49-F238E27FC236}">
                  <a16:creationId xmlns:a16="http://schemas.microsoft.com/office/drawing/2014/main" id="{CCBEA79D-FDE3-9060-72F3-F869D03A9A33}"/>
                </a:ext>
              </a:extLst>
            </p:cNvPr>
            <p:cNvSpPr/>
            <p:nvPr/>
          </p:nvSpPr>
          <p:spPr>
            <a:xfrm>
              <a:off x="6221130" y="3776819"/>
              <a:ext cx="666148" cy="257208"/>
            </a:xfrm>
            <a:custGeom>
              <a:avLst/>
              <a:gdLst/>
              <a:ahLst/>
              <a:cxnLst/>
              <a:rect l="l" t="t" r="r" b="b"/>
              <a:pathLst>
                <a:path w="2937" h="1134" extrusionOk="0">
                  <a:moveTo>
                    <a:pt x="112" y="1"/>
                  </a:moveTo>
                  <a:cubicBezTo>
                    <a:pt x="112" y="1"/>
                    <a:pt x="103" y="10"/>
                    <a:pt x="84" y="31"/>
                  </a:cubicBezTo>
                  <a:cubicBezTo>
                    <a:pt x="69" y="50"/>
                    <a:pt x="44" y="81"/>
                    <a:pt x="29" y="127"/>
                  </a:cubicBezTo>
                  <a:cubicBezTo>
                    <a:pt x="13" y="170"/>
                    <a:pt x="1" y="235"/>
                    <a:pt x="32" y="297"/>
                  </a:cubicBezTo>
                  <a:cubicBezTo>
                    <a:pt x="50" y="328"/>
                    <a:pt x="72" y="356"/>
                    <a:pt x="103" y="380"/>
                  </a:cubicBezTo>
                  <a:cubicBezTo>
                    <a:pt x="134" y="402"/>
                    <a:pt x="164" y="420"/>
                    <a:pt x="198" y="445"/>
                  </a:cubicBezTo>
                  <a:cubicBezTo>
                    <a:pt x="334" y="538"/>
                    <a:pt x="485" y="649"/>
                    <a:pt x="661" y="751"/>
                  </a:cubicBezTo>
                  <a:cubicBezTo>
                    <a:pt x="748" y="800"/>
                    <a:pt x="841" y="850"/>
                    <a:pt x="936" y="896"/>
                  </a:cubicBezTo>
                  <a:cubicBezTo>
                    <a:pt x="1032" y="942"/>
                    <a:pt x="1131" y="989"/>
                    <a:pt x="1233" y="1023"/>
                  </a:cubicBezTo>
                  <a:cubicBezTo>
                    <a:pt x="1338" y="1063"/>
                    <a:pt x="1446" y="1084"/>
                    <a:pt x="1551" y="1100"/>
                  </a:cubicBezTo>
                  <a:cubicBezTo>
                    <a:pt x="1659" y="1115"/>
                    <a:pt x="1761" y="1128"/>
                    <a:pt x="1862" y="1131"/>
                  </a:cubicBezTo>
                  <a:cubicBezTo>
                    <a:pt x="1903" y="1132"/>
                    <a:pt x="1942" y="1133"/>
                    <a:pt x="1981" y="1133"/>
                  </a:cubicBezTo>
                  <a:cubicBezTo>
                    <a:pt x="2138" y="1133"/>
                    <a:pt x="2284" y="1119"/>
                    <a:pt x="2415" y="1100"/>
                  </a:cubicBezTo>
                  <a:cubicBezTo>
                    <a:pt x="2495" y="1090"/>
                    <a:pt x="2566" y="1075"/>
                    <a:pt x="2631" y="1060"/>
                  </a:cubicBezTo>
                  <a:cubicBezTo>
                    <a:pt x="2696" y="1044"/>
                    <a:pt x="2752" y="1029"/>
                    <a:pt x="2798" y="1013"/>
                  </a:cubicBezTo>
                  <a:lnTo>
                    <a:pt x="2900" y="976"/>
                  </a:lnTo>
                  <a:lnTo>
                    <a:pt x="2937" y="967"/>
                  </a:lnTo>
                  <a:lnTo>
                    <a:pt x="2937" y="967"/>
                  </a:lnTo>
                  <a:cubicBezTo>
                    <a:pt x="2937" y="967"/>
                    <a:pt x="2921" y="970"/>
                    <a:pt x="2897" y="976"/>
                  </a:cubicBezTo>
                  <a:cubicBezTo>
                    <a:pt x="2875" y="985"/>
                    <a:pt x="2838" y="998"/>
                    <a:pt x="2792" y="1007"/>
                  </a:cubicBezTo>
                  <a:cubicBezTo>
                    <a:pt x="2745" y="1019"/>
                    <a:pt x="2693" y="1035"/>
                    <a:pt x="2628" y="1047"/>
                  </a:cubicBezTo>
                  <a:cubicBezTo>
                    <a:pt x="2563" y="1060"/>
                    <a:pt x="2492" y="1069"/>
                    <a:pt x="2409" y="1081"/>
                  </a:cubicBezTo>
                  <a:cubicBezTo>
                    <a:pt x="2301" y="1094"/>
                    <a:pt x="2178" y="1102"/>
                    <a:pt x="2047" y="1102"/>
                  </a:cubicBezTo>
                  <a:cubicBezTo>
                    <a:pt x="1987" y="1102"/>
                    <a:pt x="1925" y="1101"/>
                    <a:pt x="1862" y="1097"/>
                  </a:cubicBezTo>
                  <a:cubicBezTo>
                    <a:pt x="1761" y="1090"/>
                    <a:pt x="1659" y="1078"/>
                    <a:pt x="1554" y="1063"/>
                  </a:cubicBezTo>
                  <a:cubicBezTo>
                    <a:pt x="1449" y="1044"/>
                    <a:pt x="1347" y="1019"/>
                    <a:pt x="1245" y="985"/>
                  </a:cubicBezTo>
                  <a:cubicBezTo>
                    <a:pt x="1143" y="952"/>
                    <a:pt x="1047" y="908"/>
                    <a:pt x="952" y="862"/>
                  </a:cubicBezTo>
                  <a:cubicBezTo>
                    <a:pt x="856" y="819"/>
                    <a:pt x="766" y="769"/>
                    <a:pt x="677" y="720"/>
                  </a:cubicBezTo>
                  <a:cubicBezTo>
                    <a:pt x="594" y="667"/>
                    <a:pt x="507" y="618"/>
                    <a:pt x="430" y="569"/>
                  </a:cubicBezTo>
                  <a:cubicBezTo>
                    <a:pt x="350" y="519"/>
                    <a:pt x="282" y="467"/>
                    <a:pt x="211" y="427"/>
                  </a:cubicBezTo>
                  <a:cubicBezTo>
                    <a:pt x="177" y="405"/>
                    <a:pt x="146" y="383"/>
                    <a:pt x="115" y="365"/>
                  </a:cubicBezTo>
                  <a:cubicBezTo>
                    <a:pt x="87" y="343"/>
                    <a:pt x="63" y="319"/>
                    <a:pt x="50" y="291"/>
                  </a:cubicBezTo>
                  <a:cubicBezTo>
                    <a:pt x="16" y="232"/>
                    <a:pt x="25" y="170"/>
                    <a:pt x="38" y="127"/>
                  </a:cubicBezTo>
                  <a:cubicBezTo>
                    <a:pt x="53" y="81"/>
                    <a:pt x="72" y="50"/>
                    <a:pt x="87" y="31"/>
                  </a:cubicBezTo>
                  <a:cubicBezTo>
                    <a:pt x="103" y="13"/>
                    <a:pt x="112" y="1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4733;p104">
              <a:extLst>
                <a:ext uri="{FF2B5EF4-FFF2-40B4-BE49-F238E27FC236}">
                  <a16:creationId xmlns:a16="http://schemas.microsoft.com/office/drawing/2014/main" id="{1AA86476-496E-012C-0C16-4B320A01D9D0}"/>
                </a:ext>
              </a:extLst>
            </p:cNvPr>
            <p:cNvSpPr/>
            <p:nvPr/>
          </p:nvSpPr>
          <p:spPr>
            <a:xfrm>
              <a:off x="6733729" y="3548189"/>
              <a:ext cx="853949" cy="544583"/>
            </a:xfrm>
            <a:custGeom>
              <a:avLst/>
              <a:gdLst/>
              <a:ahLst/>
              <a:cxnLst/>
              <a:rect l="l" t="t" r="r" b="b"/>
              <a:pathLst>
                <a:path w="3765" h="2401" extrusionOk="0">
                  <a:moveTo>
                    <a:pt x="1906" y="0"/>
                  </a:moveTo>
                  <a:cubicBezTo>
                    <a:pt x="1847" y="0"/>
                    <a:pt x="1788" y="5"/>
                    <a:pt x="1730" y="14"/>
                  </a:cubicBezTo>
                  <a:cubicBezTo>
                    <a:pt x="1591" y="33"/>
                    <a:pt x="1461" y="92"/>
                    <a:pt x="1341" y="160"/>
                  </a:cubicBezTo>
                  <a:cubicBezTo>
                    <a:pt x="853" y="431"/>
                    <a:pt x="445" y="833"/>
                    <a:pt x="167" y="1314"/>
                  </a:cubicBezTo>
                  <a:cubicBezTo>
                    <a:pt x="78" y="1469"/>
                    <a:pt x="1" y="1651"/>
                    <a:pt x="38" y="1824"/>
                  </a:cubicBezTo>
                  <a:cubicBezTo>
                    <a:pt x="93" y="2055"/>
                    <a:pt x="328" y="2194"/>
                    <a:pt x="556" y="2268"/>
                  </a:cubicBezTo>
                  <a:cubicBezTo>
                    <a:pt x="850" y="2366"/>
                    <a:pt x="1159" y="2400"/>
                    <a:pt x="1469" y="2400"/>
                  </a:cubicBezTo>
                  <a:cubicBezTo>
                    <a:pt x="1700" y="2400"/>
                    <a:pt x="1933" y="2381"/>
                    <a:pt x="2162" y="2355"/>
                  </a:cubicBezTo>
                  <a:cubicBezTo>
                    <a:pt x="2529" y="2315"/>
                    <a:pt x="2891" y="2253"/>
                    <a:pt x="3227" y="2120"/>
                  </a:cubicBezTo>
                  <a:cubicBezTo>
                    <a:pt x="3348" y="2074"/>
                    <a:pt x="3465" y="2015"/>
                    <a:pt x="3554" y="1922"/>
                  </a:cubicBezTo>
                  <a:cubicBezTo>
                    <a:pt x="3693" y="1777"/>
                    <a:pt x="3764" y="1537"/>
                    <a:pt x="3595" y="1391"/>
                  </a:cubicBezTo>
                  <a:cubicBezTo>
                    <a:pt x="3505" y="1314"/>
                    <a:pt x="3385" y="1274"/>
                    <a:pt x="3286" y="1209"/>
                  </a:cubicBezTo>
                  <a:cubicBezTo>
                    <a:pt x="3172" y="1141"/>
                    <a:pt x="3085" y="1039"/>
                    <a:pt x="3026" y="919"/>
                  </a:cubicBezTo>
                  <a:cubicBezTo>
                    <a:pt x="2999" y="857"/>
                    <a:pt x="2977" y="792"/>
                    <a:pt x="2931" y="746"/>
                  </a:cubicBezTo>
                  <a:cubicBezTo>
                    <a:pt x="2903" y="719"/>
                    <a:pt x="2861" y="701"/>
                    <a:pt x="2822" y="701"/>
                  </a:cubicBezTo>
                  <a:cubicBezTo>
                    <a:pt x="2796" y="701"/>
                    <a:pt x="2770" y="709"/>
                    <a:pt x="2752" y="728"/>
                  </a:cubicBezTo>
                  <a:cubicBezTo>
                    <a:pt x="2693" y="542"/>
                    <a:pt x="2610" y="360"/>
                    <a:pt x="2474" y="221"/>
                  </a:cubicBezTo>
                  <a:cubicBezTo>
                    <a:pt x="2319" y="64"/>
                    <a:pt x="2116" y="0"/>
                    <a:pt x="1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4734;p104">
              <a:extLst>
                <a:ext uri="{FF2B5EF4-FFF2-40B4-BE49-F238E27FC236}">
                  <a16:creationId xmlns:a16="http://schemas.microsoft.com/office/drawing/2014/main" id="{669DFF84-ABC9-EC32-DC0B-3D1A3DEAB0A9}"/>
                </a:ext>
              </a:extLst>
            </p:cNvPr>
            <p:cNvSpPr/>
            <p:nvPr/>
          </p:nvSpPr>
          <p:spPr>
            <a:xfrm>
              <a:off x="6778638" y="3558849"/>
              <a:ext cx="813123" cy="537552"/>
            </a:xfrm>
            <a:custGeom>
              <a:avLst/>
              <a:gdLst/>
              <a:ahLst/>
              <a:cxnLst/>
              <a:rect l="l" t="t" r="r" b="b"/>
              <a:pathLst>
                <a:path w="3585" h="2370" extrusionOk="0">
                  <a:moveTo>
                    <a:pt x="1904" y="1"/>
                  </a:moveTo>
                  <a:cubicBezTo>
                    <a:pt x="1711" y="1"/>
                    <a:pt x="1512" y="93"/>
                    <a:pt x="1346" y="218"/>
                  </a:cubicBezTo>
                  <a:cubicBezTo>
                    <a:pt x="1130" y="378"/>
                    <a:pt x="945" y="588"/>
                    <a:pt x="822" y="826"/>
                  </a:cubicBezTo>
                  <a:cubicBezTo>
                    <a:pt x="760" y="943"/>
                    <a:pt x="534" y="1440"/>
                    <a:pt x="686" y="1524"/>
                  </a:cubicBezTo>
                  <a:cubicBezTo>
                    <a:pt x="715" y="1542"/>
                    <a:pt x="750" y="1547"/>
                    <a:pt x="785" y="1547"/>
                  </a:cubicBezTo>
                  <a:cubicBezTo>
                    <a:pt x="797" y="1547"/>
                    <a:pt x="810" y="1546"/>
                    <a:pt x="822" y="1545"/>
                  </a:cubicBezTo>
                  <a:cubicBezTo>
                    <a:pt x="1137" y="1530"/>
                    <a:pt x="1501" y="1474"/>
                    <a:pt x="1785" y="1332"/>
                  </a:cubicBezTo>
                  <a:cubicBezTo>
                    <a:pt x="2057" y="1196"/>
                    <a:pt x="2288" y="943"/>
                    <a:pt x="2492" y="721"/>
                  </a:cubicBezTo>
                  <a:lnTo>
                    <a:pt x="2492" y="721"/>
                  </a:lnTo>
                  <a:cubicBezTo>
                    <a:pt x="2523" y="823"/>
                    <a:pt x="2492" y="934"/>
                    <a:pt x="2430" y="1023"/>
                  </a:cubicBezTo>
                  <a:cubicBezTo>
                    <a:pt x="2368" y="1107"/>
                    <a:pt x="2285" y="1178"/>
                    <a:pt x="2196" y="1236"/>
                  </a:cubicBezTo>
                  <a:cubicBezTo>
                    <a:pt x="1822" y="1486"/>
                    <a:pt x="1390" y="1647"/>
                    <a:pt x="945" y="1703"/>
                  </a:cubicBezTo>
                  <a:cubicBezTo>
                    <a:pt x="994" y="1761"/>
                    <a:pt x="1081" y="1777"/>
                    <a:pt x="1158" y="1780"/>
                  </a:cubicBezTo>
                  <a:cubicBezTo>
                    <a:pt x="1209" y="1783"/>
                    <a:pt x="1260" y="1785"/>
                    <a:pt x="1311" y="1785"/>
                  </a:cubicBezTo>
                  <a:cubicBezTo>
                    <a:pt x="1851" y="1785"/>
                    <a:pt x="2382" y="1582"/>
                    <a:pt x="2856" y="1314"/>
                  </a:cubicBezTo>
                  <a:lnTo>
                    <a:pt x="2856" y="1314"/>
                  </a:lnTo>
                  <a:cubicBezTo>
                    <a:pt x="2615" y="1632"/>
                    <a:pt x="2242" y="1842"/>
                    <a:pt x="1847" y="1919"/>
                  </a:cubicBezTo>
                  <a:cubicBezTo>
                    <a:pt x="1711" y="1945"/>
                    <a:pt x="1574" y="1958"/>
                    <a:pt x="1435" y="1958"/>
                  </a:cubicBezTo>
                  <a:cubicBezTo>
                    <a:pt x="1173" y="1958"/>
                    <a:pt x="909" y="1913"/>
                    <a:pt x="658" y="1838"/>
                  </a:cubicBezTo>
                  <a:lnTo>
                    <a:pt x="658" y="1838"/>
                  </a:lnTo>
                  <a:cubicBezTo>
                    <a:pt x="778" y="1965"/>
                    <a:pt x="948" y="2033"/>
                    <a:pt x="1118" y="2076"/>
                  </a:cubicBezTo>
                  <a:cubicBezTo>
                    <a:pt x="1297" y="2122"/>
                    <a:pt x="1482" y="2145"/>
                    <a:pt x="1667" y="2145"/>
                  </a:cubicBezTo>
                  <a:cubicBezTo>
                    <a:pt x="2001" y="2145"/>
                    <a:pt x="2334" y="2071"/>
                    <a:pt x="2634" y="1928"/>
                  </a:cubicBezTo>
                  <a:lnTo>
                    <a:pt x="2634" y="1928"/>
                  </a:lnTo>
                  <a:cubicBezTo>
                    <a:pt x="2275" y="2142"/>
                    <a:pt x="1854" y="2210"/>
                    <a:pt x="1431" y="2210"/>
                  </a:cubicBezTo>
                  <a:cubicBezTo>
                    <a:pt x="1268" y="2210"/>
                    <a:pt x="1105" y="2200"/>
                    <a:pt x="945" y="2184"/>
                  </a:cubicBezTo>
                  <a:cubicBezTo>
                    <a:pt x="794" y="2175"/>
                    <a:pt x="639" y="2153"/>
                    <a:pt x="497" y="2098"/>
                  </a:cubicBezTo>
                  <a:cubicBezTo>
                    <a:pt x="352" y="2039"/>
                    <a:pt x="223" y="1937"/>
                    <a:pt x="164" y="1795"/>
                  </a:cubicBezTo>
                  <a:cubicBezTo>
                    <a:pt x="81" y="1598"/>
                    <a:pt x="149" y="1372"/>
                    <a:pt x="226" y="1165"/>
                  </a:cubicBezTo>
                  <a:lnTo>
                    <a:pt x="226" y="1165"/>
                  </a:lnTo>
                  <a:cubicBezTo>
                    <a:pt x="68" y="1320"/>
                    <a:pt x="0" y="1561"/>
                    <a:pt x="47" y="1777"/>
                  </a:cubicBezTo>
                  <a:cubicBezTo>
                    <a:pt x="155" y="2258"/>
                    <a:pt x="677" y="2369"/>
                    <a:pt x="1186" y="2369"/>
                  </a:cubicBezTo>
                  <a:cubicBezTo>
                    <a:pt x="1477" y="2369"/>
                    <a:pt x="1765" y="2332"/>
                    <a:pt x="1967" y="2308"/>
                  </a:cubicBezTo>
                  <a:cubicBezTo>
                    <a:pt x="2334" y="2268"/>
                    <a:pt x="2696" y="2206"/>
                    <a:pt x="3048" y="2067"/>
                  </a:cubicBezTo>
                  <a:cubicBezTo>
                    <a:pt x="3168" y="2017"/>
                    <a:pt x="3288" y="1962"/>
                    <a:pt x="3375" y="1869"/>
                  </a:cubicBezTo>
                  <a:cubicBezTo>
                    <a:pt x="3514" y="1721"/>
                    <a:pt x="3585" y="1483"/>
                    <a:pt x="3415" y="1335"/>
                  </a:cubicBezTo>
                  <a:cubicBezTo>
                    <a:pt x="3326" y="1258"/>
                    <a:pt x="3205" y="1221"/>
                    <a:pt x="3106" y="1156"/>
                  </a:cubicBezTo>
                  <a:cubicBezTo>
                    <a:pt x="2995" y="1085"/>
                    <a:pt x="2906" y="986"/>
                    <a:pt x="2847" y="866"/>
                  </a:cubicBezTo>
                  <a:cubicBezTo>
                    <a:pt x="2819" y="804"/>
                    <a:pt x="2798" y="739"/>
                    <a:pt x="2751" y="693"/>
                  </a:cubicBezTo>
                  <a:cubicBezTo>
                    <a:pt x="2723" y="663"/>
                    <a:pt x="2681" y="645"/>
                    <a:pt x="2642" y="645"/>
                  </a:cubicBezTo>
                  <a:cubicBezTo>
                    <a:pt x="2615" y="645"/>
                    <a:pt x="2591" y="653"/>
                    <a:pt x="2572" y="671"/>
                  </a:cubicBezTo>
                  <a:cubicBezTo>
                    <a:pt x="2517" y="486"/>
                    <a:pt x="2430" y="307"/>
                    <a:pt x="2294" y="165"/>
                  </a:cubicBezTo>
                  <a:cubicBezTo>
                    <a:pt x="2177" y="48"/>
                    <a:pt x="2042" y="1"/>
                    <a:pt x="1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4735;p104">
              <a:extLst>
                <a:ext uri="{FF2B5EF4-FFF2-40B4-BE49-F238E27FC236}">
                  <a16:creationId xmlns:a16="http://schemas.microsoft.com/office/drawing/2014/main" id="{022A0F8C-8942-9D55-82DD-455E37CCB601}"/>
                </a:ext>
              </a:extLst>
            </p:cNvPr>
            <p:cNvSpPr/>
            <p:nvPr/>
          </p:nvSpPr>
          <p:spPr>
            <a:xfrm>
              <a:off x="7025184" y="3709001"/>
              <a:ext cx="269680" cy="141306"/>
            </a:xfrm>
            <a:custGeom>
              <a:avLst/>
              <a:gdLst/>
              <a:ahLst/>
              <a:cxnLst/>
              <a:rect l="l" t="t" r="r" b="b"/>
              <a:pathLst>
                <a:path w="1189" h="623" extrusionOk="0">
                  <a:moveTo>
                    <a:pt x="1189" y="0"/>
                  </a:moveTo>
                  <a:lnTo>
                    <a:pt x="1189" y="0"/>
                  </a:lnTo>
                  <a:cubicBezTo>
                    <a:pt x="1124" y="3"/>
                    <a:pt x="1071" y="53"/>
                    <a:pt x="1022" y="93"/>
                  </a:cubicBezTo>
                  <a:cubicBezTo>
                    <a:pt x="723" y="334"/>
                    <a:pt x="324" y="417"/>
                    <a:pt x="0" y="621"/>
                  </a:cubicBezTo>
                  <a:cubicBezTo>
                    <a:pt x="23" y="622"/>
                    <a:pt x="45" y="622"/>
                    <a:pt x="68" y="622"/>
                  </a:cubicBezTo>
                  <a:cubicBezTo>
                    <a:pt x="459" y="622"/>
                    <a:pt x="848" y="446"/>
                    <a:pt x="1102" y="145"/>
                  </a:cubicBezTo>
                  <a:cubicBezTo>
                    <a:pt x="1142" y="102"/>
                    <a:pt x="1176" y="53"/>
                    <a:pt x="1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4736;p104">
              <a:extLst>
                <a:ext uri="{FF2B5EF4-FFF2-40B4-BE49-F238E27FC236}">
                  <a16:creationId xmlns:a16="http://schemas.microsoft.com/office/drawing/2014/main" id="{17776878-07EA-CCF7-FA93-CAA39EE0CCB6}"/>
                </a:ext>
              </a:extLst>
            </p:cNvPr>
            <p:cNvSpPr/>
            <p:nvPr/>
          </p:nvSpPr>
          <p:spPr>
            <a:xfrm>
              <a:off x="6904066" y="3709682"/>
              <a:ext cx="465192" cy="203226"/>
            </a:xfrm>
            <a:custGeom>
              <a:avLst/>
              <a:gdLst/>
              <a:ahLst/>
              <a:cxnLst/>
              <a:rect l="l" t="t" r="r" b="b"/>
              <a:pathLst>
                <a:path w="2051" h="896" extrusionOk="0">
                  <a:moveTo>
                    <a:pt x="2050" y="0"/>
                  </a:moveTo>
                  <a:cubicBezTo>
                    <a:pt x="2050" y="0"/>
                    <a:pt x="2044" y="2"/>
                    <a:pt x="2033" y="10"/>
                  </a:cubicBezTo>
                  <a:lnTo>
                    <a:pt x="2033" y="10"/>
                  </a:lnTo>
                  <a:lnTo>
                    <a:pt x="2050" y="0"/>
                  </a:lnTo>
                  <a:close/>
                  <a:moveTo>
                    <a:pt x="2033" y="10"/>
                  </a:moveTo>
                  <a:lnTo>
                    <a:pt x="2028" y="13"/>
                  </a:lnTo>
                  <a:cubicBezTo>
                    <a:pt x="2021" y="15"/>
                    <a:pt x="2012" y="20"/>
                    <a:pt x="2002" y="25"/>
                  </a:cubicBezTo>
                  <a:lnTo>
                    <a:pt x="2002" y="25"/>
                  </a:lnTo>
                  <a:cubicBezTo>
                    <a:pt x="2011" y="21"/>
                    <a:pt x="2019" y="18"/>
                    <a:pt x="2025" y="16"/>
                  </a:cubicBezTo>
                  <a:cubicBezTo>
                    <a:pt x="2028" y="14"/>
                    <a:pt x="2030" y="12"/>
                    <a:pt x="2033" y="10"/>
                  </a:cubicBezTo>
                  <a:close/>
                  <a:moveTo>
                    <a:pt x="2002" y="25"/>
                  </a:moveTo>
                  <a:lnTo>
                    <a:pt x="2002" y="25"/>
                  </a:lnTo>
                  <a:cubicBezTo>
                    <a:pt x="1989" y="31"/>
                    <a:pt x="1974" y="39"/>
                    <a:pt x="1957" y="50"/>
                  </a:cubicBezTo>
                  <a:cubicBezTo>
                    <a:pt x="1933" y="65"/>
                    <a:pt x="1902" y="93"/>
                    <a:pt x="1871" y="124"/>
                  </a:cubicBezTo>
                  <a:cubicBezTo>
                    <a:pt x="1840" y="155"/>
                    <a:pt x="1803" y="192"/>
                    <a:pt x="1769" y="235"/>
                  </a:cubicBezTo>
                  <a:cubicBezTo>
                    <a:pt x="1751" y="253"/>
                    <a:pt x="1732" y="272"/>
                    <a:pt x="1710" y="297"/>
                  </a:cubicBezTo>
                  <a:cubicBezTo>
                    <a:pt x="1689" y="318"/>
                    <a:pt x="1670" y="343"/>
                    <a:pt x="1646" y="361"/>
                  </a:cubicBezTo>
                  <a:cubicBezTo>
                    <a:pt x="1624" y="386"/>
                    <a:pt x="1599" y="405"/>
                    <a:pt x="1578" y="426"/>
                  </a:cubicBezTo>
                  <a:cubicBezTo>
                    <a:pt x="1553" y="448"/>
                    <a:pt x="1525" y="466"/>
                    <a:pt x="1500" y="488"/>
                  </a:cubicBezTo>
                  <a:cubicBezTo>
                    <a:pt x="1473" y="513"/>
                    <a:pt x="1442" y="531"/>
                    <a:pt x="1414" y="550"/>
                  </a:cubicBezTo>
                  <a:cubicBezTo>
                    <a:pt x="1386" y="574"/>
                    <a:pt x="1355" y="590"/>
                    <a:pt x="1325" y="608"/>
                  </a:cubicBezTo>
                  <a:lnTo>
                    <a:pt x="1278" y="636"/>
                  </a:lnTo>
                  <a:lnTo>
                    <a:pt x="1232" y="658"/>
                  </a:lnTo>
                  <a:cubicBezTo>
                    <a:pt x="1201" y="676"/>
                    <a:pt x="1170" y="695"/>
                    <a:pt x="1136" y="707"/>
                  </a:cubicBezTo>
                  <a:cubicBezTo>
                    <a:pt x="1071" y="735"/>
                    <a:pt x="1006" y="760"/>
                    <a:pt x="935" y="784"/>
                  </a:cubicBezTo>
                  <a:cubicBezTo>
                    <a:pt x="902" y="794"/>
                    <a:pt x="871" y="803"/>
                    <a:pt x="837" y="812"/>
                  </a:cubicBezTo>
                  <a:cubicBezTo>
                    <a:pt x="800" y="821"/>
                    <a:pt x="769" y="828"/>
                    <a:pt x="735" y="837"/>
                  </a:cubicBezTo>
                  <a:cubicBezTo>
                    <a:pt x="670" y="849"/>
                    <a:pt x="605" y="862"/>
                    <a:pt x="543" y="865"/>
                  </a:cubicBezTo>
                  <a:cubicBezTo>
                    <a:pt x="475" y="871"/>
                    <a:pt x="417" y="868"/>
                    <a:pt x="364" y="871"/>
                  </a:cubicBezTo>
                  <a:cubicBezTo>
                    <a:pt x="337" y="868"/>
                    <a:pt x="312" y="868"/>
                    <a:pt x="287" y="868"/>
                  </a:cubicBezTo>
                  <a:cubicBezTo>
                    <a:pt x="262" y="868"/>
                    <a:pt x="241" y="868"/>
                    <a:pt x="216" y="865"/>
                  </a:cubicBezTo>
                  <a:cubicBezTo>
                    <a:pt x="170" y="862"/>
                    <a:pt x="133" y="862"/>
                    <a:pt x="102" y="852"/>
                  </a:cubicBezTo>
                  <a:cubicBezTo>
                    <a:pt x="38" y="846"/>
                    <a:pt x="1" y="837"/>
                    <a:pt x="0" y="837"/>
                  </a:cubicBezTo>
                  <a:lnTo>
                    <a:pt x="0" y="837"/>
                  </a:lnTo>
                  <a:cubicBezTo>
                    <a:pt x="1" y="837"/>
                    <a:pt x="38" y="846"/>
                    <a:pt x="99" y="862"/>
                  </a:cubicBezTo>
                  <a:cubicBezTo>
                    <a:pt x="133" y="868"/>
                    <a:pt x="170" y="871"/>
                    <a:pt x="213" y="880"/>
                  </a:cubicBezTo>
                  <a:cubicBezTo>
                    <a:pt x="259" y="886"/>
                    <a:pt x="309" y="892"/>
                    <a:pt x="364" y="896"/>
                  </a:cubicBezTo>
                  <a:cubicBezTo>
                    <a:pt x="417" y="896"/>
                    <a:pt x="479" y="896"/>
                    <a:pt x="540" y="892"/>
                  </a:cubicBezTo>
                  <a:cubicBezTo>
                    <a:pt x="602" y="886"/>
                    <a:pt x="670" y="880"/>
                    <a:pt x="738" y="868"/>
                  </a:cubicBezTo>
                  <a:lnTo>
                    <a:pt x="843" y="846"/>
                  </a:lnTo>
                  <a:cubicBezTo>
                    <a:pt x="877" y="834"/>
                    <a:pt x="911" y="825"/>
                    <a:pt x="948" y="815"/>
                  </a:cubicBezTo>
                  <a:cubicBezTo>
                    <a:pt x="1013" y="791"/>
                    <a:pt x="1087" y="769"/>
                    <a:pt x="1152" y="738"/>
                  </a:cubicBezTo>
                  <a:cubicBezTo>
                    <a:pt x="1186" y="723"/>
                    <a:pt x="1220" y="701"/>
                    <a:pt x="1250" y="686"/>
                  </a:cubicBezTo>
                  <a:lnTo>
                    <a:pt x="1303" y="661"/>
                  </a:lnTo>
                  <a:lnTo>
                    <a:pt x="1349" y="633"/>
                  </a:lnTo>
                  <a:cubicBezTo>
                    <a:pt x="1380" y="615"/>
                    <a:pt x="1411" y="599"/>
                    <a:pt x="1439" y="574"/>
                  </a:cubicBezTo>
                  <a:cubicBezTo>
                    <a:pt x="1463" y="556"/>
                    <a:pt x="1494" y="537"/>
                    <a:pt x="1522" y="513"/>
                  </a:cubicBezTo>
                  <a:cubicBezTo>
                    <a:pt x="1550" y="491"/>
                    <a:pt x="1575" y="469"/>
                    <a:pt x="1599" y="448"/>
                  </a:cubicBezTo>
                  <a:lnTo>
                    <a:pt x="1670" y="377"/>
                  </a:lnTo>
                  <a:cubicBezTo>
                    <a:pt x="1692" y="355"/>
                    <a:pt x="1710" y="331"/>
                    <a:pt x="1732" y="309"/>
                  </a:cubicBezTo>
                  <a:cubicBezTo>
                    <a:pt x="1751" y="284"/>
                    <a:pt x="1769" y="266"/>
                    <a:pt x="1785" y="244"/>
                  </a:cubicBezTo>
                  <a:cubicBezTo>
                    <a:pt x="1818" y="201"/>
                    <a:pt x="1849" y="158"/>
                    <a:pt x="1880" y="127"/>
                  </a:cubicBezTo>
                  <a:cubicBezTo>
                    <a:pt x="1911" y="96"/>
                    <a:pt x="1939" y="68"/>
                    <a:pt x="1967" y="50"/>
                  </a:cubicBezTo>
                  <a:cubicBezTo>
                    <a:pt x="1978" y="40"/>
                    <a:pt x="1990" y="32"/>
                    <a:pt x="200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4737;p104">
              <a:extLst>
                <a:ext uri="{FF2B5EF4-FFF2-40B4-BE49-F238E27FC236}">
                  <a16:creationId xmlns:a16="http://schemas.microsoft.com/office/drawing/2014/main" id="{DD8355C7-22A5-3B92-F5C4-6B30D3EF673A}"/>
                </a:ext>
              </a:extLst>
            </p:cNvPr>
            <p:cNvSpPr/>
            <p:nvPr/>
          </p:nvSpPr>
          <p:spPr>
            <a:xfrm>
              <a:off x="6796103" y="3554766"/>
              <a:ext cx="319579" cy="471548"/>
            </a:xfrm>
            <a:custGeom>
              <a:avLst/>
              <a:gdLst/>
              <a:ahLst/>
              <a:cxnLst/>
              <a:rect l="l" t="t" r="r" b="b"/>
              <a:pathLst>
                <a:path w="1409" h="2079" extrusionOk="0">
                  <a:moveTo>
                    <a:pt x="1408" y="1"/>
                  </a:moveTo>
                  <a:cubicBezTo>
                    <a:pt x="1408" y="1"/>
                    <a:pt x="1399" y="4"/>
                    <a:pt x="1381" y="10"/>
                  </a:cubicBezTo>
                  <a:cubicBezTo>
                    <a:pt x="1362" y="23"/>
                    <a:pt x="1334" y="32"/>
                    <a:pt x="1300" y="50"/>
                  </a:cubicBezTo>
                  <a:cubicBezTo>
                    <a:pt x="1269" y="66"/>
                    <a:pt x="1226" y="84"/>
                    <a:pt x="1180" y="112"/>
                  </a:cubicBezTo>
                  <a:cubicBezTo>
                    <a:pt x="1134" y="140"/>
                    <a:pt x="1084" y="171"/>
                    <a:pt x="1029" y="205"/>
                  </a:cubicBezTo>
                  <a:cubicBezTo>
                    <a:pt x="976" y="239"/>
                    <a:pt x="914" y="279"/>
                    <a:pt x="856" y="325"/>
                  </a:cubicBezTo>
                  <a:cubicBezTo>
                    <a:pt x="797" y="365"/>
                    <a:pt x="735" y="418"/>
                    <a:pt x="674" y="470"/>
                  </a:cubicBezTo>
                  <a:cubicBezTo>
                    <a:pt x="612" y="526"/>
                    <a:pt x="550" y="581"/>
                    <a:pt x="491" y="643"/>
                  </a:cubicBezTo>
                  <a:cubicBezTo>
                    <a:pt x="436" y="705"/>
                    <a:pt x="377" y="773"/>
                    <a:pt x="325" y="838"/>
                  </a:cubicBezTo>
                  <a:cubicBezTo>
                    <a:pt x="210" y="973"/>
                    <a:pt x="115" y="1119"/>
                    <a:pt x="56" y="1273"/>
                  </a:cubicBezTo>
                  <a:cubicBezTo>
                    <a:pt x="31" y="1350"/>
                    <a:pt x="10" y="1427"/>
                    <a:pt x="4" y="1504"/>
                  </a:cubicBezTo>
                  <a:cubicBezTo>
                    <a:pt x="1" y="1582"/>
                    <a:pt x="10" y="1653"/>
                    <a:pt x="25" y="1717"/>
                  </a:cubicBezTo>
                  <a:cubicBezTo>
                    <a:pt x="56" y="1844"/>
                    <a:pt x="109" y="1946"/>
                    <a:pt x="158" y="2002"/>
                  </a:cubicBezTo>
                  <a:cubicBezTo>
                    <a:pt x="161" y="2011"/>
                    <a:pt x="170" y="2014"/>
                    <a:pt x="173" y="2023"/>
                  </a:cubicBezTo>
                  <a:lnTo>
                    <a:pt x="189" y="2039"/>
                  </a:lnTo>
                  <a:cubicBezTo>
                    <a:pt x="195" y="2045"/>
                    <a:pt x="207" y="2057"/>
                    <a:pt x="217" y="2060"/>
                  </a:cubicBezTo>
                  <a:cubicBezTo>
                    <a:pt x="232" y="2073"/>
                    <a:pt x="238" y="2079"/>
                    <a:pt x="238" y="2079"/>
                  </a:cubicBezTo>
                  <a:lnTo>
                    <a:pt x="223" y="2063"/>
                  </a:lnTo>
                  <a:cubicBezTo>
                    <a:pt x="214" y="2057"/>
                    <a:pt x="204" y="2048"/>
                    <a:pt x="195" y="2039"/>
                  </a:cubicBezTo>
                  <a:cubicBezTo>
                    <a:pt x="192" y="2032"/>
                    <a:pt x="183" y="2029"/>
                    <a:pt x="180" y="2023"/>
                  </a:cubicBezTo>
                  <a:cubicBezTo>
                    <a:pt x="177" y="2014"/>
                    <a:pt x="167" y="2008"/>
                    <a:pt x="164" y="1998"/>
                  </a:cubicBezTo>
                  <a:cubicBezTo>
                    <a:pt x="118" y="1937"/>
                    <a:pt x="72" y="1841"/>
                    <a:pt x="50" y="1714"/>
                  </a:cubicBezTo>
                  <a:cubicBezTo>
                    <a:pt x="38" y="1653"/>
                    <a:pt x="28" y="1582"/>
                    <a:pt x="34" y="1508"/>
                  </a:cubicBezTo>
                  <a:cubicBezTo>
                    <a:pt x="41" y="1440"/>
                    <a:pt x="65" y="1362"/>
                    <a:pt x="90" y="1288"/>
                  </a:cubicBezTo>
                  <a:cubicBezTo>
                    <a:pt x="149" y="1137"/>
                    <a:pt x="244" y="995"/>
                    <a:pt x="353" y="865"/>
                  </a:cubicBezTo>
                  <a:cubicBezTo>
                    <a:pt x="405" y="797"/>
                    <a:pt x="461" y="733"/>
                    <a:pt x="519" y="671"/>
                  </a:cubicBezTo>
                  <a:cubicBezTo>
                    <a:pt x="578" y="609"/>
                    <a:pt x="640" y="550"/>
                    <a:pt x="698" y="498"/>
                  </a:cubicBezTo>
                  <a:cubicBezTo>
                    <a:pt x="760" y="442"/>
                    <a:pt x="816" y="393"/>
                    <a:pt x="874" y="347"/>
                  </a:cubicBezTo>
                  <a:cubicBezTo>
                    <a:pt x="933" y="300"/>
                    <a:pt x="989" y="257"/>
                    <a:pt x="1041" y="223"/>
                  </a:cubicBezTo>
                  <a:cubicBezTo>
                    <a:pt x="1097" y="189"/>
                    <a:pt x="1143" y="155"/>
                    <a:pt x="1186" y="127"/>
                  </a:cubicBezTo>
                  <a:cubicBezTo>
                    <a:pt x="1229" y="100"/>
                    <a:pt x="1269" y="78"/>
                    <a:pt x="1303" y="56"/>
                  </a:cubicBezTo>
                  <a:cubicBezTo>
                    <a:pt x="1368" y="19"/>
                    <a:pt x="1408" y="1"/>
                    <a:pt x="14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4738;p104">
              <a:extLst>
                <a:ext uri="{FF2B5EF4-FFF2-40B4-BE49-F238E27FC236}">
                  <a16:creationId xmlns:a16="http://schemas.microsoft.com/office/drawing/2014/main" id="{BA1414F7-8C4A-3D50-71CE-62EFC1BA22AB}"/>
                </a:ext>
              </a:extLst>
            </p:cNvPr>
            <p:cNvSpPr/>
            <p:nvPr/>
          </p:nvSpPr>
          <p:spPr>
            <a:xfrm>
              <a:off x="6864827" y="3587881"/>
              <a:ext cx="248133" cy="276034"/>
            </a:xfrm>
            <a:custGeom>
              <a:avLst/>
              <a:gdLst/>
              <a:ahLst/>
              <a:cxnLst/>
              <a:rect l="l" t="t" r="r" b="b"/>
              <a:pathLst>
                <a:path w="1094" h="1217" extrusionOk="0">
                  <a:moveTo>
                    <a:pt x="1093" y="0"/>
                  </a:moveTo>
                  <a:lnTo>
                    <a:pt x="1025" y="25"/>
                  </a:lnTo>
                  <a:cubicBezTo>
                    <a:pt x="1000" y="31"/>
                    <a:pt x="973" y="43"/>
                    <a:pt x="942" y="56"/>
                  </a:cubicBezTo>
                  <a:cubicBezTo>
                    <a:pt x="911" y="65"/>
                    <a:pt x="874" y="77"/>
                    <a:pt x="840" y="96"/>
                  </a:cubicBezTo>
                  <a:cubicBezTo>
                    <a:pt x="818" y="105"/>
                    <a:pt x="800" y="111"/>
                    <a:pt x="781" y="124"/>
                  </a:cubicBezTo>
                  <a:cubicBezTo>
                    <a:pt x="763" y="133"/>
                    <a:pt x="738" y="142"/>
                    <a:pt x="719" y="154"/>
                  </a:cubicBezTo>
                  <a:cubicBezTo>
                    <a:pt x="701" y="164"/>
                    <a:pt x="676" y="179"/>
                    <a:pt x="658" y="188"/>
                  </a:cubicBezTo>
                  <a:cubicBezTo>
                    <a:pt x="639" y="201"/>
                    <a:pt x="614" y="213"/>
                    <a:pt x="596" y="228"/>
                  </a:cubicBezTo>
                  <a:cubicBezTo>
                    <a:pt x="577" y="244"/>
                    <a:pt x="556" y="259"/>
                    <a:pt x="534" y="275"/>
                  </a:cubicBezTo>
                  <a:cubicBezTo>
                    <a:pt x="516" y="290"/>
                    <a:pt x="491" y="309"/>
                    <a:pt x="472" y="324"/>
                  </a:cubicBezTo>
                  <a:cubicBezTo>
                    <a:pt x="454" y="340"/>
                    <a:pt x="432" y="358"/>
                    <a:pt x="414" y="380"/>
                  </a:cubicBezTo>
                  <a:lnTo>
                    <a:pt x="383" y="404"/>
                  </a:lnTo>
                  <a:lnTo>
                    <a:pt x="355" y="435"/>
                  </a:lnTo>
                  <a:cubicBezTo>
                    <a:pt x="321" y="475"/>
                    <a:pt x="287" y="522"/>
                    <a:pt x="256" y="565"/>
                  </a:cubicBezTo>
                  <a:cubicBezTo>
                    <a:pt x="229" y="611"/>
                    <a:pt x="198" y="651"/>
                    <a:pt x="176" y="698"/>
                  </a:cubicBezTo>
                  <a:cubicBezTo>
                    <a:pt x="151" y="741"/>
                    <a:pt x="133" y="787"/>
                    <a:pt x="111" y="831"/>
                  </a:cubicBezTo>
                  <a:cubicBezTo>
                    <a:pt x="93" y="874"/>
                    <a:pt x="80" y="914"/>
                    <a:pt x="68" y="954"/>
                  </a:cubicBezTo>
                  <a:cubicBezTo>
                    <a:pt x="56" y="991"/>
                    <a:pt x="43" y="1031"/>
                    <a:pt x="34" y="1062"/>
                  </a:cubicBezTo>
                  <a:cubicBezTo>
                    <a:pt x="28" y="1093"/>
                    <a:pt x="25" y="1121"/>
                    <a:pt x="16" y="1142"/>
                  </a:cubicBezTo>
                  <a:cubicBezTo>
                    <a:pt x="15" y="1147"/>
                    <a:pt x="14" y="1151"/>
                    <a:pt x="14" y="1155"/>
                  </a:cubicBezTo>
                  <a:lnTo>
                    <a:pt x="14" y="1155"/>
                  </a:lnTo>
                  <a:cubicBezTo>
                    <a:pt x="22" y="1133"/>
                    <a:pt x="28" y="1107"/>
                    <a:pt x="40" y="1078"/>
                  </a:cubicBezTo>
                  <a:cubicBezTo>
                    <a:pt x="53" y="1047"/>
                    <a:pt x="62" y="1013"/>
                    <a:pt x="77" y="973"/>
                  </a:cubicBezTo>
                  <a:cubicBezTo>
                    <a:pt x="99" y="935"/>
                    <a:pt x="114" y="895"/>
                    <a:pt x="133" y="852"/>
                  </a:cubicBezTo>
                  <a:cubicBezTo>
                    <a:pt x="154" y="812"/>
                    <a:pt x="176" y="769"/>
                    <a:pt x="201" y="726"/>
                  </a:cubicBezTo>
                  <a:cubicBezTo>
                    <a:pt x="225" y="679"/>
                    <a:pt x="256" y="636"/>
                    <a:pt x="284" y="596"/>
                  </a:cubicBezTo>
                  <a:cubicBezTo>
                    <a:pt x="315" y="553"/>
                    <a:pt x="349" y="509"/>
                    <a:pt x="383" y="472"/>
                  </a:cubicBezTo>
                  <a:lnTo>
                    <a:pt x="411" y="442"/>
                  </a:lnTo>
                  <a:lnTo>
                    <a:pt x="439" y="414"/>
                  </a:lnTo>
                  <a:cubicBezTo>
                    <a:pt x="457" y="395"/>
                    <a:pt x="476" y="374"/>
                    <a:pt x="494" y="358"/>
                  </a:cubicBezTo>
                  <a:cubicBezTo>
                    <a:pt x="516" y="343"/>
                    <a:pt x="534" y="324"/>
                    <a:pt x="553" y="309"/>
                  </a:cubicBezTo>
                  <a:cubicBezTo>
                    <a:pt x="577" y="293"/>
                    <a:pt x="596" y="278"/>
                    <a:pt x="614" y="262"/>
                  </a:cubicBezTo>
                  <a:cubicBezTo>
                    <a:pt x="633" y="247"/>
                    <a:pt x="658" y="235"/>
                    <a:pt x="676" y="219"/>
                  </a:cubicBezTo>
                  <a:cubicBezTo>
                    <a:pt x="695" y="204"/>
                    <a:pt x="716" y="191"/>
                    <a:pt x="735" y="182"/>
                  </a:cubicBezTo>
                  <a:lnTo>
                    <a:pt x="794" y="148"/>
                  </a:lnTo>
                  <a:cubicBezTo>
                    <a:pt x="812" y="136"/>
                    <a:pt x="828" y="124"/>
                    <a:pt x="846" y="117"/>
                  </a:cubicBezTo>
                  <a:lnTo>
                    <a:pt x="948" y="65"/>
                  </a:lnTo>
                  <a:cubicBezTo>
                    <a:pt x="979" y="49"/>
                    <a:pt x="1000" y="40"/>
                    <a:pt x="1025" y="31"/>
                  </a:cubicBezTo>
                  <a:cubicBezTo>
                    <a:pt x="1071" y="12"/>
                    <a:pt x="1093" y="0"/>
                    <a:pt x="1093" y="0"/>
                  </a:cubicBezTo>
                  <a:close/>
                  <a:moveTo>
                    <a:pt x="14" y="1155"/>
                  </a:moveTo>
                  <a:cubicBezTo>
                    <a:pt x="13" y="1156"/>
                    <a:pt x="13" y="1157"/>
                    <a:pt x="12" y="1158"/>
                  </a:cubicBezTo>
                  <a:cubicBezTo>
                    <a:pt x="12" y="1163"/>
                    <a:pt x="11" y="1168"/>
                    <a:pt x="11" y="1173"/>
                  </a:cubicBezTo>
                  <a:lnTo>
                    <a:pt x="11" y="1173"/>
                  </a:lnTo>
                  <a:cubicBezTo>
                    <a:pt x="12" y="1167"/>
                    <a:pt x="13" y="1161"/>
                    <a:pt x="14" y="1155"/>
                  </a:cubicBezTo>
                  <a:close/>
                  <a:moveTo>
                    <a:pt x="11" y="1173"/>
                  </a:moveTo>
                  <a:lnTo>
                    <a:pt x="11" y="1173"/>
                  </a:lnTo>
                  <a:cubicBezTo>
                    <a:pt x="5" y="1201"/>
                    <a:pt x="0" y="1216"/>
                    <a:pt x="0" y="1216"/>
                  </a:cubicBezTo>
                  <a:cubicBezTo>
                    <a:pt x="0" y="1216"/>
                    <a:pt x="7" y="1199"/>
                    <a:pt x="11" y="1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4739;p104">
              <a:extLst>
                <a:ext uri="{FF2B5EF4-FFF2-40B4-BE49-F238E27FC236}">
                  <a16:creationId xmlns:a16="http://schemas.microsoft.com/office/drawing/2014/main" id="{760D2DC2-71D4-7F00-7A4D-3E57DE30B353}"/>
                </a:ext>
              </a:extLst>
            </p:cNvPr>
            <p:cNvSpPr/>
            <p:nvPr/>
          </p:nvSpPr>
          <p:spPr>
            <a:xfrm>
              <a:off x="6957821" y="3656834"/>
              <a:ext cx="365849" cy="186669"/>
            </a:xfrm>
            <a:custGeom>
              <a:avLst/>
              <a:gdLst/>
              <a:ahLst/>
              <a:cxnLst/>
              <a:rect l="l" t="t" r="r" b="b"/>
              <a:pathLst>
                <a:path w="1613" h="823" extrusionOk="0">
                  <a:moveTo>
                    <a:pt x="1511" y="20"/>
                  </a:moveTo>
                  <a:cubicBezTo>
                    <a:pt x="1533" y="31"/>
                    <a:pt x="1552" y="45"/>
                    <a:pt x="1563" y="60"/>
                  </a:cubicBezTo>
                  <a:cubicBezTo>
                    <a:pt x="1581" y="79"/>
                    <a:pt x="1585" y="100"/>
                    <a:pt x="1591" y="113"/>
                  </a:cubicBezTo>
                  <a:cubicBezTo>
                    <a:pt x="1612" y="122"/>
                    <a:pt x="1612" y="128"/>
                    <a:pt x="1612" y="128"/>
                  </a:cubicBezTo>
                  <a:cubicBezTo>
                    <a:pt x="1612" y="128"/>
                    <a:pt x="1612" y="119"/>
                    <a:pt x="1609" y="110"/>
                  </a:cubicBezTo>
                  <a:cubicBezTo>
                    <a:pt x="1606" y="97"/>
                    <a:pt x="1594" y="79"/>
                    <a:pt x="1578" y="60"/>
                  </a:cubicBezTo>
                  <a:cubicBezTo>
                    <a:pt x="1562" y="41"/>
                    <a:pt x="1539" y="27"/>
                    <a:pt x="1511" y="20"/>
                  </a:cubicBezTo>
                  <a:close/>
                  <a:moveTo>
                    <a:pt x="1418" y="0"/>
                  </a:moveTo>
                  <a:cubicBezTo>
                    <a:pt x="1400" y="0"/>
                    <a:pt x="1380" y="2"/>
                    <a:pt x="1359" y="5"/>
                  </a:cubicBezTo>
                  <a:cubicBezTo>
                    <a:pt x="1334" y="8"/>
                    <a:pt x="1313" y="17"/>
                    <a:pt x="1288" y="23"/>
                  </a:cubicBezTo>
                  <a:cubicBezTo>
                    <a:pt x="1270" y="33"/>
                    <a:pt x="1242" y="39"/>
                    <a:pt x="1220" y="48"/>
                  </a:cubicBezTo>
                  <a:cubicBezTo>
                    <a:pt x="1196" y="54"/>
                    <a:pt x="1174" y="66"/>
                    <a:pt x="1146" y="79"/>
                  </a:cubicBezTo>
                  <a:cubicBezTo>
                    <a:pt x="1121" y="91"/>
                    <a:pt x="1097" y="107"/>
                    <a:pt x="1072" y="116"/>
                  </a:cubicBezTo>
                  <a:cubicBezTo>
                    <a:pt x="1023" y="147"/>
                    <a:pt x="973" y="178"/>
                    <a:pt x="927" y="215"/>
                  </a:cubicBezTo>
                  <a:cubicBezTo>
                    <a:pt x="902" y="233"/>
                    <a:pt x="881" y="249"/>
                    <a:pt x="856" y="267"/>
                  </a:cubicBezTo>
                  <a:cubicBezTo>
                    <a:pt x="834" y="283"/>
                    <a:pt x="810" y="301"/>
                    <a:pt x="788" y="323"/>
                  </a:cubicBezTo>
                  <a:cubicBezTo>
                    <a:pt x="742" y="360"/>
                    <a:pt x="698" y="400"/>
                    <a:pt x="652" y="437"/>
                  </a:cubicBezTo>
                  <a:cubicBezTo>
                    <a:pt x="609" y="471"/>
                    <a:pt x="563" y="511"/>
                    <a:pt x="519" y="545"/>
                  </a:cubicBezTo>
                  <a:cubicBezTo>
                    <a:pt x="479" y="579"/>
                    <a:pt x="436" y="613"/>
                    <a:pt x="393" y="641"/>
                  </a:cubicBezTo>
                  <a:cubicBezTo>
                    <a:pt x="356" y="672"/>
                    <a:pt x="313" y="696"/>
                    <a:pt x="272" y="718"/>
                  </a:cubicBezTo>
                  <a:cubicBezTo>
                    <a:pt x="254" y="727"/>
                    <a:pt x="235" y="736"/>
                    <a:pt x="217" y="746"/>
                  </a:cubicBezTo>
                  <a:cubicBezTo>
                    <a:pt x="201" y="755"/>
                    <a:pt x="180" y="764"/>
                    <a:pt x="164" y="770"/>
                  </a:cubicBezTo>
                  <a:cubicBezTo>
                    <a:pt x="130" y="780"/>
                    <a:pt x="103" y="792"/>
                    <a:pt x="78" y="801"/>
                  </a:cubicBezTo>
                  <a:cubicBezTo>
                    <a:pt x="25" y="814"/>
                    <a:pt x="1" y="823"/>
                    <a:pt x="1" y="823"/>
                  </a:cubicBezTo>
                  <a:cubicBezTo>
                    <a:pt x="1" y="823"/>
                    <a:pt x="32" y="817"/>
                    <a:pt x="81" y="807"/>
                  </a:cubicBezTo>
                  <a:cubicBezTo>
                    <a:pt x="109" y="804"/>
                    <a:pt x="140" y="792"/>
                    <a:pt x="174" y="780"/>
                  </a:cubicBezTo>
                  <a:cubicBezTo>
                    <a:pt x="211" y="767"/>
                    <a:pt x="248" y="752"/>
                    <a:pt x="288" y="733"/>
                  </a:cubicBezTo>
                  <a:cubicBezTo>
                    <a:pt x="328" y="712"/>
                    <a:pt x="374" y="687"/>
                    <a:pt x="418" y="659"/>
                  </a:cubicBezTo>
                  <a:cubicBezTo>
                    <a:pt x="464" y="635"/>
                    <a:pt x="504" y="604"/>
                    <a:pt x="550" y="570"/>
                  </a:cubicBezTo>
                  <a:cubicBezTo>
                    <a:pt x="597" y="533"/>
                    <a:pt x="640" y="499"/>
                    <a:pt x="686" y="462"/>
                  </a:cubicBezTo>
                  <a:cubicBezTo>
                    <a:pt x="732" y="425"/>
                    <a:pt x="779" y="388"/>
                    <a:pt x="825" y="347"/>
                  </a:cubicBezTo>
                  <a:lnTo>
                    <a:pt x="896" y="292"/>
                  </a:lnTo>
                  <a:cubicBezTo>
                    <a:pt x="918" y="270"/>
                    <a:pt x="942" y="252"/>
                    <a:pt x="964" y="236"/>
                  </a:cubicBezTo>
                  <a:cubicBezTo>
                    <a:pt x="1010" y="202"/>
                    <a:pt x="1060" y="168"/>
                    <a:pt x="1106" y="141"/>
                  </a:cubicBezTo>
                  <a:cubicBezTo>
                    <a:pt x="1131" y="128"/>
                    <a:pt x="1152" y="113"/>
                    <a:pt x="1177" y="100"/>
                  </a:cubicBezTo>
                  <a:lnTo>
                    <a:pt x="1245" y="66"/>
                  </a:lnTo>
                  <a:cubicBezTo>
                    <a:pt x="1270" y="54"/>
                    <a:pt x="1291" y="48"/>
                    <a:pt x="1316" y="39"/>
                  </a:cubicBezTo>
                  <a:cubicBezTo>
                    <a:pt x="1338" y="33"/>
                    <a:pt x="1359" y="23"/>
                    <a:pt x="1381" y="20"/>
                  </a:cubicBezTo>
                  <a:cubicBezTo>
                    <a:pt x="1408" y="16"/>
                    <a:pt x="1433" y="12"/>
                    <a:pt x="1457" y="12"/>
                  </a:cubicBezTo>
                  <a:cubicBezTo>
                    <a:pt x="1471" y="12"/>
                    <a:pt x="1485" y="14"/>
                    <a:pt x="1498" y="17"/>
                  </a:cubicBezTo>
                  <a:cubicBezTo>
                    <a:pt x="1502" y="18"/>
                    <a:pt x="1507" y="19"/>
                    <a:pt x="1511" y="20"/>
                  </a:cubicBezTo>
                  <a:lnTo>
                    <a:pt x="1511" y="20"/>
                  </a:lnTo>
                  <a:cubicBezTo>
                    <a:pt x="1502" y="15"/>
                    <a:pt x="1492" y="11"/>
                    <a:pt x="1483" y="8"/>
                  </a:cubicBezTo>
                  <a:cubicBezTo>
                    <a:pt x="1462" y="3"/>
                    <a:pt x="1441" y="0"/>
                    <a:pt x="1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4740;p104">
              <a:extLst>
                <a:ext uri="{FF2B5EF4-FFF2-40B4-BE49-F238E27FC236}">
                  <a16:creationId xmlns:a16="http://schemas.microsoft.com/office/drawing/2014/main" id="{D8C07059-0F64-B844-9262-BAF72861D5D9}"/>
                </a:ext>
              </a:extLst>
            </p:cNvPr>
            <p:cNvSpPr/>
            <p:nvPr/>
          </p:nvSpPr>
          <p:spPr>
            <a:xfrm>
              <a:off x="7099352" y="3657060"/>
              <a:ext cx="87096" cy="56931"/>
            </a:xfrm>
            <a:custGeom>
              <a:avLst/>
              <a:gdLst/>
              <a:ahLst/>
              <a:cxnLst/>
              <a:rect l="l" t="t" r="r" b="b"/>
              <a:pathLst>
                <a:path w="384" h="251" extrusionOk="0">
                  <a:moveTo>
                    <a:pt x="383" y="1"/>
                  </a:moveTo>
                  <a:lnTo>
                    <a:pt x="383" y="1"/>
                  </a:lnTo>
                  <a:cubicBezTo>
                    <a:pt x="383" y="1"/>
                    <a:pt x="355" y="4"/>
                    <a:pt x="312" y="19"/>
                  </a:cubicBezTo>
                  <a:cubicBezTo>
                    <a:pt x="272" y="35"/>
                    <a:pt x="223" y="62"/>
                    <a:pt x="170" y="93"/>
                  </a:cubicBezTo>
                  <a:cubicBezTo>
                    <a:pt x="149" y="109"/>
                    <a:pt x="121" y="124"/>
                    <a:pt x="102" y="143"/>
                  </a:cubicBezTo>
                  <a:cubicBezTo>
                    <a:pt x="81" y="158"/>
                    <a:pt x="62" y="177"/>
                    <a:pt x="47" y="192"/>
                  </a:cubicBezTo>
                  <a:cubicBezTo>
                    <a:pt x="16" y="229"/>
                    <a:pt x="0" y="251"/>
                    <a:pt x="0" y="251"/>
                  </a:cubicBezTo>
                  <a:cubicBezTo>
                    <a:pt x="0" y="251"/>
                    <a:pt x="25" y="235"/>
                    <a:pt x="59" y="217"/>
                  </a:cubicBezTo>
                  <a:cubicBezTo>
                    <a:pt x="99" y="189"/>
                    <a:pt x="145" y="158"/>
                    <a:pt x="192" y="127"/>
                  </a:cubicBezTo>
                  <a:cubicBezTo>
                    <a:pt x="235" y="96"/>
                    <a:pt x="288" y="65"/>
                    <a:pt x="321" y="44"/>
                  </a:cubicBezTo>
                  <a:cubicBezTo>
                    <a:pt x="359" y="16"/>
                    <a:pt x="383" y="1"/>
                    <a:pt x="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4741;p104">
              <a:extLst>
                <a:ext uri="{FF2B5EF4-FFF2-40B4-BE49-F238E27FC236}">
                  <a16:creationId xmlns:a16="http://schemas.microsoft.com/office/drawing/2014/main" id="{812FF888-C638-79B9-87B9-019154AD7E17}"/>
                </a:ext>
              </a:extLst>
            </p:cNvPr>
            <p:cNvSpPr/>
            <p:nvPr/>
          </p:nvSpPr>
          <p:spPr>
            <a:xfrm>
              <a:off x="6964852" y="3776819"/>
              <a:ext cx="474265" cy="192112"/>
            </a:xfrm>
            <a:custGeom>
              <a:avLst/>
              <a:gdLst/>
              <a:ahLst/>
              <a:cxnLst/>
              <a:rect l="l" t="t" r="r" b="b"/>
              <a:pathLst>
                <a:path w="2091" h="847" extrusionOk="0">
                  <a:moveTo>
                    <a:pt x="2072" y="1"/>
                  </a:moveTo>
                  <a:cubicBezTo>
                    <a:pt x="2072" y="1"/>
                    <a:pt x="2075" y="13"/>
                    <a:pt x="2075" y="25"/>
                  </a:cubicBezTo>
                  <a:cubicBezTo>
                    <a:pt x="2082" y="44"/>
                    <a:pt x="2085" y="65"/>
                    <a:pt x="2082" y="102"/>
                  </a:cubicBezTo>
                  <a:cubicBezTo>
                    <a:pt x="2075" y="136"/>
                    <a:pt x="2066" y="173"/>
                    <a:pt x="2044" y="217"/>
                  </a:cubicBezTo>
                  <a:cubicBezTo>
                    <a:pt x="2026" y="260"/>
                    <a:pt x="1992" y="303"/>
                    <a:pt x="1952" y="340"/>
                  </a:cubicBezTo>
                  <a:cubicBezTo>
                    <a:pt x="1912" y="380"/>
                    <a:pt x="1859" y="414"/>
                    <a:pt x="1807" y="448"/>
                  </a:cubicBezTo>
                  <a:cubicBezTo>
                    <a:pt x="1779" y="467"/>
                    <a:pt x="1748" y="482"/>
                    <a:pt x="1717" y="498"/>
                  </a:cubicBezTo>
                  <a:cubicBezTo>
                    <a:pt x="1686" y="519"/>
                    <a:pt x="1655" y="535"/>
                    <a:pt x="1625" y="550"/>
                  </a:cubicBezTo>
                  <a:cubicBezTo>
                    <a:pt x="1594" y="566"/>
                    <a:pt x="1563" y="581"/>
                    <a:pt x="1529" y="596"/>
                  </a:cubicBezTo>
                  <a:cubicBezTo>
                    <a:pt x="1495" y="612"/>
                    <a:pt x="1458" y="627"/>
                    <a:pt x="1424" y="637"/>
                  </a:cubicBezTo>
                  <a:cubicBezTo>
                    <a:pt x="1387" y="649"/>
                    <a:pt x="1350" y="664"/>
                    <a:pt x="1316" y="677"/>
                  </a:cubicBezTo>
                  <a:cubicBezTo>
                    <a:pt x="1282" y="689"/>
                    <a:pt x="1248" y="705"/>
                    <a:pt x="1208" y="711"/>
                  </a:cubicBezTo>
                  <a:cubicBezTo>
                    <a:pt x="1171" y="723"/>
                    <a:pt x="1134" y="735"/>
                    <a:pt x="1097" y="742"/>
                  </a:cubicBezTo>
                  <a:cubicBezTo>
                    <a:pt x="1057" y="751"/>
                    <a:pt x="1023" y="757"/>
                    <a:pt x="985" y="766"/>
                  </a:cubicBezTo>
                  <a:cubicBezTo>
                    <a:pt x="911" y="782"/>
                    <a:pt x="837" y="791"/>
                    <a:pt x="769" y="800"/>
                  </a:cubicBezTo>
                  <a:cubicBezTo>
                    <a:pt x="698" y="806"/>
                    <a:pt x="630" y="813"/>
                    <a:pt x="563" y="816"/>
                  </a:cubicBezTo>
                  <a:lnTo>
                    <a:pt x="467" y="816"/>
                  </a:lnTo>
                  <a:cubicBezTo>
                    <a:pt x="436" y="816"/>
                    <a:pt x="405" y="813"/>
                    <a:pt x="377" y="813"/>
                  </a:cubicBezTo>
                  <a:cubicBezTo>
                    <a:pt x="353" y="813"/>
                    <a:pt x="325" y="813"/>
                    <a:pt x="297" y="806"/>
                  </a:cubicBezTo>
                  <a:cubicBezTo>
                    <a:pt x="269" y="803"/>
                    <a:pt x="248" y="800"/>
                    <a:pt x="223" y="800"/>
                  </a:cubicBezTo>
                  <a:cubicBezTo>
                    <a:pt x="177" y="791"/>
                    <a:pt x="140" y="788"/>
                    <a:pt x="106" y="785"/>
                  </a:cubicBezTo>
                  <a:cubicBezTo>
                    <a:pt x="38" y="772"/>
                    <a:pt x="1" y="763"/>
                    <a:pt x="1" y="763"/>
                  </a:cubicBezTo>
                  <a:lnTo>
                    <a:pt x="1" y="763"/>
                  </a:lnTo>
                  <a:cubicBezTo>
                    <a:pt x="1" y="763"/>
                    <a:pt x="38" y="776"/>
                    <a:pt x="106" y="791"/>
                  </a:cubicBezTo>
                  <a:cubicBezTo>
                    <a:pt x="140" y="800"/>
                    <a:pt x="177" y="806"/>
                    <a:pt x="223" y="816"/>
                  </a:cubicBezTo>
                  <a:cubicBezTo>
                    <a:pt x="269" y="822"/>
                    <a:pt x="325" y="831"/>
                    <a:pt x="383" y="834"/>
                  </a:cubicBezTo>
                  <a:cubicBezTo>
                    <a:pt x="408" y="837"/>
                    <a:pt x="439" y="843"/>
                    <a:pt x="470" y="843"/>
                  </a:cubicBezTo>
                  <a:cubicBezTo>
                    <a:pt x="501" y="847"/>
                    <a:pt x="532" y="847"/>
                    <a:pt x="569" y="847"/>
                  </a:cubicBezTo>
                  <a:cubicBezTo>
                    <a:pt x="634" y="847"/>
                    <a:pt x="701" y="847"/>
                    <a:pt x="776" y="837"/>
                  </a:cubicBezTo>
                  <a:cubicBezTo>
                    <a:pt x="847" y="831"/>
                    <a:pt x="924" y="822"/>
                    <a:pt x="995" y="806"/>
                  </a:cubicBezTo>
                  <a:cubicBezTo>
                    <a:pt x="1035" y="803"/>
                    <a:pt x="1069" y="791"/>
                    <a:pt x="1109" y="785"/>
                  </a:cubicBezTo>
                  <a:cubicBezTo>
                    <a:pt x="1146" y="776"/>
                    <a:pt x="1180" y="766"/>
                    <a:pt x="1220" y="754"/>
                  </a:cubicBezTo>
                  <a:cubicBezTo>
                    <a:pt x="1257" y="745"/>
                    <a:pt x="1297" y="729"/>
                    <a:pt x="1331" y="720"/>
                  </a:cubicBezTo>
                  <a:cubicBezTo>
                    <a:pt x="1368" y="705"/>
                    <a:pt x="1405" y="692"/>
                    <a:pt x="1439" y="677"/>
                  </a:cubicBezTo>
                  <a:lnTo>
                    <a:pt x="1544" y="630"/>
                  </a:lnTo>
                  <a:cubicBezTo>
                    <a:pt x="1578" y="615"/>
                    <a:pt x="1612" y="596"/>
                    <a:pt x="1643" y="581"/>
                  </a:cubicBezTo>
                  <a:cubicBezTo>
                    <a:pt x="1674" y="566"/>
                    <a:pt x="1705" y="550"/>
                    <a:pt x="1736" y="529"/>
                  </a:cubicBezTo>
                  <a:cubicBezTo>
                    <a:pt x="1767" y="510"/>
                    <a:pt x="1797" y="495"/>
                    <a:pt x="1825" y="476"/>
                  </a:cubicBezTo>
                  <a:cubicBezTo>
                    <a:pt x="1881" y="436"/>
                    <a:pt x="1930" y="399"/>
                    <a:pt x="1973" y="356"/>
                  </a:cubicBezTo>
                  <a:cubicBezTo>
                    <a:pt x="2014" y="312"/>
                    <a:pt x="2041" y="266"/>
                    <a:pt x="2060" y="226"/>
                  </a:cubicBezTo>
                  <a:cubicBezTo>
                    <a:pt x="2082" y="183"/>
                    <a:pt x="2088" y="140"/>
                    <a:pt x="2088" y="106"/>
                  </a:cubicBezTo>
                  <a:cubicBezTo>
                    <a:pt x="2091" y="72"/>
                    <a:pt x="2085" y="47"/>
                    <a:pt x="2082" y="28"/>
                  </a:cubicBezTo>
                  <a:cubicBezTo>
                    <a:pt x="2075" y="10"/>
                    <a:pt x="2072" y="1"/>
                    <a:pt x="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4742;p104">
              <a:extLst>
                <a:ext uri="{FF2B5EF4-FFF2-40B4-BE49-F238E27FC236}">
                  <a16:creationId xmlns:a16="http://schemas.microsoft.com/office/drawing/2014/main" id="{35BEE4D0-6A45-05D9-B0DE-591FCBBB8D8D}"/>
                </a:ext>
              </a:extLst>
            </p:cNvPr>
            <p:cNvSpPr/>
            <p:nvPr/>
          </p:nvSpPr>
          <p:spPr>
            <a:xfrm>
              <a:off x="6924933" y="3898619"/>
              <a:ext cx="510782" cy="127243"/>
            </a:xfrm>
            <a:custGeom>
              <a:avLst/>
              <a:gdLst/>
              <a:ahLst/>
              <a:cxnLst/>
              <a:rect l="l" t="t" r="r" b="b"/>
              <a:pathLst>
                <a:path w="2252" h="561" extrusionOk="0">
                  <a:moveTo>
                    <a:pt x="2251" y="1"/>
                  </a:moveTo>
                  <a:lnTo>
                    <a:pt x="2251" y="1"/>
                  </a:lnTo>
                  <a:cubicBezTo>
                    <a:pt x="2251" y="1"/>
                    <a:pt x="2220" y="22"/>
                    <a:pt x="2168" y="63"/>
                  </a:cubicBezTo>
                  <a:cubicBezTo>
                    <a:pt x="2143" y="81"/>
                    <a:pt x="2109" y="100"/>
                    <a:pt x="2072" y="127"/>
                  </a:cubicBezTo>
                  <a:cubicBezTo>
                    <a:pt x="2051" y="140"/>
                    <a:pt x="2032" y="152"/>
                    <a:pt x="2011" y="168"/>
                  </a:cubicBezTo>
                  <a:cubicBezTo>
                    <a:pt x="1986" y="183"/>
                    <a:pt x="1964" y="198"/>
                    <a:pt x="1940" y="208"/>
                  </a:cubicBezTo>
                  <a:cubicBezTo>
                    <a:pt x="1918" y="223"/>
                    <a:pt x="1890" y="235"/>
                    <a:pt x="1862" y="251"/>
                  </a:cubicBezTo>
                  <a:cubicBezTo>
                    <a:pt x="1835" y="266"/>
                    <a:pt x="1810" y="279"/>
                    <a:pt x="1779" y="294"/>
                  </a:cubicBezTo>
                  <a:cubicBezTo>
                    <a:pt x="1748" y="306"/>
                    <a:pt x="1717" y="316"/>
                    <a:pt x="1686" y="331"/>
                  </a:cubicBezTo>
                  <a:cubicBezTo>
                    <a:pt x="1655" y="347"/>
                    <a:pt x="1625" y="359"/>
                    <a:pt x="1588" y="371"/>
                  </a:cubicBezTo>
                  <a:cubicBezTo>
                    <a:pt x="1572" y="377"/>
                    <a:pt x="1554" y="384"/>
                    <a:pt x="1538" y="390"/>
                  </a:cubicBezTo>
                  <a:cubicBezTo>
                    <a:pt x="1523" y="393"/>
                    <a:pt x="1504" y="402"/>
                    <a:pt x="1489" y="405"/>
                  </a:cubicBezTo>
                  <a:cubicBezTo>
                    <a:pt x="1455" y="418"/>
                    <a:pt x="1418" y="430"/>
                    <a:pt x="1384" y="436"/>
                  </a:cubicBezTo>
                  <a:cubicBezTo>
                    <a:pt x="1350" y="448"/>
                    <a:pt x="1310" y="455"/>
                    <a:pt x="1276" y="464"/>
                  </a:cubicBezTo>
                  <a:cubicBezTo>
                    <a:pt x="1239" y="470"/>
                    <a:pt x="1202" y="482"/>
                    <a:pt x="1165" y="486"/>
                  </a:cubicBezTo>
                  <a:cubicBezTo>
                    <a:pt x="1090" y="501"/>
                    <a:pt x="1016" y="510"/>
                    <a:pt x="945" y="516"/>
                  </a:cubicBezTo>
                  <a:cubicBezTo>
                    <a:pt x="871" y="526"/>
                    <a:pt x="797" y="526"/>
                    <a:pt x="729" y="526"/>
                  </a:cubicBezTo>
                  <a:cubicBezTo>
                    <a:pt x="692" y="526"/>
                    <a:pt x="658" y="523"/>
                    <a:pt x="624" y="523"/>
                  </a:cubicBezTo>
                  <a:cubicBezTo>
                    <a:pt x="590" y="516"/>
                    <a:pt x="553" y="516"/>
                    <a:pt x="522" y="513"/>
                  </a:cubicBezTo>
                  <a:cubicBezTo>
                    <a:pt x="461" y="507"/>
                    <a:pt x="399" y="498"/>
                    <a:pt x="346" y="486"/>
                  </a:cubicBezTo>
                  <a:cubicBezTo>
                    <a:pt x="238" y="464"/>
                    <a:pt x="149" y="430"/>
                    <a:pt x="90" y="399"/>
                  </a:cubicBezTo>
                  <a:cubicBezTo>
                    <a:pt x="65" y="384"/>
                    <a:pt x="41" y="371"/>
                    <a:pt x="25" y="359"/>
                  </a:cubicBezTo>
                  <a:cubicBezTo>
                    <a:pt x="10" y="347"/>
                    <a:pt x="1" y="344"/>
                    <a:pt x="1" y="344"/>
                  </a:cubicBezTo>
                  <a:lnTo>
                    <a:pt x="1" y="344"/>
                  </a:lnTo>
                  <a:cubicBezTo>
                    <a:pt x="1" y="344"/>
                    <a:pt x="10" y="353"/>
                    <a:pt x="28" y="362"/>
                  </a:cubicBezTo>
                  <a:cubicBezTo>
                    <a:pt x="41" y="371"/>
                    <a:pt x="65" y="390"/>
                    <a:pt x="90" y="405"/>
                  </a:cubicBezTo>
                  <a:cubicBezTo>
                    <a:pt x="149" y="439"/>
                    <a:pt x="235" y="482"/>
                    <a:pt x="346" y="510"/>
                  </a:cubicBezTo>
                  <a:cubicBezTo>
                    <a:pt x="399" y="526"/>
                    <a:pt x="461" y="538"/>
                    <a:pt x="529" y="544"/>
                  </a:cubicBezTo>
                  <a:cubicBezTo>
                    <a:pt x="563" y="547"/>
                    <a:pt x="593" y="553"/>
                    <a:pt x="627" y="557"/>
                  </a:cubicBezTo>
                  <a:cubicBezTo>
                    <a:pt x="661" y="557"/>
                    <a:pt x="698" y="560"/>
                    <a:pt x="732" y="560"/>
                  </a:cubicBezTo>
                  <a:cubicBezTo>
                    <a:pt x="754" y="561"/>
                    <a:pt x="775" y="561"/>
                    <a:pt x="797" y="561"/>
                  </a:cubicBezTo>
                  <a:cubicBezTo>
                    <a:pt x="848" y="561"/>
                    <a:pt x="899" y="559"/>
                    <a:pt x="952" y="557"/>
                  </a:cubicBezTo>
                  <a:cubicBezTo>
                    <a:pt x="1026" y="553"/>
                    <a:pt x="1103" y="541"/>
                    <a:pt x="1177" y="529"/>
                  </a:cubicBezTo>
                  <a:cubicBezTo>
                    <a:pt x="1214" y="526"/>
                    <a:pt x="1248" y="513"/>
                    <a:pt x="1288" y="507"/>
                  </a:cubicBezTo>
                  <a:cubicBezTo>
                    <a:pt x="1322" y="498"/>
                    <a:pt x="1362" y="492"/>
                    <a:pt x="1396" y="479"/>
                  </a:cubicBezTo>
                  <a:cubicBezTo>
                    <a:pt x="1433" y="467"/>
                    <a:pt x="1470" y="455"/>
                    <a:pt x="1504" y="445"/>
                  </a:cubicBezTo>
                  <a:cubicBezTo>
                    <a:pt x="1520" y="436"/>
                    <a:pt x="1538" y="430"/>
                    <a:pt x="1554" y="424"/>
                  </a:cubicBezTo>
                  <a:cubicBezTo>
                    <a:pt x="1569" y="418"/>
                    <a:pt x="1588" y="415"/>
                    <a:pt x="1603" y="405"/>
                  </a:cubicBezTo>
                  <a:cubicBezTo>
                    <a:pt x="1674" y="377"/>
                    <a:pt x="1736" y="353"/>
                    <a:pt x="1794" y="322"/>
                  </a:cubicBezTo>
                  <a:cubicBezTo>
                    <a:pt x="1825" y="303"/>
                    <a:pt x="1850" y="288"/>
                    <a:pt x="1878" y="276"/>
                  </a:cubicBezTo>
                  <a:cubicBezTo>
                    <a:pt x="1906" y="257"/>
                    <a:pt x="1933" y="242"/>
                    <a:pt x="1955" y="226"/>
                  </a:cubicBezTo>
                  <a:cubicBezTo>
                    <a:pt x="2001" y="201"/>
                    <a:pt x="2044" y="171"/>
                    <a:pt x="2082" y="143"/>
                  </a:cubicBezTo>
                  <a:cubicBezTo>
                    <a:pt x="2119" y="115"/>
                    <a:pt x="2149" y="93"/>
                    <a:pt x="2174" y="69"/>
                  </a:cubicBezTo>
                  <a:cubicBezTo>
                    <a:pt x="2227" y="22"/>
                    <a:pt x="2251" y="1"/>
                    <a:pt x="2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4743;p104">
              <a:extLst>
                <a:ext uri="{FF2B5EF4-FFF2-40B4-BE49-F238E27FC236}">
                  <a16:creationId xmlns:a16="http://schemas.microsoft.com/office/drawing/2014/main" id="{FA436075-621E-BAE5-9B64-4EB5E7849762}"/>
                </a:ext>
              </a:extLst>
            </p:cNvPr>
            <p:cNvSpPr/>
            <p:nvPr/>
          </p:nvSpPr>
          <p:spPr>
            <a:xfrm>
              <a:off x="7369714" y="3880474"/>
              <a:ext cx="149923" cy="130419"/>
            </a:xfrm>
            <a:custGeom>
              <a:avLst/>
              <a:gdLst/>
              <a:ahLst/>
              <a:cxnLst/>
              <a:rect l="l" t="t" r="r" b="b"/>
              <a:pathLst>
                <a:path w="661" h="575" extrusionOk="0">
                  <a:moveTo>
                    <a:pt x="658" y="1"/>
                  </a:moveTo>
                  <a:cubicBezTo>
                    <a:pt x="658" y="1"/>
                    <a:pt x="658" y="16"/>
                    <a:pt x="645" y="47"/>
                  </a:cubicBezTo>
                  <a:lnTo>
                    <a:pt x="636" y="93"/>
                  </a:lnTo>
                  <a:cubicBezTo>
                    <a:pt x="630" y="109"/>
                    <a:pt x="624" y="127"/>
                    <a:pt x="615" y="146"/>
                  </a:cubicBezTo>
                  <a:cubicBezTo>
                    <a:pt x="599" y="186"/>
                    <a:pt x="577" y="226"/>
                    <a:pt x="544" y="269"/>
                  </a:cubicBezTo>
                  <a:cubicBezTo>
                    <a:pt x="506" y="312"/>
                    <a:pt x="469" y="349"/>
                    <a:pt x="423" y="386"/>
                  </a:cubicBezTo>
                  <a:lnTo>
                    <a:pt x="352" y="433"/>
                  </a:lnTo>
                  <a:cubicBezTo>
                    <a:pt x="330" y="448"/>
                    <a:pt x="303" y="457"/>
                    <a:pt x="281" y="470"/>
                  </a:cubicBezTo>
                  <a:cubicBezTo>
                    <a:pt x="229" y="495"/>
                    <a:pt x="182" y="513"/>
                    <a:pt x="139" y="528"/>
                  </a:cubicBezTo>
                  <a:cubicBezTo>
                    <a:pt x="99" y="544"/>
                    <a:pt x="62" y="556"/>
                    <a:pt x="40" y="562"/>
                  </a:cubicBezTo>
                  <a:cubicBezTo>
                    <a:pt x="16" y="572"/>
                    <a:pt x="0" y="575"/>
                    <a:pt x="0" y="575"/>
                  </a:cubicBezTo>
                  <a:cubicBezTo>
                    <a:pt x="0" y="575"/>
                    <a:pt x="62" y="572"/>
                    <a:pt x="148" y="550"/>
                  </a:cubicBezTo>
                  <a:cubicBezTo>
                    <a:pt x="195" y="538"/>
                    <a:pt x="244" y="528"/>
                    <a:pt x="293" y="504"/>
                  </a:cubicBezTo>
                  <a:cubicBezTo>
                    <a:pt x="318" y="495"/>
                    <a:pt x="346" y="482"/>
                    <a:pt x="371" y="467"/>
                  </a:cubicBezTo>
                  <a:cubicBezTo>
                    <a:pt x="398" y="451"/>
                    <a:pt x="426" y="433"/>
                    <a:pt x="448" y="417"/>
                  </a:cubicBezTo>
                  <a:cubicBezTo>
                    <a:pt x="500" y="377"/>
                    <a:pt x="540" y="334"/>
                    <a:pt x="571" y="288"/>
                  </a:cubicBezTo>
                  <a:cubicBezTo>
                    <a:pt x="608" y="241"/>
                    <a:pt x="630" y="192"/>
                    <a:pt x="642" y="149"/>
                  </a:cubicBezTo>
                  <a:cubicBezTo>
                    <a:pt x="645" y="127"/>
                    <a:pt x="648" y="109"/>
                    <a:pt x="655" y="87"/>
                  </a:cubicBezTo>
                  <a:cubicBezTo>
                    <a:pt x="658" y="68"/>
                    <a:pt x="658" y="53"/>
                    <a:pt x="658" y="41"/>
                  </a:cubicBezTo>
                  <a:cubicBezTo>
                    <a:pt x="661" y="25"/>
                    <a:pt x="658" y="19"/>
                    <a:pt x="658" y="10"/>
                  </a:cubicBezTo>
                  <a:lnTo>
                    <a:pt x="6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4744;p104">
              <a:extLst>
                <a:ext uri="{FF2B5EF4-FFF2-40B4-BE49-F238E27FC236}">
                  <a16:creationId xmlns:a16="http://schemas.microsoft.com/office/drawing/2014/main" id="{70E31129-8E32-D697-2550-AD1824A585B2}"/>
                </a:ext>
              </a:extLst>
            </p:cNvPr>
            <p:cNvSpPr/>
            <p:nvPr/>
          </p:nvSpPr>
          <p:spPr>
            <a:xfrm>
              <a:off x="7431181" y="3916084"/>
              <a:ext cx="36063" cy="38332"/>
            </a:xfrm>
            <a:custGeom>
              <a:avLst/>
              <a:gdLst/>
              <a:ahLst/>
              <a:cxnLst/>
              <a:rect l="l" t="t" r="r" b="b"/>
              <a:pathLst>
                <a:path w="159" h="169" extrusionOk="0">
                  <a:moveTo>
                    <a:pt x="155" y="1"/>
                  </a:moveTo>
                  <a:cubicBezTo>
                    <a:pt x="155" y="1"/>
                    <a:pt x="143" y="13"/>
                    <a:pt x="134" y="29"/>
                  </a:cubicBezTo>
                  <a:cubicBezTo>
                    <a:pt x="115" y="47"/>
                    <a:pt x="100" y="66"/>
                    <a:pt x="81" y="84"/>
                  </a:cubicBezTo>
                  <a:lnTo>
                    <a:pt x="29" y="140"/>
                  </a:lnTo>
                  <a:lnTo>
                    <a:pt x="1" y="168"/>
                  </a:lnTo>
                  <a:cubicBezTo>
                    <a:pt x="1" y="168"/>
                    <a:pt x="3" y="168"/>
                    <a:pt x="6" y="168"/>
                  </a:cubicBezTo>
                  <a:cubicBezTo>
                    <a:pt x="12" y="168"/>
                    <a:pt x="24" y="167"/>
                    <a:pt x="41" y="158"/>
                  </a:cubicBezTo>
                  <a:cubicBezTo>
                    <a:pt x="50" y="155"/>
                    <a:pt x="63" y="152"/>
                    <a:pt x="75" y="143"/>
                  </a:cubicBezTo>
                  <a:cubicBezTo>
                    <a:pt x="87" y="134"/>
                    <a:pt x="97" y="128"/>
                    <a:pt x="109" y="115"/>
                  </a:cubicBezTo>
                  <a:cubicBezTo>
                    <a:pt x="121" y="106"/>
                    <a:pt x="127" y="87"/>
                    <a:pt x="137" y="78"/>
                  </a:cubicBezTo>
                  <a:cubicBezTo>
                    <a:pt x="143" y="63"/>
                    <a:pt x="146" y="50"/>
                    <a:pt x="152" y="38"/>
                  </a:cubicBezTo>
                  <a:cubicBezTo>
                    <a:pt x="158" y="16"/>
                    <a:pt x="155" y="1"/>
                    <a:pt x="155" y="1"/>
                  </a:cubicBezTo>
                  <a:close/>
                </a:path>
              </a:pathLst>
            </a:custGeom>
            <a:solidFill>
              <a:srgbClr val="492A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4745;p104">
              <a:extLst>
                <a:ext uri="{FF2B5EF4-FFF2-40B4-BE49-F238E27FC236}">
                  <a16:creationId xmlns:a16="http://schemas.microsoft.com/office/drawing/2014/main" id="{AA3135B1-0B6F-8D00-EEAF-754C837DBA57}"/>
                </a:ext>
              </a:extLst>
            </p:cNvPr>
            <p:cNvSpPr/>
            <p:nvPr/>
          </p:nvSpPr>
          <p:spPr>
            <a:xfrm>
              <a:off x="7264699" y="3734178"/>
              <a:ext cx="149923" cy="150832"/>
            </a:xfrm>
            <a:custGeom>
              <a:avLst/>
              <a:gdLst/>
              <a:ahLst/>
              <a:cxnLst/>
              <a:rect l="l" t="t" r="r" b="b"/>
              <a:pathLst>
                <a:path w="661" h="665" extrusionOk="0">
                  <a:moveTo>
                    <a:pt x="645" y="0"/>
                  </a:moveTo>
                  <a:cubicBezTo>
                    <a:pt x="645" y="0"/>
                    <a:pt x="645" y="16"/>
                    <a:pt x="648" y="47"/>
                  </a:cubicBezTo>
                  <a:cubicBezTo>
                    <a:pt x="648" y="71"/>
                    <a:pt x="642" y="108"/>
                    <a:pt x="627" y="148"/>
                  </a:cubicBezTo>
                  <a:cubicBezTo>
                    <a:pt x="611" y="189"/>
                    <a:pt x="580" y="232"/>
                    <a:pt x="540" y="272"/>
                  </a:cubicBezTo>
                  <a:cubicBezTo>
                    <a:pt x="503" y="312"/>
                    <a:pt x="454" y="349"/>
                    <a:pt x="408" y="389"/>
                  </a:cubicBezTo>
                  <a:cubicBezTo>
                    <a:pt x="355" y="426"/>
                    <a:pt x="306" y="463"/>
                    <a:pt x="259" y="494"/>
                  </a:cubicBezTo>
                  <a:cubicBezTo>
                    <a:pt x="213" y="525"/>
                    <a:pt x="167" y="556"/>
                    <a:pt x="130" y="578"/>
                  </a:cubicBezTo>
                  <a:cubicBezTo>
                    <a:pt x="90" y="605"/>
                    <a:pt x="59" y="624"/>
                    <a:pt x="37" y="639"/>
                  </a:cubicBezTo>
                  <a:lnTo>
                    <a:pt x="0" y="664"/>
                  </a:lnTo>
                  <a:cubicBezTo>
                    <a:pt x="0" y="664"/>
                    <a:pt x="15" y="661"/>
                    <a:pt x="40" y="649"/>
                  </a:cubicBezTo>
                  <a:cubicBezTo>
                    <a:pt x="62" y="636"/>
                    <a:pt x="99" y="621"/>
                    <a:pt x="139" y="602"/>
                  </a:cubicBezTo>
                  <a:cubicBezTo>
                    <a:pt x="179" y="578"/>
                    <a:pt x="228" y="556"/>
                    <a:pt x="281" y="525"/>
                  </a:cubicBezTo>
                  <a:cubicBezTo>
                    <a:pt x="330" y="494"/>
                    <a:pt x="380" y="460"/>
                    <a:pt x="429" y="420"/>
                  </a:cubicBezTo>
                  <a:cubicBezTo>
                    <a:pt x="482" y="383"/>
                    <a:pt x="525" y="343"/>
                    <a:pt x="565" y="297"/>
                  </a:cubicBezTo>
                  <a:cubicBezTo>
                    <a:pt x="602" y="250"/>
                    <a:pt x="630" y="201"/>
                    <a:pt x="645" y="155"/>
                  </a:cubicBezTo>
                  <a:cubicBezTo>
                    <a:pt x="661" y="111"/>
                    <a:pt x="661" y="68"/>
                    <a:pt x="658" y="40"/>
                  </a:cubicBezTo>
                  <a:cubicBezTo>
                    <a:pt x="655" y="31"/>
                    <a:pt x="655" y="19"/>
                    <a:pt x="651" y="10"/>
                  </a:cubicBezTo>
                  <a:cubicBezTo>
                    <a:pt x="645" y="3"/>
                    <a:pt x="645" y="0"/>
                    <a:pt x="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4746;p104">
              <a:extLst>
                <a:ext uri="{FF2B5EF4-FFF2-40B4-BE49-F238E27FC236}">
                  <a16:creationId xmlns:a16="http://schemas.microsoft.com/office/drawing/2014/main" id="{B6E8EC85-1227-472A-E10F-5A35AFFDC082}"/>
                </a:ext>
              </a:extLst>
            </p:cNvPr>
            <p:cNvSpPr/>
            <p:nvPr/>
          </p:nvSpPr>
          <p:spPr>
            <a:xfrm>
              <a:off x="7214120" y="3856658"/>
              <a:ext cx="45816" cy="31074"/>
            </a:xfrm>
            <a:custGeom>
              <a:avLst/>
              <a:gdLst/>
              <a:ahLst/>
              <a:cxnLst/>
              <a:rect l="l" t="t" r="r" b="b"/>
              <a:pathLst>
                <a:path w="202" h="137" extrusionOk="0">
                  <a:moveTo>
                    <a:pt x="201" y="1"/>
                  </a:moveTo>
                  <a:lnTo>
                    <a:pt x="201" y="1"/>
                  </a:lnTo>
                  <a:cubicBezTo>
                    <a:pt x="201" y="1"/>
                    <a:pt x="186" y="1"/>
                    <a:pt x="164" y="7"/>
                  </a:cubicBezTo>
                  <a:cubicBezTo>
                    <a:pt x="140" y="13"/>
                    <a:pt x="112" y="28"/>
                    <a:pt x="87" y="44"/>
                  </a:cubicBezTo>
                  <a:cubicBezTo>
                    <a:pt x="62" y="62"/>
                    <a:pt x="38" y="81"/>
                    <a:pt x="25" y="99"/>
                  </a:cubicBezTo>
                  <a:cubicBezTo>
                    <a:pt x="7" y="121"/>
                    <a:pt x="1" y="136"/>
                    <a:pt x="1" y="136"/>
                  </a:cubicBezTo>
                  <a:cubicBezTo>
                    <a:pt x="1" y="136"/>
                    <a:pt x="16" y="130"/>
                    <a:pt x="41" y="121"/>
                  </a:cubicBezTo>
                  <a:cubicBezTo>
                    <a:pt x="59" y="109"/>
                    <a:pt x="87" y="93"/>
                    <a:pt x="109" y="78"/>
                  </a:cubicBezTo>
                  <a:cubicBezTo>
                    <a:pt x="133" y="59"/>
                    <a:pt x="158" y="44"/>
                    <a:pt x="174" y="28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4747;p104">
              <a:extLst>
                <a:ext uri="{FF2B5EF4-FFF2-40B4-BE49-F238E27FC236}">
                  <a16:creationId xmlns:a16="http://schemas.microsoft.com/office/drawing/2014/main" id="{809EA9D1-D2E3-4413-842B-191B1A5E969F}"/>
                </a:ext>
              </a:extLst>
            </p:cNvPr>
            <p:cNvSpPr/>
            <p:nvPr/>
          </p:nvSpPr>
          <p:spPr>
            <a:xfrm>
              <a:off x="6213625" y="2740044"/>
              <a:ext cx="2187607" cy="1429388"/>
            </a:xfrm>
            <a:custGeom>
              <a:avLst/>
              <a:gdLst/>
              <a:ahLst/>
              <a:cxnLst/>
              <a:rect l="l" t="t" r="r" b="b"/>
              <a:pathLst>
                <a:path w="9645" h="6302" extrusionOk="0">
                  <a:moveTo>
                    <a:pt x="3979" y="515"/>
                  </a:moveTo>
                  <a:lnTo>
                    <a:pt x="3979" y="515"/>
                  </a:lnTo>
                  <a:cubicBezTo>
                    <a:pt x="3979" y="515"/>
                    <a:pt x="3979" y="515"/>
                    <a:pt x="3979" y="515"/>
                  </a:cubicBezTo>
                  <a:lnTo>
                    <a:pt x="3979" y="515"/>
                  </a:lnTo>
                  <a:cubicBezTo>
                    <a:pt x="3979" y="515"/>
                    <a:pt x="3979" y="515"/>
                    <a:pt x="3979" y="515"/>
                  </a:cubicBezTo>
                  <a:close/>
                  <a:moveTo>
                    <a:pt x="2411" y="671"/>
                  </a:moveTo>
                  <a:cubicBezTo>
                    <a:pt x="2419" y="671"/>
                    <a:pt x="2427" y="674"/>
                    <a:pt x="2435" y="678"/>
                  </a:cubicBezTo>
                  <a:cubicBezTo>
                    <a:pt x="2451" y="685"/>
                    <a:pt x="2451" y="703"/>
                    <a:pt x="2451" y="719"/>
                  </a:cubicBezTo>
                  <a:cubicBezTo>
                    <a:pt x="2444" y="808"/>
                    <a:pt x="2420" y="894"/>
                    <a:pt x="2373" y="972"/>
                  </a:cubicBezTo>
                  <a:cubicBezTo>
                    <a:pt x="2352" y="1003"/>
                    <a:pt x="2330" y="1027"/>
                    <a:pt x="2299" y="1043"/>
                  </a:cubicBezTo>
                  <a:cubicBezTo>
                    <a:pt x="2291" y="1046"/>
                    <a:pt x="2281" y="1047"/>
                    <a:pt x="2272" y="1047"/>
                  </a:cubicBezTo>
                  <a:cubicBezTo>
                    <a:pt x="2271" y="1047"/>
                    <a:pt x="2270" y="1047"/>
                    <a:pt x="2269" y="1047"/>
                  </a:cubicBezTo>
                  <a:lnTo>
                    <a:pt x="2269" y="1047"/>
                  </a:lnTo>
                  <a:cubicBezTo>
                    <a:pt x="2270" y="1044"/>
                    <a:pt x="2271" y="1040"/>
                    <a:pt x="2271" y="1037"/>
                  </a:cubicBezTo>
                  <a:cubicBezTo>
                    <a:pt x="2275" y="1012"/>
                    <a:pt x="2275" y="990"/>
                    <a:pt x="2275" y="966"/>
                  </a:cubicBezTo>
                  <a:cubicBezTo>
                    <a:pt x="2275" y="923"/>
                    <a:pt x="2329" y="671"/>
                    <a:pt x="2411" y="671"/>
                  </a:cubicBezTo>
                  <a:close/>
                  <a:moveTo>
                    <a:pt x="2518" y="2840"/>
                  </a:moveTo>
                  <a:cubicBezTo>
                    <a:pt x="2531" y="2867"/>
                    <a:pt x="2540" y="2898"/>
                    <a:pt x="2549" y="2923"/>
                  </a:cubicBezTo>
                  <a:cubicBezTo>
                    <a:pt x="2540" y="2914"/>
                    <a:pt x="2528" y="2901"/>
                    <a:pt x="2512" y="2892"/>
                  </a:cubicBezTo>
                  <a:cubicBezTo>
                    <a:pt x="2515" y="2874"/>
                    <a:pt x="2515" y="2858"/>
                    <a:pt x="2518" y="2840"/>
                  </a:cubicBezTo>
                  <a:close/>
                  <a:moveTo>
                    <a:pt x="4101" y="3596"/>
                  </a:moveTo>
                  <a:cubicBezTo>
                    <a:pt x="4053" y="3603"/>
                    <a:pt x="4006" y="3612"/>
                    <a:pt x="3957" y="3624"/>
                  </a:cubicBezTo>
                  <a:cubicBezTo>
                    <a:pt x="3941" y="3628"/>
                    <a:pt x="3926" y="3632"/>
                    <a:pt x="3910" y="3636"/>
                  </a:cubicBezTo>
                  <a:lnTo>
                    <a:pt x="3910" y="3636"/>
                  </a:lnTo>
                  <a:cubicBezTo>
                    <a:pt x="3940" y="3627"/>
                    <a:pt x="3970" y="3618"/>
                    <a:pt x="4000" y="3611"/>
                  </a:cubicBezTo>
                  <a:cubicBezTo>
                    <a:pt x="4034" y="3605"/>
                    <a:pt x="4067" y="3600"/>
                    <a:pt x="4101" y="3596"/>
                  </a:cubicBezTo>
                  <a:close/>
                  <a:moveTo>
                    <a:pt x="5000" y="4130"/>
                  </a:moveTo>
                  <a:cubicBezTo>
                    <a:pt x="5004" y="4138"/>
                    <a:pt x="5008" y="4147"/>
                    <a:pt x="5012" y="4156"/>
                  </a:cubicBezTo>
                  <a:lnTo>
                    <a:pt x="5012" y="4156"/>
                  </a:lnTo>
                  <a:cubicBezTo>
                    <a:pt x="5007" y="4147"/>
                    <a:pt x="5004" y="4138"/>
                    <a:pt x="5000" y="4130"/>
                  </a:cubicBezTo>
                  <a:close/>
                  <a:moveTo>
                    <a:pt x="5720" y="3781"/>
                  </a:moveTo>
                  <a:cubicBezTo>
                    <a:pt x="5618" y="3868"/>
                    <a:pt x="5519" y="3957"/>
                    <a:pt x="5436" y="4062"/>
                  </a:cubicBezTo>
                  <a:cubicBezTo>
                    <a:pt x="5365" y="4158"/>
                    <a:pt x="5306" y="4281"/>
                    <a:pt x="5340" y="4399"/>
                  </a:cubicBezTo>
                  <a:cubicBezTo>
                    <a:pt x="5282" y="4335"/>
                    <a:pt x="5219" y="4274"/>
                    <a:pt x="5140" y="4244"/>
                  </a:cubicBezTo>
                  <a:lnTo>
                    <a:pt x="5140" y="4244"/>
                  </a:lnTo>
                  <a:cubicBezTo>
                    <a:pt x="5214" y="4049"/>
                    <a:pt x="5359" y="3883"/>
                    <a:pt x="5544" y="3790"/>
                  </a:cubicBezTo>
                  <a:lnTo>
                    <a:pt x="5544" y="3790"/>
                  </a:lnTo>
                  <a:cubicBezTo>
                    <a:pt x="5523" y="3821"/>
                    <a:pt x="5495" y="3858"/>
                    <a:pt x="5473" y="3889"/>
                  </a:cubicBezTo>
                  <a:cubicBezTo>
                    <a:pt x="5541" y="3831"/>
                    <a:pt x="5628" y="3790"/>
                    <a:pt x="5720" y="3781"/>
                  </a:cubicBezTo>
                  <a:close/>
                  <a:moveTo>
                    <a:pt x="3546" y="3799"/>
                  </a:moveTo>
                  <a:lnTo>
                    <a:pt x="3546" y="3799"/>
                  </a:lnTo>
                  <a:cubicBezTo>
                    <a:pt x="3507" y="3824"/>
                    <a:pt x="3469" y="3851"/>
                    <a:pt x="3432" y="3880"/>
                  </a:cubicBezTo>
                  <a:cubicBezTo>
                    <a:pt x="3148" y="4108"/>
                    <a:pt x="2951" y="4436"/>
                    <a:pt x="2840" y="4788"/>
                  </a:cubicBezTo>
                  <a:cubicBezTo>
                    <a:pt x="2793" y="4927"/>
                    <a:pt x="2762" y="5075"/>
                    <a:pt x="2775" y="5220"/>
                  </a:cubicBezTo>
                  <a:cubicBezTo>
                    <a:pt x="2778" y="5300"/>
                    <a:pt x="2793" y="5377"/>
                    <a:pt x="2815" y="5455"/>
                  </a:cubicBezTo>
                  <a:cubicBezTo>
                    <a:pt x="2830" y="5507"/>
                    <a:pt x="2861" y="5640"/>
                    <a:pt x="2904" y="5668"/>
                  </a:cubicBezTo>
                  <a:cubicBezTo>
                    <a:pt x="2698" y="5538"/>
                    <a:pt x="2571" y="5285"/>
                    <a:pt x="2583" y="5044"/>
                  </a:cubicBezTo>
                  <a:lnTo>
                    <a:pt x="2583" y="5044"/>
                  </a:lnTo>
                  <a:cubicBezTo>
                    <a:pt x="2518" y="5201"/>
                    <a:pt x="2540" y="5387"/>
                    <a:pt x="2617" y="5541"/>
                  </a:cubicBezTo>
                  <a:cubicBezTo>
                    <a:pt x="2654" y="5618"/>
                    <a:pt x="2707" y="5699"/>
                    <a:pt x="2775" y="5754"/>
                  </a:cubicBezTo>
                  <a:cubicBezTo>
                    <a:pt x="2810" y="5783"/>
                    <a:pt x="2878" y="5854"/>
                    <a:pt x="2922" y="5867"/>
                  </a:cubicBezTo>
                  <a:lnTo>
                    <a:pt x="2922" y="5867"/>
                  </a:lnTo>
                  <a:cubicBezTo>
                    <a:pt x="2782" y="5836"/>
                    <a:pt x="2646" y="5787"/>
                    <a:pt x="2534" y="5699"/>
                  </a:cubicBezTo>
                  <a:cubicBezTo>
                    <a:pt x="2216" y="5455"/>
                    <a:pt x="2315" y="5109"/>
                    <a:pt x="2488" y="4806"/>
                  </a:cubicBezTo>
                  <a:cubicBezTo>
                    <a:pt x="2704" y="4436"/>
                    <a:pt x="3043" y="4093"/>
                    <a:pt x="3414" y="3874"/>
                  </a:cubicBezTo>
                  <a:cubicBezTo>
                    <a:pt x="3457" y="3847"/>
                    <a:pt x="3501" y="3822"/>
                    <a:pt x="3546" y="3799"/>
                  </a:cubicBezTo>
                  <a:close/>
                  <a:moveTo>
                    <a:pt x="2812" y="1"/>
                  </a:moveTo>
                  <a:cubicBezTo>
                    <a:pt x="2765" y="1"/>
                    <a:pt x="2716" y="8"/>
                    <a:pt x="2667" y="21"/>
                  </a:cubicBezTo>
                  <a:cubicBezTo>
                    <a:pt x="2645" y="24"/>
                    <a:pt x="2627" y="33"/>
                    <a:pt x="2611" y="49"/>
                  </a:cubicBezTo>
                  <a:cubicBezTo>
                    <a:pt x="2596" y="67"/>
                    <a:pt x="2596" y="98"/>
                    <a:pt x="2611" y="123"/>
                  </a:cubicBezTo>
                  <a:cubicBezTo>
                    <a:pt x="2623" y="144"/>
                    <a:pt x="2645" y="163"/>
                    <a:pt x="2667" y="178"/>
                  </a:cubicBezTo>
                  <a:cubicBezTo>
                    <a:pt x="2658" y="175"/>
                    <a:pt x="2650" y="173"/>
                    <a:pt x="2641" y="173"/>
                  </a:cubicBezTo>
                  <a:cubicBezTo>
                    <a:pt x="2613" y="173"/>
                    <a:pt x="2586" y="192"/>
                    <a:pt x="2574" y="218"/>
                  </a:cubicBezTo>
                  <a:cubicBezTo>
                    <a:pt x="2559" y="252"/>
                    <a:pt x="2568" y="292"/>
                    <a:pt x="2593" y="323"/>
                  </a:cubicBezTo>
                  <a:cubicBezTo>
                    <a:pt x="2623" y="357"/>
                    <a:pt x="2670" y="373"/>
                    <a:pt x="2704" y="404"/>
                  </a:cubicBezTo>
                  <a:cubicBezTo>
                    <a:pt x="2765" y="453"/>
                    <a:pt x="2784" y="549"/>
                    <a:pt x="2750" y="620"/>
                  </a:cubicBezTo>
                  <a:cubicBezTo>
                    <a:pt x="2759" y="533"/>
                    <a:pt x="2685" y="462"/>
                    <a:pt x="2599" y="447"/>
                  </a:cubicBezTo>
                  <a:cubicBezTo>
                    <a:pt x="2588" y="445"/>
                    <a:pt x="2577" y="444"/>
                    <a:pt x="2566" y="444"/>
                  </a:cubicBezTo>
                  <a:cubicBezTo>
                    <a:pt x="2495" y="444"/>
                    <a:pt x="2428" y="486"/>
                    <a:pt x="2380" y="539"/>
                  </a:cubicBezTo>
                  <a:cubicBezTo>
                    <a:pt x="2327" y="601"/>
                    <a:pt x="2299" y="685"/>
                    <a:pt x="2284" y="765"/>
                  </a:cubicBezTo>
                  <a:cubicBezTo>
                    <a:pt x="2250" y="601"/>
                    <a:pt x="2302" y="422"/>
                    <a:pt x="2423" y="302"/>
                  </a:cubicBezTo>
                  <a:lnTo>
                    <a:pt x="2423" y="302"/>
                  </a:lnTo>
                  <a:cubicBezTo>
                    <a:pt x="2420" y="302"/>
                    <a:pt x="2418" y="302"/>
                    <a:pt x="2416" y="302"/>
                  </a:cubicBezTo>
                  <a:cubicBezTo>
                    <a:pt x="2301" y="302"/>
                    <a:pt x="2411" y="82"/>
                    <a:pt x="2495" y="82"/>
                  </a:cubicBezTo>
                  <a:cubicBezTo>
                    <a:pt x="2496" y="82"/>
                    <a:pt x="2496" y="82"/>
                    <a:pt x="2497" y="83"/>
                  </a:cubicBezTo>
                  <a:cubicBezTo>
                    <a:pt x="2490" y="82"/>
                    <a:pt x="2484" y="82"/>
                    <a:pt x="2477" y="82"/>
                  </a:cubicBezTo>
                  <a:cubicBezTo>
                    <a:pt x="2395" y="82"/>
                    <a:pt x="2315" y="116"/>
                    <a:pt x="2244" y="154"/>
                  </a:cubicBezTo>
                  <a:cubicBezTo>
                    <a:pt x="2219" y="163"/>
                    <a:pt x="2191" y="178"/>
                    <a:pt x="2188" y="209"/>
                  </a:cubicBezTo>
                  <a:cubicBezTo>
                    <a:pt x="2184" y="229"/>
                    <a:pt x="2203" y="251"/>
                    <a:pt x="2221" y="251"/>
                  </a:cubicBezTo>
                  <a:cubicBezTo>
                    <a:pt x="2227" y="251"/>
                    <a:pt x="2232" y="248"/>
                    <a:pt x="2236" y="242"/>
                  </a:cubicBezTo>
                  <a:lnTo>
                    <a:pt x="2236" y="242"/>
                  </a:lnTo>
                  <a:cubicBezTo>
                    <a:pt x="2218" y="272"/>
                    <a:pt x="2194" y="302"/>
                    <a:pt x="2194" y="342"/>
                  </a:cubicBezTo>
                  <a:cubicBezTo>
                    <a:pt x="2194" y="379"/>
                    <a:pt x="2222" y="419"/>
                    <a:pt x="2256" y="419"/>
                  </a:cubicBezTo>
                  <a:cubicBezTo>
                    <a:pt x="2197" y="561"/>
                    <a:pt x="2160" y="712"/>
                    <a:pt x="2148" y="867"/>
                  </a:cubicBezTo>
                  <a:cubicBezTo>
                    <a:pt x="2145" y="935"/>
                    <a:pt x="2145" y="1009"/>
                    <a:pt x="2136" y="1080"/>
                  </a:cubicBezTo>
                  <a:cubicBezTo>
                    <a:pt x="2134" y="1096"/>
                    <a:pt x="2138" y="1128"/>
                    <a:pt x="2142" y="1162"/>
                  </a:cubicBezTo>
                  <a:lnTo>
                    <a:pt x="2142" y="1162"/>
                  </a:lnTo>
                  <a:cubicBezTo>
                    <a:pt x="2132" y="1190"/>
                    <a:pt x="2125" y="1219"/>
                    <a:pt x="2120" y="1250"/>
                  </a:cubicBezTo>
                  <a:cubicBezTo>
                    <a:pt x="2111" y="1333"/>
                    <a:pt x="2129" y="1422"/>
                    <a:pt x="2191" y="1481"/>
                  </a:cubicBezTo>
                  <a:cubicBezTo>
                    <a:pt x="2244" y="1527"/>
                    <a:pt x="2309" y="1534"/>
                    <a:pt x="2376" y="1546"/>
                  </a:cubicBezTo>
                  <a:cubicBezTo>
                    <a:pt x="2451" y="1561"/>
                    <a:pt x="2534" y="1537"/>
                    <a:pt x="2602" y="1577"/>
                  </a:cubicBezTo>
                  <a:cubicBezTo>
                    <a:pt x="2673" y="1620"/>
                    <a:pt x="2719" y="1728"/>
                    <a:pt x="2765" y="1793"/>
                  </a:cubicBezTo>
                  <a:cubicBezTo>
                    <a:pt x="2778" y="1808"/>
                    <a:pt x="2790" y="1827"/>
                    <a:pt x="2809" y="1836"/>
                  </a:cubicBezTo>
                  <a:cubicBezTo>
                    <a:pt x="2824" y="1842"/>
                    <a:pt x="2849" y="1842"/>
                    <a:pt x="2867" y="1842"/>
                  </a:cubicBezTo>
                  <a:cubicBezTo>
                    <a:pt x="2945" y="1839"/>
                    <a:pt x="3025" y="1830"/>
                    <a:pt x="3102" y="1815"/>
                  </a:cubicBezTo>
                  <a:lnTo>
                    <a:pt x="3102" y="1815"/>
                  </a:lnTo>
                  <a:cubicBezTo>
                    <a:pt x="3009" y="1901"/>
                    <a:pt x="2880" y="1923"/>
                    <a:pt x="2756" y="1953"/>
                  </a:cubicBezTo>
                  <a:cubicBezTo>
                    <a:pt x="2627" y="1991"/>
                    <a:pt x="2503" y="2043"/>
                    <a:pt x="2392" y="2108"/>
                  </a:cubicBezTo>
                  <a:cubicBezTo>
                    <a:pt x="2370" y="2123"/>
                    <a:pt x="2346" y="2136"/>
                    <a:pt x="2330" y="2160"/>
                  </a:cubicBezTo>
                  <a:cubicBezTo>
                    <a:pt x="2318" y="2179"/>
                    <a:pt x="2315" y="2197"/>
                    <a:pt x="2309" y="2222"/>
                  </a:cubicBezTo>
                  <a:cubicBezTo>
                    <a:pt x="2287" y="2309"/>
                    <a:pt x="2265" y="2401"/>
                    <a:pt x="2247" y="2491"/>
                  </a:cubicBezTo>
                  <a:cubicBezTo>
                    <a:pt x="2216" y="2633"/>
                    <a:pt x="2179" y="2787"/>
                    <a:pt x="2231" y="2926"/>
                  </a:cubicBezTo>
                  <a:cubicBezTo>
                    <a:pt x="2145" y="2926"/>
                    <a:pt x="2062" y="2904"/>
                    <a:pt x="1984" y="2864"/>
                  </a:cubicBezTo>
                  <a:lnTo>
                    <a:pt x="1984" y="2864"/>
                  </a:lnTo>
                  <a:cubicBezTo>
                    <a:pt x="1994" y="2886"/>
                    <a:pt x="2009" y="2904"/>
                    <a:pt x="2021" y="2920"/>
                  </a:cubicBezTo>
                  <a:cubicBezTo>
                    <a:pt x="1929" y="3256"/>
                    <a:pt x="1855" y="3596"/>
                    <a:pt x="1802" y="3936"/>
                  </a:cubicBezTo>
                  <a:cubicBezTo>
                    <a:pt x="1324" y="3923"/>
                    <a:pt x="820" y="3899"/>
                    <a:pt x="401" y="3667"/>
                  </a:cubicBezTo>
                  <a:cubicBezTo>
                    <a:pt x="385" y="3661"/>
                    <a:pt x="367" y="3648"/>
                    <a:pt x="363" y="3633"/>
                  </a:cubicBezTo>
                  <a:cubicBezTo>
                    <a:pt x="354" y="3615"/>
                    <a:pt x="363" y="3590"/>
                    <a:pt x="370" y="3571"/>
                  </a:cubicBezTo>
                  <a:cubicBezTo>
                    <a:pt x="404" y="3472"/>
                    <a:pt x="397" y="3355"/>
                    <a:pt x="339" y="3263"/>
                  </a:cubicBezTo>
                  <a:lnTo>
                    <a:pt x="339" y="3263"/>
                  </a:lnTo>
                  <a:cubicBezTo>
                    <a:pt x="342" y="3290"/>
                    <a:pt x="348" y="3318"/>
                    <a:pt x="339" y="3340"/>
                  </a:cubicBezTo>
                  <a:cubicBezTo>
                    <a:pt x="333" y="3363"/>
                    <a:pt x="308" y="3383"/>
                    <a:pt x="285" y="3383"/>
                  </a:cubicBezTo>
                  <a:cubicBezTo>
                    <a:pt x="283" y="3383"/>
                    <a:pt x="282" y="3383"/>
                    <a:pt x="280" y="3383"/>
                  </a:cubicBezTo>
                  <a:cubicBezTo>
                    <a:pt x="271" y="3380"/>
                    <a:pt x="258" y="3371"/>
                    <a:pt x="249" y="3364"/>
                  </a:cubicBezTo>
                  <a:cubicBezTo>
                    <a:pt x="203" y="3321"/>
                    <a:pt x="172" y="3259"/>
                    <a:pt x="172" y="3195"/>
                  </a:cubicBezTo>
                  <a:cubicBezTo>
                    <a:pt x="163" y="3219"/>
                    <a:pt x="147" y="3244"/>
                    <a:pt x="135" y="3272"/>
                  </a:cubicBezTo>
                  <a:cubicBezTo>
                    <a:pt x="116" y="3256"/>
                    <a:pt x="89" y="3244"/>
                    <a:pt x="64" y="3235"/>
                  </a:cubicBezTo>
                  <a:cubicBezTo>
                    <a:pt x="62" y="3234"/>
                    <a:pt x="61" y="3234"/>
                    <a:pt x="59" y="3234"/>
                  </a:cubicBezTo>
                  <a:cubicBezTo>
                    <a:pt x="1" y="3234"/>
                    <a:pt x="33" y="3498"/>
                    <a:pt x="42" y="3519"/>
                  </a:cubicBezTo>
                  <a:cubicBezTo>
                    <a:pt x="73" y="3615"/>
                    <a:pt x="135" y="3698"/>
                    <a:pt x="228" y="3744"/>
                  </a:cubicBezTo>
                  <a:cubicBezTo>
                    <a:pt x="271" y="3766"/>
                    <a:pt x="311" y="3895"/>
                    <a:pt x="342" y="3936"/>
                  </a:cubicBezTo>
                  <a:cubicBezTo>
                    <a:pt x="379" y="3982"/>
                    <a:pt x="425" y="4013"/>
                    <a:pt x="462" y="4053"/>
                  </a:cubicBezTo>
                  <a:cubicBezTo>
                    <a:pt x="573" y="4173"/>
                    <a:pt x="672" y="4300"/>
                    <a:pt x="799" y="4408"/>
                  </a:cubicBezTo>
                  <a:cubicBezTo>
                    <a:pt x="772" y="4400"/>
                    <a:pt x="744" y="4396"/>
                    <a:pt x="717" y="4396"/>
                  </a:cubicBezTo>
                  <a:cubicBezTo>
                    <a:pt x="565" y="4396"/>
                    <a:pt x="411" y="4510"/>
                    <a:pt x="385" y="4664"/>
                  </a:cubicBezTo>
                  <a:cubicBezTo>
                    <a:pt x="489" y="4619"/>
                    <a:pt x="602" y="4595"/>
                    <a:pt x="716" y="4595"/>
                  </a:cubicBezTo>
                  <a:cubicBezTo>
                    <a:pt x="802" y="4595"/>
                    <a:pt x="887" y="4608"/>
                    <a:pt x="969" y="4636"/>
                  </a:cubicBezTo>
                  <a:cubicBezTo>
                    <a:pt x="845" y="4667"/>
                    <a:pt x="737" y="4757"/>
                    <a:pt x="678" y="4868"/>
                  </a:cubicBezTo>
                  <a:cubicBezTo>
                    <a:pt x="820" y="4789"/>
                    <a:pt x="981" y="4711"/>
                    <a:pt x="1136" y="4711"/>
                  </a:cubicBezTo>
                  <a:cubicBezTo>
                    <a:pt x="1194" y="4711"/>
                    <a:pt x="1251" y="4722"/>
                    <a:pt x="1305" y="4748"/>
                  </a:cubicBezTo>
                  <a:cubicBezTo>
                    <a:pt x="1213" y="4794"/>
                    <a:pt x="1114" y="4849"/>
                    <a:pt x="1046" y="4927"/>
                  </a:cubicBezTo>
                  <a:cubicBezTo>
                    <a:pt x="975" y="5004"/>
                    <a:pt x="935" y="5115"/>
                    <a:pt x="959" y="5217"/>
                  </a:cubicBezTo>
                  <a:cubicBezTo>
                    <a:pt x="1015" y="5174"/>
                    <a:pt x="1074" y="5130"/>
                    <a:pt x="1126" y="5084"/>
                  </a:cubicBezTo>
                  <a:cubicBezTo>
                    <a:pt x="1126" y="5171"/>
                    <a:pt x="1157" y="5257"/>
                    <a:pt x="1216" y="5319"/>
                  </a:cubicBezTo>
                  <a:cubicBezTo>
                    <a:pt x="1262" y="5242"/>
                    <a:pt x="1311" y="5174"/>
                    <a:pt x="1370" y="5103"/>
                  </a:cubicBezTo>
                  <a:cubicBezTo>
                    <a:pt x="1393" y="5078"/>
                    <a:pt x="1425" y="5051"/>
                    <a:pt x="1455" y="5051"/>
                  </a:cubicBezTo>
                  <a:cubicBezTo>
                    <a:pt x="1465" y="5051"/>
                    <a:pt x="1475" y="5054"/>
                    <a:pt x="1484" y="5063"/>
                  </a:cubicBezTo>
                  <a:cubicBezTo>
                    <a:pt x="1506" y="5078"/>
                    <a:pt x="1509" y="5109"/>
                    <a:pt x="1509" y="5130"/>
                  </a:cubicBezTo>
                  <a:cubicBezTo>
                    <a:pt x="1527" y="5309"/>
                    <a:pt x="1651" y="5467"/>
                    <a:pt x="1818" y="5529"/>
                  </a:cubicBezTo>
                  <a:cubicBezTo>
                    <a:pt x="1732" y="5555"/>
                    <a:pt x="1644" y="5567"/>
                    <a:pt x="1555" y="5567"/>
                  </a:cubicBezTo>
                  <a:cubicBezTo>
                    <a:pt x="1415" y="5567"/>
                    <a:pt x="1272" y="5538"/>
                    <a:pt x="1138" y="5495"/>
                  </a:cubicBezTo>
                  <a:cubicBezTo>
                    <a:pt x="922" y="5421"/>
                    <a:pt x="722" y="5300"/>
                    <a:pt x="524" y="5186"/>
                  </a:cubicBezTo>
                  <a:lnTo>
                    <a:pt x="524" y="5186"/>
                  </a:lnTo>
                  <a:cubicBezTo>
                    <a:pt x="712" y="5448"/>
                    <a:pt x="1043" y="5563"/>
                    <a:pt x="1345" y="5665"/>
                  </a:cubicBezTo>
                  <a:cubicBezTo>
                    <a:pt x="1237" y="5652"/>
                    <a:pt x="1157" y="5655"/>
                    <a:pt x="1052" y="5612"/>
                  </a:cubicBezTo>
                  <a:cubicBezTo>
                    <a:pt x="938" y="5566"/>
                    <a:pt x="820" y="5513"/>
                    <a:pt x="709" y="5455"/>
                  </a:cubicBezTo>
                  <a:cubicBezTo>
                    <a:pt x="487" y="5340"/>
                    <a:pt x="271" y="5205"/>
                    <a:pt x="58" y="5069"/>
                  </a:cubicBezTo>
                  <a:lnTo>
                    <a:pt x="58" y="5069"/>
                  </a:lnTo>
                  <a:cubicBezTo>
                    <a:pt x="428" y="5470"/>
                    <a:pt x="830" y="5841"/>
                    <a:pt x="1231" y="6211"/>
                  </a:cubicBezTo>
                  <a:cubicBezTo>
                    <a:pt x="1262" y="6239"/>
                    <a:pt x="1290" y="6267"/>
                    <a:pt x="1327" y="6282"/>
                  </a:cubicBezTo>
                  <a:cubicBezTo>
                    <a:pt x="1363" y="6297"/>
                    <a:pt x="1399" y="6302"/>
                    <a:pt x="1437" y="6302"/>
                  </a:cubicBezTo>
                  <a:cubicBezTo>
                    <a:pt x="1461" y="6302"/>
                    <a:pt x="1485" y="6300"/>
                    <a:pt x="1509" y="6297"/>
                  </a:cubicBezTo>
                  <a:cubicBezTo>
                    <a:pt x="2762" y="6208"/>
                    <a:pt x="4025" y="6208"/>
                    <a:pt x="5282" y="6162"/>
                  </a:cubicBezTo>
                  <a:cubicBezTo>
                    <a:pt x="5452" y="6152"/>
                    <a:pt x="5618" y="6146"/>
                    <a:pt x="5788" y="6137"/>
                  </a:cubicBezTo>
                  <a:cubicBezTo>
                    <a:pt x="7054" y="6081"/>
                    <a:pt x="8320" y="5989"/>
                    <a:pt x="9579" y="5859"/>
                  </a:cubicBezTo>
                  <a:cubicBezTo>
                    <a:pt x="9539" y="5859"/>
                    <a:pt x="9644" y="5032"/>
                    <a:pt x="9610" y="5019"/>
                  </a:cubicBezTo>
                  <a:cubicBezTo>
                    <a:pt x="9508" y="4985"/>
                    <a:pt x="9403" y="4945"/>
                    <a:pt x="9305" y="4911"/>
                  </a:cubicBezTo>
                  <a:cubicBezTo>
                    <a:pt x="9351" y="4809"/>
                    <a:pt x="9382" y="4701"/>
                    <a:pt x="9397" y="4593"/>
                  </a:cubicBezTo>
                  <a:cubicBezTo>
                    <a:pt x="9428" y="4417"/>
                    <a:pt x="9397" y="4254"/>
                    <a:pt x="9305" y="4099"/>
                  </a:cubicBezTo>
                  <a:cubicBezTo>
                    <a:pt x="9305" y="4096"/>
                    <a:pt x="9302" y="4096"/>
                    <a:pt x="9302" y="4093"/>
                  </a:cubicBezTo>
                  <a:cubicBezTo>
                    <a:pt x="9196" y="3922"/>
                    <a:pt x="9035" y="3865"/>
                    <a:pt x="8856" y="3865"/>
                  </a:cubicBezTo>
                  <a:cubicBezTo>
                    <a:pt x="8680" y="3865"/>
                    <a:pt x="8487" y="3921"/>
                    <a:pt x="8314" y="3976"/>
                  </a:cubicBezTo>
                  <a:cubicBezTo>
                    <a:pt x="8304" y="3973"/>
                    <a:pt x="8292" y="3970"/>
                    <a:pt x="8286" y="3966"/>
                  </a:cubicBezTo>
                  <a:cubicBezTo>
                    <a:pt x="8157" y="3923"/>
                    <a:pt x="8024" y="3907"/>
                    <a:pt x="7889" y="3907"/>
                  </a:cubicBezTo>
                  <a:cubicBezTo>
                    <a:pt x="7813" y="3907"/>
                    <a:pt x="7736" y="3912"/>
                    <a:pt x="7659" y="3920"/>
                  </a:cubicBezTo>
                  <a:cubicBezTo>
                    <a:pt x="7674" y="3945"/>
                    <a:pt x="7674" y="3982"/>
                    <a:pt x="7659" y="4013"/>
                  </a:cubicBezTo>
                  <a:lnTo>
                    <a:pt x="7659" y="3973"/>
                  </a:lnTo>
                  <a:cubicBezTo>
                    <a:pt x="7656" y="3837"/>
                    <a:pt x="7610" y="3682"/>
                    <a:pt x="7480" y="3627"/>
                  </a:cubicBezTo>
                  <a:cubicBezTo>
                    <a:pt x="7453" y="3615"/>
                    <a:pt x="7429" y="3609"/>
                    <a:pt x="7408" y="3609"/>
                  </a:cubicBezTo>
                  <a:cubicBezTo>
                    <a:pt x="7364" y="3609"/>
                    <a:pt x="7330" y="3634"/>
                    <a:pt x="7295" y="3679"/>
                  </a:cubicBezTo>
                  <a:cubicBezTo>
                    <a:pt x="7270" y="3710"/>
                    <a:pt x="7190" y="3846"/>
                    <a:pt x="7205" y="3883"/>
                  </a:cubicBezTo>
                  <a:cubicBezTo>
                    <a:pt x="7165" y="3790"/>
                    <a:pt x="7171" y="3679"/>
                    <a:pt x="7218" y="3587"/>
                  </a:cubicBezTo>
                  <a:cubicBezTo>
                    <a:pt x="7196" y="3582"/>
                    <a:pt x="7174" y="3579"/>
                    <a:pt x="7152" y="3579"/>
                  </a:cubicBezTo>
                  <a:cubicBezTo>
                    <a:pt x="7081" y="3579"/>
                    <a:pt x="7011" y="3605"/>
                    <a:pt x="6961" y="3652"/>
                  </a:cubicBezTo>
                  <a:cubicBezTo>
                    <a:pt x="6896" y="3713"/>
                    <a:pt x="6862" y="3815"/>
                    <a:pt x="6881" y="3905"/>
                  </a:cubicBezTo>
                  <a:cubicBezTo>
                    <a:pt x="6843" y="3881"/>
                    <a:pt x="6836" y="3814"/>
                    <a:pt x="6799" y="3814"/>
                  </a:cubicBezTo>
                  <a:cubicBezTo>
                    <a:pt x="6796" y="3814"/>
                    <a:pt x="6794" y="3815"/>
                    <a:pt x="6791" y="3815"/>
                  </a:cubicBezTo>
                  <a:cubicBezTo>
                    <a:pt x="6779" y="3818"/>
                    <a:pt x="6773" y="3828"/>
                    <a:pt x="6764" y="3834"/>
                  </a:cubicBezTo>
                  <a:cubicBezTo>
                    <a:pt x="6711" y="3899"/>
                    <a:pt x="6748" y="3997"/>
                    <a:pt x="6785" y="4068"/>
                  </a:cubicBezTo>
                  <a:cubicBezTo>
                    <a:pt x="6722" y="4021"/>
                    <a:pt x="6641" y="3997"/>
                    <a:pt x="6560" y="3997"/>
                  </a:cubicBezTo>
                  <a:cubicBezTo>
                    <a:pt x="6504" y="3997"/>
                    <a:pt x="6448" y="4009"/>
                    <a:pt x="6399" y="4034"/>
                  </a:cubicBezTo>
                  <a:cubicBezTo>
                    <a:pt x="6402" y="4034"/>
                    <a:pt x="6404" y="4034"/>
                    <a:pt x="6406" y="4034"/>
                  </a:cubicBezTo>
                  <a:cubicBezTo>
                    <a:pt x="6453" y="4034"/>
                    <a:pt x="6491" y="4092"/>
                    <a:pt x="6470" y="4130"/>
                  </a:cubicBezTo>
                  <a:cubicBezTo>
                    <a:pt x="6459" y="4154"/>
                    <a:pt x="6434" y="4166"/>
                    <a:pt x="6409" y="4166"/>
                  </a:cubicBezTo>
                  <a:cubicBezTo>
                    <a:pt x="6386" y="4166"/>
                    <a:pt x="6363" y="4156"/>
                    <a:pt x="6353" y="4136"/>
                  </a:cubicBezTo>
                  <a:cubicBezTo>
                    <a:pt x="6344" y="4124"/>
                    <a:pt x="6341" y="4108"/>
                    <a:pt x="6325" y="4108"/>
                  </a:cubicBezTo>
                  <a:cubicBezTo>
                    <a:pt x="6316" y="4108"/>
                    <a:pt x="6313" y="4112"/>
                    <a:pt x="6310" y="4112"/>
                  </a:cubicBezTo>
                  <a:cubicBezTo>
                    <a:pt x="6282" y="4130"/>
                    <a:pt x="6264" y="4161"/>
                    <a:pt x="6260" y="4198"/>
                  </a:cubicBezTo>
                  <a:cubicBezTo>
                    <a:pt x="6236" y="4090"/>
                    <a:pt x="6251" y="3960"/>
                    <a:pt x="6310" y="3865"/>
                  </a:cubicBezTo>
                  <a:cubicBezTo>
                    <a:pt x="6344" y="3806"/>
                    <a:pt x="6399" y="3760"/>
                    <a:pt x="6436" y="3704"/>
                  </a:cubicBezTo>
                  <a:cubicBezTo>
                    <a:pt x="6477" y="3645"/>
                    <a:pt x="6498" y="3568"/>
                    <a:pt x="6464" y="3510"/>
                  </a:cubicBezTo>
                  <a:cubicBezTo>
                    <a:pt x="6468" y="3509"/>
                    <a:pt x="6471" y="3509"/>
                    <a:pt x="6475" y="3509"/>
                  </a:cubicBezTo>
                  <a:cubicBezTo>
                    <a:pt x="6537" y="3509"/>
                    <a:pt x="6594" y="3552"/>
                    <a:pt x="6654" y="3552"/>
                  </a:cubicBezTo>
                  <a:cubicBezTo>
                    <a:pt x="6661" y="3552"/>
                    <a:pt x="6669" y="3551"/>
                    <a:pt x="6677" y="3550"/>
                  </a:cubicBezTo>
                  <a:cubicBezTo>
                    <a:pt x="6699" y="3543"/>
                    <a:pt x="6724" y="3528"/>
                    <a:pt x="6745" y="3519"/>
                  </a:cubicBezTo>
                  <a:cubicBezTo>
                    <a:pt x="6816" y="3479"/>
                    <a:pt x="6893" y="3448"/>
                    <a:pt x="6974" y="3432"/>
                  </a:cubicBezTo>
                  <a:cubicBezTo>
                    <a:pt x="6696" y="3364"/>
                    <a:pt x="6409" y="3312"/>
                    <a:pt x="6125" y="3306"/>
                  </a:cubicBezTo>
                  <a:cubicBezTo>
                    <a:pt x="5942" y="3303"/>
                    <a:pt x="5770" y="3303"/>
                    <a:pt x="5597" y="3256"/>
                  </a:cubicBezTo>
                  <a:lnTo>
                    <a:pt x="5597" y="3256"/>
                  </a:lnTo>
                  <a:cubicBezTo>
                    <a:pt x="5621" y="3343"/>
                    <a:pt x="5513" y="3417"/>
                    <a:pt x="5448" y="3460"/>
                  </a:cubicBezTo>
                  <a:cubicBezTo>
                    <a:pt x="5343" y="3528"/>
                    <a:pt x="5248" y="3611"/>
                    <a:pt x="5155" y="3692"/>
                  </a:cubicBezTo>
                  <a:cubicBezTo>
                    <a:pt x="5072" y="3769"/>
                    <a:pt x="4998" y="3880"/>
                    <a:pt x="4908" y="3945"/>
                  </a:cubicBezTo>
                  <a:cubicBezTo>
                    <a:pt x="4914" y="3957"/>
                    <a:pt x="4921" y="3970"/>
                    <a:pt x="4927" y="3983"/>
                  </a:cubicBezTo>
                  <a:lnTo>
                    <a:pt x="4927" y="3983"/>
                  </a:lnTo>
                  <a:cubicBezTo>
                    <a:pt x="4917" y="3969"/>
                    <a:pt x="4907" y="3957"/>
                    <a:pt x="4896" y="3945"/>
                  </a:cubicBezTo>
                  <a:cubicBezTo>
                    <a:pt x="4859" y="3905"/>
                    <a:pt x="4862" y="3858"/>
                    <a:pt x="4819" y="3815"/>
                  </a:cubicBezTo>
                  <a:cubicBezTo>
                    <a:pt x="4816" y="3812"/>
                    <a:pt x="5294" y="3368"/>
                    <a:pt x="5340" y="3327"/>
                  </a:cubicBezTo>
                  <a:lnTo>
                    <a:pt x="5340" y="3327"/>
                  </a:lnTo>
                  <a:cubicBezTo>
                    <a:pt x="5143" y="3392"/>
                    <a:pt x="4970" y="3448"/>
                    <a:pt x="4803" y="3519"/>
                  </a:cubicBezTo>
                  <a:cubicBezTo>
                    <a:pt x="4723" y="3550"/>
                    <a:pt x="4636" y="3608"/>
                    <a:pt x="4550" y="3618"/>
                  </a:cubicBezTo>
                  <a:cubicBezTo>
                    <a:pt x="4534" y="3620"/>
                    <a:pt x="4518" y="3621"/>
                    <a:pt x="4503" y="3621"/>
                  </a:cubicBezTo>
                  <a:cubicBezTo>
                    <a:pt x="4447" y="3621"/>
                    <a:pt x="4391" y="3608"/>
                    <a:pt x="4335" y="3598"/>
                  </a:cubicBezTo>
                  <a:lnTo>
                    <a:pt x="4335" y="3598"/>
                  </a:lnTo>
                  <a:cubicBezTo>
                    <a:pt x="4361" y="3601"/>
                    <a:pt x="4388" y="3604"/>
                    <a:pt x="4414" y="3608"/>
                  </a:cubicBezTo>
                  <a:cubicBezTo>
                    <a:pt x="4438" y="3612"/>
                    <a:pt x="4457" y="3614"/>
                    <a:pt x="4474" y="3614"/>
                  </a:cubicBezTo>
                  <a:cubicBezTo>
                    <a:pt x="4541" y="3614"/>
                    <a:pt x="4565" y="3584"/>
                    <a:pt x="4624" y="3525"/>
                  </a:cubicBezTo>
                  <a:cubicBezTo>
                    <a:pt x="4686" y="3460"/>
                    <a:pt x="4763" y="3405"/>
                    <a:pt x="4843" y="3368"/>
                  </a:cubicBezTo>
                  <a:cubicBezTo>
                    <a:pt x="4967" y="3309"/>
                    <a:pt x="5103" y="3281"/>
                    <a:pt x="5232" y="3250"/>
                  </a:cubicBezTo>
                  <a:cubicBezTo>
                    <a:pt x="5081" y="3151"/>
                    <a:pt x="4948" y="3025"/>
                    <a:pt x="4797" y="2923"/>
                  </a:cubicBezTo>
                  <a:cubicBezTo>
                    <a:pt x="4766" y="2904"/>
                    <a:pt x="4454" y="2738"/>
                    <a:pt x="4448" y="2719"/>
                  </a:cubicBezTo>
                  <a:lnTo>
                    <a:pt x="4448" y="2719"/>
                  </a:lnTo>
                  <a:cubicBezTo>
                    <a:pt x="4488" y="3016"/>
                    <a:pt x="4501" y="3337"/>
                    <a:pt x="4226" y="3522"/>
                  </a:cubicBezTo>
                  <a:cubicBezTo>
                    <a:pt x="4195" y="3210"/>
                    <a:pt x="4133" y="2904"/>
                    <a:pt x="4044" y="2605"/>
                  </a:cubicBezTo>
                  <a:cubicBezTo>
                    <a:pt x="4000" y="2463"/>
                    <a:pt x="4146" y="2414"/>
                    <a:pt x="4192" y="2296"/>
                  </a:cubicBezTo>
                  <a:cubicBezTo>
                    <a:pt x="3945" y="2170"/>
                    <a:pt x="3874" y="1839"/>
                    <a:pt x="3621" y="1740"/>
                  </a:cubicBezTo>
                  <a:cubicBezTo>
                    <a:pt x="3581" y="1725"/>
                    <a:pt x="3544" y="1719"/>
                    <a:pt x="3503" y="1713"/>
                  </a:cubicBezTo>
                  <a:cubicBezTo>
                    <a:pt x="3426" y="1700"/>
                    <a:pt x="3349" y="1688"/>
                    <a:pt x="3269" y="1673"/>
                  </a:cubicBezTo>
                  <a:lnTo>
                    <a:pt x="3269" y="1688"/>
                  </a:lnTo>
                  <a:cubicBezTo>
                    <a:pt x="3145" y="1629"/>
                    <a:pt x="3031" y="1534"/>
                    <a:pt x="2954" y="1422"/>
                  </a:cubicBezTo>
                  <a:lnTo>
                    <a:pt x="2960" y="1419"/>
                  </a:lnTo>
                  <a:cubicBezTo>
                    <a:pt x="2982" y="1392"/>
                    <a:pt x="2963" y="1345"/>
                    <a:pt x="2975" y="1314"/>
                  </a:cubicBezTo>
                  <a:cubicBezTo>
                    <a:pt x="2994" y="1268"/>
                    <a:pt x="3046" y="1237"/>
                    <a:pt x="3083" y="1206"/>
                  </a:cubicBezTo>
                  <a:cubicBezTo>
                    <a:pt x="3232" y="1070"/>
                    <a:pt x="3293" y="820"/>
                    <a:pt x="3259" y="626"/>
                  </a:cubicBezTo>
                  <a:lnTo>
                    <a:pt x="3259" y="626"/>
                  </a:lnTo>
                  <a:cubicBezTo>
                    <a:pt x="3303" y="641"/>
                    <a:pt x="3324" y="681"/>
                    <a:pt x="3343" y="725"/>
                  </a:cubicBezTo>
                  <a:cubicBezTo>
                    <a:pt x="3368" y="811"/>
                    <a:pt x="3349" y="907"/>
                    <a:pt x="3337" y="993"/>
                  </a:cubicBezTo>
                  <a:cubicBezTo>
                    <a:pt x="3324" y="1132"/>
                    <a:pt x="3368" y="1302"/>
                    <a:pt x="3519" y="1342"/>
                  </a:cubicBezTo>
                  <a:cubicBezTo>
                    <a:pt x="3537" y="1347"/>
                    <a:pt x="3555" y="1349"/>
                    <a:pt x="3573" y="1349"/>
                  </a:cubicBezTo>
                  <a:cubicBezTo>
                    <a:pt x="3685" y="1349"/>
                    <a:pt x="3795" y="1264"/>
                    <a:pt x="3865" y="1163"/>
                  </a:cubicBezTo>
                  <a:cubicBezTo>
                    <a:pt x="3923" y="1080"/>
                    <a:pt x="3957" y="950"/>
                    <a:pt x="3979" y="851"/>
                  </a:cubicBezTo>
                  <a:cubicBezTo>
                    <a:pt x="3985" y="817"/>
                    <a:pt x="3973" y="519"/>
                    <a:pt x="3979" y="515"/>
                  </a:cubicBezTo>
                  <a:lnTo>
                    <a:pt x="3979" y="515"/>
                  </a:lnTo>
                  <a:cubicBezTo>
                    <a:pt x="3957" y="527"/>
                    <a:pt x="3939" y="543"/>
                    <a:pt x="3923" y="555"/>
                  </a:cubicBezTo>
                  <a:cubicBezTo>
                    <a:pt x="3957" y="472"/>
                    <a:pt x="3939" y="373"/>
                    <a:pt x="3871" y="314"/>
                  </a:cubicBezTo>
                  <a:cubicBezTo>
                    <a:pt x="3840" y="290"/>
                    <a:pt x="3799" y="276"/>
                    <a:pt x="3758" y="276"/>
                  </a:cubicBezTo>
                  <a:cubicBezTo>
                    <a:pt x="3711" y="276"/>
                    <a:pt x="3664" y="293"/>
                    <a:pt x="3633" y="330"/>
                  </a:cubicBezTo>
                  <a:cubicBezTo>
                    <a:pt x="3648" y="268"/>
                    <a:pt x="3689" y="209"/>
                    <a:pt x="3738" y="172"/>
                  </a:cubicBezTo>
                  <a:lnTo>
                    <a:pt x="3738" y="172"/>
                  </a:lnTo>
                  <a:cubicBezTo>
                    <a:pt x="3568" y="200"/>
                    <a:pt x="3414" y="302"/>
                    <a:pt x="3321" y="450"/>
                  </a:cubicBezTo>
                  <a:cubicBezTo>
                    <a:pt x="3253" y="388"/>
                    <a:pt x="3272" y="314"/>
                    <a:pt x="3232" y="246"/>
                  </a:cubicBezTo>
                  <a:cubicBezTo>
                    <a:pt x="3192" y="172"/>
                    <a:pt x="3114" y="113"/>
                    <a:pt x="3043" y="67"/>
                  </a:cubicBezTo>
                  <a:cubicBezTo>
                    <a:pt x="2968" y="21"/>
                    <a:pt x="2892" y="1"/>
                    <a:pt x="2812" y="1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4748;p104">
              <a:extLst>
                <a:ext uri="{FF2B5EF4-FFF2-40B4-BE49-F238E27FC236}">
                  <a16:creationId xmlns:a16="http://schemas.microsoft.com/office/drawing/2014/main" id="{0463FB1F-5A2A-C05D-C5F0-895318A2644C}"/>
                </a:ext>
              </a:extLst>
            </p:cNvPr>
            <p:cNvSpPr/>
            <p:nvPr/>
          </p:nvSpPr>
          <p:spPr>
            <a:xfrm>
              <a:off x="6536681" y="4053079"/>
              <a:ext cx="21487" cy="23106"/>
            </a:xfrm>
            <a:custGeom>
              <a:avLst/>
              <a:gdLst/>
              <a:ahLst/>
              <a:cxnLst/>
              <a:rect l="l" t="t" r="r" b="b"/>
              <a:pathLst>
                <a:path w="199" h="214" extrusionOk="0">
                  <a:moveTo>
                    <a:pt x="1" y="1"/>
                  </a:moveTo>
                  <a:cubicBezTo>
                    <a:pt x="1" y="1"/>
                    <a:pt x="1" y="19"/>
                    <a:pt x="10" y="47"/>
                  </a:cubicBezTo>
                  <a:cubicBezTo>
                    <a:pt x="13" y="63"/>
                    <a:pt x="22" y="78"/>
                    <a:pt x="29" y="93"/>
                  </a:cubicBezTo>
                  <a:cubicBezTo>
                    <a:pt x="32" y="103"/>
                    <a:pt x="38" y="109"/>
                    <a:pt x="44" y="118"/>
                  </a:cubicBezTo>
                  <a:cubicBezTo>
                    <a:pt x="53" y="124"/>
                    <a:pt x="56" y="134"/>
                    <a:pt x="63" y="140"/>
                  </a:cubicBezTo>
                  <a:cubicBezTo>
                    <a:pt x="75" y="155"/>
                    <a:pt x="90" y="168"/>
                    <a:pt x="106" y="180"/>
                  </a:cubicBezTo>
                  <a:cubicBezTo>
                    <a:pt x="121" y="189"/>
                    <a:pt x="137" y="198"/>
                    <a:pt x="152" y="201"/>
                  </a:cubicBezTo>
                  <a:cubicBezTo>
                    <a:pt x="180" y="214"/>
                    <a:pt x="198" y="214"/>
                    <a:pt x="198" y="214"/>
                  </a:cubicBezTo>
                  <a:cubicBezTo>
                    <a:pt x="198" y="214"/>
                    <a:pt x="195" y="211"/>
                    <a:pt x="186" y="208"/>
                  </a:cubicBezTo>
                  <a:cubicBezTo>
                    <a:pt x="180" y="201"/>
                    <a:pt x="171" y="192"/>
                    <a:pt x="161" y="186"/>
                  </a:cubicBezTo>
                  <a:cubicBezTo>
                    <a:pt x="140" y="168"/>
                    <a:pt x="115" y="143"/>
                    <a:pt x="90" y="115"/>
                  </a:cubicBezTo>
                  <a:cubicBezTo>
                    <a:pt x="69" y="90"/>
                    <a:pt x="44" y="63"/>
                    <a:pt x="29" y="38"/>
                  </a:cubicBezTo>
                  <a:cubicBezTo>
                    <a:pt x="22" y="29"/>
                    <a:pt x="13" y="19"/>
                    <a:pt x="10" y="13"/>
                  </a:cubicBezTo>
                  <a:cubicBezTo>
                    <a:pt x="7" y="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92A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DB5A7A09-810F-5AAF-FA6B-297A11F32F83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421" name="Google Shape;1045;p55">
            <a:extLst>
              <a:ext uri="{FF2B5EF4-FFF2-40B4-BE49-F238E27FC236}">
                <a16:creationId xmlns:a16="http://schemas.microsoft.com/office/drawing/2014/main" id="{A8A24300-9583-66B6-428A-0AAAE626D7F7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1422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F668CC0C-B294-A375-8363-DB1EC195ECF2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3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9B1CAB9D-02F1-28DA-667C-2FC34D4621C1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4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9961A5FD-95B0-B823-84D0-0603FEB43050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5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F90C0788-CEFF-302A-B8F6-8BAEB8BB87B0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6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E2EA5EF4-185F-631E-E1CC-35DA0AFC70BF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27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104C8F18-19E9-FB10-3579-048953DE26F6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8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B775540E-8B7F-2FD9-893A-EE4316180041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1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1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1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02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64"/>
          <p:cNvSpPr txBox="1">
            <a:spLocks noGrp="1"/>
          </p:cNvSpPr>
          <p:nvPr>
            <p:ph type="title"/>
          </p:nvPr>
        </p:nvSpPr>
        <p:spPr>
          <a:xfrm>
            <a:off x="1083757" y="1410450"/>
            <a:ext cx="359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Questions </a:t>
            </a:r>
            <a:endParaRPr/>
          </a:p>
        </p:txBody>
      </p:sp>
      <p:sp>
        <p:nvSpPr>
          <p:cNvPr id="1402" name="Google Shape;1402;p64"/>
          <p:cNvSpPr txBox="1">
            <a:spLocks noGrp="1"/>
          </p:cNvSpPr>
          <p:nvPr>
            <p:ph type="subTitle" idx="1"/>
          </p:nvPr>
        </p:nvSpPr>
        <p:spPr>
          <a:xfrm>
            <a:off x="1201164" y="1891113"/>
            <a:ext cx="4951451" cy="24529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/>
              <a:t>Survey questions are deliberately created to elicit sorts of replies that might aid researchers in understanding attitudes, views, behaviors and other crucial data relevant to their study objectives.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/>
              <a:t>People may easily comprehend the questions and give accurate, clear answers without making any mistakes.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/>
              <a:t>If he chooses to view films at home or at a theatre, there are two divisions (home section and cinema section).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/>
              <a:t>To determine if a person is responding carelessly or not, there are questions to gauge careless responses.</a:t>
            </a:r>
            <a:endParaRPr/>
          </a:p>
        </p:txBody>
      </p:sp>
      <p:sp>
        <p:nvSpPr>
          <p:cNvPr id="1403" name="Google Shape;1403;p64"/>
          <p:cNvSpPr txBox="1">
            <a:spLocks noGrp="1"/>
          </p:cNvSpPr>
          <p:nvPr>
            <p:ph type="title" idx="4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Questions Area</a:t>
            </a:r>
            <a:endParaRPr/>
          </a:p>
        </p:txBody>
      </p:sp>
      <p:sp>
        <p:nvSpPr>
          <p:cNvPr id="15" name="Google Shape;3643;p102">
            <a:extLst>
              <a:ext uri="{FF2B5EF4-FFF2-40B4-BE49-F238E27FC236}">
                <a16:creationId xmlns:a16="http://schemas.microsoft.com/office/drawing/2014/main" id="{0D626FFC-713E-9BA8-9C9A-93A197B96DDA}"/>
              </a:ext>
            </a:extLst>
          </p:cNvPr>
          <p:cNvSpPr/>
          <p:nvPr/>
        </p:nvSpPr>
        <p:spPr>
          <a:xfrm>
            <a:off x="704117" y="1547105"/>
            <a:ext cx="370183" cy="419824"/>
          </a:xfrm>
          <a:custGeom>
            <a:avLst/>
            <a:gdLst/>
            <a:ahLst/>
            <a:cxnLst/>
            <a:rect l="l" t="t" r="r" b="b"/>
            <a:pathLst>
              <a:path w="7740" h="10218" extrusionOk="0">
                <a:moveTo>
                  <a:pt x="3811" y="1049"/>
                </a:moveTo>
                <a:lnTo>
                  <a:pt x="4358" y="2120"/>
                </a:lnTo>
                <a:cubicBezTo>
                  <a:pt x="4382" y="2215"/>
                  <a:pt x="4477" y="2263"/>
                  <a:pt x="4596" y="2263"/>
                </a:cubicBezTo>
                <a:lnTo>
                  <a:pt x="5787" y="2454"/>
                </a:lnTo>
                <a:lnTo>
                  <a:pt x="4930" y="3287"/>
                </a:lnTo>
                <a:cubicBezTo>
                  <a:pt x="4858" y="3335"/>
                  <a:pt x="4835" y="3454"/>
                  <a:pt x="4835" y="3549"/>
                </a:cubicBezTo>
                <a:lnTo>
                  <a:pt x="5049" y="4740"/>
                </a:lnTo>
                <a:lnTo>
                  <a:pt x="5049" y="4740"/>
                </a:lnTo>
                <a:lnTo>
                  <a:pt x="3977" y="4168"/>
                </a:lnTo>
                <a:cubicBezTo>
                  <a:pt x="3930" y="4144"/>
                  <a:pt x="3882" y="4144"/>
                  <a:pt x="3811" y="4144"/>
                </a:cubicBezTo>
                <a:cubicBezTo>
                  <a:pt x="3763" y="4144"/>
                  <a:pt x="3739" y="4144"/>
                  <a:pt x="3668" y="4168"/>
                </a:cubicBezTo>
                <a:lnTo>
                  <a:pt x="2596" y="4740"/>
                </a:lnTo>
                <a:lnTo>
                  <a:pt x="2810" y="3549"/>
                </a:lnTo>
                <a:cubicBezTo>
                  <a:pt x="2834" y="3430"/>
                  <a:pt x="2810" y="3335"/>
                  <a:pt x="2715" y="3287"/>
                </a:cubicBezTo>
                <a:lnTo>
                  <a:pt x="1858" y="2454"/>
                </a:lnTo>
                <a:lnTo>
                  <a:pt x="3048" y="2263"/>
                </a:lnTo>
                <a:cubicBezTo>
                  <a:pt x="3144" y="2263"/>
                  <a:pt x="3215" y="2168"/>
                  <a:pt x="3287" y="2120"/>
                </a:cubicBezTo>
                <a:lnTo>
                  <a:pt x="3811" y="1049"/>
                </a:lnTo>
                <a:close/>
                <a:moveTo>
                  <a:pt x="3811" y="4740"/>
                </a:moveTo>
                <a:lnTo>
                  <a:pt x="4025" y="4859"/>
                </a:lnTo>
                <a:lnTo>
                  <a:pt x="4263" y="6835"/>
                </a:lnTo>
                <a:lnTo>
                  <a:pt x="3334" y="6835"/>
                </a:lnTo>
                <a:lnTo>
                  <a:pt x="3620" y="4859"/>
                </a:lnTo>
                <a:lnTo>
                  <a:pt x="3811" y="4740"/>
                </a:lnTo>
                <a:close/>
                <a:moveTo>
                  <a:pt x="5406" y="7455"/>
                </a:moveTo>
                <a:cubicBezTo>
                  <a:pt x="5573" y="7455"/>
                  <a:pt x="5692" y="7574"/>
                  <a:pt x="5692" y="7740"/>
                </a:cubicBezTo>
                <a:lnTo>
                  <a:pt x="5692" y="8431"/>
                </a:lnTo>
                <a:lnTo>
                  <a:pt x="1905" y="8431"/>
                </a:lnTo>
                <a:lnTo>
                  <a:pt x="1905" y="7740"/>
                </a:lnTo>
                <a:cubicBezTo>
                  <a:pt x="1905" y="7574"/>
                  <a:pt x="2024" y="7455"/>
                  <a:pt x="2215" y="7455"/>
                </a:cubicBezTo>
                <a:close/>
                <a:moveTo>
                  <a:pt x="6621" y="9026"/>
                </a:moveTo>
                <a:cubicBezTo>
                  <a:pt x="6883" y="9026"/>
                  <a:pt x="7121" y="9241"/>
                  <a:pt x="7121" y="9526"/>
                </a:cubicBezTo>
                <a:lnTo>
                  <a:pt x="7121" y="9622"/>
                </a:lnTo>
                <a:lnTo>
                  <a:pt x="548" y="9622"/>
                </a:lnTo>
                <a:lnTo>
                  <a:pt x="548" y="9526"/>
                </a:lnTo>
                <a:cubicBezTo>
                  <a:pt x="548" y="9265"/>
                  <a:pt x="762" y="9026"/>
                  <a:pt x="1048" y="9026"/>
                </a:cubicBezTo>
                <a:close/>
                <a:moveTo>
                  <a:pt x="3834" y="1"/>
                </a:moveTo>
                <a:cubicBezTo>
                  <a:pt x="3715" y="1"/>
                  <a:pt x="3644" y="72"/>
                  <a:pt x="3572" y="191"/>
                </a:cubicBezTo>
                <a:lnTo>
                  <a:pt x="2858" y="1668"/>
                </a:lnTo>
                <a:lnTo>
                  <a:pt x="1215" y="1906"/>
                </a:lnTo>
                <a:cubicBezTo>
                  <a:pt x="1096" y="1954"/>
                  <a:pt x="1024" y="2001"/>
                  <a:pt x="977" y="2120"/>
                </a:cubicBezTo>
                <a:cubicBezTo>
                  <a:pt x="953" y="2239"/>
                  <a:pt x="977" y="2358"/>
                  <a:pt x="1072" y="2430"/>
                </a:cubicBezTo>
                <a:lnTo>
                  <a:pt x="2263" y="3573"/>
                </a:lnTo>
                <a:lnTo>
                  <a:pt x="2001" y="5216"/>
                </a:lnTo>
                <a:cubicBezTo>
                  <a:pt x="1977" y="5335"/>
                  <a:pt x="2024" y="5454"/>
                  <a:pt x="2120" y="5526"/>
                </a:cubicBezTo>
                <a:cubicBezTo>
                  <a:pt x="2179" y="5555"/>
                  <a:pt x="2247" y="5575"/>
                  <a:pt x="2318" y="5575"/>
                </a:cubicBezTo>
                <a:cubicBezTo>
                  <a:pt x="2362" y="5575"/>
                  <a:pt x="2408" y="5568"/>
                  <a:pt x="2453" y="5549"/>
                </a:cubicBezTo>
                <a:lnTo>
                  <a:pt x="3048" y="5216"/>
                </a:lnTo>
                <a:lnTo>
                  <a:pt x="2834" y="6859"/>
                </a:lnTo>
                <a:lnTo>
                  <a:pt x="2286" y="6859"/>
                </a:lnTo>
                <a:cubicBezTo>
                  <a:pt x="1786" y="6859"/>
                  <a:pt x="1405" y="7240"/>
                  <a:pt x="1405" y="7740"/>
                </a:cubicBezTo>
                <a:lnTo>
                  <a:pt x="1405" y="8431"/>
                </a:lnTo>
                <a:lnTo>
                  <a:pt x="1096" y="8431"/>
                </a:lnTo>
                <a:cubicBezTo>
                  <a:pt x="500" y="8431"/>
                  <a:pt x="0" y="8907"/>
                  <a:pt x="0" y="9526"/>
                </a:cubicBezTo>
                <a:lnTo>
                  <a:pt x="0" y="9931"/>
                </a:lnTo>
                <a:cubicBezTo>
                  <a:pt x="0" y="10098"/>
                  <a:pt x="119" y="10217"/>
                  <a:pt x="310" y="10217"/>
                </a:cubicBezTo>
                <a:lnTo>
                  <a:pt x="7454" y="10217"/>
                </a:lnTo>
                <a:cubicBezTo>
                  <a:pt x="7621" y="10217"/>
                  <a:pt x="7740" y="10098"/>
                  <a:pt x="7740" y="9931"/>
                </a:cubicBezTo>
                <a:lnTo>
                  <a:pt x="7740" y="9526"/>
                </a:lnTo>
                <a:cubicBezTo>
                  <a:pt x="7692" y="8931"/>
                  <a:pt x="7192" y="8431"/>
                  <a:pt x="6597" y="8431"/>
                </a:cubicBezTo>
                <a:lnTo>
                  <a:pt x="6287" y="8431"/>
                </a:lnTo>
                <a:lnTo>
                  <a:pt x="6287" y="7740"/>
                </a:lnTo>
                <a:cubicBezTo>
                  <a:pt x="6287" y="7240"/>
                  <a:pt x="5906" y="6859"/>
                  <a:pt x="5406" y="6859"/>
                </a:cubicBezTo>
                <a:lnTo>
                  <a:pt x="4858" y="6859"/>
                </a:lnTo>
                <a:lnTo>
                  <a:pt x="4644" y="5216"/>
                </a:lnTo>
                <a:lnTo>
                  <a:pt x="5239" y="5549"/>
                </a:lnTo>
                <a:cubicBezTo>
                  <a:pt x="5287" y="5573"/>
                  <a:pt x="5335" y="5573"/>
                  <a:pt x="5406" y="5573"/>
                </a:cubicBezTo>
                <a:cubicBezTo>
                  <a:pt x="5454" y="5573"/>
                  <a:pt x="5525" y="5549"/>
                  <a:pt x="5573" y="5526"/>
                </a:cubicBezTo>
                <a:cubicBezTo>
                  <a:pt x="5668" y="5454"/>
                  <a:pt x="5716" y="5335"/>
                  <a:pt x="5692" y="5216"/>
                </a:cubicBezTo>
                <a:lnTo>
                  <a:pt x="5430" y="3573"/>
                </a:lnTo>
                <a:lnTo>
                  <a:pt x="6621" y="2430"/>
                </a:lnTo>
                <a:cubicBezTo>
                  <a:pt x="6716" y="2335"/>
                  <a:pt x="6740" y="2215"/>
                  <a:pt x="6716" y="2120"/>
                </a:cubicBezTo>
                <a:cubicBezTo>
                  <a:pt x="6668" y="2001"/>
                  <a:pt x="6597" y="1954"/>
                  <a:pt x="6478" y="1906"/>
                </a:cubicBezTo>
                <a:lnTo>
                  <a:pt x="4835" y="1668"/>
                </a:lnTo>
                <a:lnTo>
                  <a:pt x="4120" y="191"/>
                </a:lnTo>
                <a:cubicBezTo>
                  <a:pt x="4049" y="96"/>
                  <a:pt x="3977" y="1"/>
                  <a:pt x="38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4697;p104">
            <a:extLst>
              <a:ext uri="{FF2B5EF4-FFF2-40B4-BE49-F238E27FC236}">
                <a16:creationId xmlns:a16="http://schemas.microsoft.com/office/drawing/2014/main" id="{E5A313C1-5601-8910-EA32-6481F19722F4}"/>
              </a:ext>
            </a:extLst>
          </p:cNvPr>
          <p:cNvGrpSpPr/>
          <p:nvPr/>
        </p:nvGrpSpPr>
        <p:grpSpPr>
          <a:xfrm>
            <a:off x="6050800" y="2752468"/>
            <a:ext cx="2975024" cy="1591631"/>
            <a:chOff x="5694696" y="2721898"/>
            <a:chExt cx="2706536" cy="1447990"/>
          </a:xfrm>
        </p:grpSpPr>
        <p:sp>
          <p:nvSpPr>
            <p:cNvPr id="17" name="Google Shape;4698;p104">
              <a:extLst>
                <a:ext uri="{FF2B5EF4-FFF2-40B4-BE49-F238E27FC236}">
                  <a16:creationId xmlns:a16="http://schemas.microsoft.com/office/drawing/2014/main" id="{6285BB83-EB30-7B0B-10C3-9233B8927A66}"/>
                </a:ext>
              </a:extLst>
            </p:cNvPr>
            <p:cNvSpPr/>
            <p:nvPr/>
          </p:nvSpPr>
          <p:spPr>
            <a:xfrm>
              <a:off x="5694696" y="3599903"/>
              <a:ext cx="2705873" cy="569986"/>
            </a:xfrm>
            <a:custGeom>
              <a:avLst/>
              <a:gdLst/>
              <a:ahLst/>
              <a:cxnLst/>
              <a:rect l="l" t="t" r="r" b="b"/>
              <a:pathLst>
                <a:path w="11930" h="2513" extrusionOk="0">
                  <a:moveTo>
                    <a:pt x="0" y="413"/>
                  </a:moveTo>
                  <a:cubicBezTo>
                    <a:pt x="0" y="413"/>
                    <a:pt x="0" y="413"/>
                    <a:pt x="0" y="413"/>
                  </a:cubicBezTo>
                  <a:cubicBezTo>
                    <a:pt x="0" y="413"/>
                    <a:pt x="0" y="413"/>
                    <a:pt x="0" y="413"/>
                  </a:cubicBezTo>
                  <a:close/>
                  <a:moveTo>
                    <a:pt x="8195" y="1"/>
                  </a:moveTo>
                  <a:cubicBezTo>
                    <a:pt x="8044" y="1"/>
                    <a:pt x="7892" y="16"/>
                    <a:pt x="7737" y="24"/>
                  </a:cubicBezTo>
                  <a:lnTo>
                    <a:pt x="6731" y="71"/>
                  </a:lnTo>
                  <a:cubicBezTo>
                    <a:pt x="5613" y="120"/>
                    <a:pt x="4495" y="172"/>
                    <a:pt x="3378" y="222"/>
                  </a:cubicBezTo>
                  <a:cubicBezTo>
                    <a:pt x="2834" y="222"/>
                    <a:pt x="2294" y="287"/>
                    <a:pt x="1754" y="308"/>
                  </a:cubicBezTo>
                  <a:cubicBezTo>
                    <a:pt x="1167" y="336"/>
                    <a:pt x="584" y="370"/>
                    <a:pt x="0" y="413"/>
                  </a:cubicBezTo>
                  <a:lnTo>
                    <a:pt x="0" y="413"/>
                  </a:lnTo>
                  <a:cubicBezTo>
                    <a:pt x="0" y="413"/>
                    <a:pt x="1" y="413"/>
                    <a:pt x="1" y="413"/>
                  </a:cubicBezTo>
                  <a:cubicBezTo>
                    <a:pt x="38" y="413"/>
                    <a:pt x="291" y="623"/>
                    <a:pt x="327" y="651"/>
                  </a:cubicBezTo>
                  <a:cubicBezTo>
                    <a:pt x="475" y="744"/>
                    <a:pt x="621" y="839"/>
                    <a:pt x="769" y="935"/>
                  </a:cubicBezTo>
                  <a:cubicBezTo>
                    <a:pt x="1059" y="1129"/>
                    <a:pt x="1352" y="1321"/>
                    <a:pt x="1649" y="1506"/>
                  </a:cubicBezTo>
                  <a:cubicBezTo>
                    <a:pt x="2118" y="1799"/>
                    <a:pt x="2593" y="2080"/>
                    <a:pt x="3069" y="2364"/>
                  </a:cubicBezTo>
                  <a:cubicBezTo>
                    <a:pt x="3149" y="2411"/>
                    <a:pt x="3226" y="2454"/>
                    <a:pt x="3316" y="2482"/>
                  </a:cubicBezTo>
                  <a:cubicBezTo>
                    <a:pt x="3347" y="2491"/>
                    <a:pt x="3378" y="2497"/>
                    <a:pt x="3409" y="2503"/>
                  </a:cubicBezTo>
                  <a:cubicBezTo>
                    <a:pt x="3501" y="2513"/>
                    <a:pt x="3594" y="2510"/>
                    <a:pt x="3686" y="2513"/>
                  </a:cubicBezTo>
                  <a:cubicBezTo>
                    <a:pt x="5150" y="2448"/>
                    <a:pt x="6610" y="2429"/>
                    <a:pt x="8074" y="2364"/>
                  </a:cubicBezTo>
                  <a:cubicBezTo>
                    <a:pt x="9339" y="2306"/>
                    <a:pt x="10602" y="2213"/>
                    <a:pt x="11865" y="2083"/>
                  </a:cubicBezTo>
                  <a:cubicBezTo>
                    <a:pt x="11828" y="2083"/>
                    <a:pt x="11930" y="1256"/>
                    <a:pt x="11896" y="1244"/>
                  </a:cubicBezTo>
                  <a:cubicBezTo>
                    <a:pt x="10806" y="849"/>
                    <a:pt x="9719" y="460"/>
                    <a:pt x="8629" y="67"/>
                  </a:cubicBezTo>
                  <a:cubicBezTo>
                    <a:pt x="8486" y="16"/>
                    <a:pt x="8341" y="1"/>
                    <a:pt x="8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99;p104">
              <a:extLst>
                <a:ext uri="{FF2B5EF4-FFF2-40B4-BE49-F238E27FC236}">
                  <a16:creationId xmlns:a16="http://schemas.microsoft.com/office/drawing/2014/main" id="{4A0511E0-4DA2-2419-C968-27180F31F41B}"/>
                </a:ext>
              </a:extLst>
            </p:cNvPr>
            <p:cNvSpPr/>
            <p:nvPr/>
          </p:nvSpPr>
          <p:spPr>
            <a:xfrm>
              <a:off x="7728079" y="3618275"/>
              <a:ext cx="622827" cy="350883"/>
            </a:xfrm>
            <a:custGeom>
              <a:avLst/>
              <a:gdLst/>
              <a:ahLst/>
              <a:cxnLst/>
              <a:rect l="l" t="t" r="r" b="b"/>
              <a:pathLst>
                <a:path w="2746" h="1547" extrusionOk="0">
                  <a:moveTo>
                    <a:pt x="2622" y="230"/>
                  </a:moveTo>
                  <a:lnTo>
                    <a:pt x="2622" y="230"/>
                  </a:lnTo>
                  <a:cubicBezTo>
                    <a:pt x="2623" y="231"/>
                    <a:pt x="2623" y="232"/>
                    <a:pt x="2623" y="233"/>
                  </a:cubicBezTo>
                  <a:lnTo>
                    <a:pt x="2623" y="233"/>
                  </a:lnTo>
                  <a:cubicBezTo>
                    <a:pt x="2624" y="232"/>
                    <a:pt x="2623" y="232"/>
                    <a:pt x="2622" y="230"/>
                  </a:cubicBezTo>
                  <a:close/>
                  <a:moveTo>
                    <a:pt x="1" y="1372"/>
                  </a:moveTo>
                  <a:lnTo>
                    <a:pt x="1" y="1372"/>
                  </a:lnTo>
                  <a:cubicBezTo>
                    <a:pt x="1" y="1372"/>
                    <a:pt x="1" y="1373"/>
                    <a:pt x="1" y="1373"/>
                  </a:cubicBezTo>
                  <a:cubicBezTo>
                    <a:pt x="1" y="1373"/>
                    <a:pt x="1" y="1372"/>
                    <a:pt x="1" y="1372"/>
                  </a:cubicBezTo>
                  <a:close/>
                  <a:moveTo>
                    <a:pt x="2177" y="1"/>
                  </a:moveTo>
                  <a:cubicBezTo>
                    <a:pt x="1914" y="1"/>
                    <a:pt x="1612" y="125"/>
                    <a:pt x="1393" y="187"/>
                  </a:cubicBezTo>
                  <a:cubicBezTo>
                    <a:pt x="1356" y="199"/>
                    <a:pt x="1313" y="209"/>
                    <a:pt x="1282" y="240"/>
                  </a:cubicBezTo>
                  <a:cubicBezTo>
                    <a:pt x="1257" y="264"/>
                    <a:pt x="1248" y="295"/>
                    <a:pt x="1233" y="326"/>
                  </a:cubicBezTo>
                  <a:cubicBezTo>
                    <a:pt x="1035" y="838"/>
                    <a:pt x="434" y="1085"/>
                    <a:pt x="1" y="1372"/>
                  </a:cubicBezTo>
                  <a:lnTo>
                    <a:pt x="1" y="1372"/>
                  </a:lnTo>
                  <a:cubicBezTo>
                    <a:pt x="5" y="1370"/>
                    <a:pt x="10" y="1369"/>
                    <a:pt x="18" y="1369"/>
                  </a:cubicBezTo>
                  <a:cubicBezTo>
                    <a:pt x="79" y="1369"/>
                    <a:pt x="259" y="1438"/>
                    <a:pt x="297" y="1444"/>
                  </a:cubicBezTo>
                  <a:cubicBezTo>
                    <a:pt x="415" y="1468"/>
                    <a:pt x="529" y="1490"/>
                    <a:pt x="649" y="1505"/>
                  </a:cubicBezTo>
                  <a:cubicBezTo>
                    <a:pt x="850" y="1532"/>
                    <a:pt x="1050" y="1547"/>
                    <a:pt x="1252" y="1547"/>
                  </a:cubicBezTo>
                  <a:cubicBezTo>
                    <a:pt x="1287" y="1547"/>
                    <a:pt x="1322" y="1546"/>
                    <a:pt x="1356" y="1546"/>
                  </a:cubicBezTo>
                  <a:cubicBezTo>
                    <a:pt x="1733" y="1536"/>
                    <a:pt x="2211" y="1533"/>
                    <a:pt x="2489" y="1234"/>
                  </a:cubicBezTo>
                  <a:cubicBezTo>
                    <a:pt x="2616" y="1098"/>
                    <a:pt x="2684" y="910"/>
                    <a:pt x="2715" y="724"/>
                  </a:cubicBezTo>
                  <a:cubicBezTo>
                    <a:pt x="2745" y="546"/>
                    <a:pt x="2715" y="386"/>
                    <a:pt x="2623" y="233"/>
                  </a:cubicBezTo>
                  <a:lnTo>
                    <a:pt x="2623" y="233"/>
                  </a:lnTo>
                  <a:cubicBezTo>
                    <a:pt x="2623" y="233"/>
                    <a:pt x="2623" y="233"/>
                    <a:pt x="2623" y="233"/>
                  </a:cubicBezTo>
                  <a:cubicBezTo>
                    <a:pt x="2623" y="233"/>
                    <a:pt x="2622" y="232"/>
                    <a:pt x="2622" y="230"/>
                  </a:cubicBezTo>
                  <a:lnTo>
                    <a:pt x="2622" y="230"/>
                  </a:lnTo>
                  <a:cubicBezTo>
                    <a:pt x="2622" y="230"/>
                    <a:pt x="2622" y="230"/>
                    <a:pt x="2622" y="230"/>
                  </a:cubicBezTo>
                  <a:cubicBezTo>
                    <a:pt x="2517" y="58"/>
                    <a:pt x="2356" y="1"/>
                    <a:pt x="2177" y="1"/>
                  </a:cubicBezTo>
                  <a:close/>
                </a:path>
              </a:pathLst>
            </a:custGeom>
            <a:solidFill>
              <a:srgbClr val="3B46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700;p104">
              <a:extLst>
                <a:ext uri="{FF2B5EF4-FFF2-40B4-BE49-F238E27FC236}">
                  <a16:creationId xmlns:a16="http://schemas.microsoft.com/office/drawing/2014/main" id="{A073FD2A-4EF3-FA43-C475-9F41C294D2FE}"/>
                </a:ext>
              </a:extLst>
            </p:cNvPr>
            <p:cNvSpPr/>
            <p:nvPr/>
          </p:nvSpPr>
          <p:spPr>
            <a:xfrm>
              <a:off x="8034278" y="3892495"/>
              <a:ext cx="96849" cy="25403"/>
            </a:xfrm>
            <a:custGeom>
              <a:avLst/>
              <a:gdLst/>
              <a:ahLst/>
              <a:cxnLst/>
              <a:rect l="l" t="t" r="r" b="b"/>
              <a:pathLst>
                <a:path w="427" h="112" extrusionOk="0">
                  <a:moveTo>
                    <a:pt x="179" y="0"/>
                  </a:moveTo>
                  <a:cubicBezTo>
                    <a:pt x="164" y="0"/>
                    <a:pt x="151" y="3"/>
                    <a:pt x="136" y="3"/>
                  </a:cubicBezTo>
                  <a:cubicBezTo>
                    <a:pt x="108" y="9"/>
                    <a:pt x="83" y="15"/>
                    <a:pt x="62" y="25"/>
                  </a:cubicBezTo>
                  <a:cubicBezTo>
                    <a:pt x="43" y="34"/>
                    <a:pt x="28" y="43"/>
                    <a:pt x="16" y="49"/>
                  </a:cubicBezTo>
                  <a:cubicBezTo>
                    <a:pt x="6" y="59"/>
                    <a:pt x="0" y="62"/>
                    <a:pt x="0" y="62"/>
                  </a:cubicBezTo>
                  <a:cubicBezTo>
                    <a:pt x="0" y="62"/>
                    <a:pt x="9" y="59"/>
                    <a:pt x="12" y="59"/>
                  </a:cubicBezTo>
                  <a:cubicBezTo>
                    <a:pt x="25" y="56"/>
                    <a:pt x="43" y="49"/>
                    <a:pt x="62" y="46"/>
                  </a:cubicBezTo>
                  <a:cubicBezTo>
                    <a:pt x="74" y="46"/>
                    <a:pt x="87" y="43"/>
                    <a:pt x="99" y="43"/>
                  </a:cubicBezTo>
                  <a:cubicBezTo>
                    <a:pt x="108" y="40"/>
                    <a:pt x="124" y="40"/>
                    <a:pt x="136" y="40"/>
                  </a:cubicBezTo>
                  <a:cubicBezTo>
                    <a:pt x="164" y="40"/>
                    <a:pt x="192" y="40"/>
                    <a:pt x="216" y="43"/>
                  </a:cubicBezTo>
                  <a:cubicBezTo>
                    <a:pt x="244" y="46"/>
                    <a:pt x="272" y="49"/>
                    <a:pt x="293" y="59"/>
                  </a:cubicBezTo>
                  <a:lnTo>
                    <a:pt x="330" y="71"/>
                  </a:lnTo>
                  <a:cubicBezTo>
                    <a:pt x="340" y="74"/>
                    <a:pt x="352" y="77"/>
                    <a:pt x="361" y="80"/>
                  </a:cubicBezTo>
                  <a:cubicBezTo>
                    <a:pt x="380" y="90"/>
                    <a:pt x="395" y="96"/>
                    <a:pt x="408" y="105"/>
                  </a:cubicBezTo>
                  <a:cubicBezTo>
                    <a:pt x="417" y="108"/>
                    <a:pt x="426" y="111"/>
                    <a:pt x="426" y="111"/>
                  </a:cubicBezTo>
                  <a:cubicBezTo>
                    <a:pt x="426" y="111"/>
                    <a:pt x="423" y="108"/>
                    <a:pt x="414" y="96"/>
                  </a:cubicBezTo>
                  <a:cubicBezTo>
                    <a:pt x="408" y="90"/>
                    <a:pt x="395" y="74"/>
                    <a:pt x="377" y="62"/>
                  </a:cubicBezTo>
                  <a:cubicBezTo>
                    <a:pt x="361" y="46"/>
                    <a:pt x="337" y="34"/>
                    <a:pt x="309" y="25"/>
                  </a:cubicBezTo>
                  <a:cubicBezTo>
                    <a:pt x="293" y="19"/>
                    <a:pt x="284" y="15"/>
                    <a:pt x="269" y="12"/>
                  </a:cubicBezTo>
                  <a:cubicBezTo>
                    <a:pt x="256" y="9"/>
                    <a:pt x="241" y="9"/>
                    <a:pt x="225" y="3"/>
                  </a:cubicBezTo>
                  <a:cubicBezTo>
                    <a:pt x="210" y="0"/>
                    <a:pt x="195" y="0"/>
                    <a:pt x="179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701;p104">
              <a:extLst>
                <a:ext uri="{FF2B5EF4-FFF2-40B4-BE49-F238E27FC236}">
                  <a16:creationId xmlns:a16="http://schemas.microsoft.com/office/drawing/2014/main" id="{329B8F1D-5E54-3935-3039-366010FD9A50}"/>
                </a:ext>
              </a:extLst>
            </p:cNvPr>
            <p:cNvSpPr/>
            <p:nvPr/>
          </p:nvSpPr>
          <p:spPr>
            <a:xfrm>
              <a:off x="8114797" y="3871401"/>
              <a:ext cx="53981" cy="20413"/>
            </a:xfrm>
            <a:custGeom>
              <a:avLst/>
              <a:gdLst/>
              <a:ahLst/>
              <a:cxnLst/>
              <a:rect l="l" t="t" r="r" b="b"/>
              <a:pathLst>
                <a:path w="238" h="90" extrusionOk="0">
                  <a:moveTo>
                    <a:pt x="77" y="0"/>
                  </a:moveTo>
                  <a:cubicBezTo>
                    <a:pt x="62" y="0"/>
                    <a:pt x="46" y="3"/>
                    <a:pt x="37" y="10"/>
                  </a:cubicBezTo>
                  <a:cubicBezTo>
                    <a:pt x="25" y="13"/>
                    <a:pt x="16" y="19"/>
                    <a:pt x="9" y="22"/>
                  </a:cubicBezTo>
                  <a:lnTo>
                    <a:pt x="0" y="31"/>
                  </a:lnTo>
                  <a:cubicBezTo>
                    <a:pt x="0" y="31"/>
                    <a:pt x="6" y="31"/>
                    <a:pt x="6" y="34"/>
                  </a:cubicBezTo>
                  <a:lnTo>
                    <a:pt x="37" y="34"/>
                  </a:lnTo>
                  <a:cubicBezTo>
                    <a:pt x="46" y="34"/>
                    <a:pt x="59" y="37"/>
                    <a:pt x="74" y="37"/>
                  </a:cubicBezTo>
                  <a:cubicBezTo>
                    <a:pt x="87" y="44"/>
                    <a:pt x="102" y="44"/>
                    <a:pt x="117" y="47"/>
                  </a:cubicBezTo>
                  <a:cubicBezTo>
                    <a:pt x="148" y="56"/>
                    <a:pt x="176" y="65"/>
                    <a:pt x="198" y="75"/>
                  </a:cubicBezTo>
                  <a:cubicBezTo>
                    <a:pt x="222" y="81"/>
                    <a:pt x="238" y="90"/>
                    <a:pt x="238" y="90"/>
                  </a:cubicBezTo>
                  <a:cubicBezTo>
                    <a:pt x="238" y="90"/>
                    <a:pt x="238" y="87"/>
                    <a:pt x="232" y="78"/>
                  </a:cubicBezTo>
                  <a:cubicBezTo>
                    <a:pt x="229" y="71"/>
                    <a:pt x="222" y="59"/>
                    <a:pt x="213" y="50"/>
                  </a:cubicBezTo>
                  <a:cubicBezTo>
                    <a:pt x="207" y="44"/>
                    <a:pt x="195" y="31"/>
                    <a:pt x="179" y="22"/>
                  </a:cubicBezTo>
                  <a:cubicBezTo>
                    <a:pt x="164" y="16"/>
                    <a:pt x="145" y="10"/>
                    <a:pt x="130" y="3"/>
                  </a:cubicBezTo>
                  <a:cubicBezTo>
                    <a:pt x="114" y="0"/>
                    <a:pt x="93" y="0"/>
                    <a:pt x="77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02;p104">
              <a:extLst>
                <a:ext uri="{FF2B5EF4-FFF2-40B4-BE49-F238E27FC236}">
                  <a16:creationId xmlns:a16="http://schemas.microsoft.com/office/drawing/2014/main" id="{DD77C483-78D6-E3FA-A335-D5E53DAEFE9A}"/>
                </a:ext>
              </a:extLst>
            </p:cNvPr>
            <p:cNvSpPr/>
            <p:nvPr/>
          </p:nvSpPr>
          <p:spPr>
            <a:xfrm>
              <a:off x="7057392" y="3302093"/>
              <a:ext cx="378323" cy="336593"/>
            </a:xfrm>
            <a:custGeom>
              <a:avLst/>
              <a:gdLst/>
              <a:ahLst/>
              <a:cxnLst/>
              <a:rect l="l" t="t" r="r" b="b"/>
              <a:pathLst>
                <a:path w="1668" h="1484" extrusionOk="0">
                  <a:moveTo>
                    <a:pt x="284" y="1"/>
                  </a:moveTo>
                  <a:cubicBezTo>
                    <a:pt x="266" y="1"/>
                    <a:pt x="248" y="3"/>
                    <a:pt x="232" y="10"/>
                  </a:cubicBezTo>
                  <a:cubicBezTo>
                    <a:pt x="201" y="22"/>
                    <a:pt x="179" y="44"/>
                    <a:pt x="158" y="71"/>
                  </a:cubicBezTo>
                  <a:cubicBezTo>
                    <a:pt x="56" y="198"/>
                    <a:pt x="28" y="371"/>
                    <a:pt x="16" y="538"/>
                  </a:cubicBezTo>
                  <a:cubicBezTo>
                    <a:pt x="0" y="732"/>
                    <a:pt x="9" y="923"/>
                    <a:pt x="31" y="1118"/>
                  </a:cubicBezTo>
                  <a:cubicBezTo>
                    <a:pt x="25" y="1121"/>
                    <a:pt x="46" y="1130"/>
                    <a:pt x="77" y="1140"/>
                  </a:cubicBezTo>
                  <a:cubicBezTo>
                    <a:pt x="198" y="1183"/>
                    <a:pt x="469" y="1269"/>
                    <a:pt x="506" y="1285"/>
                  </a:cubicBezTo>
                  <a:cubicBezTo>
                    <a:pt x="587" y="1322"/>
                    <a:pt x="670" y="1362"/>
                    <a:pt x="747" y="1408"/>
                  </a:cubicBezTo>
                  <a:cubicBezTo>
                    <a:pt x="795" y="1436"/>
                    <a:pt x="842" y="1484"/>
                    <a:pt x="888" y="1484"/>
                  </a:cubicBezTo>
                  <a:cubicBezTo>
                    <a:pt x="904" y="1484"/>
                    <a:pt x="920" y="1478"/>
                    <a:pt x="936" y="1464"/>
                  </a:cubicBezTo>
                  <a:cubicBezTo>
                    <a:pt x="985" y="1424"/>
                    <a:pt x="1019" y="1325"/>
                    <a:pt x="1062" y="1272"/>
                  </a:cubicBezTo>
                  <a:cubicBezTo>
                    <a:pt x="1112" y="1211"/>
                    <a:pt x="1167" y="1152"/>
                    <a:pt x="1226" y="1103"/>
                  </a:cubicBezTo>
                  <a:cubicBezTo>
                    <a:pt x="1365" y="979"/>
                    <a:pt x="1513" y="933"/>
                    <a:pt x="1667" y="843"/>
                  </a:cubicBezTo>
                  <a:cubicBezTo>
                    <a:pt x="1457" y="729"/>
                    <a:pt x="1281" y="565"/>
                    <a:pt x="1084" y="429"/>
                  </a:cubicBezTo>
                  <a:cubicBezTo>
                    <a:pt x="865" y="284"/>
                    <a:pt x="658" y="142"/>
                    <a:pt x="417" y="37"/>
                  </a:cubicBezTo>
                  <a:cubicBezTo>
                    <a:pt x="375" y="18"/>
                    <a:pt x="328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03;p104">
              <a:extLst>
                <a:ext uri="{FF2B5EF4-FFF2-40B4-BE49-F238E27FC236}">
                  <a16:creationId xmlns:a16="http://schemas.microsoft.com/office/drawing/2014/main" id="{B9714385-2761-C162-C21F-8631402C674D}"/>
                </a:ext>
              </a:extLst>
            </p:cNvPr>
            <p:cNvSpPr/>
            <p:nvPr/>
          </p:nvSpPr>
          <p:spPr>
            <a:xfrm>
              <a:off x="7192573" y="3470844"/>
              <a:ext cx="647776" cy="365853"/>
            </a:xfrm>
            <a:custGeom>
              <a:avLst/>
              <a:gdLst/>
              <a:ahLst/>
              <a:cxnLst/>
              <a:rect l="l" t="t" r="r" b="b"/>
              <a:pathLst>
                <a:path w="2856" h="1613" extrusionOk="0">
                  <a:moveTo>
                    <a:pt x="1007" y="0"/>
                  </a:moveTo>
                  <a:cubicBezTo>
                    <a:pt x="963" y="3"/>
                    <a:pt x="920" y="16"/>
                    <a:pt x="883" y="25"/>
                  </a:cubicBezTo>
                  <a:cubicBezTo>
                    <a:pt x="540" y="133"/>
                    <a:pt x="188" y="300"/>
                    <a:pt x="0" y="609"/>
                  </a:cubicBezTo>
                  <a:cubicBezTo>
                    <a:pt x="93" y="670"/>
                    <a:pt x="188" y="673"/>
                    <a:pt x="278" y="748"/>
                  </a:cubicBezTo>
                  <a:cubicBezTo>
                    <a:pt x="364" y="822"/>
                    <a:pt x="448" y="902"/>
                    <a:pt x="516" y="995"/>
                  </a:cubicBezTo>
                  <a:cubicBezTo>
                    <a:pt x="651" y="1177"/>
                    <a:pt x="766" y="1368"/>
                    <a:pt x="908" y="1550"/>
                  </a:cubicBezTo>
                  <a:cubicBezTo>
                    <a:pt x="920" y="1575"/>
                    <a:pt x="936" y="1594"/>
                    <a:pt x="960" y="1606"/>
                  </a:cubicBezTo>
                  <a:cubicBezTo>
                    <a:pt x="977" y="1611"/>
                    <a:pt x="994" y="1613"/>
                    <a:pt x="1010" y="1613"/>
                  </a:cubicBezTo>
                  <a:cubicBezTo>
                    <a:pt x="1020" y="1613"/>
                    <a:pt x="1031" y="1612"/>
                    <a:pt x="1040" y="1612"/>
                  </a:cubicBezTo>
                  <a:cubicBezTo>
                    <a:pt x="1405" y="1594"/>
                    <a:pt x="1763" y="1504"/>
                    <a:pt x="2096" y="1359"/>
                  </a:cubicBezTo>
                  <a:cubicBezTo>
                    <a:pt x="2390" y="1226"/>
                    <a:pt x="2615" y="995"/>
                    <a:pt x="2776" y="714"/>
                  </a:cubicBezTo>
                  <a:cubicBezTo>
                    <a:pt x="2816" y="636"/>
                    <a:pt x="2856" y="535"/>
                    <a:pt x="2800" y="467"/>
                  </a:cubicBezTo>
                  <a:cubicBezTo>
                    <a:pt x="2797" y="457"/>
                    <a:pt x="2791" y="451"/>
                    <a:pt x="2782" y="442"/>
                  </a:cubicBezTo>
                  <a:cubicBezTo>
                    <a:pt x="2729" y="393"/>
                    <a:pt x="2637" y="371"/>
                    <a:pt x="2563" y="362"/>
                  </a:cubicBezTo>
                  <a:cubicBezTo>
                    <a:pt x="2430" y="340"/>
                    <a:pt x="2303" y="315"/>
                    <a:pt x="2170" y="294"/>
                  </a:cubicBezTo>
                  <a:cubicBezTo>
                    <a:pt x="1982" y="257"/>
                    <a:pt x="1791" y="226"/>
                    <a:pt x="1605" y="179"/>
                  </a:cubicBezTo>
                  <a:cubicBezTo>
                    <a:pt x="1454" y="142"/>
                    <a:pt x="1303" y="87"/>
                    <a:pt x="1152" y="34"/>
                  </a:cubicBezTo>
                  <a:cubicBezTo>
                    <a:pt x="1108" y="16"/>
                    <a:pt x="1056" y="0"/>
                    <a:pt x="1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04;p104">
              <a:extLst>
                <a:ext uri="{FF2B5EF4-FFF2-40B4-BE49-F238E27FC236}">
                  <a16:creationId xmlns:a16="http://schemas.microsoft.com/office/drawing/2014/main" id="{6EFDF301-40A8-F04E-654E-BF62C3A31E1D}"/>
                </a:ext>
              </a:extLst>
            </p:cNvPr>
            <p:cNvSpPr/>
            <p:nvPr/>
          </p:nvSpPr>
          <p:spPr>
            <a:xfrm>
              <a:off x="7595847" y="3587881"/>
              <a:ext cx="108643" cy="178503"/>
            </a:xfrm>
            <a:custGeom>
              <a:avLst/>
              <a:gdLst/>
              <a:ahLst/>
              <a:cxnLst/>
              <a:rect l="l" t="t" r="r" b="b"/>
              <a:pathLst>
                <a:path w="479" h="787" extrusionOk="0">
                  <a:moveTo>
                    <a:pt x="479" y="781"/>
                  </a:moveTo>
                  <a:lnTo>
                    <a:pt x="479" y="781"/>
                  </a:lnTo>
                  <a:cubicBezTo>
                    <a:pt x="479" y="781"/>
                    <a:pt x="479" y="781"/>
                    <a:pt x="478" y="781"/>
                  </a:cubicBezTo>
                  <a:lnTo>
                    <a:pt x="478" y="781"/>
                  </a:lnTo>
                  <a:cubicBezTo>
                    <a:pt x="479" y="781"/>
                    <a:pt x="479" y="781"/>
                    <a:pt x="479" y="781"/>
                  </a:cubicBezTo>
                  <a:close/>
                  <a:moveTo>
                    <a:pt x="349" y="0"/>
                  </a:moveTo>
                  <a:cubicBezTo>
                    <a:pt x="340" y="19"/>
                    <a:pt x="272" y="46"/>
                    <a:pt x="250" y="62"/>
                  </a:cubicBezTo>
                  <a:cubicBezTo>
                    <a:pt x="216" y="90"/>
                    <a:pt x="186" y="117"/>
                    <a:pt x="155" y="151"/>
                  </a:cubicBezTo>
                  <a:cubicBezTo>
                    <a:pt x="74" y="241"/>
                    <a:pt x="0" y="358"/>
                    <a:pt x="13" y="488"/>
                  </a:cubicBezTo>
                  <a:cubicBezTo>
                    <a:pt x="19" y="537"/>
                    <a:pt x="34" y="584"/>
                    <a:pt x="59" y="621"/>
                  </a:cubicBezTo>
                  <a:cubicBezTo>
                    <a:pt x="127" y="735"/>
                    <a:pt x="261" y="786"/>
                    <a:pt x="401" y="786"/>
                  </a:cubicBezTo>
                  <a:cubicBezTo>
                    <a:pt x="427" y="786"/>
                    <a:pt x="453" y="785"/>
                    <a:pt x="478" y="781"/>
                  </a:cubicBezTo>
                  <a:lnTo>
                    <a:pt x="478" y="781"/>
                  </a:lnTo>
                  <a:cubicBezTo>
                    <a:pt x="478" y="781"/>
                    <a:pt x="478" y="781"/>
                    <a:pt x="477" y="781"/>
                  </a:cubicBezTo>
                  <a:cubicBezTo>
                    <a:pt x="456" y="781"/>
                    <a:pt x="377" y="728"/>
                    <a:pt x="365" y="713"/>
                  </a:cubicBezTo>
                  <a:cubicBezTo>
                    <a:pt x="328" y="682"/>
                    <a:pt x="306" y="636"/>
                    <a:pt x="287" y="596"/>
                  </a:cubicBezTo>
                  <a:cubicBezTo>
                    <a:pt x="213" y="401"/>
                    <a:pt x="257" y="185"/>
                    <a:pt x="349" y="0"/>
                  </a:cubicBezTo>
                  <a:close/>
                </a:path>
              </a:pathLst>
            </a:custGeom>
            <a:solidFill>
              <a:srgbClr val="B98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705;p104">
              <a:extLst>
                <a:ext uri="{FF2B5EF4-FFF2-40B4-BE49-F238E27FC236}">
                  <a16:creationId xmlns:a16="http://schemas.microsoft.com/office/drawing/2014/main" id="{27D4D5AF-6640-F87D-740C-20D75600A7BC}"/>
                </a:ext>
              </a:extLst>
            </p:cNvPr>
            <p:cNvSpPr/>
            <p:nvPr/>
          </p:nvSpPr>
          <p:spPr>
            <a:xfrm>
              <a:off x="7282844" y="3463813"/>
              <a:ext cx="561815" cy="202773"/>
            </a:xfrm>
            <a:custGeom>
              <a:avLst/>
              <a:gdLst/>
              <a:ahLst/>
              <a:cxnLst/>
              <a:rect l="l" t="t" r="r" b="b"/>
              <a:pathLst>
                <a:path w="2477" h="894" extrusionOk="0">
                  <a:moveTo>
                    <a:pt x="852" y="1"/>
                  </a:moveTo>
                  <a:cubicBezTo>
                    <a:pt x="837" y="1"/>
                    <a:pt x="822" y="1"/>
                    <a:pt x="806" y="4"/>
                  </a:cubicBezTo>
                  <a:cubicBezTo>
                    <a:pt x="781" y="10"/>
                    <a:pt x="763" y="25"/>
                    <a:pt x="744" y="41"/>
                  </a:cubicBezTo>
                  <a:cubicBezTo>
                    <a:pt x="497" y="266"/>
                    <a:pt x="250" y="482"/>
                    <a:pt x="10" y="717"/>
                  </a:cubicBezTo>
                  <a:cubicBezTo>
                    <a:pt x="6" y="720"/>
                    <a:pt x="0" y="729"/>
                    <a:pt x="0" y="735"/>
                  </a:cubicBezTo>
                  <a:cubicBezTo>
                    <a:pt x="0" y="742"/>
                    <a:pt x="3" y="748"/>
                    <a:pt x="3" y="751"/>
                  </a:cubicBezTo>
                  <a:cubicBezTo>
                    <a:pt x="47" y="832"/>
                    <a:pt x="62" y="894"/>
                    <a:pt x="118" y="894"/>
                  </a:cubicBezTo>
                  <a:cubicBezTo>
                    <a:pt x="137" y="894"/>
                    <a:pt x="161" y="887"/>
                    <a:pt x="192" y="871"/>
                  </a:cubicBezTo>
                  <a:cubicBezTo>
                    <a:pt x="287" y="822"/>
                    <a:pt x="386" y="763"/>
                    <a:pt x="473" y="701"/>
                  </a:cubicBezTo>
                  <a:cubicBezTo>
                    <a:pt x="562" y="643"/>
                    <a:pt x="642" y="578"/>
                    <a:pt x="729" y="513"/>
                  </a:cubicBezTo>
                  <a:cubicBezTo>
                    <a:pt x="750" y="495"/>
                    <a:pt x="942" y="309"/>
                    <a:pt x="962" y="309"/>
                  </a:cubicBezTo>
                  <a:cubicBezTo>
                    <a:pt x="963" y="309"/>
                    <a:pt x="963" y="309"/>
                    <a:pt x="964" y="309"/>
                  </a:cubicBezTo>
                  <a:cubicBezTo>
                    <a:pt x="1198" y="377"/>
                    <a:pt x="1439" y="436"/>
                    <a:pt x="1677" y="482"/>
                  </a:cubicBezTo>
                  <a:cubicBezTo>
                    <a:pt x="1800" y="504"/>
                    <a:pt x="1924" y="528"/>
                    <a:pt x="2047" y="547"/>
                  </a:cubicBezTo>
                  <a:cubicBezTo>
                    <a:pt x="2102" y="556"/>
                    <a:pt x="2149" y="574"/>
                    <a:pt x="2192" y="574"/>
                  </a:cubicBezTo>
                  <a:cubicBezTo>
                    <a:pt x="2226" y="574"/>
                    <a:pt x="2258" y="562"/>
                    <a:pt x="2291" y="525"/>
                  </a:cubicBezTo>
                  <a:lnTo>
                    <a:pt x="2464" y="328"/>
                  </a:lnTo>
                  <a:cubicBezTo>
                    <a:pt x="2470" y="319"/>
                    <a:pt x="2476" y="315"/>
                    <a:pt x="2476" y="303"/>
                  </a:cubicBezTo>
                  <a:cubicBezTo>
                    <a:pt x="2476" y="297"/>
                    <a:pt x="2470" y="288"/>
                    <a:pt x="2461" y="281"/>
                  </a:cubicBezTo>
                  <a:cubicBezTo>
                    <a:pt x="2455" y="278"/>
                    <a:pt x="2442" y="269"/>
                    <a:pt x="2427" y="257"/>
                  </a:cubicBezTo>
                  <a:cubicBezTo>
                    <a:pt x="2371" y="220"/>
                    <a:pt x="2307" y="195"/>
                    <a:pt x="2242" y="177"/>
                  </a:cubicBezTo>
                  <a:cubicBezTo>
                    <a:pt x="1794" y="38"/>
                    <a:pt x="1319" y="19"/>
                    <a:pt x="852" y="1"/>
                  </a:cubicBezTo>
                  <a:close/>
                </a:path>
              </a:pathLst>
            </a:custGeom>
            <a:solidFill>
              <a:srgbClr val="ECB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706;p104">
              <a:extLst>
                <a:ext uri="{FF2B5EF4-FFF2-40B4-BE49-F238E27FC236}">
                  <a16:creationId xmlns:a16="http://schemas.microsoft.com/office/drawing/2014/main" id="{18AD2704-3A01-5129-1E83-86FCC1414009}"/>
                </a:ext>
              </a:extLst>
            </p:cNvPr>
            <p:cNvSpPr/>
            <p:nvPr/>
          </p:nvSpPr>
          <p:spPr>
            <a:xfrm>
              <a:off x="7370394" y="3597635"/>
              <a:ext cx="163305" cy="236341"/>
            </a:xfrm>
            <a:custGeom>
              <a:avLst/>
              <a:gdLst/>
              <a:ahLst/>
              <a:cxnLst/>
              <a:rect l="l" t="t" r="r" b="b"/>
              <a:pathLst>
                <a:path w="720" h="1042" extrusionOk="0">
                  <a:moveTo>
                    <a:pt x="612" y="0"/>
                  </a:moveTo>
                  <a:cubicBezTo>
                    <a:pt x="550" y="3"/>
                    <a:pt x="497" y="37"/>
                    <a:pt x="445" y="68"/>
                  </a:cubicBezTo>
                  <a:cubicBezTo>
                    <a:pt x="454" y="59"/>
                    <a:pt x="457" y="40"/>
                    <a:pt x="466" y="31"/>
                  </a:cubicBezTo>
                  <a:cubicBezTo>
                    <a:pt x="470" y="28"/>
                    <a:pt x="470" y="22"/>
                    <a:pt x="470" y="19"/>
                  </a:cubicBezTo>
                  <a:cubicBezTo>
                    <a:pt x="468" y="13"/>
                    <a:pt x="464" y="11"/>
                    <a:pt x="459" y="11"/>
                  </a:cubicBezTo>
                  <a:cubicBezTo>
                    <a:pt x="453" y="11"/>
                    <a:pt x="447" y="14"/>
                    <a:pt x="442" y="19"/>
                  </a:cubicBezTo>
                  <a:cubicBezTo>
                    <a:pt x="395" y="53"/>
                    <a:pt x="346" y="84"/>
                    <a:pt x="300" y="121"/>
                  </a:cubicBezTo>
                  <a:cubicBezTo>
                    <a:pt x="216" y="182"/>
                    <a:pt x="142" y="238"/>
                    <a:pt x="96" y="337"/>
                  </a:cubicBezTo>
                  <a:cubicBezTo>
                    <a:pt x="28" y="470"/>
                    <a:pt x="0" y="624"/>
                    <a:pt x="16" y="775"/>
                  </a:cubicBezTo>
                  <a:cubicBezTo>
                    <a:pt x="19" y="837"/>
                    <a:pt x="40" y="886"/>
                    <a:pt x="71" y="939"/>
                  </a:cubicBezTo>
                  <a:cubicBezTo>
                    <a:pt x="83" y="948"/>
                    <a:pt x="182" y="1041"/>
                    <a:pt x="191" y="1041"/>
                  </a:cubicBezTo>
                  <a:cubicBezTo>
                    <a:pt x="191" y="1041"/>
                    <a:pt x="192" y="1041"/>
                    <a:pt x="192" y="1041"/>
                  </a:cubicBezTo>
                  <a:cubicBezTo>
                    <a:pt x="204" y="960"/>
                    <a:pt x="232" y="880"/>
                    <a:pt x="287" y="825"/>
                  </a:cubicBezTo>
                  <a:cubicBezTo>
                    <a:pt x="315" y="803"/>
                    <a:pt x="346" y="784"/>
                    <a:pt x="374" y="763"/>
                  </a:cubicBezTo>
                  <a:cubicBezTo>
                    <a:pt x="395" y="747"/>
                    <a:pt x="411" y="732"/>
                    <a:pt x="432" y="713"/>
                  </a:cubicBezTo>
                  <a:cubicBezTo>
                    <a:pt x="510" y="630"/>
                    <a:pt x="578" y="522"/>
                    <a:pt x="686" y="470"/>
                  </a:cubicBezTo>
                  <a:cubicBezTo>
                    <a:pt x="661" y="448"/>
                    <a:pt x="635" y="440"/>
                    <a:pt x="609" y="440"/>
                  </a:cubicBezTo>
                  <a:cubicBezTo>
                    <a:pt x="567" y="440"/>
                    <a:pt x="525" y="461"/>
                    <a:pt x="485" y="482"/>
                  </a:cubicBezTo>
                  <a:cubicBezTo>
                    <a:pt x="469" y="490"/>
                    <a:pt x="421" y="532"/>
                    <a:pt x="394" y="532"/>
                  </a:cubicBezTo>
                  <a:cubicBezTo>
                    <a:pt x="390" y="532"/>
                    <a:pt x="386" y="531"/>
                    <a:pt x="383" y="528"/>
                  </a:cubicBezTo>
                  <a:cubicBezTo>
                    <a:pt x="368" y="513"/>
                    <a:pt x="408" y="445"/>
                    <a:pt x="414" y="429"/>
                  </a:cubicBezTo>
                  <a:cubicBezTo>
                    <a:pt x="479" y="312"/>
                    <a:pt x="590" y="223"/>
                    <a:pt x="689" y="139"/>
                  </a:cubicBezTo>
                  <a:cubicBezTo>
                    <a:pt x="704" y="124"/>
                    <a:pt x="720" y="105"/>
                    <a:pt x="713" y="84"/>
                  </a:cubicBezTo>
                  <a:cubicBezTo>
                    <a:pt x="709" y="75"/>
                    <a:pt x="700" y="71"/>
                    <a:pt x="688" y="71"/>
                  </a:cubicBezTo>
                  <a:cubicBezTo>
                    <a:pt x="624" y="71"/>
                    <a:pt x="477" y="180"/>
                    <a:pt x="448" y="201"/>
                  </a:cubicBezTo>
                  <a:cubicBezTo>
                    <a:pt x="503" y="139"/>
                    <a:pt x="571" y="90"/>
                    <a:pt x="639" y="47"/>
                  </a:cubicBezTo>
                  <a:cubicBezTo>
                    <a:pt x="649" y="43"/>
                    <a:pt x="652" y="37"/>
                    <a:pt x="655" y="31"/>
                  </a:cubicBezTo>
                  <a:cubicBezTo>
                    <a:pt x="658" y="22"/>
                    <a:pt x="652" y="6"/>
                    <a:pt x="642" y="3"/>
                  </a:cubicBezTo>
                  <a:cubicBezTo>
                    <a:pt x="636" y="0"/>
                    <a:pt x="624" y="0"/>
                    <a:pt x="612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07;p104">
              <a:extLst>
                <a:ext uri="{FF2B5EF4-FFF2-40B4-BE49-F238E27FC236}">
                  <a16:creationId xmlns:a16="http://schemas.microsoft.com/office/drawing/2014/main" id="{51C410BA-3A71-BA36-70D5-D2006D4CDF03}"/>
                </a:ext>
              </a:extLst>
            </p:cNvPr>
            <p:cNvSpPr/>
            <p:nvPr/>
          </p:nvSpPr>
          <p:spPr>
            <a:xfrm>
              <a:off x="7615353" y="3526868"/>
              <a:ext cx="337724" cy="251765"/>
            </a:xfrm>
            <a:custGeom>
              <a:avLst/>
              <a:gdLst/>
              <a:ahLst/>
              <a:cxnLst/>
              <a:rect l="l" t="t" r="r" b="b"/>
              <a:pathLst>
                <a:path w="1489" h="1110" extrusionOk="0">
                  <a:moveTo>
                    <a:pt x="861" y="0"/>
                  </a:moveTo>
                  <a:cubicBezTo>
                    <a:pt x="732" y="0"/>
                    <a:pt x="600" y="35"/>
                    <a:pt x="486" y="99"/>
                  </a:cubicBezTo>
                  <a:cubicBezTo>
                    <a:pt x="421" y="87"/>
                    <a:pt x="350" y="68"/>
                    <a:pt x="288" y="44"/>
                  </a:cubicBezTo>
                  <a:lnTo>
                    <a:pt x="288" y="44"/>
                  </a:lnTo>
                  <a:cubicBezTo>
                    <a:pt x="279" y="90"/>
                    <a:pt x="279" y="142"/>
                    <a:pt x="294" y="189"/>
                  </a:cubicBezTo>
                  <a:cubicBezTo>
                    <a:pt x="297" y="195"/>
                    <a:pt x="297" y="207"/>
                    <a:pt x="297" y="217"/>
                  </a:cubicBezTo>
                  <a:cubicBezTo>
                    <a:pt x="297" y="226"/>
                    <a:pt x="285" y="235"/>
                    <a:pt x="279" y="241"/>
                  </a:cubicBezTo>
                  <a:cubicBezTo>
                    <a:pt x="100" y="405"/>
                    <a:pt x="1" y="732"/>
                    <a:pt x="158" y="945"/>
                  </a:cubicBezTo>
                  <a:cubicBezTo>
                    <a:pt x="257" y="1083"/>
                    <a:pt x="442" y="1110"/>
                    <a:pt x="616" y="1110"/>
                  </a:cubicBezTo>
                  <a:cubicBezTo>
                    <a:pt x="638" y="1110"/>
                    <a:pt x="659" y="1109"/>
                    <a:pt x="680" y="1109"/>
                  </a:cubicBezTo>
                  <a:cubicBezTo>
                    <a:pt x="899" y="1103"/>
                    <a:pt x="1134" y="1072"/>
                    <a:pt x="1291" y="917"/>
                  </a:cubicBezTo>
                  <a:cubicBezTo>
                    <a:pt x="1461" y="751"/>
                    <a:pt x="1489" y="467"/>
                    <a:pt x="1365" y="266"/>
                  </a:cubicBezTo>
                  <a:cubicBezTo>
                    <a:pt x="1253" y="82"/>
                    <a:pt x="1060" y="0"/>
                    <a:pt x="861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08;p104">
              <a:extLst>
                <a:ext uri="{FF2B5EF4-FFF2-40B4-BE49-F238E27FC236}">
                  <a16:creationId xmlns:a16="http://schemas.microsoft.com/office/drawing/2014/main" id="{565E0E30-0A74-447A-C0C5-704D1FC81074}"/>
                </a:ext>
              </a:extLst>
            </p:cNvPr>
            <p:cNvSpPr/>
            <p:nvPr/>
          </p:nvSpPr>
          <p:spPr>
            <a:xfrm>
              <a:off x="7637127" y="3530270"/>
              <a:ext cx="315269" cy="250404"/>
            </a:xfrm>
            <a:custGeom>
              <a:avLst/>
              <a:gdLst/>
              <a:ahLst/>
              <a:cxnLst/>
              <a:rect l="l" t="t" r="r" b="b"/>
              <a:pathLst>
                <a:path w="1390" h="1104" extrusionOk="0">
                  <a:moveTo>
                    <a:pt x="875" y="1"/>
                  </a:moveTo>
                  <a:cubicBezTo>
                    <a:pt x="836" y="1"/>
                    <a:pt x="798" y="4"/>
                    <a:pt x="760" y="10"/>
                  </a:cubicBezTo>
                  <a:cubicBezTo>
                    <a:pt x="667" y="26"/>
                    <a:pt x="569" y="69"/>
                    <a:pt x="541" y="158"/>
                  </a:cubicBezTo>
                  <a:cubicBezTo>
                    <a:pt x="538" y="177"/>
                    <a:pt x="532" y="195"/>
                    <a:pt x="522" y="211"/>
                  </a:cubicBezTo>
                  <a:cubicBezTo>
                    <a:pt x="507" y="232"/>
                    <a:pt x="476" y="235"/>
                    <a:pt x="451" y="242"/>
                  </a:cubicBezTo>
                  <a:cubicBezTo>
                    <a:pt x="346" y="273"/>
                    <a:pt x="297" y="421"/>
                    <a:pt x="362" y="504"/>
                  </a:cubicBezTo>
                  <a:cubicBezTo>
                    <a:pt x="350" y="503"/>
                    <a:pt x="337" y="503"/>
                    <a:pt x="325" y="503"/>
                  </a:cubicBezTo>
                  <a:cubicBezTo>
                    <a:pt x="226" y="503"/>
                    <a:pt x="128" y="526"/>
                    <a:pt x="38" y="575"/>
                  </a:cubicBezTo>
                  <a:cubicBezTo>
                    <a:pt x="81" y="581"/>
                    <a:pt x="229" y="569"/>
                    <a:pt x="248" y="624"/>
                  </a:cubicBezTo>
                  <a:cubicBezTo>
                    <a:pt x="251" y="637"/>
                    <a:pt x="251" y="652"/>
                    <a:pt x="248" y="662"/>
                  </a:cubicBezTo>
                  <a:cubicBezTo>
                    <a:pt x="235" y="720"/>
                    <a:pt x="207" y="779"/>
                    <a:pt x="158" y="810"/>
                  </a:cubicBezTo>
                  <a:cubicBezTo>
                    <a:pt x="137" y="823"/>
                    <a:pt x="111" y="830"/>
                    <a:pt x="86" y="830"/>
                  </a:cubicBezTo>
                  <a:cubicBezTo>
                    <a:pt x="52" y="830"/>
                    <a:pt x="20" y="818"/>
                    <a:pt x="1" y="791"/>
                  </a:cubicBezTo>
                  <a:lnTo>
                    <a:pt x="1" y="791"/>
                  </a:lnTo>
                  <a:cubicBezTo>
                    <a:pt x="7" y="909"/>
                    <a:pt x="109" y="1010"/>
                    <a:pt x="223" y="1054"/>
                  </a:cubicBezTo>
                  <a:cubicBezTo>
                    <a:pt x="308" y="1080"/>
                    <a:pt x="396" y="1086"/>
                    <a:pt x="483" y="1086"/>
                  </a:cubicBezTo>
                  <a:cubicBezTo>
                    <a:pt x="517" y="1086"/>
                    <a:pt x="551" y="1085"/>
                    <a:pt x="584" y="1085"/>
                  </a:cubicBezTo>
                  <a:cubicBezTo>
                    <a:pt x="589" y="1084"/>
                    <a:pt x="593" y="1084"/>
                    <a:pt x="598" y="1084"/>
                  </a:cubicBezTo>
                  <a:cubicBezTo>
                    <a:pt x="677" y="1084"/>
                    <a:pt x="762" y="1104"/>
                    <a:pt x="842" y="1104"/>
                  </a:cubicBezTo>
                  <a:cubicBezTo>
                    <a:pt x="862" y="1104"/>
                    <a:pt x="881" y="1103"/>
                    <a:pt x="899" y="1100"/>
                  </a:cubicBezTo>
                  <a:cubicBezTo>
                    <a:pt x="1019" y="1081"/>
                    <a:pt x="1140" y="1010"/>
                    <a:pt x="1220" y="921"/>
                  </a:cubicBezTo>
                  <a:cubicBezTo>
                    <a:pt x="1328" y="810"/>
                    <a:pt x="1390" y="652"/>
                    <a:pt x="1387" y="498"/>
                  </a:cubicBezTo>
                  <a:cubicBezTo>
                    <a:pt x="1381" y="347"/>
                    <a:pt x="1316" y="192"/>
                    <a:pt x="1195" y="100"/>
                  </a:cubicBezTo>
                  <a:cubicBezTo>
                    <a:pt x="1103" y="30"/>
                    <a:pt x="989" y="1"/>
                    <a:pt x="875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09;p104">
              <a:extLst>
                <a:ext uri="{FF2B5EF4-FFF2-40B4-BE49-F238E27FC236}">
                  <a16:creationId xmlns:a16="http://schemas.microsoft.com/office/drawing/2014/main" id="{BE03CF63-53FE-6742-949F-7795E3859E80}"/>
                </a:ext>
              </a:extLst>
            </p:cNvPr>
            <p:cNvSpPr/>
            <p:nvPr/>
          </p:nvSpPr>
          <p:spPr>
            <a:xfrm>
              <a:off x="7635766" y="3663638"/>
              <a:ext cx="57610" cy="52621"/>
            </a:xfrm>
            <a:custGeom>
              <a:avLst/>
              <a:gdLst/>
              <a:ahLst/>
              <a:cxnLst/>
              <a:rect l="l" t="t" r="r" b="b"/>
              <a:pathLst>
                <a:path w="254" h="232" extrusionOk="0">
                  <a:moveTo>
                    <a:pt x="186" y="0"/>
                  </a:moveTo>
                  <a:cubicBezTo>
                    <a:pt x="175" y="0"/>
                    <a:pt x="170" y="6"/>
                    <a:pt x="170" y="6"/>
                  </a:cubicBezTo>
                  <a:cubicBezTo>
                    <a:pt x="170" y="6"/>
                    <a:pt x="172" y="5"/>
                    <a:pt x="177" y="5"/>
                  </a:cubicBezTo>
                  <a:cubicBezTo>
                    <a:pt x="181" y="5"/>
                    <a:pt x="187" y="6"/>
                    <a:pt x="195" y="9"/>
                  </a:cubicBezTo>
                  <a:cubicBezTo>
                    <a:pt x="207" y="18"/>
                    <a:pt x="223" y="33"/>
                    <a:pt x="223" y="55"/>
                  </a:cubicBezTo>
                  <a:cubicBezTo>
                    <a:pt x="223" y="80"/>
                    <a:pt x="213" y="111"/>
                    <a:pt x="195" y="132"/>
                  </a:cubicBezTo>
                  <a:cubicBezTo>
                    <a:pt x="179" y="160"/>
                    <a:pt x="152" y="182"/>
                    <a:pt x="124" y="191"/>
                  </a:cubicBezTo>
                  <a:cubicBezTo>
                    <a:pt x="119" y="196"/>
                    <a:pt x="112" y="198"/>
                    <a:pt x="104" y="198"/>
                  </a:cubicBezTo>
                  <a:cubicBezTo>
                    <a:pt x="99" y="198"/>
                    <a:pt x="92" y="197"/>
                    <a:pt x="87" y="194"/>
                  </a:cubicBezTo>
                  <a:lnTo>
                    <a:pt x="74" y="191"/>
                  </a:lnTo>
                  <a:lnTo>
                    <a:pt x="68" y="188"/>
                  </a:lnTo>
                  <a:cubicBezTo>
                    <a:pt x="65" y="185"/>
                    <a:pt x="56" y="179"/>
                    <a:pt x="53" y="175"/>
                  </a:cubicBezTo>
                  <a:cubicBezTo>
                    <a:pt x="34" y="157"/>
                    <a:pt x="28" y="126"/>
                    <a:pt x="34" y="101"/>
                  </a:cubicBezTo>
                  <a:cubicBezTo>
                    <a:pt x="37" y="80"/>
                    <a:pt x="44" y="55"/>
                    <a:pt x="53" y="46"/>
                  </a:cubicBezTo>
                  <a:cubicBezTo>
                    <a:pt x="56" y="36"/>
                    <a:pt x="59" y="33"/>
                    <a:pt x="65" y="30"/>
                  </a:cubicBezTo>
                  <a:lnTo>
                    <a:pt x="68" y="24"/>
                  </a:lnTo>
                  <a:lnTo>
                    <a:pt x="68" y="24"/>
                  </a:lnTo>
                  <a:cubicBezTo>
                    <a:pt x="68" y="24"/>
                    <a:pt x="59" y="30"/>
                    <a:pt x="44" y="33"/>
                  </a:cubicBezTo>
                  <a:cubicBezTo>
                    <a:pt x="31" y="43"/>
                    <a:pt x="16" y="64"/>
                    <a:pt x="10" y="89"/>
                  </a:cubicBezTo>
                  <a:cubicBezTo>
                    <a:pt x="7" y="101"/>
                    <a:pt x="0" y="117"/>
                    <a:pt x="0" y="135"/>
                  </a:cubicBezTo>
                  <a:cubicBezTo>
                    <a:pt x="0" y="157"/>
                    <a:pt x="10" y="175"/>
                    <a:pt x="22" y="191"/>
                  </a:cubicBezTo>
                  <a:lnTo>
                    <a:pt x="44" y="212"/>
                  </a:lnTo>
                  <a:cubicBezTo>
                    <a:pt x="53" y="212"/>
                    <a:pt x="53" y="219"/>
                    <a:pt x="59" y="222"/>
                  </a:cubicBezTo>
                  <a:lnTo>
                    <a:pt x="71" y="225"/>
                  </a:lnTo>
                  <a:cubicBezTo>
                    <a:pt x="82" y="229"/>
                    <a:pt x="94" y="232"/>
                    <a:pt x="105" y="232"/>
                  </a:cubicBezTo>
                  <a:cubicBezTo>
                    <a:pt x="116" y="232"/>
                    <a:pt x="127" y="229"/>
                    <a:pt x="136" y="225"/>
                  </a:cubicBezTo>
                  <a:cubicBezTo>
                    <a:pt x="179" y="209"/>
                    <a:pt x="207" y="179"/>
                    <a:pt x="226" y="148"/>
                  </a:cubicBezTo>
                  <a:cubicBezTo>
                    <a:pt x="244" y="117"/>
                    <a:pt x="254" y="83"/>
                    <a:pt x="244" y="52"/>
                  </a:cubicBezTo>
                  <a:cubicBezTo>
                    <a:pt x="241" y="36"/>
                    <a:pt x="232" y="21"/>
                    <a:pt x="226" y="12"/>
                  </a:cubicBezTo>
                  <a:cubicBezTo>
                    <a:pt x="216" y="6"/>
                    <a:pt x="207" y="3"/>
                    <a:pt x="198" y="3"/>
                  </a:cubicBezTo>
                  <a:cubicBezTo>
                    <a:pt x="193" y="1"/>
                    <a:pt x="189" y="0"/>
                    <a:pt x="186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710;p104">
              <a:extLst>
                <a:ext uri="{FF2B5EF4-FFF2-40B4-BE49-F238E27FC236}">
                  <a16:creationId xmlns:a16="http://schemas.microsoft.com/office/drawing/2014/main" id="{4AB6C0D3-58AD-0CE5-F667-E30FA7B06B1B}"/>
                </a:ext>
              </a:extLst>
            </p:cNvPr>
            <p:cNvSpPr/>
            <p:nvPr/>
          </p:nvSpPr>
          <p:spPr>
            <a:xfrm>
              <a:off x="7657540" y="3552725"/>
              <a:ext cx="60332" cy="54889"/>
            </a:xfrm>
            <a:custGeom>
              <a:avLst/>
              <a:gdLst/>
              <a:ahLst/>
              <a:cxnLst/>
              <a:rect l="l" t="t" r="r" b="b"/>
              <a:pathLst>
                <a:path w="266" h="242" extrusionOk="0">
                  <a:moveTo>
                    <a:pt x="266" y="1"/>
                  </a:moveTo>
                  <a:cubicBezTo>
                    <a:pt x="266" y="1"/>
                    <a:pt x="241" y="1"/>
                    <a:pt x="210" y="16"/>
                  </a:cubicBezTo>
                  <a:cubicBezTo>
                    <a:pt x="191" y="25"/>
                    <a:pt x="176" y="32"/>
                    <a:pt x="158" y="44"/>
                  </a:cubicBezTo>
                  <a:cubicBezTo>
                    <a:pt x="139" y="56"/>
                    <a:pt x="124" y="72"/>
                    <a:pt x="102" y="87"/>
                  </a:cubicBezTo>
                  <a:cubicBezTo>
                    <a:pt x="87" y="103"/>
                    <a:pt x="68" y="121"/>
                    <a:pt x="56" y="136"/>
                  </a:cubicBezTo>
                  <a:cubicBezTo>
                    <a:pt x="40" y="155"/>
                    <a:pt x="31" y="170"/>
                    <a:pt x="22" y="186"/>
                  </a:cubicBezTo>
                  <a:cubicBezTo>
                    <a:pt x="6" y="217"/>
                    <a:pt x="0" y="241"/>
                    <a:pt x="0" y="241"/>
                  </a:cubicBezTo>
                  <a:cubicBezTo>
                    <a:pt x="0" y="241"/>
                    <a:pt x="19" y="226"/>
                    <a:pt x="40" y="198"/>
                  </a:cubicBezTo>
                  <a:cubicBezTo>
                    <a:pt x="65" y="174"/>
                    <a:pt x="99" y="149"/>
                    <a:pt x="130" y="118"/>
                  </a:cubicBezTo>
                  <a:cubicBezTo>
                    <a:pt x="164" y="90"/>
                    <a:pt x="195" y="62"/>
                    <a:pt x="222" y="41"/>
                  </a:cubicBezTo>
                  <a:cubicBezTo>
                    <a:pt x="244" y="16"/>
                    <a:pt x="266" y="1"/>
                    <a:pt x="266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11;p104">
              <a:extLst>
                <a:ext uri="{FF2B5EF4-FFF2-40B4-BE49-F238E27FC236}">
                  <a16:creationId xmlns:a16="http://schemas.microsoft.com/office/drawing/2014/main" id="{14E28974-401F-3755-0613-6A274111A648}"/>
                </a:ext>
              </a:extLst>
            </p:cNvPr>
            <p:cNvSpPr/>
            <p:nvPr/>
          </p:nvSpPr>
          <p:spPr>
            <a:xfrm>
              <a:off x="7677046" y="3581531"/>
              <a:ext cx="33795" cy="27445"/>
            </a:xfrm>
            <a:custGeom>
              <a:avLst/>
              <a:gdLst/>
              <a:ahLst/>
              <a:cxnLst/>
              <a:rect l="l" t="t" r="r" b="b"/>
              <a:pathLst>
                <a:path w="149" h="121" extrusionOk="0">
                  <a:moveTo>
                    <a:pt x="149" y="0"/>
                  </a:moveTo>
                  <a:cubicBezTo>
                    <a:pt x="149" y="0"/>
                    <a:pt x="136" y="9"/>
                    <a:pt x="121" y="22"/>
                  </a:cubicBezTo>
                  <a:cubicBezTo>
                    <a:pt x="105" y="31"/>
                    <a:pt x="87" y="43"/>
                    <a:pt x="72" y="59"/>
                  </a:cubicBezTo>
                  <a:cubicBezTo>
                    <a:pt x="56" y="71"/>
                    <a:pt x="38" y="87"/>
                    <a:pt x="25" y="99"/>
                  </a:cubicBezTo>
                  <a:cubicBezTo>
                    <a:pt x="10" y="108"/>
                    <a:pt x="1" y="121"/>
                    <a:pt x="1" y="121"/>
                  </a:cubicBezTo>
                  <a:cubicBezTo>
                    <a:pt x="1" y="121"/>
                    <a:pt x="16" y="121"/>
                    <a:pt x="38" y="118"/>
                  </a:cubicBezTo>
                  <a:cubicBezTo>
                    <a:pt x="56" y="114"/>
                    <a:pt x="78" y="102"/>
                    <a:pt x="99" y="87"/>
                  </a:cubicBezTo>
                  <a:cubicBezTo>
                    <a:pt x="118" y="71"/>
                    <a:pt x="133" y="53"/>
                    <a:pt x="139" y="31"/>
                  </a:cubicBezTo>
                  <a:cubicBezTo>
                    <a:pt x="149" y="16"/>
                    <a:pt x="149" y="0"/>
                    <a:pt x="149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12;p104">
              <a:extLst>
                <a:ext uri="{FF2B5EF4-FFF2-40B4-BE49-F238E27FC236}">
                  <a16:creationId xmlns:a16="http://schemas.microsoft.com/office/drawing/2014/main" id="{8989A03F-3FED-B1DD-0FD3-F345E90DBE9F}"/>
                </a:ext>
              </a:extLst>
            </p:cNvPr>
            <p:cNvSpPr/>
            <p:nvPr/>
          </p:nvSpPr>
          <p:spPr>
            <a:xfrm>
              <a:off x="7420747" y="3628028"/>
              <a:ext cx="809721" cy="336593"/>
            </a:xfrm>
            <a:custGeom>
              <a:avLst/>
              <a:gdLst/>
              <a:ahLst/>
              <a:cxnLst/>
              <a:rect l="l" t="t" r="r" b="b"/>
              <a:pathLst>
                <a:path w="3570" h="1484" extrusionOk="0">
                  <a:moveTo>
                    <a:pt x="2554" y="1"/>
                  </a:moveTo>
                  <a:cubicBezTo>
                    <a:pt x="2480" y="1"/>
                    <a:pt x="2406" y="5"/>
                    <a:pt x="2332" y="11"/>
                  </a:cubicBezTo>
                  <a:cubicBezTo>
                    <a:pt x="2356" y="48"/>
                    <a:pt x="2344" y="98"/>
                    <a:pt x="2319" y="129"/>
                  </a:cubicBezTo>
                  <a:cubicBezTo>
                    <a:pt x="2298" y="163"/>
                    <a:pt x="2264" y="187"/>
                    <a:pt x="2233" y="212"/>
                  </a:cubicBezTo>
                  <a:cubicBezTo>
                    <a:pt x="2162" y="274"/>
                    <a:pt x="2103" y="351"/>
                    <a:pt x="2069" y="437"/>
                  </a:cubicBezTo>
                  <a:cubicBezTo>
                    <a:pt x="2054" y="471"/>
                    <a:pt x="2041" y="505"/>
                    <a:pt x="2010" y="527"/>
                  </a:cubicBezTo>
                  <a:cubicBezTo>
                    <a:pt x="1992" y="536"/>
                    <a:pt x="1970" y="542"/>
                    <a:pt x="1946" y="545"/>
                  </a:cubicBezTo>
                  <a:cubicBezTo>
                    <a:pt x="1563" y="595"/>
                    <a:pt x="1100" y="511"/>
                    <a:pt x="769" y="743"/>
                  </a:cubicBezTo>
                  <a:cubicBezTo>
                    <a:pt x="757" y="749"/>
                    <a:pt x="751" y="758"/>
                    <a:pt x="738" y="758"/>
                  </a:cubicBezTo>
                  <a:cubicBezTo>
                    <a:pt x="736" y="759"/>
                    <a:pt x="734" y="759"/>
                    <a:pt x="732" y="759"/>
                  </a:cubicBezTo>
                  <a:cubicBezTo>
                    <a:pt x="719" y="759"/>
                    <a:pt x="705" y="751"/>
                    <a:pt x="692" y="746"/>
                  </a:cubicBezTo>
                  <a:cubicBezTo>
                    <a:pt x="620" y="717"/>
                    <a:pt x="543" y="703"/>
                    <a:pt x="465" y="703"/>
                  </a:cubicBezTo>
                  <a:cubicBezTo>
                    <a:pt x="293" y="703"/>
                    <a:pt x="120" y="772"/>
                    <a:pt x="1" y="897"/>
                  </a:cubicBezTo>
                  <a:cubicBezTo>
                    <a:pt x="59" y="1160"/>
                    <a:pt x="263" y="1385"/>
                    <a:pt x="525" y="1456"/>
                  </a:cubicBezTo>
                  <a:cubicBezTo>
                    <a:pt x="607" y="1476"/>
                    <a:pt x="693" y="1483"/>
                    <a:pt x="779" y="1483"/>
                  </a:cubicBezTo>
                  <a:cubicBezTo>
                    <a:pt x="839" y="1483"/>
                    <a:pt x="899" y="1480"/>
                    <a:pt x="958" y="1475"/>
                  </a:cubicBezTo>
                  <a:cubicBezTo>
                    <a:pt x="1405" y="1444"/>
                    <a:pt x="1847" y="1367"/>
                    <a:pt x="2285" y="1293"/>
                  </a:cubicBezTo>
                  <a:cubicBezTo>
                    <a:pt x="2588" y="1246"/>
                    <a:pt x="2897" y="1194"/>
                    <a:pt x="3174" y="1058"/>
                  </a:cubicBezTo>
                  <a:cubicBezTo>
                    <a:pt x="3276" y="1009"/>
                    <a:pt x="3409" y="934"/>
                    <a:pt x="3486" y="845"/>
                  </a:cubicBezTo>
                  <a:cubicBezTo>
                    <a:pt x="3570" y="749"/>
                    <a:pt x="3566" y="567"/>
                    <a:pt x="3536" y="453"/>
                  </a:cubicBezTo>
                  <a:cubicBezTo>
                    <a:pt x="3523" y="410"/>
                    <a:pt x="3505" y="363"/>
                    <a:pt x="3462" y="345"/>
                  </a:cubicBezTo>
                  <a:cubicBezTo>
                    <a:pt x="3446" y="342"/>
                    <a:pt x="3437" y="336"/>
                    <a:pt x="3421" y="332"/>
                  </a:cubicBezTo>
                  <a:cubicBezTo>
                    <a:pt x="3397" y="326"/>
                    <a:pt x="3378" y="311"/>
                    <a:pt x="3353" y="298"/>
                  </a:cubicBezTo>
                  <a:cubicBezTo>
                    <a:pt x="3227" y="206"/>
                    <a:pt x="3106" y="110"/>
                    <a:pt x="2958" y="58"/>
                  </a:cubicBezTo>
                  <a:cubicBezTo>
                    <a:pt x="2827" y="15"/>
                    <a:pt x="2691" y="1"/>
                    <a:pt x="25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13;p104">
              <a:extLst>
                <a:ext uri="{FF2B5EF4-FFF2-40B4-BE49-F238E27FC236}">
                  <a16:creationId xmlns:a16="http://schemas.microsoft.com/office/drawing/2014/main" id="{1F74C46D-EFBC-858F-E8C8-9AE1B4DF31BB}"/>
                </a:ext>
              </a:extLst>
            </p:cNvPr>
            <p:cNvSpPr/>
            <p:nvPr/>
          </p:nvSpPr>
          <p:spPr>
            <a:xfrm>
              <a:off x="7438892" y="3738941"/>
              <a:ext cx="778874" cy="175328"/>
            </a:xfrm>
            <a:custGeom>
              <a:avLst/>
              <a:gdLst/>
              <a:ahLst/>
              <a:cxnLst/>
              <a:rect l="l" t="t" r="r" b="b"/>
              <a:pathLst>
                <a:path w="3434" h="773" extrusionOk="0">
                  <a:moveTo>
                    <a:pt x="3434" y="1"/>
                  </a:moveTo>
                  <a:cubicBezTo>
                    <a:pt x="3434" y="1"/>
                    <a:pt x="3424" y="14"/>
                    <a:pt x="3406" y="32"/>
                  </a:cubicBezTo>
                  <a:cubicBezTo>
                    <a:pt x="3388" y="53"/>
                    <a:pt x="3360" y="78"/>
                    <a:pt x="3320" y="109"/>
                  </a:cubicBezTo>
                  <a:cubicBezTo>
                    <a:pt x="3283" y="140"/>
                    <a:pt x="3233" y="177"/>
                    <a:pt x="3172" y="208"/>
                  </a:cubicBezTo>
                  <a:cubicBezTo>
                    <a:pt x="3110" y="239"/>
                    <a:pt x="3036" y="269"/>
                    <a:pt x="2959" y="300"/>
                  </a:cubicBezTo>
                  <a:cubicBezTo>
                    <a:pt x="2881" y="325"/>
                    <a:pt x="2792" y="356"/>
                    <a:pt x="2699" y="387"/>
                  </a:cubicBezTo>
                  <a:cubicBezTo>
                    <a:pt x="2607" y="418"/>
                    <a:pt x="2511" y="445"/>
                    <a:pt x="2406" y="473"/>
                  </a:cubicBezTo>
                  <a:cubicBezTo>
                    <a:pt x="2307" y="501"/>
                    <a:pt x="2199" y="526"/>
                    <a:pt x="2091" y="550"/>
                  </a:cubicBezTo>
                  <a:cubicBezTo>
                    <a:pt x="1983" y="572"/>
                    <a:pt x="1869" y="597"/>
                    <a:pt x="1758" y="615"/>
                  </a:cubicBezTo>
                  <a:cubicBezTo>
                    <a:pt x="1649" y="634"/>
                    <a:pt x="1538" y="655"/>
                    <a:pt x="1427" y="674"/>
                  </a:cubicBezTo>
                  <a:cubicBezTo>
                    <a:pt x="1313" y="692"/>
                    <a:pt x="1205" y="708"/>
                    <a:pt x="1103" y="717"/>
                  </a:cubicBezTo>
                  <a:cubicBezTo>
                    <a:pt x="1020" y="722"/>
                    <a:pt x="941" y="728"/>
                    <a:pt x="865" y="728"/>
                  </a:cubicBezTo>
                  <a:cubicBezTo>
                    <a:pt x="842" y="728"/>
                    <a:pt x="820" y="728"/>
                    <a:pt x="797" y="726"/>
                  </a:cubicBezTo>
                  <a:cubicBezTo>
                    <a:pt x="702" y="723"/>
                    <a:pt x="612" y="717"/>
                    <a:pt x="526" y="702"/>
                  </a:cubicBezTo>
                  <a:cubicBezTo>
                    <a:pt x="362" y="671"/>
                    <a:pt x="226" y="625"/>
                    <a:pt x="137" y="581"/>
                  </a:cubicBezTo>
                  <a:cubicBezTo>
                    <a:pt x="93" y="557"/>
                    <a:pt x="59" y="538"/>
                    <a:pt x="38" y="526"/>
                  </a:cubicBezTo>
                  <a:cubicBezTo>
                    <a:pt x="14" y="517"/>
                    <a:pt x="1" y="507"/>
                    <a:pt x="1" y="507"/>
                  </a:cubicBezTo>
                  <a:lnTo>
                    <a:pt x="1" y="507"/>
                  </a:lnTo>
                  <a:cubicBezTo>
                    <a:pt x="1" y="507"/>
                    <a:pt x="13" y="517"/>
                    <a:pt x="32" y="526"/>
                  </a:cubicBezTo>
                  <a:cubicBezTo>
                    <a:pt x="50" y="541"/>
                    <a:pt x="87" y="566"/>
                    <a:pt x="127" y="587"/>
                  </a:cubicBezTo>
                  <a:cubicBezTo>
                    <a:pt x="217" y="634"/>
                    <a:pt x="350" y="696"/>
                    <a:pt x="519" y="733"/>
                  </a:cubicBezTo>
                  <a:cubicBezTo>
                    <a:pt x="644" y="758"/>
                    <a:pt x="786" y="773"/>
                    <a:pt x="938" y="773"/>
                  </a:cubicBezTo>
                  <a:cubicBezTo>
                    <a:pt x="993" y="773"/>
                    <a:pt x="1049" y="771"/>
                    <a:pt x="1106" y="767"/>
                  </a:cubicBezTo>
                  <a:cubicBezTo>
                    <a:pt x="1214" y="757"/>
                    <a:pt x="1322" y="748"/>
                    <a:pt x="1433" y="726"/>
                  </a:cubicBezTo>
                  <a:lnTo>
                    <a:pt x="1770" y="671"/>
                  </a:lnTo>
                  <a:cubicBezTo>
                    <a:pt x="1881" y="646"/>
                    <a:pt x="1992" y="625"/>
                    <a:pt x="2100" y="600"/>
                  </a:cubicBezTo>
                  <a:cubicBezTo>
                    <a:pt x="2214" y="578"/>
                    <a:pt x="2316" y="550"/>
                    <a:pt x="2421" y="520"/>
                  </a:cubicBezTo>
                  <a:cubicBezTo>
                    <a:pt x="2625" y="461"/>
                    <a:pt x="2813" y="393"/>
                    <a:pt x="2974" y="325"/>
                  </a:cubicBezTo>
                  <a:cubicBezTo>
                    <a:pt x="3051" y="291"/>
                    <a:pt x="3119" y="257"/>
                    <a:pt x="3181" y="223"/>
                  </a:cubicBezTo>
                  <a:cubicBezTo>
                    <a:pt x="3239" y="186"/>
                    <a:pt x="3289" y="152"/>
                    <a:pt x="3329" y="118"/>
                  </a:cubicBezTo>
                  <a:cubicBezTo>
                    <a:pt x="3366" y="84"/>
                    <a:pt x="3394" y="53"/>
                    <a:pt x="3409" y="32"/>
                  </a:cubicBezTo>
                  <a:cubicBezTo>
                    <a:pt x="3424" y="14"/>
                    <a:pt x="3434" y="1"/>
                    <a:pt x="3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14;p104">
              <a:extLst>
                <a:ext uri="{FF2B5EF4-FFF2-40B4-BE49-F238E27FC236}">
                  <a16:creationId xmlns:a16="http://schemas.microsoft.com/office/drawing/2014/main" id="{34B8F335-AF8E-1EEF-C27A-F5BD15D97933}"/>
                </a:ext>
              </a:extLst>
            </p:cNvPr>
            <p:cNvSpPr/>
            <p:nvPr/>
          </p:nvSpPr>
          <p:spPr>
            <a:xfrm>
              <a:off x="7787731" y="3734178"/>
              <a:ext cx="232710" cy="24723"/>
            </a:xfrm>
            <a:custGeom>
              <a:avLst/>
              <a:gdLst/>
              <a:ahLst/>
              <a:cxnLst/>
              <a:rect l="l" t="t" r="r" b="b"/>
              <a:pathLst>
                <a:path w="1026" h="109" extrusionOk="0">
                  <a:moveTo>
                    <a:pt x="3" y="96"/>
                  </a:moveTo>
                  <a:cubicBezTo>
                    <a:pt x="1" y="96"/>
                    <a:pt x="0" y="96"/>
                    <a:pt x="0" y="96"/>
                  </a:cubicBezTo>
                  <a:cubicBezTo>
                    <a:pt x="0" y="96"/>
                    <a:pt x="1" y="97"/>
                    <a:pt x="2" y="97"/>
                  </a:cubicBezTo>
                  <a:cubicBezTo>
                    <a:pt x="2" y="97"/>
                    <a:pt x="3" y="97"/>
                    <a:pt x="3" y="96"/>
                  </a:cubicBezTo>
                  <a:close/>
                  <a:moveTo>
                    <a:pt x="1025" y="0"/>
                  </a:moveTo>
                  <a:cubicBezTo>
                    <a:pt x="1025" y="0"/>
                    <a:pt x="1010" y="10"/>
                    <a:pt x="982" y="19"/>
                  </a:cubicBezTo>
                  <a:cubicBezTo>
                    <a:pt x="957" y="31"/>
                    <a:pt x="917" y="34"/>
                    <a:pt x="871" y="37"/>
                  </a:cubicBezTo>
                  <a:lnTo>
                    <a:pt x="612" y="37"/>
                  </a:lnTo>
                  <a:cubicBezTo>
                    <a:pt x="581" y="37"/>
                    <a:pt x="547" y="40"/>
                    <a:pt x="516" y="40"/>
                  </a:cubicBezTo>
                  <a:cubicBezTo>
                    <a:pt x="485" y="40"/>
                    <a:pt x="451" y="47"/>
                    <a:pt x="420" y="47"/>
                  </a:cubicBezTo>
                  <a:cubicBezTo>
                    <a:pt x="405" y="47"/>
                    <a:pt x="389" y="50"/>
                    <a:pt x="374" y="50"/>
                  </a:cubicBezTo>
                  <a:cubicBezTo>
                    <a:pt x="358" y="50"/>
                    <a:pt x="343" y="53"/>
                    <a:pt x="328" y="53"/>
                  </a:cubicBezTo>
                  <a:cubicBezTo>
                    <a:pt x="266" y="59"/>
                    <a:pt x="207" y="68"/>
                    <a:pt x="161" y="77"/>
                  </a:cubicBezTo>
                  <a:cubicBezTo>
                    <a:pt x="115" y="84"/>
                    <a:pt x="71" y="87"/>
                    <a:pt x="47" y="93"/>
                  </a:cubicBezTo>
                  <a:cubicBezTo>
                    <a:pt x="32" y="94"/>
                    <a:pt x="21" y="95"/>
                    <a:pt x="14" y="96"/>
                  </a:cubicBezTo>
                  <a:lnTo>
                    <a:pt x="14" y="96"/>
                  </a:lnTo>
                  <a:cubicBezTo>
                    <a:pt x="9" y="95"/>
                    <a:pt x="6" y="94"/>
                    <a:pt x="3" y="93"/>
                  </a:cubicBezTo>
                  <a:cubicBezTo>
                    <a:pt x="3" y="94"/>
                    <a:pt x="3" y="95"/>
                    <a:pt x="3" y="96"/>
                  </a:cubicBezTo>
                  <a:lnTo>
                    <a:pt x="3" y="96"/>
                  </a:lnTo>
                  <a:cubicBezTo>
                    <a:pt x="5" y="96"/>
                    <a:pt x="9" y="96"/>
                    <a:pt x="14" y="96"/>
                  </a:cubicBezTo>
                  <a:lnTo>
                    <a:pt x="14" y="96"/>
                  </a:lnTo>
                  <a:cubicBezTo>
                    <a:pt x="20" y="96"/>
                    <a:pt x="28" y="97"/>
                    <a:pt x="37" y="99"/>
                  </a:cubicBezTo>
                  <a:cubicBezTo>
                    <a:pt x="65" y="105"/>
                    <a:pt x="108" y="108"/>
                    <a:pt x="158" y="108"/>
                  </a:cubicBezTo>
                  <a:cubicBezTo>
                    <a:pt x="207" y="108"/>
                    <a:pt x="263" y="105"/>
                    <a:pt x="325" y="105"/>
                  </a:cubicBezTo>
                  <a:lnTo>
                    <a:pt x="420" y="105"/>
                  </a:lnTo>
                  <a:cubicBezTo>
                    <a:pt x="451" y="105"/>
                    <a:pt x="485" y="99"/>
                    <a:pt x="516" y="99"/>
                  </a:cubicBezTo>
                  <a:cubicBezTo>
                    <a:pt x="547" y="99"/>
                    <a:pt x="581" y="96"/>
                    <a:pt x="612" y="96"/>
                  </a:cubicBezTo>
                  <a:cubicBezTo>
                    <a:pt x="643" y="93"/>
                    <a:pt x="673" y="93"/>
                    <a:pt x="704" y="87"/>
                  </a:cubicBezTo>
                  <a:cubicBezTo>
                    <a:pt x="735" y="87"/>
                    <a:pt x="766" y="84"/>
                    <a:pt x="794" y="81"/>
                  </a:cubicBezTo>
                  <a:cubicBezTo>
                    <a:pt x="822" y="81"/>
                    <a:pt x="852" y="74"/>
                    <a:pt x="877" y="68"/>
                  </a:cubicBezTo>
                  <a:cubicBezTo>
                    <a:pt x="927" y="56"/>
                    <a:pt x="967" y="40"/>
                    <a:pt x="991" y="25"/>
                  </a:cubicBezTo>
                  <a:cubicBezTo>
                    <a:pt x="1004" y="19"/>
                    <a:pt x="1013" y="10"/>
                    <a:pt x="1019" y="6"/>
                  </a:cubicBezTo>
                  <a:lnTo>
                    <a:pt x="1025" y="0"/>
                  </a:ln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15;p104">
              <a:extLst>
                <a:ext uri="{FF2B5EF4-FFF2-40B4-BE49-F238E27FC236}">
                  <a16:creationId xmlns:a16="http://schemas.microsoft.com/office/drawing/2014/main" id="{E244AABD-F612-130F-A170-FA406A8BAF79}"/>
                </a:ext>
              </a:extLst>
            </p:cNvPr>
            <p:cNvSpPr/>
            <p:nvPr/>
          </p:nvSpPr>
          <p:spPr>
            <a:xfrm>
              <a:off x="7914520" y="3638235"/>
              <a:ext cx="158315" cy="49899"/>
            </a:xfrm>
            <a:custGeom>
              <a:avLst/>
              <a:gdLst/>
              <a:ahLst/>
              <a:cxnLst/>
              <a:rect l="l" t="t" r="r" b="b"/>
              <a:pathLst>
                <a:path w="698" h="220" extrusionOk="0">
                  <a:moveTo>
                    <a:pt x="398" y="0"/>
                  </a:moveTo>
                  <a:cubicBezTo>
                    <a:pt x="374" y="0"/>
                    <a:pt x="349" y="6"/>
                    <a:pt x="324" y="10"/>
                  </a:cubicBezTo>
                  <a:cubicBezTo>
                    <a:pt x="297" y="13"/>
                    <a:pt x="275" y="16"/>
                    <a:pt x="250" y="25"/>
                  </a:cubicBezTo>
                  <a:cubicBezTo>
                    <a:pt x="226" y="34"/>
                    <a:pt x="204" y="40"/>
                    <a:pt x="182" y="53"/>
                  </a:cubicBezTo>
                  <a:cubicBezTo>
                    <a:pt x="170" y="56"/>
                    <a:pt x="158" y="62"/>
                    <a:pt x="151" y="68"/>
                  </a:cubicBezTo>
                  <a:cubicBezTo>
                    <a:pt x="142" y="74"/>
                    <a:pt x="133" y="77"/>
                    <a:pt x="124" y="87"/>
                  </a:cubicBezTo>
                  <a:lnTo>
                    <a:pt x="80" y="130"/>
                  </a:lnTo>
                  <a:cubicBezTo>
                    <a:pt x="56" y="158"/>
                    <a:pt x="40" y="179"/>
                    <a:pt x="25" y="195"/>
                  </a:cubicBezTo>
                  <a:lnTo>
                    <a:pt x="0" y="220"/>
                  </a:lnTo>
                  <a:cubicBezTo>
                    <a:pt x="0" y="220"/>
                    <a:pt x="12" y="213"/>
                    <a:pt x="31" y="201"/>
                  </a:cubicBezTo>
                  <a:cubicBezTo>
                    <a:pt x="50" y="195"/>
                    <a:pt x="77" y="176"/>
                    <a:pt x="105" y="155"/>
                  </a:cubicBezTo>
                  <a:cubicBezTo>
                    <a:pt x="121" y="148"/>
                    <a:pt x="136" y="136"/>
                    <a:pt x="151" y="130"/>
                  </a:cubicBezTo>
                  <a:cubicBezTo>
                    <a:pt x="164" y="124"/>
                    <a:pt x="170" y="121"/>
                    <a:pt x="179" y="118"/>
                  </a:cubicBezTo>
                  <a:cubicBezTo>
                    <a:pt x="188" y="115"/>
                    <a:pt x="198" y="108"/>
                    <a:pt x="210" y="105"/>
                  </a:cubicBezTo>
                  <a:cubicBezTo>
                    <a:pt x="229" y="99"/>
                    <a:pt x="247" y="93"/>
                    <a:pt x="272" y="87"/>
                  </a:cubicBezTo>
                  <a:cubicBezTo>
                    <a:pt x="293" y="77"/>
                    <a:pt x="312" y="74"/>
                    <a:pt x="337" y="71"/>
                  </a:cubicBezTo>
                  <a:cubicBezTo>
                    <a:pt x="355" y="68"/>
                    <a:pt x="380" y="62"/>
                    <a:pt x="402" y="62"/>
                  </a:cubicBezTo>
                  <a:cubicBezTo>
                    <a:pt x="426" y="62"/>
                    <a:pt x="445" y="59"/>
                    <a:pt x="466" y="59"/>
                  </a:cubicBezTo>
                  <a:lnTo>
                    <a:pt x="528" y="59"/>
                  </a:lnTo>
                  <a:cubicBezTo>
                    <a:pt x="550" y="59"/>
                    <a:pt x="568" y="59"/>
                    <a:pt x="584" y="62"/>
                  </a:cubicBezTo>
                  <a:cubicBezTo>
                    <a:pt x="618" y="68"/>
                    <a:pt x="649" y="74"/>
                    <a:pt x="667" y="77"/>
                  </a:cubicBezTo>
                  <a:cubicBezTo>
                    <a:pt x="689" y="84"/>
                    <a:pt x="698" y="87"/>
                    <a:pt x="698" y="87"/>
                  </a:cubicBezTo>
                  <a:cubicBezTo>
                    <a:pt x="698" y="87"/>
                    <a:pt x="692" y="77"/>
                    <a:pt x="673" y="68"/>
                  </a:cubicBezTo>
                  <a:cubicBezTo>
                    <a:pt x="652" y="56"/>
                    <a:pt x="627" y="40"/>
                    <a:pt x="590" y="28"/>
                  </a:cubicBezTo>
                  <a:cubicBezTo>
                    <a:pt x="571" y="22"/>
                    <a:pt x="553" y="16"/>
                    <a:pt x="534" y="13"/>
                  </a:cubicBezTo>
                  <a:cubicBezTo>
                    <a:pt x="513" y="6"/>
                    <a:pt x="491" y="0"/>
                    <a:pt x="466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16;p104">
              <a:extLst>
                <a:ext uri="{FF2B5EF4-FFF2-40B4-BE49-F238E27FC236}">
                  <a16:creationId xmlns:a16="http://schemas.microsoft.com/office/drawing/2014/main" id="{4DB2DA24-BFB1-8A13-C0F0-9DDD6A7B4759}"/>
                </a:ext>
              </a:extLst>
            </p:cNvPr>
            <p:cNvSpPr/>
            <p:nvPr/>
          </p:nvSpPr>
          <p:spPr>
            <a:xfrm>
              <a:off x="7550938" y="3791562"/>
              <a:ext cx="123613" cy="57611"/>
            </a:xfrm>
            <a:custGeom>
              <a:avLst/>
              <a:gdLst/>
              <a:ahLst/>
              <a:cxnLst/>
              <a:rect l="l" t="t" r="r" b="b"/>
              <a:pathLst>
                <a:path w="545" h="254" extrusionOk="0">
                  <a:moveTo>
                    <a:pt x="1" y="0"/>
                  </a:moveTo>
                  <a:cubicBezTo>
                    <a:pt x="1" y="0"/>
                    <a:pt x="13" y="7"/>
                    <a:pt x="32" y="10"/>
                  </a:cubicBezTo>
                  <a:cubicBezTo>
                    <a:pt x="47" y="16"/>
                    <a:pt x="69" y="28"/>
                    <a:pt x="93" y="41"/>
                  </a:cubicBezTo>
                  <a:cubicBezTo>
                    <a:pt x="121" y="53"/>
                    <a:pt x="149" y="68"/>
                    <a:pt x="180" y="84"/>
                  </a:cubicBezTo>
                  <a:cubicBezTo>
                    <a:pt x="208" y="99"/>
                    <a:pt x="242" y="115"/>
                    <a:pt x="272" y="133"/>
                  </a:cubicBezTo>
                  <a:cubicBezTo>
                    <a:pt x="303" y="152"/>
                    <a:pt x="334" y="170"/>
                    <a:pt x="365" y="186"/>
                  </a:cubicBezTo>
                  <a:cubicBezTo>
                    <a:pt x="396" y="201"/>
                    <a:pt x="421" y="223"/>
                    <a:pt x="448" y="232"/>
                  </a:cubicBezTo>
                  <a:cubicBezTo>
                    <a:pt x="476" y="244"/>
                    <a:pt x="504" y="254"/>
                    <a:pt x="519" y="254"/>
                  </a:cubicBezTo>
                  <a:lnTo>
                    <a:pt x="544" y="254"/>
                  </a:lnTo>
                  <a:lnTo>
                    <a:pt x="523" y="241"/>
                  </a:lnTo>
                  <a:cubicBezTo>
                    <a:pt x="507" y="232"/>
                    <a:pt x="489" y="217"/>
                    <a:pt x="467" y="201"/>
                  </a:cubicBezTo>
                  <a:cubicBezTo>
                    <a:pt x="445" y="186"/>
                    <a:pt x="421" y="164"/>
                    <a:pt x="396" y="139"/>
                  </a:cubicBezTo>
                  <a:cubicBezTo>
                    <a:pt x="381" y="133"/>
                    <a:pt x="365" y="121"/>
                    <a:pt x="350" y="108"/>
                  </a:cubicBezTo>
                  <a:cubicBezTo>
                    <a:pt x="334" y="99"/>
                    <a:pt x="313" y="87"/>
                    <a:pt x="300" y="78"/>
                  </a:cubicBezTo>
                  <a:cubicBezTo>
                    <a:pt x="263" y="59"/>
                    <a:pt x="229" y="44"/>
                    <a:pt x="195" y="31"/>
                  </a:cubicBezTo>
                  <a:cubicBezTo>
                    <a:pt x="161" y="22"/>
                    <a:pt x="124" y="13"/>
                    <a:pt x="100" y="10"/>
                  </a:cubicBezTo>
                  <a:cubicBezTo>
                    <a:pt x="72" y="7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17;p104">
              <a:extLst>
                <a:ext uri="{FF2B5EF4-FFF2-40B4-BE49-F238E27FC236}">
                  <a16:creationId xmlns:a16="http://schemas.microsoft.com/office/drawing/2014/main" id="{18CC2AA0-4F66-C05F-A024-67BBEB7925D8}"/>
                </a:ext>
              </a:extLst>
            </p:cNvPr>
            <p:cNvSpPr/>
            <p:nvPr/>
          </p:nvSpPr>
          <p:spPr>
            <a:xfrm>
              <a:off x="7630776" y="3759354"/>
              <a:ext cx="229988" cy="66003"/>
            </a:xfrm>
            <a:custGeom>
              <a:avLst/>
              <a:gdLst/>
              <a:ahLst/>
              <a:cxnLst/>
              <a:rect l="l" t="t" r="r" b="b"/>
              <a:pathLst>
                <a:path w="1014" h="291" extrusionOk="0">
                  <a:moveTo>
                    <a:pt x="272" y="1"/>
                  </a:moveTo>
                  <a:cubicBezTo>
                    <a:pt x="228" y="1"/>
                    <a:pt x="189" y="5"/>
                    <a:pt x="155" y="16"/>
                  </a:cubicBezTo>
                  <a:cubicBezTo>
                    <a:pt x="106" y="28"/>
                    <a:pt x="66" y="50"/>
                    <a:pt x="41" y="65"/>
                  </a:cubicBezTo>
                  <a:cubicBezTo>
                    <a:pt x="29" y="75"/>
                    <a:pt x="19" y="81"/>
                    <a:pt x="13" y="87"/>
                  </a:cubicBezTo>
                  <a:cubicBezTo>
                    <a:pt x="4" y="90"/>
                    <a:pt x="1" y="93"/>
                    <a:pt x="1" y="93"/>
                  </a:cubicBezTo>
                  <a:cubicBezTo>
                    <a:pt x="1" y="93"/>
                    <a:pt x="4" y="93"/>
                    <a:pt x="13" y="90"/>
                  </a:cubicBezTo>
                  <a:cubicBezTo>
                    <a:pt x="19" y="84"/>
                    <a:pt x="29" y="81"/>
                    <a:pt x="44" y="78"/>
                  </a:cubicBezTo>
                  <a:cubicBezTo>
                    <a:pt x="69" y="65"/>
                    <a:pt x="109" y="53"/>
                    <a:pt x="158" y="50"/>
                  </a:cubicBezTo>
                  <a:cubicBezTo>
                    <a:pt x="176" y="49"/>
                    <a:pt x="193" y="48"/>
                    <a:pt x="211" y="48"/>
                  </a:cubicBezTo>
                  <a:cubicBezTo>
                    <a:pt x="247" y="48"/>
                    <a:pt x="284" y="51"/>
                    <a:pt x="325" y="59"/>
                  </a:cubicBezTo>
                  <a:cubicBezTo>
                    <a:pt x="356" y="62"/>
                    <a:pt x="387" y="68"/>
                    <a:pt x="418" y="78"/>
                  </a:cubicBezTo>
                  <a:cubicBezTo>
                    <a:pt x="452" y="84"/>
                    <a:pt x="482" y="96"/>
                    <a:pt x="513" y="105"/>
                  </a:cubicBezTo>
                  <a:cubicBezTo>
                    <a:pt x="575" y="121"/>
                    <a:pt x="643" y="142"/>
                    <a:pt x="698" y="161"/>
                  </a:cubicBezTo>
                  <a:cubicBezTo>
                    <a:pt x="757" y="186"/>
                    <a:pt x="813" y="204"/>
                    <a:pt x="859" y="223"/>
                  </a:cubicBezTo>
                  <a:cubicBezTo>
                    <a:pt x="905" y="244"/>
                    <a:pt x="942" y="260"/>
                    <a:pt x="970" y="272"/>
                  </a:cubicBezTo>
                  <a:cubicBezTo>
                    <a:pt x="998" y="281"/>
                    <a:pt x="1013" y="291"/>
                    <a:pt x="1013" y="291"/>
                  </a:cubicBezTo>
                  <a:cubicBezTo>
                    <a:pt x="1013" y="291"/>
                    <a:pt x="1001" y="278"/>
                    <a:pt x="976" y="260"/>
                  </a:cubicBezTo>
                  <a:cubicBezTo>
                    <a:pt x="952" y="241"/>
                    <a:pt x="915" y="217"/>
                    <a:pt x="874" y="189"/>
                  </a:cubicBezTo>
                  <a:cubicBezTo>
                    <a:pt x="831" y="164"/>
                    <a:pt x="776" y="136"/>
                    <a:pt x="720" y="108"/>
                  </a:cubicBezTo>
                  <a:lnTo>
                    <a:pt x="627" y="75"/>
                  </a:lnTo>
                  <a:cubicBezTo>
                    <a:pt x="597" y="62"/>
                    <a:pt x="566" y="56"/>
                    <a:pt x="529" y="44"/>
                  </a:cubicBezTo>
                  <a:cubicBezTo>
                    <a:pt x="495" y="34"/>
                    <a:pt x="461" y="28"/>
                    <a:pt x="430" y="19"/>
                  </a:cubicBezTo>
                  <a:cubicBezTo>
                    <a:pt x="399" y="13"/>
                    <a:pt x="365" y="10"/>
                    <a:pt x="334" y="4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718;p104">
              <a:extLst>
                <a:ext uri="{FF2B5EF4-FFF2-40B4-BE49-F238E27FC236}">
                  <a16:creationId xmlns:a16="http://schemas.microsoft.com/office/drawing/2014/main" id="{FE4BAEBD-62F7-7BB4-0760-95DD082E348E}"/>
                </a:ext>
              </a:extLst>
            </p:cNvPr>
            <p:cNvSpPr/>
            <p:nvPr/>
          </p:nvSpPr>
          <p:spPr>
            <a:xfrm>
              <a:off x="7886395" y="3773417"/>
              <a:ext cx="111592" cy="15650"/>
            </a:xfrm>
            <a:custGeom>
              <a:avLst/>
              <a:gdLst/>
              <a:ahLst/>
              <a:cxnLst/>
              <a:rect l="l" t="t" r="r" b="b"/>
              <a:pathLst>
                <a:path w="492" h="69" extrusionOk="0">
                  <a:moveTo>
                    <a:pt x="343" y="0"/>
                  </a:moveTo>
                  <a:cubicBezTo>
                    <a:pt x="312" y="0"/>
                    <a:pt x="282" y="0"/>
                    <a:pt x="251" y="3"/>
                  </a:cubicBezTo>
                  <a:cubicBezTo>
                    <a:pt x="186" y="9"/>
                    <a:pt x="124" y="19"/>
                    <a:pt x="78" y="31"/>
                  </a:cubicBezTo>
                  <a:cubicBezTo>
                    <a:pt x="32" y="43"/>
                    <a:pt x="1" y="56"/>
                    <a:pt x="1" y="56"/>
                  </a:cubicBezTo>
                  <a:cubicBezTo>
                    <a:pt x="1" y="56"/>
                    <a:pt x="35" y="62"/>
                    <a:pt x="75" y="62"/>
                  </a:cubicBezTo>
                  <a:cubicBezTo>
                    <a:pt x="98" y="63"/>
                    <a:pt x="126" y="64"/>
                    <a:pt x="155" y="64"/>
                  </a:cubicBezTo>
                  <a:cubicBezTo>
                    <a:pt x="185" y="64"/>
                    <a:pt x="217" y="63"/>
                    <a:pt x="248" y="62"/>
                  </a:cubicBezTo>
                  <a:cubicBezTo>
                    <a:pt x="279" y="59"/>
                    <a:pt x="312" y="56"/>
                    <a:pt x="340" y="50"/>
                  </a:cubicBezTo>
                  <a:cubicBezTo>
                    <a:pt x="371" y="46"/>
                    <a:pt x="396" y="46"/>
                    <a:pt x="417" y="46"/>
                  </a:cubicBezTo>
                  <a:cubicBezTo>
                    <a:pt x="442" y="46"/>
                    <a:pt x="461" y="56"/>
                    <a:pt x="473" y="59"/>
                  </a:cubicBezTo>
                  <a:cubicBezTo>
                    <a:pt x="482" y="65"/>
                    <a:pt x="492" y="68"/>
                    <a:pt x="492" y="68"/>
                  </a:cubicBezTo>
                  <a:cubicBezTo>
                    <a:pt x="492" y="68"/>
                    <a:pt x="485" y="62"/>
                    <a:pt x="479" y="50"/>
                  </a:cubicBezTo>
                  <a:cubicBezTo>
                    <a:pt x="473" y="40"/>
                    <a:pt x="451" y="25"/>
                    <a:pt x="430" y="16"/>
                  </a:cubicBezTo>
                  <a:cubicBezTo>
                    <a:pt x="405" y="3"/>
                    <a:pt x="374" y="0"/>
                    <a:pt x="343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19;p104">
              <a:extLst>
                <a:ext uri="{FF2B5EF4-FFF2-40B4-BE49-F238E27FC236}">
                  <a16:creationId xmlns:a16="http://schemas.microsoft.com/office/drawing/2014/main" id="{3C8419F1-1E57-6F58-928A-2E222C442312}"/>
                </a:ext>
              </a:extLst>
            </p:cNvPr>
            <p:cNvSpPr/>
            <p:nvPr/>
          </p:nvSpPr>
          <p:spPr>
            <a:xfrm>
              <a:off x="8046753" y="3674979"/>
              <a:ext cx="71673" cy="38332"/>
            </a:xfrm>
            <a:custGeom>
              <a:avLst/>
              <a:gdLst/>
              <a:ahLst/>
              <a:cxnLst/>
              <a:rect l="l" t="t" r="r" b="b"/>
              <a:pathLst>
                <a:path w="316" h="169" extrusionOk="0">
                  <a:moveTo>
                    <a:pt x="76" y="1"/>
                  </a:moveTo>
                  <a:cubicBezTo>
                    <a:pt x="70" y="1"/>
                    <a:pt x="65" y="1"/>
                    <a:pt x="59" y="2"/>
                  </a:cubicBezTo>
                  <a:cubicBezTo>
                    <a:pt x="44" y="2"/>
                    <a:pt x="28" y="5"/>
                    <a:pt x="16" y="11"/>
                  </a:cubicBezTo>
                  <a:cubicBezTo>
                    <a:pt x="4" y="14"/>
                    <a:pt x="1" y="17"/>
                    <a:pt x="1" y="17"/>
                  </a:cubicBezTo>
                  <a:lnTo>
                    <a:pt x="13" y="17"/>
                  </a:lnTo>
                  <a:cubicBezTo>
                    <a:pt x="19" y="20"/>
                    <a:pt x="35" y="24"/>
                    <a:pt x="50" y="33"/>
                  </a:cubicBezTo>
                  <a:cubicBezTo>
                    <a:pt x="69" y="36"/>
                    <a:pt x="84" y="45"/>
                    <a:pt x="106" y="51"/>
                  </a:cubicBezTo>
                  <a:cubicBezTo>
                    <a:pt x="124" y="61"/>
                    <a:pt x="143" y="70"/>
                    <a:pt x="161" y="79"/>
                  </a:cubicBezTo>
                  <a:cubicBezTo>
                    <a:pt x="201" y="98"/>
                    <a:pt x="238" y="116"/>
                    <a:pt x="266" y="138"/>
                  </a:cubicBezTo>
                  <a:cubicBezTo>
                    <a:pt x="282" y="150"/>
                    <a:pt x="294" y="156"/>
                    <a:pt x="300" y="159"/>
                  </a:cubicBezTo>
                  <a:cubicBezTo>
                    <a:pt x="312" y="166"/>
                    <a:pt x="316" y="169"/>
                    <a:pt x="316" y="169"/>
                  </a:cubicBezTo>
                  <a:cubicBezTo>
                    <a:pt x="316" y="169"/>
                    <a:pt x="316" y="166"/>
                    <a:pt x="312" y="153"/>
                  </a:cubicBezTo>
                  <a:cubicBezTo>
                    <a:pt x="309" y="144"/>
                    <a:pt x="306" y="129"/>
                    <a:pt x="294" y="113"/>
                  </a:cubicBezTo>
                  <a:cubicBezTo>
                    <a:pt x="282" y="98"/>
                    <a:pt x="266" y="82"/>
                    <a:pt x="251" y="67"/>
                  </a:cubicBezTo>
                  <a:cubicBezTo>
                    <a:pt x="232" y="51"/>
                    <a:pt x="214" y="39"/>
                    <a:pt x="189" y="30"/>
                  </a:cubicBezTo>
                  <a:cubicBezTo>
                    <a:pt x="167" y="17"/>
                    <a:pt x="143" y="11"/>
                    <a:pt x="121" y="5"/>
                  </a:cubicBezTo>
                  <a:cubicBezTo>
                    <a:pt x="104" y="3"/>
                    <a:pt x="89" y="1"/>
                    <a:pt x="76" y="1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20;p104">
              <a:extLst>
                <a:ext uri="{FF2B5EF4-FFF2-40B4-BE49-F238E27FC236}">
                  <a16:creationId xmlns:a16="http://schemas.microsoft.com/office/drawing/2014/main" id="{DA341B0B-BFC4-5B9B-2D7E-2D1FA65B9132}"/>
                </a:ext>
              </a:extLst>
            </p:cNvPr>
            <p:cNvSpPr/>
            <p:nvPr/>
          </p:nvSpPr>
          <p:spPr>
            <a:xfrm>
              <a:off x="7618982" y="3863463"/>
              <a:ext cx="70085" cy="46043"/>
            </a:xfrm>
            <a:custGeom>
              <a:avLst/>
              <a:gdLst/>
              <a:ahLst/>
              <a:cxnLst/>
              <a:rect l="l" t="t" r="r" b="b"/>
              <a:pathLst>
                <a:path w="309" h="203" extrusionOk="0">
                  <a:moveTo>
                    <a:pt x="28" y="0"/>
                  </a:moveTo>
                  <a:cubicBezTo>
                    <a:pt x="10" y="0"/>
                    <a:pt x="0" y="1"/>
                    <a:pt x="0" y="1"/>
                  </a:cubicBezTo>
                  <a:cubicBezTo>
                    <a:pt x="0" y="1"/>
                    <a:pt x="3" y="5"/>
                    <a:pt x="19" y="14"/>
                  </a:cubicBezTo>
                  <a:cubicBezTo>
                    <a:pt x="25" y="17"/>
                    <a:pt x="37" y="29"/>
                    <a:pt x="53" y="35"/>
                  </a:cubicBezTo>
                  <a:cubicBezTo>
                    <a:pt x="81" y="54"/>
                    <a:pt x="114" y="82"/>
                    <a:pt x="155" y="106"/>
                  </a:cubicBezTo>
                  <a:cubicBezTo>
                    <a:pt x="189" y="131"/>
                    <a:pt x="226" y="156"/>
                    <a:pt x="253" y="174"/>
                  </a:cubicBezTo>
                  <a:cubicBezTo>
                    <a:pt x="269" y="187"/>
                    <a:pt x="281" y="193"/>
                    <a:pt x="294" y="199"/>
                  </a:cubicBezTo>
                  <a:cubicBezTo>
                    <a:pt x="300" y="202"/>
                    <a:pt x="309" y="202"/>
                    <a:pt x="309" y="202"/>
                  </a:cubicBezTo>
                  <a:lnTo>
                    <a:pt x="300" y="187"/>
                  </a:lnTo>
                  <a:cubicBezTo>
                    <a:pt x="294" y="174"/>
                    <a:pt x="284" y="162"/>
                    <a:pt x="278" y="147"/>
                  </a:cubicBezTo>
                  <a:cubicBezTo>
                    <a:pt x="257" y="116"/>
                    <a:pt x="226" y="79"/>
                    <a:pt x="185" y="51"/>
                  </a:cubicBezTo>
                  <a:cubicBezTo>
                    <a:pt x="164" y="35"/>
                    <a:pt x="145" y="23"/>
                    <a:pt x="124" y="17"/>
                  </a:cubicBezTo>
                  <a:cubicBezTo>
                    <a:pt x="99" y="8"/>
                    <a:pt x="81" y="5"/>
                    <a:pt x="62" y="1"/>
                  </a:cubicBezTo>
                  <a:cubicBezTo>
                    <a:pt x="49" y="0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21;p104">
              <a:extLst>
                <a:ext uri="{FF2B5EF4-FFF2-40B4-BE49-F238E27FC236}">
                  <a16:creationId xmlns:a16="http://schemas.microsoft.com/office/drawing/2014/main" id="{307D7B2E-56FF-34DA-B25E-1D6356C4534B}"/>
                </a:ext>
              </a:extLst>
            </p:cNvPr>
            <p:cNvSpPr/>
            <p:nvPr/>
          </p:nvSpPr>
          <p:spPr>
            <a:xfrm>
              <a:off x="6239502" y="3333848"/>
              <a:ext cx="766853" cy="601060"/>
            </a:xfrm>
            <a:custGeom>
              <a:avLst/>
              <a:gdLst/>
              <a:ahLst/>
              <a:cxnLst/>
              <a:rect l="l" t="t" r="r" b="b"/>
              <a:pathLst>
                <a:path w="3381" h="2650" extrusionOk="0">
                  <a:moveTo>
                    <a:pt x="1857" y="1"/>
                  </a:moveTo>
                  <a:cubicBezTo>
                    <a:pt x="1808" y="1"/>
                    <a:pt x="1757" y="7"/>
                    <a:pt x="1704" y="21"/>
                  </a:cubicBezTo>
                  <a:cubicBezTo>
                    <a:pt x="1612" y="39"/>
                    <a:pt x="1528" y="92"/>
                    <a:pt x="1488" y="178"/>
                  </a:cubicBezTo>
                  <a:cubicBezTo>
                    <a:pt x="1457" y="240"/>
                    <a:pt x="1457" y="311"/>
                    <a:pt x="1457" y="379"/>
                  </a:cubicBezTo>
                  <a:cubicBezTo>
                    <a:pt x="1457" y="580"/>
                    <a:pt x="1467" y="777"/>
                    <a:pt x="1473" y="969"/>
                  </a:cubicBezTo>
                  <a:cubicBezTo>
                    <a:pt x="1374" y="876"/>
                    <a:pt x="1257" y="827"/>
                    <a:pt x="1149" y="750"/>
                  </a:cubicBezTo>
                  <a:cubicBezTo>
                    <a:pt x="942" y="607"/>
                    <a:pt x="726" y="456"/>
                    <a:pt x="472" y="407"/>
                  </a:cubicBezTo>
                  <a:cubicBezTo>
                    <a:pt x="431" y="398"/>
                    <a:pt x="389" y="393"/>
                    <a:pt x="348" y="393"/>
                  </a:cubicBezTo>
                  <a:cubicBezTo>
                    <a:pt x="273" y="393"/>
                    <a:pt x="200" y="410"/>
                    <a:pt x="139" y="453"/>
                  </a:cubicBezTo>
                  <a:cubicBezTo>
                    <a:pt x="49" y="518"/>
                    <a:pt x="3" y="629"/>
                    <a:pt x="0" y="737"/>
                  </a:cubicBezTo>
                  <a:cubicBezTo>
                    <a:pt x="0" y="845"/>
                    <a:pt x="31" y="953"/>
                    <a:pt x="77" y="1055"/>
                  </a:cubicBezTo>
                  <a:cubicBezTo>
                    <a:pt x="225" y="1386"/>
                    <a:pt x="494" y="1654"/>
                    <a:pt x="778" y="1873"/>
                  </a:cubicBezTo>
                  <a:cubicBezTo>
                    <a:pt x="1198" y="2198"/>
                    <a:pt x="1673" y="2445"/>
                    <a:pt x="2180" y="2602"/>
                  </a:cubicBezTo>
                  <a:cubicBezTo>
                    <a:pt x="2256" y="2626"/>
                    <a:pt x="2337" y="2649"/>
                    <a:pt x="2418" y="2649"/>
                  </a:cubicBezTo>
                  <a:cubicBezTo>
                    <a:pt x="2442" y="2649"/>
                    <a:pt x="2467" y="2647"/>
                    <a:pt x="2492" y="2642"/>
                  </a:cubicBezTo>
                  <a:cubicBezTo>
                    <a:pt x="2597" y="2617"/>
                    <a:pt x="2680" y="2549"/>
                    <a:pt x="2763" y="2475"/>
                  </a:cubicBezTo>
                  <a:cubicBezTo>
                    <a:pt x="2927" y="2327"/>
                    <a:pt x="3078" y="2164"/>
                    <a:pt x="3214" y="1984"/>
                  </a:cubicBezTo>
                  <a:cubicBezTo>
                    <a:pt x="3297" y="1873"/>
                    <a:pt x="3381" y="1750"/>
                    <a:pt x="3371" y="1611"/>
                  </a:cubicBezTo>
                  <a:cubicBezTo>
                    <a:pt x="3365" y="1503"/>
                    <a:pt x="3304" y="1404"/>
                    <a:pt x="3245" y="1311"/>
                  </a:cubicBezTo>
                  <a:cubicBezTo>
                    <a:pt x="2970" y="892"/>
                    <a:pt x="2686" y="456"/>
                    <a:pt x="2275" y="160"/>
                  </a:cubicBezTo>
                  <a:cubicBezTo>
                    <a:pt x="2145" y="62"/>
                    <a:pt x="2009" y="1"/>
                    <a:pt x="18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22;p104">
              <a:extLst>
                <a:ext uri="{FF2B5EF4-FFF2-40B4-BE49-F238E27FC236}">
                  <a16:creationId xmlns:a16="http://schemas.microsoft.com/office/drawing/2014/main" id="{992771B1-6D5A-D220-C8E9-CD34F0E4686D}"/>
                </a:ext>
              </a:extLst>
            </p:cNvPr>
            <p:cNvSpPr/>
            <p:nvPr/>
          </p:nvSpPr>
          <p:spPr>
            <a:xfrm>
              <a:off x="6533452" y="3444307"/>
              <a:ext cx="239741" cy="235434"/>
            </a:xfrm>
            <a:custGeom>
              <a:avLst/>
              <a:gdLst/>
              <a:ahLst/>
              <a:cxnLst/>
              <a:rect l="l" t="t" r="r" b="b"/>
              <a:pathLst>
                <a:path w="1057" h="1038" extrusionOk="0">
                  <a:moveTo>
                    <a:pt x="263" y="0"/>
                  </a:moveTo>
                  <a:cubicBezTo>
                    <a:pt x="319" y="93"/>
                    <a:pt x="362" y="188"/>
                    <a:pt x="408" y="284"/>
                  </a:cubicBezTo>
                  <a:cubicBezTo>
                    <a:pt x="433" y="330"/>
                    <a:pt x="455" y="383"/>
                    <a:pt x="482" y="429"/>
                  </a:cubicBezTo>
                  <a:cubicBezTo>
                    <a:pt x="498" y="451"/>
                    <a:pt x="510" y="476"/>
                    <a:pt x="526" y="497"/>
                  </a:cubicBezTo>
                  <a:cubicBezTo>
                    <a:pt x="541" y="522"/>
                    <a:pt x="556" y="540"/>
                    <a:pt x="572" y="562"/>
                  </a:cubicBezTo>
                  <a:cubicBezTo>
                    <a:pt x="631" y="645"/>
                    <a:pt x="693" y="725"/>
                    <a:pt x="758" y="808"/>
                  </a:cubicBezTo>
                  <a:lnTo>
                    <a:pt x="758" y="808"/>
                  </a:lnTo>
                  <a:lnTo>
                    <a:pt x="655" y="757"/>
                  </a:lnTo>
                  <a:lnTo>
                    <a:pt x="519" y="689"/>
                  </a:lnTo>
                  <a:cubicBezTo>
                    <a:pt x="343" y="596"/>
                    <a:pt x="177" y="479"/>
                    <a:pt x="1" y="380"/>
                  </a:cubicBezTo>
                  <a:lnTo>
                    <a:pt x="1" y="380"/>
                  </a:lnTo>
                  <a:cubicBezTo>
                    <a:pt x="81" y="442"/>
                    <a:pt x="158" y="506"/>
                    <a:pt x="226" y="568"/>
                  </a:cubicBezTo>
                  <a:cubicBezTo>
                    <a:pt x="309" y="630"/>
                    <a:pt x="390" y="689"/>
                    <a:pt x="479" y="741"/>
                  </a:cubicBezTo>
                  <a:cubicBezTo>
                    <a:pt x="563" y="790"/>
                    <a:pt x="652" y="843"/>
                    <a:pt x="742" y="892"/>
                  </a:cubicBezTo>
                  <a:cubicBezTo>
                    <a:pt x="828" y="942"/>
                    <a:pt x="918" y="988"/>
                    <a:pt x="1007" y="1037"/>
                  </a:cubicBezTo>
                  <a:lnTo>
                    <a:pt x="1010" y="1032"/>
                  </a:lnTo>
                  <a:lnTo>
                    <a:pt x="1010" y="1032"/>
                  </a:lnTo>
                  <a:cubicBezTo>
                    <a:pt x="1013" y="1034"/>
                    <a:pt x="1016" y="1036"/>
                    <a:pt x="1020" y="1037"/>
                  </a:cubicBezTo>
                  <a:lnTo>
                    <a:pt x="1057" y="970"/>
                  </a:lnTo>
                  <a:cubicBezTo>
                    <a:pt x="1041" y="962"/>
                    <a:pt x="1026" y="954"/>
                    <a:pt x="1011" y="946"/>
                  </a:cubicBezTo>
                  <a:lnTo>
                    <a:pt x="1011" y="946"/>
                  </a:lnTo>
                  <a:cubicBezTo>
                    <a:pt x="1002" y="939"/>
                    <a:pt x="992" y="933"/>
                    <a:pt x="983" y="926"/>
                  </a:cubicBezTo>
                  <a:cubicBezTo>
                    <a:pt x="964" y="914"/>
                    <a:pt x="946" y="895"/>
                    <a:pt x="927" y="880"/>
                  </a:cubicBezTo>
                  <a:cubicBezTo>
                    <a:pt x="887" y="846"/>
                    <a:pt x="853" y="806"/>
                    <a:pt x="819" y="769"/>
                  </a:cubicBezTo>
                  <a:cubicBezTo>
                    <a:pt x="748" y="692"/>
                    <a:pt x="683" y="605"/>
                    <a:pt x="618" y="525"/>
                  </a:cubicBezTo>
                  <a:cubicBezTo>
                    <a:pt x="603" y="506"/>
                    <a:pt x="587" y="482"/>
                    <a:pt x="572" y="463"/>
                  </a:cubicBezTo>
                  <a:cubicBezTo>
                    <a:pt x="560" y="438"/>
                    <a:pt x="544" y="420"/>
                    <a:pt x="529" y="398"/>
                  </a:cubicBezTo>
                  <a:cubicBezTo>
                    <a:pt x="498" y="355"/>
                    <a:pt x="470" y="309"/>
                    <a:pt x="442" y="263"/>
                  </a:cubicBezTo>
                  <a:cubicBezTo>
                    <a:pt x="418" y="216"/>
                    <a:pt x="390" y="173"/>
                    <a:pt x="359" y="127"/>
                  </a:cubicBezTo>
                  <a:cubicBezTo>
                    <a:pt x="343" y="105"/>
                    <a:pt x="328" y="83"/>
                    <a:pt x="313" y="62"/>
                  </a:cubicBezTo>
                  <a:cubicBezTo>
                    <a:pt x="297" y="43"/>
                    <a:pt x="279" y="19"/>
                    <a:pt x="263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23;p104">
              <a:extLst>
                <a:ext uri="{FF2B5EF4-FFF2-40B4-BE49-F238E27FC236}">
                  <a16:creationId xmlns:a16="http://schemas.microsoft.com/office/drawing/2014/main" id="{70BB60D7-FC6C-AD54-BBAA-8E6FA4EB4B5F}"/>
                </a:ext>
              </a:extLst>
            </p:cNvPr>
            <p:cNvSpPr/>
            <p:nvPr/>
          </p:nvSpPr>
          <p:spPr>
            <a:xfrm>
              <a:off x="6215687" y="2747755"/>
              <a:ext cx="956015" cy="1016585"/>
            </a:xfrm>
            <a:custGeom>
              <a:avLst/>
              <a:gdLst/>
              <a:ahLst/>
              <a:cxnLst/>
              <a:rect l="l" t="t" r="r" b="b"/>
              <a:pathLst>
                <a:path w="4215" h="4482" extrusionOk="0">
                  <a:moveTo>
                    <a:pt x="2504" y="0"/>
                  </a:moveTo>
                  <a:cubicBezTo>
                    <a:pt x="2449" y="0"/>
                    <a:pt x="2396" y="12"/>
                    <a:pt x="2347" y="36"/>
                  </a:cubicBezTo>
                  <a:cubicBezTo>
                    <a:pt x="2059" y="178"/>
                    <a:pt x="2090" y="521"/>
                    <a:pt x="2022" y="780"/>
                  </a:cubicBezTo>
                  <a:cubicBezTo>
                    <a:pt x="1991" y="891"/>
                    <a:pt x="1957" y="1003"/>
                    <a:pt x="1948" y="1117"/>
                  </a:cubicBezTo>
                  <a:cubicBezTo>
                    <a:pt x="1942" y="1234"/>
                    <a:pt x="1976" y="1358"/>
                    <a:pt x="2066" y="1435"/>
                  </a:cubicBezTo>
                  <a:cubicBezTo>
                    <a:pt x="2147" y="1504"/>
                    <a:pt x="2254" y="1529"/>
                    <a:pt x="2358" y="1529"/>
                  </a:cubicBezTo>
                  <a:cubicBezTo>
                    <a:pt x="2393" y="1529"/>
                    <a:pt x="2428" y="1526"/>
                    <a:pt x="2461" y="1521"/>
                  </a:cubicBezTo>
                  <a:cubicBezTo>
                    <a:pt x="2478" y="1518"/>
                    <a:pt x="2494" y="1515"/>
                    <a:pt x="2510" y="1515"/>
                  </a:cubicBezTo>
                  <a:cubicBezTo>
                    <a:pt x="2523" y="1515"/>
                    <a:pt x="2536" y="1517"/>
                    <a:pt x="2550" y="1521"/>
                  </a:cubicBezTo>
                  <a:cubicBezTo>
                    <a:pt x="2575" y="1527"/>
                    <a:pt x="2593" y="1543"/>
                    <a:pt x="2612" y="1558"/>
                  </a:cubicBezTo>
                  <a:cubicBezTo>
                    <a:pt x="2837" y="1784"/>
                    <a:pt x="2492" y="1926"/>
                    <a:pt x="2319" y="1969"/>
                  </a:cubicBezTo>
                  <a:cubicBezTo>
                    <a:pt x="2183" y="2003"/>
                    <a:pt x="2112" y="2095"/>
                    <a:pt x="2075" y="2225"/>
                  </a:cubicBezTo>
                  <a:cubicBezTo>
                    <a:pt x="2035" y="2404"/>
                    <a:pt x="1995" y="2580"/>
                    <a:pt x="1951" y="2759"/>
                  </a:cubicBezTo>
                  <a:cubicBezTo>
                    <a:pt x="1868" y="3102"/>
                    <a:pt x="1772" y="3445"/>
                    <a:pt x="1704" y="3794"/>
                  </a:cubicBezTo>
                  <a:cubicBezTo>
                    <a:pt x="1581" y="3738"/>
                    <a:pt x="1448" y="3738"/>
                    <a:pt x="1312" y="3732"/>
                  </a:cubicBezTo>
                  <a:cubicBezTo>
                    <a:pt x="1019" y="3716"/>
                    <a:pt x="692" y="3676"/>
                    <a:pt x="423" y="3550"/>
                  </a:cubicBezTo>
                  <a:lnTo>
                    <a:pt x="423" y="3550"/>
                  </a:lnTo>
                  <a:cubicBezTo>
                    <a:pt x="424" y="3550"/>
                    <a:pt x="425" y="3550"/>
                    <a:pt x="426" y="3550"/>
                  </a:cubicBezTo>
                  <a:cubicBezTo>
                    <a:pt x="446" y="3550"/>
                    <a:pt x="466" y="3456"/>
                    <a:pt x="466" y="3445"/>
                  </a:cubicBezTo>
                  <a:cubicBezTo>
                    <a:pt x="466" y="3408"/>
                    <a:pt x="454" y="3367"/>
                    <a:pt x="445" y="3334"/>
                  </a:cubicBezTo>
                  <a:cubicBezTo>
                    <a:pt x="417" y="3247"/>
                    <a:pt x="398" y="3176"/>
                    <a:pt x="423" y="3087"/>
                  </a:cubicBezTo>
                  <a:cubicBezTo>
                    <a:pt x="414" y="3084"/>
                    <a:pt x="406" y="3082"/>
                    <a:pt x="399" y="3082"/>
                  </a:cubicBezTo>
                  <a:cubicBezTo>
                    <a:pt x="325" y="3082"/>
                    <a:pt x="327" y="3215"/>
                    <a:pt x="327" y="3269"/>
                  </a:cubicBezTo>
                  <a:cubicBezTo>
                    <a:pt x="327" y="3289"/>
                    <a:pt x="335" y="3363"/>
                    <a:pt x="296" y="3363"/>
                  </a:cubicBezTo>
                  <a:cubicBezTo>
                    <a:pt x="292" y="3363"/>
                    <a:pt x="288" y="3363"/>
                    <a:pt x="284" y="3361"/>
                  </a:cubicBezTo>
                  <a:cubicBezTo>
                    <a:pt x="269" y="3352"/>
                    <a:pt x="259" y="3337"/>
                    <a:pt x="250" y="3321"/>
                  </a:cubicBezTo>
                  <a:cubicBezTo>
                    <a:pt x="213" y="3238"/>
                    <a:pt x="229" y="3161"/>
                    <a:pt x="235" y="3071"/>
                  </a:cubicBezTo>
                  <a:lnTo>
                    <a:pt x="235" y="3053"/>
                  </a:lnTo>
                  <a:cubicBezTo>
                    <a:pt x="232" y="3040"/>
                    <a:pt x="216" y="3037"/>
                    <a:pt x="204" y="3037"/>
                  </a:cubicBezTo>
                  <a:cubicBezTo>
                    <a:pt x="191" y="3037"/>
                    <a:pt x="182" y="3043"/>
                    <a:pt x="173" y="3053"/>
                  </a:cubicBezTo>
                  <a:cubicBezTo>
                    <a:pt x="154" y="3068"/>
                    <a:pt x="139" y="3090"/>
                    <a:pt x="124" y="3111"/>
                  </a:cubicBezTo>
                  <a:cubicBezTo>
                    <a:pt x="120" y="3102"/>
                    <a:pt x="114" y="3096"/>
                    <a:pt x="108" y="3090"/>
                  </a:cubicBezTo>
                  <a:cubicBezTo>
                    <a:pt x="99" y="3102"/>
                    <a:pt x="90" y="3117"/>
                    <a:pt x="80" y="3130"/>
                  </a:cubicBezTo>
                  <a:cubicBezTo>
                    <a:pt x="65" y="3151"/>
                    <a:pt x="49" y="3176"/>
                    <a:pt x="34" y="3201"/>
                  </a:cubicBezTo>
                  <a:cubicBezTo>
                    <a:pt x="3" y="3266"/>
                    <a:pt x="0" y="3337"/>
                    <a:pt x="12" y="3408"/>
                  </a:cubicBezTo>
                  <a:cubicBezTo>
                    <a:pt x="34" y="3550"/>
                    <a:pt x="99" y="3664"/>
                    <a:pt x="235" y="3723"/>
                  </a:cubicBezTo>
                  <a:cubicBezTo>
                    <a:pt x="315" y="3756"/>
                    <a:pt x="392" y="3794"/>
                    <a:pt x="476" y="3828"/>
                  </a:cubicBezTo>
                  <a:cubicBezTo>
                    <a:pt x="667" y="3917"/>
                    <a:pt x="865" y="3985"/>
                    <a:pt x="1065" y="4044"/>
                  </a:cubicBezTo>
                  <a:cubicBezTo>
                    <a:pt x="1270" y="4106"/>
                    <a:pt x="1536" y="4213"/>
                    <a:pt x="1763" y="4213"/>
                  </a:cubicBezTo>
                  <a:cubicBezTo>
                    <a:pt x="1793" y="4213"/>
                    <a:pt x="1821" y="4211"/>
                    <a:pt x="1849" y="4207"/>
                  </a:cubicBezTo>
                  <a:cubicBezTo>
                    <a:pt x="1871" y="4201"/>
                    <a:pt x="1899" y="4198"/>
                    <a:pt x="1917" y="4179"/>
                  </a:cubicBezTo>
                  <a:cubicBezTo>
                    <a:pt x="1933" y="4164"/>
                    <a:pt x="1942" y="4139"/>
                    <a:pt x="1948" y="4121"/>
                  </a:cubicBezTo>
                  <a:cubicBezTo>
                    <a:pt x="2025" y="3899"/>
                    <a:pt x="2103" y="3676"/>
                    <a:pt x="2180" y="3454"/>
                  </a:cubicBezTo>
                  <a:cubicBezTo>
                    <a:pt x="2251" y="3250"/>
                    <a:pt x="2303" y="3040"/>
                    <a:pt x="2380" y="2840"/>
                  </a:cubicBezTo>
                  <a:cubicBezTo>
                    <a:pt x="2411" y="2762"/>
                    <a:pt x="2442" y="2685"/>
                    <a:pt x="2470" y="2608"/>
                  </a:cubicBezTo>
                  <a:cubicBezTo>
                    <a:pt x="2489" y="2549"/>
                    <a:pt x="2498" y="2481"/>
                    <a:pt x="2535" y="2435"/>
                  </a:cubicBezTo>
                  <a:cubicBezTo>
                    <a:pt x="2689" y="2883"/>
                    <a:pt x="2766" y="3337"/>
                    <a:pt x="2810" y="3809"/>
                  </a:cubicBezTo>
                  <a:cubicBezTo>
                    <a:pt x="2748" y="3936"/>
                    <a:pt x="2686" y="4071"/>
                    <a:pt x="2569" y="4155"/>
                  </a:cubicBezTo>
                  <a:cubicBezTo>
                    <a:pt x="2560" y="4164"/>
                    <a:pt x="2547" y="4176"/>
                    <a:pt x="2544" y="4186"/>
                  </a:cubicBezTo>
                  <a:cubicBezTo>
                    <a:pt x="2544" y="4198"/>
                    <a:pt x="2550" y="4210"/>
                    <a:pt x="2553" y="4217"/>
                  </a:cubicBezTo>
                  <a:cubicBezTo>
                    <a:pt x="2612" y="4294"/>
                    <a:pt x="2671" y="4377"/>
                    <a:pt x="2754" y="4423"/>
                  </a:cubicBezTo>
                  <a:cubicBezTo>
                    <a:pt x="2829" y="4467"/>
                    <a:pt x="2913" y="4482"/>
                    <a:pt x="2999" y="4482"/>
                  </a:cubicBezTo>
                  <a:cubicBezTo>
                    <a:pt x="3034" y="4482"/>
                    <a:pt x="3069" y="4479"/>
                    <a:pt x="3103" y="4476"/>
                  </a:cubicBezTo>
                  <a:cubicBezTo>
                    <a:pt x="3362" y="4457"/>
                    <a:pt x="3600" y="4355"/>
                    <a:pt x="3844" y="4275"/>
                  </a:cubicBezTo>
                  <a:cubicBezTo>
                    <a:pt x="3859" y="4272"/>
                    <a:pt x="3875" y="4263"/>
                    <a:pt x="3887" y="4250"/>
                  </a:cubicBezTo>
                  <a:cubicBezTo>
                    <a:pt x="3896" y="4235"/>
                    <a:pt x="3903" y="4217"/>
                    <a:pt x="3906" y="4198"/>
                  </a:cubicBezTo>
                  <a:cubicBezTo>
                    <a:pt x="3927" y="3988"/>
                    <a:pt x="3940" y="3781"/>
                    <a:pt x="3940" y="3568"/>
                  </a:cubicBezTo>
                  <a:cubicBezTo>
                    <a:pt x="3940" y="3587"/>
                    <a:pt x="3949" y="3618"/>
                    <a:pt x="3958" y="3642"/>
                  </a:cubicBezTo>
                  <a:cubicBezTo>
                    <a:pt x="3971" y="3670"/>
                    <a:pt x="3993" y="3693"/>
                    <a:pt x="4017" y="3693"/>
                  </a:cubicBezTo>
                  <a:cubicBezTo>
                    <a:pt x="4023" y="3693"/>
                    <a:pt x="4029" y="3692"/>
                    <a:pt x="4035" y="3689"/>
                  </a:cubicBezTo>
                  <a:cubicBezTo>
                    <a:pt x="4097" y="3658"/>
                    <a:pt x="4150" y="3608"/>
                    <a:pt x="4171" y="3547"/>
                  </a:cubicBezTo>
                  <a:cubicBezTo>
                    <a:pt x="4214" y="3448"/>
                    <a:pt x="4199" y="3343"/>
                    <a:pt x="4184" y="3241"/>
                  </a:cubicBezTo>
                  <a:cubicBezTo>
                    <a:pt x="4109" y="2753"/>
                    <a:pt x="3998" y="2265"/>
                    <a:pt x="3742" y="1848"/>
                  </a:cubicBezTo>
                  <a:cubicBezTo>
                    <a:pt x="3720" y="1808"/>
                    <a:pt x="3693" y="1771"/>
                    <a:pt x="3656" y="1743"/>
                  </a:cubicBezTo>
                  <a:cubicBezTo>
                    <a:pt x="3541" y="1657"/>
                    <a:pt x="3381" y="1694"/>
                    <a:pt x="3257" y="1635"/>
                  </a:cubicBezTo>
                  <a:cubicBezTo>
                    <a:pt x="3125" y="1577"/>
                    <a:pt x="3013" y="1472"/>
                    <a:pt x="2933" y="1358"/>
                  </a:cubicBezTo>
                  <a:cubicBezTo>
                    <a:pt x="2924" y="1345"/>
                    <a:pt x="2918" y="1330"/>
                    <a:pt x="2915" y="1314"/>
                  </a:cubicBezTo>
                  <a:cubicBezTo>
                    <a:pt x="2905" y="1283"/>
                    <a:pt x="2918" y="1253"/>
                    <a:pt x="2924" y="1225"/>
                  </a:cubicBezTo>
                  <a:cubicBezTo>
                    <a:pt x="2983" y="1061"/>
                    <a:pt x="3016" y="882"/>
                    <a:pt x="3029" y="706"/>
                  </a:cubicBezTo>
                  <a:cubicBezTo>
                    <a:pt x="3041" y="493"/>
                    <a:pt x="2995" y="305"/>
                    <a:pt x="2844" y="150"/>
                  </a:cubicBezTo>
                  <a:cubicBezTo>
                    <a:pt x="2756" y="58"/>
                    <a:pt x="2628" y="0"/>
                    <a:pt x="2504" y="0"/>
                  </a:cubicBezTo>
                  <a:close/>
                </a:path>
              </a:pathLst>
            </a:custGeom>
            <a:solidFill>
              <a:srgbClr val="B98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24;p104">
              <a:extLst>
                <a:ext uri="{FF2B5EF4-FFF2-40B4-BE49-F238E27FC236}">
                  <a16:creationId xmlns:a16="http://schemas.microsoft.com/office/drawing/2014/main" id="{6BE5A979-5FC0-DF53-A1D8-6C98F44874FE}"/>
                </a:ext>
              </a:extLst>
            </p:cNvPr>
            <p:cNvSpPr/>
            <p:nvPr/>
          </p:nvSpPr>
          <p:spPr>
            <a:xfrm>
              <a:off x="6709913" y="2721898"/>
              <a:ext cx="430944" cy="347707"/>
            </a:xfrm>
            <a:custGeom>
              <a:avLst/>
              <a:gdLst/>
              <a:ahLst/>
              <a:cxnLst/>
              <a:rect l="l" t="t" r="r" b="b"/>
              <a:pathLst>
                <a:path w="1900" h="1533" extrusionOk="0">
                  <a:moveTo>
                    <a:pt x="450" y="1"/>
                  </a:moveTo>
                  <a:cubicBezTo>
                    <a:pt x="438" y="1"/>
                    <a:pt x="426" y="1"/>
                    <a:pt x="414" y="2"/>
                  </a:cubicBezTo>
                  <a:cubicBezTo>
                    <a:pt x="242" y="11"/>
                    <a:pt x="32" y="101"/>
                    <a:pt x="1" y="292"/>
                  </a:cubicBezTo>
                  <a:cubicBezTo>
                    <a:pt x="14" y="294"/>
                    <a:pt x="28" y="296"/>
                    <a:pt x="42" y="296"/>
                  </a:cubicBezTo>
                  <a:cubicBezTo>
                    <a:pt x="86" y="296"/>
                    <a:pt x="129" y="285"/>
                    <a:pt x="164" y="261"/>
                  </a:cubicBezTo>
                  <a:lnTo>
                    <a:pt x="164" y="261"/>
                  </a:lnTo>
                  <a:cubicBezTo>
                    <a:pt x="127" y="292"/>
                    <a:pt x="109" y="338"/>
                    <a:pt x="121" y="379"/>
                  </a:cubicBezTo>
                  <a:cubicBezTo>
                    <a:pt x="130" y="410"/>
                    <a:pt x="162" y="433"/>
                    <a:pt x="191" y="433"/>
                  </a:cubicBezTo>
                  <a:cubicBezTo>
                    <a:pt x="202" y="433"/>
                    <a:pt x="213" y="430"/>
                    <a:pt x="223" y="422"/>
                  </a:cubicBezTo>
                  <a:lnTo>
                    <a:pt x="223" y="422"/>
                  </a:lnTo>
                  <a:cubicBezTo>
                    <a:pt x="112" y="512"/>
                    <a:pt x="16" y="842"/>
                    <a:pt x="112" y="962"/>
                  </a:cubicBezTo>
                  <a:cubicBezTo>
                    <a:pt x="130" y="887"/>
                    <a:pt x="208" y="728"/>
                    <a:pt x="282" y="728"/>
                  </a:cubicBezTo>
                  <a:cubicBezTo>
                    <a:pt x="312" y="728"/>
                    <a:pt x="341" y="752"/>
                    <a:pt x="365" y="817"/>
                  </a:cubicBezTo>
                  <a:cubicBezTo>
                    <a:pt x="387" y="873"/>
                    <a:pt x="381" y="941"/>
                    <a:pt x="368" y="1002"/>
                  </a:cubicBezTo>
                  <a:cubicBezTo>
                    <a:pt x="356" y="1050"/>
                    <a:pt x="295" y="1194"/>
                    <a:pt x="232" y="1194"/>
                  </a:cubicBezTo>
                  <a:cubicBezTo>
                    <a:pt x="230" y="1194"/>
                    <a:pt x="228" y="1194"/>
                    <a:pt x="226" y="1194"/>
                  </a:cubicBezTo>
                  <a:cubicBezTo>
                    <a:pt x="213" y="1192"/>
                    <a:pt x="198" y="1186"/>
                    <a:pt x="186" y="1186"/>
                  </a:cubicBezTo>
                  <a:cubicBezTo>
                    <a:pt x="180" y="1186"/>
                    <a:pt x="174" y="1188"/>
                    <a:pt x="171" y="1194"/>
                  </a:cubicBezTo>
                  <a:cubicBezTo>
                    <a:pt x="168" y="1203"/>
                    <a:pt x="168" y="1206"/>
                    <a:pt x="168" y="1212"/>
                  </a:cubicBezTo>
                  <a:cubicBezTo>
                    <a:pt x="183" y="1364"/>
                    <a:pt x="306" y="1459"/>
                    <a:pt x="445" y="1502"/>
                  </a:cubicBezTo>
                  <a:cubicBezTo>
                    <a:pt x="487" y="1516"/>
                    <a:pt x="562" y="1532"/>
                    <a:pt x="632" y="1532"/>
                  </a:cubicBezTo>
                  <a:cubicBezTo>
                    <a:pt x="690" y="1532"/>
                    <a:pt x="745" y="1521"/>
                    <a:pt x="773" y="1487"/>
                  </a:cubicBezTo>
                  <a:cubicBezTo>
                    <a:pt x="791" y="1465"/>
                    <a:pt x="773" y="1419"/>
                    <a:pt x="788" y="1382"/>
                  </a:cubicBezTo>
                  <a:cubicBezTo>
                    <a:pt x="807" y="1336"/>
                    <a:pt x="859" y="1311"/>
                    <a:pt x="896" y="1274"/>
                  </a:cubicBezTo>
                  <a:cubicBezTo>
                    <a:pt x="1047" y="1141"/>
                    <a:pt x="1109" y="888"/>
                    <a:pt x="1075" y="697"/>
                  </a:cubicBezTo>
                  <a:lnTo>
                    <a:pt x="1075" y="697"/>
                  </a:lnTo>
                  <a:cubicBezTo>
                    <a:pt x="1115" y="712"/>
                    <a:pt x="1143" y="749"/>
                    <a:pt x="1155" y="792"/>
                  </a:cubicBezTo>
                  <a:cubicBezTo>
                    <a:pt x="1183" y="879"/>
                    <a:pt x="1159" y="974"/>
                    <a:pt x="1152" y="1064"/>
                  </a:cubicBezTo>
                  <a:cubicBezTo>
                    <a:pt x="1140" y="1203"/>
                    <a:pt x="1183" y="1373"/>
                    <a:pt x="1331" y="1410"/>
                  </a:cubicBezTo>
                  <a:cubicBezTo>
                    <a:pt x="1349" y="1414"/>
                    <a:pt x="1367" y="1416"/>
                    <a:pt x="1385" y="1416"/>
                  </a:cubicBezTo>
                  <a:cubicBezTo>
                    <a:pt x="1502" y="1416"/>
                    <a:pt x="1614" y="1333"/>
                    <a:pt x="1687" y="1231"/>
                  </a:cubicBezTo>
                  <a:cubicBezTo>
                    <a:pt x="1782" y="1092"/>
                    <a:pt x="1825" y="928"/>
                    <a:pt x="1859" y="761"/>
                  </a:cubicBezTo>
                  <a:cubicBezTo>
                    <a:pt x="1884" y="666"/>
                    <a:pt x="1900" y="561"/>
                    <a:pt x="1890" y="465"/>
                  </a:cubicBezTo>
                  <a:cubicBezTo>
                    <a:pt x="1884" y="366"/>
                    <a:pt x="1844" y="264"/>
                    <a:pt x="1767" y="203"/>
                  </a:cubicBezTo>
                  <a:cubicBezTo>
                    <a:pt x="1710" y="153"/>
                    <a:pt x="1635" y="131"/>
                    <a:pt x="1559" y="131"/>
                  </a:cubicBezTo>
                  <a:cubicBezTo>
                    <a:pt x="1502" y="131"/>
                    <a:pt x="1445" y="143"/>
                    <a:pt x="1393" y="166"/>
                  </a:cubicBezTo>
                  <a:cubicBezTo>
                    <a:pt x="1273" y="221"/>
                    <a:pt x="1180" y="326"/>
                    <a:pt x="1112" y="437"/>
                  </a:cubicBezTo>
                  <a:cubicBezTo>
                    <a:pt x="1094" y="305"/>
                    <a:pt x="986" y="203"/>
                    <a:pt x="871" y="132"/>
                  </a:cubicBezTo>
                  <a:cubicBezTo>
                    <a:pt x="745" y="54"/>
                    <a:pt x="598" y="1"/>
                    <a:pt x="450" y="1"/>
                  </a:cubicBezTo>
                  <a:close/>
                </a:path>
              </a:pathLst>
            </a:custGeom>
            <a:solidFill>
              <a:srgbClr val="2D3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25;p104">
              <a:extLst>
                <a:ext uri="{FF2B5EF4-FFF2-40B4-BE49-F238E27FC236}">
                  <a16:creationId xmlns:a16="http://schemas.microsoft.com/office/drawing/2014/main" id="{91A972EA-D0FB-2A23-3C85-7BA1DDCB65D3}"/>
                </a:ext>
              </a:extLst>
            </p:cNvPr>
            <p:cNvSpPr/>
            <p:nvPr/>
          </p:nvSpPr>
          <p:spPr>
            <a:xfrm>
              <a:off x="6626673" y="3115878"/>
              <a:ext cx="538680" cy="471095"/>
            </a:xfrm>
            <a:custGeom>
              <a:avLst/>
              <a:gdLst/>
              <a:ahLst/>
              <a:cxnLst/>
              <a:rect l="l" t="t" r="r" b="b"/>
              <a:pathLst>
                <a:path w="2375" h="2077" extrusionOk="0">
                  <a:moveTo>
                    <a:pt x="1451" y="0"/>
                  </a:moveTo>
                  <a:lnTo>
                    <a:pt x="1451" y="0"/>
                  </a:lnTo>
                  <a:cubicBezTo>
                    <a:pt x="1461" y="43"/>
                    <a:pt x="1421" y="77"/>
                    <a:pt x="1384" y="99"/>
                  </a:cubicBezTo>
                  <a:cubicBezTo>
                    <a:pt x="1291" y="148"/>
                    <a:pt x="1204" y="170"/>
                    <a:pt x="1100" y="176"/>
                  </a:cubicBezTo>
                  <a:cubicBezTo>
                    <a:pt x="1091" y="176"/>
                    <a:pt x="1082" y="176"/>
                    <a:pt x="1074" y="176"/>
                  </a:cubicBezTo>
                  <a:cubicBezTo>
                    <a:pt x="983" y="176"/>
                    <a:pt x="891" y="162"/>
                    <a:pt x="803" y="145"/>
                  </a:cubicBezTo>
                  <a:cubicBezTo>
                    <a:pt x="738" y="210"/>
                    <a:pt x="695" y="244"/>
                    <a:pt x="606" y="275"/>
                  </a:cubicBezTo>
                  <a:cubicBezTo>
                    <a:pt x="525" y="303"/>
                    <a:pt x="442" y="321"/>
                    <a:pt x="365" y="361"/>
                  </a:cubicBezTo>
                  <a:cubicBezTo>
                    <a:pt x="325" y="380"/>
                    <a:pt x="291" y="401"/>
                    <a:pt x="263" y="432"/>
                  </a:cubicBezTo>
                  <a:cubicBezTo>
                    <a:pt x="241" y="463"/>
                    <a:pt x="229" y="503"/>
                    <a:pt x="216" y="537"/>
                  </a:cubicBezTo>
                  <a:cubicBezTo>
                    <a:pt x="201" y="602"/>
                    <a:pt x="186" y="664"/>
                    <a:pt x="167" y="723"/>
                  </a:cubicBezTo>
                  <a:cubicBezTo>
                    <a:pt x="155" y="769"/>
                    <a:pt x="139" y="815"/>
                    <a:pt x="121" y="861"/>
                  </a:cubicBezTo>
                  <a:cubicBezTo>
                    <a:pt x="108" y="892"/>
                    <a:pt x="0" y="1047"/>
                    <a:pt x="10" y="1059"/>
                  </a:cubicBezTo>
                  <a:cubicBezTo>
                    <a:pt x="145" y="1278"/>
                    <a:pt x="396" y="1426"/>
                    <a:pt x="655" y="1436"/>
                  </a:cubicBezTo>
                  <a:cubicBezTo>
                    <a:pt x="680" y="1355"/>
                    <a:pt x="701" y="1272"/>
                    <a:pt x="707" y="1183"/>
                  </a:cubicBezTo>
                  <a:cubicBezTo>
                    <a:pt x="772" y="1359"/>
                    <a:pt x="831" y="1538"/>
                    <a:pt x="862" y="1726"/>
                  </a:cubicBezTo>
                  <a:cubicBezTo>
                    <a:pt x="871" y="1775"/>
                    <a:pt x="874" y="1837"/>
                    <a:pt x="840" y="1874"/>
                  </a:cubicBezTo>
                  <a:cubicBezTo>
                    <a:pt x="828" y="1883"/>
                    <a:pt x="812" y="1896"/>
                    <a:pt x="809" y="1911"/>
                  </a:cubicBezTo>
                  <a:cubicBezTo>
                    <a:pt x="803" y="1936"/>
                    <a:pt x="828" y="1954"/>
                    <a:pt x="849" y="1964"/>
                  </a:cubicBezTo>
                  <a:cubicBezTo>
                    <a:pt x="957" y="2019"/>
                    <a:pt x="1078" y="2047"/>
                    <a:pt x="1195" y="2062"/>
                  </a:cubicBezTo>
                  <a:cubicBezTo>
                    <a:pt x="1266" y="2072"/>
                    <a:pt x="1337" y="2076"/>
                    <a:pt x="1408" y="2076"/>
                  </a:cubicBezTo>
                  <a:cubicBezTo>
                    <a:pt x="1668" y="2076"/>
                    <a:pt x="1930" y="2016"/>
                    <a:pt x="2165" y="1902"/>
                  </a:cubicBezTo>
                  <a:cubicBezTo>
                    <a:pt x="2186" y="1893"/>
                    <a:pt x="2177" y="1667"/>
                    <a:pt x="2177" y="1636"/>
                  </a:cubicBezTo>
                  <a:cubicBezTo>
                    <a:pt x="2183" y="1550"/>
                    <a:pt x="2183" y="1460"/>
                    <a:pt x="2183" y="1371"/>
                  </a:cubicBezTo>
                  <a:cubicBezTo>
                    <a:pt x="2183" y="1204"/>
                    <a:pt x="2168" y="1037"/>
                    <a:pt x="2168" y="871"/>
                  </a:cubicBezTo>
                  <a:cubicBezTo>
                    <a:pt x="2260" y="812"/>
                    <a:pt x="2338" y="723"/>
                    <a:pt x="2375" y="624"/>
                  </a:cubicBezTo>
                  <a:cubicBezTo>
                    <a:pt x="2128" y="497"/>
                    <a:pt x="2060" y="167"/>
                    <a:pt x="1803" y="68"/>
                  </a:cubicBezTo>
                  <a:cubicBezTo>
                    <a:pt x="1766" y="53"/>
                    <a:pt x="1726" y="46"/>
                    <a:pt x="1689" y="40"/>
                  </a:cubicBezTo>
                  <a:cubicBezTo>
                    <a:pt x="1612" y="28"/>
                    <a:pt x="1535" y="16"/>
                    <a:pt x="1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726;p104">
              <a:extLst>
                <a:ext uri="{FF2B5EF4-FFF2-40B4-BE49-F238E27FC236}">
                  <a16:creationId xmlns:a16="http://schemas.microsoft.com/office/drawing/2014/main" id="{F3862554-0A22-3DDC-E330-EA8CBDEE17B8}"/>
                </a:ext>
              </a:extLst>
            </p:cNvPr>
            <p:cNvSpPr/>
            <p:nvPr/>
          </p:nvSpPr>
          <p:spPr>
            <a:xfrm>
              <a:off x="6205707" y="3722610"/>
              <a:ext cx="739182" cy="340222"/>
            </a:xfrm>
            <a:custGeom>
              <a:avLst/>
              <a:gdLst/>
              <a:ahLst/>
              <a:cxnLst/>
              <a:rect l="l" t="t" r="r" b="b"/>
              <a:pathLst>
                <a:path w="3259" h="1500" extrusionOk="0">
                  <a:moveTo>
                    <a:pt x="668" y="0"/>
                  </a:moveTo>
                  <a:cubicBezTo>
                    <a:pt x="594" y="0"/>
                    <a:pt x="519" y="14"/>
                    <a:pt x="445" y="42"/>
                  </a:cubicBezTo>
                  <a:cubicBezTo>
                    <a:pt x="279" y="110"/>
                    <a:pt x="131" y="240"/>
                    <a:pt x="53" y="397"/>
                  </a:cubicBezTo>
                  <a:cubicBezTo>
                    <a:pt x="22" y="465"/>
                    <a:pt x="1" y="536"/>
                    <a:pt x="19" y="610"/>
                  </a:cubicBezTo>
                  <a:cubicBezTo>
                    <a:pt x="44" y="690"/>
                    <a:pt x="112" y="749"/>
                    <a:pt x="180" y="798"/>
                  </a:cubicBezTo>
                  <a:cubicBezTo>
                    <a:pt x="436" y="993"/>
                    <a:pt x="720" y="1160"/>
                    <a:pt x="1014" y="1292"/>
                  </a:cubicBezTo>
                  <a:cubicBezTo>
                    <a:pt x="1125" y="1345"/>
                    <a:pt x="1239" y="1391"/>
                    <a:pt x="1356" y="1425"/>
                  </a:cubicBezTo>
                  <a:cubicBezTo>
                    <a:pt x="1562" y="1481"/>
                    <a:pt x="1776" y="1500"/>
                    <a:pt x="1991" y="1500"/>
                  </a:cubicBezTo>
                  <a:cubicBezTo>
                    <a:pt x="2219" y="1500"/>
                    <a:pt x="2449" y="1478"/>
                    <a:pt x="2671" y="1456"/>
                  </a:cubicBezTo>
                  <a:cubicBezTo>
                    <a:pt x="2854" y="1438"/>
                    <a:pt x="3258" y="1425"/>
                    <a:pt x="3227" y="1150"/>
                  </a:cubicBezTo>
                  <a:cubicBezTo>
                    <a:pt x="3215" y="1055"/>
                    <a:pt x="3153" y="974"/>
                    <a:pt x="3076" y="916"/>
                  </a:cubicBezTo>
                  <a:cubicBezTo>
                    <a:pt x="3042" y="891"/>
                    <a:pt x="3014" y="873"/>
                    <a:pt x="2989" y="857"/>
                  </a:cubicBezTo>
                  <a:cubicBezTo>
                    <a:pt x="2974" y="851"/>
                    <a:pt x="2952" y="842"/>
                    <a:pt x="2934" y="835"/>
                  </a:cubicBezTo>
                  <a:cubicBezTo>
                    <a:pt x="2897" y="824"/>
                    <a:pt x="2859" y="821"/>
                    <a:pt x="2820" y="821"/>
                  </a:cubicBezTo>
                  <a:cubicBezTo>
                    <a:pt x="2772" y="821"/>
                    <a:pt x="2723" y="826"/>
                    <a:pt x="2675" y="826"/>
                  </a:cubicBezTo>
                  <a:cubicBezTo>
                    <a:pt x="2464" y="823"/>
                    <a:pt x="2265" y="705"/>
                    <a:pt x="2057" y="705"/>
                  </a:cubicBezTo>
                  <a:cubicBezTo>
                    <a:pt x="2044" y="705"/>
                    <a:pt x="2032" y="705"/>
                    <a:pt x="2020" y="706"/>
                  </a:cubicBezTo>
                  <a:cubicBezTo>
                    <a:pt x="1989" y="710"/>
                    <a:pt x="1959" y="715"/>
                    <a:pt x="1929" y="715"/>
                  </a:cubicBezTo>
                  <a:cubicBezTo>
                    <a:pt x="1917" y="715"/>
                    <a:pt x="1905" y="714"/>
                    <a:pt x="1893" y="712"/>
                  </a:cubicBezTo>
                  <a:cubicBezTo>
                    <a:pt x="1863" y="703"/>
                    <a:pt x="1835" y="687"/>
                    <a:pt x="1810" y="672"/>
                  </a:cubicBezTo>
                  <a:cubicBezTo>
                    <a:pt x="1637" y="558"/>
                    <a:pt x="1498" y="363"/>
                    <a:pt x="1291" y="345"/>
                  </a:cubicBezTo>
                  <a:cubicBezTo>
                    <a:pt x="1261" y="341"/>
                    <a:pt x="1223" y="345"/>
                    <a:pt x="1202" y="326"/>
                  </a:cubicBezTo>
                  <a:cubicBezTo>
                    <a:pt x="1183" y="314"/>
                    <a:pt x="1171" y="289"/>
                    <a:pt x="1159" y="270"/>
                  </a:cubicBezTo>
                  <a:cubicBezTo>
                    <a:pt x="1045" y="94"/>
                    <a:pt x="861" y="0"/>
                    <a:pt x="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727;p104">
              <a:extLst>
                <a:ext uri="{FF2B5EF4-FFF2-40B4-BE49-F238E27FC236}">
                  <a16:creationId xmlns:a16="http://schemas.microsoft.com/office/drawing/2014/main" id="{141B87EE-DE6F-5149-B533-D24FC3A599C3}"/>
                </a:ext>
              </a:extLst>
            </p:cNvPr>
            <p:cNvSpPr/>
            <p:nvPr/>
          </p:nvSpPr>
          <p:spPr>
            <a:xfrm>
              <a:off x="6356311" y="3795418"/>
              <a:ext cx="152872" cy="98665"/>
            </a:xfrm>
            <a:custGeom>
              <a:avLst/>
              <a:gdLst/>
              <a:ahLst/>
              <a:cxnLst/>
              <a:rect l="l" t="t" r="r" b="b"/>
              <a:pathLst>
                <a:path w="674" h="435" extrusionOk="0">
                  <a:moveTo>
                    <a:pt x="495" y="1"/>
                  </a:moveTo>
                  <a:cubicBezTo>
                    <a:pt x="460" y="1"/>
                    <a:pt x="423" y="4"/>
                    <a:pt x="383" y="11"/>
                  </a:cubicBezTo>
                  <a:cubicBezTo>
                    <a:pt x="356" y="14"/>
                    <a:pt x="328" y="20"/>
                    <a:pt x="300" y="30"/>
                  </a:cubicBezTo>
                  <a:cubicBezTo>
                    <a:pt x="279" y="39"/>
                    <a:pt x="251" y="48"/>
                    <a:pt x="223" y="64"/>
                  </a:cubicBezTo>
                  <a:lnTo>
                    <a:pt x="189" y="88"/>
                  </a:lnTo>
                  <a:cubicBezTo>
                    <a:pt x="177" y="98"/>
                    <a:pt x="167" y="107"/>
                    <a:pt x="155" y="116"/>
                  </a:cubicBezTo>
                  <a:cubicBezTo>
                    <a:pt x="136" y="132"/>
                    <a:pt x="112" y="153"/>
                    <a:pt x="96" y="175"/>
                  </a:cubicBezTo>
                  <a:cubicBezTo>
                    <a:pt x="62" y="215"/>
                    <a:pt x="38" y="261"/>
                    <a:pt x="22" y="301"/>
                  </a:cubicBezTo>
                  <a:cubicBezTo>
                    <a:pt x="16" y="320"/>
                    <a:pt x="13" y="338"/>
                    <a:pt x="7" y="354"/>
                  </a:cubicBezTo>
                  <a:cubicBezTo>
                    <a:pt x="4" y="369"/>
                    <a:pt x="1" y="385"/>
                    <a:pt x="1" y="397"/>
                  </a:cubicBezTo>
                  <a:lnTo>
                    <a:pt x="1" y="425"/>
                  </a:lnTo>
                  <a:lnTo>
                    <a:pt x="1" y="434"/>
                  </a:lnTo>
                  <a:cubicBezTo>
                    <a:pt x="1" y="434"/>
                    <a:pt x="1" y="422"/>
                    <a:pt x="7" y="397"/>
                  </a:cubicBezTo>
                  <a:cubicBezTo>
                    <a:pt x="13" y="372"/>
                    <a:pt x="22" y="338"/>
                    <a:pt x="44" y="305"/>
                  </a:cubicBezTo>
                  <a:cubicBezTo>
                    <a:pt x="62" y="271"/>
                    <a:pt x="90" y="227"/>
                    <a:pt x="124" y="193"/>
                  </a:cubicBezTo>
                  <a:cubicBezTo>
                    <a:pt x="143" y="178"/>
                    <a:pt x="161" y="159"/>
                    <a:pt x="183" y="144"/>
                  </a:cubicBezTo>
                  <a:cubicBezTo>
                    <a:pt x="189" y="135"/>
                    <a:pt x="201" y="129"/>
                    <a:pt x="214" y="119"/>
                  </a:cubicBezTo>
                  <a:cubicBezTo>
                    <a:pt x="223" y="116"/>
                    <a:pt x="235" y="104"/>
                    <a:pt x="248" y="101"/>
                  </a:cubicBezTo>
                  <a:cubicBezTo>
                    <a:pt x="294" y="73"/>
                    <a:pt x="343" y="58"/>
                    <a:pt x="393" y="45"/>
                  </a:cubicBezTo>
                  <a:cubicBezTo>
                    <a:pt x="445" y="36"/>
                    <a:pt x="492" y="30"/>
                    <a:pt x="535" y="27"/>
                  </a:cubicBezTo>
                  <a:lnTo>
                    <a:pt x="674" y="27"/>
                  </a:lnTo>
                  <a:cubicBezTo>
                    <a:pt x="674" y="27"/>
                    <a:pt x="661" y="24"/>
                    <a:pt x="630" y="17"/>
                  </a:cubicBezTo>
                  <a:cubicBezTo>
                    <a:pt x="606" y="11"/>
                    <a:pt x="572" y="8"/>
                    <a:pt x="529" y="2"/>
                  </a:cubicBezTo>
                  <a:cubicBezTo>
                    <a:pt x="518" y="1"/>
                    <a:pt x="507" y="1"/>
                    <a:pt x="4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728;p104">
              <a:extLst>
                <a:ext uri="{FF2B5EF4-FFF2-40B4-BE49-F238E27FC236}">
                  <a16:creationId xmlns:a16="http://schemas.microsoft.com/office/drawing/2014/main" id="{FC2E431F-8488-6857-5936-087F554589C4}"/>
                </a:ext>
              </a:extLst>
            </p:cNvPr>
            <p:cNvSpPr/>
            <p:nvPr/>
          </p:nvSpPr>
          <p:spPr>
            <a:xfrm>
              <a:off x="6583125" y="3849627"/>
              <a:ext cx="71673" cy="126336"/>
            </a:xfrm>
            <a:custGeom>
              <a:avLst/>
              <a:gdLst/>
              <a:ahLst/>
              <a:cxnLst/>
              <a:rect l="l" t="t" r="r" b="b"/>
              <a:pathLst>
                <a:path w="316" h="557" extrusionOk="0">
                  <a:moveTo>
                    <a:pt x="1" y="1"/>
                  </a:moveTo>
                  <a:cubicBezTo>
                    <a:pt x="1" y="1"/>
                    <a:pt x="7" y="13"/>
                    <a:pt x="19" y="22"/>
                  </a:cubicBezTo>
                  <a:cubicBezTo>
                    <a:pt x="32" y="38"/>
                    <a:pt x="47" y="59"/>
                    <a:pt x="69" y="81"/>
                  </a:cubicBezTo>
                  <a:cubicBezTo>
                    <a:pt x="112" y="127"/>
                    <a:pt x="174" y="183"/>
                    <a:pt x="208" y="251"/>
                  </a:cubicBezTo>
                  <a:cubicBezTo>
                    <a:pt x="220" y="269"/>
                    <a:pt x="229" y="285"/>
                    <a:pt x="236" y="306"/>
                  </a:cubicBezTo>
                  <a:cubicBezTo>
                    <a:pt x="245" y="325"/>
                    <a:pt x="251" y="340"/>
                    <a:pt x="260" y="359"/>
                  </a:cubicBezTo>
                  <a:cubicBezTo>
                    <a:pt x="270" y="393"/>
                    <a:pt x="282" y="424"/>
                    <a:pt x="291" y="455"/>
                  </a:cubicBezTo>
                  <a:cubicBezTo>
                    <a:pt x="297" y="485"/>
                    <a:pt x="300" y="510"/>
                    <a:pt x="307" y="529"/>
                  </a:cubicBezTo>
                  <a:cubicBezTo>
                    <a:pt x="307" y="544"/>
                    <a:pt x="310" y="556"/>
                    <a:pt x="310" y="556"/>
                  </a:cubicBezTo>
                  <a:cubicBezTo>
                    <a:pt x="310" y="556"/>
                    <a:pt x="316" y="513"/>
                    <a:pt x="310" y="451"/>
                  </a:cubicBezTo>
                  <a:cubicBezTo>
                    <a:pt x="307" y="421"/>
                    <a:pt x="297" y="387"/>
                    <a:pt x="285" y="346"/>
                  </a:cubicBezTo>
                  <a:cubicBezTo>
                    <a:pt x="282" y="328"/>
                    <a:pt x="276" y="309"/>
                    <a:pt x="266" y="291"/>
                  </a:cubicBezTo>
                  <a:cubicBezTo>
                    <a:pt x="260" y="269"/>
                    <a:pt x="251" y="251"/>
                    <a:pt x="239" y="232"/>
                  </a:cubicBezTo>
                  <a:cubicBezTo>
                    <a:pt x="217" y="192"/>
                    <a:pt x="189" y="158"/>
                    <a:pt x="162" y="130"/>
                  </a:cubicBezTo>
                  <a:cubicBezTo>
                    <a:pt x="137" y="106"/>
                    <a:pt x="106" y="84"/>
                    <a:pt x="81" y="66"/>
                  </a:cubicBezTo>
                  <a:cubicBezTo>
                    <a:pt x="60" y="47"/>
                    <a:pt x="38" y="32"/>
                    <a:pt x="23" y="19"/>
                  </a:cubicBezTo>
                  <a:cubicBezTo>
                    <a:pt x="7" y="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729;p104">
              <a:extLst>
                <a:ext uri="{FF2B5EF4-FFF2-40B4-BE49-F238E27FC236}">
                  <a16:creationId xmlns:a16="http://schemas.microsoft.com/office/drawing/2014/main" id="{4417CFA6-511F-6720-1E70-BD8C678DBF45}"/>
                </a:ext>
              </a:extLst>
            </p:cNvPr>
            <p:cNvSpPr/>
            <p:nvPr/>
          </p:nvSpPr>
          <p:spPr>
            <a:xfrm>
              <a:off x="6384436" y="3757313"/>
              <a:ext cx="58971" cy="16331"/>
            </a:xfrm>
            <a:custGeom>
              <a:avLst/>
              <a:gdLst/>
              <a:ahLst/>
              <a:cxnLst/>
              <a:rect l="l" t="t" r="r" b="b"/>
              <a:pathLst>
                <a:path w="260" h="72" extrusionOk="0">
                  <a:moveTo>
                    <a:pt x="133" y="0"/>
                  </a:moveTo>
                  <a:cubicBezTo>
                    <a:pt x="111" y="0"/>
                    <a:pt x="93" y="6"/>
                    <a:pt x="77" y="9"/>
                  </a:cubicBezTo>
                  <a:cubicBezTo>
                    <a:pt x="62" y="13"/>
                    <a:pt x="46" y="22"/>
                    <a:pt x="34" y="28"/>
                  </a:cubicBezTo>
                  <a:cubicBezTo>
                    <a:pt x="25" y="37"/>
                    <a:pt x="12" y="50"/>
                    <a:pt x="9" y="53"/>
                  </a:cubicBezTo>
                  <a:lnTo>
                    <a:pt x="0" y="59"/>
                  </a:lnTo>
                  <a:cubicBezTo>
                    <a:pt x="0" y="59"/>
                    <a:pt x="3" y="59"/>
                    <a:pt x="6" y="62"/>
                  </a:cubicBezTo>
                  <a:cubicBezTo>
                    <a:pt x="16" y="59"/>
                    <a:pt x="28" y="59"/>
                    <a:pt x="37" y="56"/>
                  </a:cubicBezTo>
                  <a:cubicBezTo>
                    <a:pt x="56" y="53"/>
                    <a:pt x="65" y="46"/>
                    <a:pt x="80" y="46"/>
                  </a:cubicBezTo>
                  <a:lnTo>
                    <a:pt x="127" y="46"/>
                  </a:lnTo>
                  <a:cubicBezTo>
                    <a:pt x="142" y="46"/>
                    <a:pt x="158" y="53"/>
                    <a:pt x="173" y="53"/>
                  </a:cubicBezTo>
                  <a:cubicBezTo>
                    <a:pt x="188" y="56"/>
                    <a:pt x="204" y="56"/>
                    <a:pt x="216" y="59"/>
                  </a:cubicBezTo>
                  <a:cubicBezTo>
                    <a:pt x="229" y="62"/>
                    <a:pt x="241" y="62"/>
                    <a:pt x="247" y="68"/>
                  </a:cubicBezTo>
                  <a:cubicBezTo>
                    <a:pt x="256" y="71"/>
                    <a:pt x="259" y="71"/>
                    <a:pt x="259" y="71"/>
                  </a:cubicBezTo>
                  <a:cubicBezTo>
                    <a:pt x="259" y="71"/>
                    <a:pt x="256" y="68"/>
                    <a:pt x="250" y="59"/>
                  </a:cubicBezTo>
                  <a:cubicBezTo>
                    <a:pt x="247" y="53"/>
                    <a:pt x="241" y="43"/>
                    <a:pt x="229" y="37"/>
                  </a:cubicBezTo>
                  <a:cubicBezTo>
                    <a:pt x="216" y="25"/>
                    <a:pt x="201" y="22"/>
                    <a:pt x="185" y="13"/>
                  </a:cubicBezTo>
                  <a:cubicBezTo>
                    <a:pt x="179" y="9"/>
                    <a:pt x="167" y="6"/>
                    <a:pt x="158" y="6"/>
                  </a:cubicBezTo>
                  <a:cubicBezTo>
                    <a:pt x="151" y="0"/>
                    <a:pt x="139" y="0"/>
                    <a:pt x="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730;p104">
              <a:extLst>
                <a:ext uri="{FF2B5EF4-FFF2-40B4-BE49-F238E27FC236}">
                  <a16:creationId xmlns:a16="http://schemas.microsoft.com/office/drawing/2014/main" id="{CF00A76A-7DC7-F0FA-D3E0-30DA9134A258}"/>
                </a:ext>
              </a:extLst>
            </p:cNvPr>
            <p:cNvSpPr/>
            <p:nvPr/>
          </p:nvSpPr>
          <p:spPr>
            <a:xfrm>
              <a:off x="6475388" y="3827853"/>
              <a:ext cx="94808" cy="87777"/>
            </a:xfrm>
            <a:custGeom>
              <a:avLst/>
              <a:gdLst/>
              <a:ahLst/>
              <a:cxnLst/>
              <a:rect l="l" t="t" r="r" b="b"/>
              <a:pathLst>
                <a:path w="418" h="387" extrusionOk="0">
                  <a:moveTo>
                    <a:pt x="328" y="1"/>
                  </a:moveTo>
                  <a:cubicBezTo>
                    <a:pt x="306" y="1"/>
                    <a:pt x="288" y="4"/>
                    <a:pt x="263" y="7"/>
                  </a:cubicBezTo>
                  <a:cubicBezTo>
                    <a:pt x="217" y="20"/>
                    <a:pt x="176" y="35"/>
                    <a:pt x="143" y="57"/>
                  </a:cubicBezTo>
                  <a:cubicBezTo>
                    <a:pt x="105" y="81"/>
                    <a:pt x="75" y="109"/>
                    <a:pt x="47" y="143"/>
                  </a:cubicBezTo>
                  <a:cubicBezTo>
                    <a:pt x="34" y="158"/>
                    <a:pt x="22" y="177"/>
                    <a:pt x="16" y="195"/>
                  </a:cubicBezTo>
                  <a:cubicBezTo>
                    <a:pt x="10" y="217"/>
                    <a:pt x="0" y="239"/>
                    <a:pt x="0" y="257"/>
                  </a:cubicBezTo>
                  <a:cubicBezTo>
                    <a:pt x="13" y="220"/>
                    <a:pt x="34" y="186"/>
                    <a:pt x="65" y="149"/>
                  </a:cubicBezTo>
                  <a:cubicBezTo>
                    <a:pt x="93" y="124"/>
                    <a:pt x="127" y="100"/>
                    <a:pt x="164" y="81"/>
                  </a:cubicBezTo>
                  <a:cubicBezTo>
                    <a:pt x="198" y="63"/>
                    <a:pt x="232" y="47"/>
                    <a:pt x="272" y="38"/>
                  </a:cubicBezTo>
                  <a:cubicBezTo>
                    <a:pt x="286" y="36"/>
                    <a:pt x="300" y="34"/>
                    <a:pt x="313" y="34"/>
                  </a:cubicBezTo>
                  <a:cubicBezTo>
                    <a:pt x="326" y="34"/>
                    <a:pt x="339" y="36"/>
                    <a:pt x="350" y="39"/>
                  </a:cubicBezTo>
                  <a:lnTo>
                    <a:pt x="350" y="39"/>
                  </a:lnTo>
                  <a:cubicBezTo>
                    <a:pt x="306" y="79"/>
                    <a:pt x="258" y="121"/>
                    <a:pt x="229" y="177"/>
                  </a:cubicBezTo>
                  <a:cubicBezTo>
                    <a:pt x="217" y="192"/>
                    <a:pt x="210" y="211"/>
                    <a:pt x="204" y="226"/>
                  </a:cubicBezTo>
                  <a:cubicBezTo>
                    <a:pt x="201" y="248"/>
                    <a:pt x="198" y="263"/>
                    <a:pt x="195" y="282"/>
                  </a:cubicBezTo>
                  <a:cubicBezTo>
                    <a:pt x="189" y="316"/>
                    <a:pt x="195" y="356"/>
                    <a:pt x="204" y="387"/>
                  </a:cubicBezTo>
                  <a:cubicBezTo>
                    <a:pt x="201" y="350"/>
                    <a:pt x="201" y="316"/>
                    <a:pt x="214" y="285"/>
                  </a:cubicBezTo>
                  <a:cubicBezTo>
                    <a:pt x="220" y="270"/>
                    <a:pt x="226" y="254"/>
                    <a:pt x="232" y="239"/>
                  </a:cubicBezTo>
                  <a:cubicBezTo>
                    <a:pt x="241" y="223"/>
                    <a:pt x="247" y="211"/>
                    <a:pt x="257" y="195"/>
                  </a:cubicBezTo>
                  <a:cubicBezTo>
                    <a:pt x="294" y="143"/>
                    <a:pt x="349" y="100"/>
                    <a:pt x="399" y="53"/>
                  </a:cubicBezTo>
                  <a:lnTo>
                    <a:pt x="417" y="38"/>
                  </a:lnTo>
                  <a:lnTo>
                    <a:pt x="396" y="23"/>
                  </a:lnTo>
                  <a:cubicBezTo>
                    <a:pt x="374" y="7"/>
                    <a:pt x="352" y="1"/>
                    <a:pt x="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731;p104">
              <a:extLst>
                <a:ext uri="{FF2B5EF4-FFF2-40B4-BE49-F238E27FC236}">
                  <a16:creationId xmlns:a16="http://schemas.microsoft.com/office/drawing/2014/main" id="{30A35FCC-8EC7-AE91-CD27-A81392E1A381}"/>
                </a:ext>
              </a:extLst>
            </p:cNvPr>
            <p:cNvSpPr/>
            <p:nvPr/>
          </p:nvSpPr>
          <p:spPr>
            <a:xfrm>
              <a:off x="6685418" y="3884330"/>
              <a:ext cx="69631" cy="63508"/>
            </a:xfrm>
            <a:custGeom>
              <a:avLst/>
              <a:gdLst/>
              <a:ahLst/>
              <a:cxnLst/>
              <a:rect l="l" t="t" r="r" b="b"/>
              <a:pathLst>
                <a:path w="307" h="280" extrusionOk="0">
                  <a:moveTo>
                    <a:pt x="52" y="1"/>
                  </a:moveTo>
                  <a:cubicBezTo>
                    <a:pt x="38" y="1"/>
                    <a:pt x="27" y="2"/>
                    <a:pt x="19" y="2"/>
                  </a:cubicBezTo>
                  <a:cubicBezTo>
                    <a:pt x="10" y="5"/>
                    <a:pt x="1" y="5"/>
                    <a:pt x="1" y="5"/>
                  </a:cubicBezTo>
                  <a:cubicBezTo>
                    <a:pt x="1" y="5"/>
                    <a:pt x="10" y="5"/>
                    <a:pt x="22" y="8"/>
                  </a:cubicBezTo>
                  <a:cubicBezTo>
                    <a:pt x="35" y="14"/>
                    <a:pt x="50" y="18"/>
                    <a:pt x="69" y="24"/>
                  </a:cubicBezTo>
                  <a:cubicBezTo>
                    <a:pt x="90" y="33"/>
                    <a:pt x="109" y="42"/>
                    <a:pt x="130" y="55"/>
                  </a:cubicBezTo>
                  <a:cubicBezTo>
                    <a:pt x="143" y="58"/>
                    <a:pt x="152" y="67"/>
                    <a:pt x="164" y="73"/>
                  </a:cubicBezTo>
                  <a:cubicBezTo>
                    <a:pt x="174" y="82"/>
                    <a:pt x="186" y="89"/>
                    <a:pt x="195" y="98"/>
                  </a:cubicBezTo>
                  <a:cubicBezTo>
                    <a:pt x="204" y="107"/>
                    <a:pt x="214" y="113"/>
                    <a:pt x="220" y="126"/>
                  </a:cubicBezTo>
                  <a:cubicBezTo>
                    <a:pt x="229" y="135"/>
                    <a:pt x="235" y="144"/>
                    <a:pt x="245" y="156"/>
                  </a:cubicBezTo>
                  <a:cubicBezTo>
                    <a:pt x="260" y="175"/>
                    <a:pt x="272" y="193"/>
                    <a:pt x="279" y="212"/>
                  </a:cubicBezTo>
                  <a:cubicBezTo>
                    <a:pt x="285" y="234"/>
                    <a:pt x="294" y="249"/>
                    <a:pt x="297" y="261"/>
                  </a:cubicBezTo>
                  <a:cubicBezTo>
                    <a:pt x="300" y="271"/>
                    <a:pt x="306" y="280"/>
                    <a:pt x="306" y="280"/>
                  </a:cubicBezTo>
                  <a:lnTo>
                    <a:pt x="306" y="261"/>
                  </a:lnTo>
                  <a:cubicBezTo>
                    <a:pt x="306" y="246"/>
                    <a:pt x="306" y="231"/>
                    <a:pt x="300" y="206"/>
                  </a:cubicBezTo>
                  <a:cubicBezTo>
                    <a:pt x="297" y="187"/>
                    <a:pt x="285" y="160"/>
                    <a:pt x="276" y="138"/>
                  </a:cubicBezTo>
                  <a:lnTo>
                    <a:pt x="251" y="101"/>
                  </a:lnTo>
                  <a:cubicBezTo>
                    <a:pt x="238" y="92"/>
                    <a:pt x="232" y="76"/>
                    <a:pt x="220" y="67"/>
                  </a:cubicBezTo>
                  <a:cubicBezTo>
                    <a:pt x="208" y="55"/>
                    <a:pt x="198" y="48"/>
                    <a:pt x="186" y="39"/>
                  </a:cubicBezTo>
                  <a:cubicBezTo>
                    <a:pt x="174" y="33"/>
                    <a:pt x="158" y="30"/>
                    <a:pt x="146" y="21"/>
                  </a:cubicBezTo>
                  <a:cubicBezTo>
                    <a:pt x="121" y="8"/>
                    <a:pt x="96" y="5"/>
                    <a:pt x="75" y="2"/>
                  </a:cubicBezTo>
                  <a:cubicBezTo>
                    <a:pt x="67" y="1"/>
                    <a:pt x="59" y="1"/>
                    <a:pt x="52" y="1"/>
                  </a:cubicBezTo>
                  <a:close/>
                </a:path>
              </a:pathLst>
            </a:custGeom>
            <a:solidFill>
              <a:srgbClr val="997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732;p104">
              <a:extLst>
                <a:ext uri="{FF2B5EF4-FFF2-40B4-BE49-F238E27FC236}">
                  <a16:creationId xmlns:a16="http://schemas.microsoft.com/office/drawing/2014/main" id="{0ABA5900-E031-37D3-6290-79E4967E8B81}"/>
                </a:ext>
              </a:extLst>
            </p:cNvPr>
            <p:cNvSpPr/>
            <p:nvPr/>
          </p:nvSpPr>
          <p:spPr>
            <a:xfrm>
              <a:off x="6221130" y="3776819"/>
              <a:ext cx="666148" cy="257208"/>
            </a:xfrm>
            <a:custGeom>
              <a:avLst/>
              <a:gdLst/>
              <a:ahLst/>
              <a:cxnLst/>
              <a:rect l="l" t="t" r="r" b="b"/>
              <a:pathLst>
                <a:path w="2937" h="1134" extrusionOk="0">
                  <a:moveTo>
                    <a:pt x="112" y="1"/>
                  </a:moveTo>
                  <a:cubicBezTo>
                    <a:pt x="112" y="1"/>
                    <a:pt x="103" y="10"/>
                    <a:pt x="84" y="31"/>
                  </a:cubicBezTo>
                  <a:cubicBezTo>
                    <a:pt x="69" y="50"/>
                    <a:pt x="44" y="81"/>
                    <a:pt x="29" y="127"/>
                  </a:cubicBezTo>
                  <a:cubicBezTo>
                    <a:pt x="13" y="170"/>
                    <a:pt x="1" y="235"/>
                    <a:pt x="32" y="297"/>
                  </a:cubicBezTo>
                  <a:cubicBezTo>
                    <a:pt x="50" y="328"/>
                    <a:pt x="72" y="356"/>
                    <a:pt x="103" y="380"/>
                  </a:cubicBezTo>
                  <a:cubicBezTo>
                    <a:pt x="134" y="402"/>
                    <a:pt x="164" y="420"/>
                    <a:pt x="198" y="445"/>
                  </a:cubicBezTo>
                  <a:cubicBezTo>
                    <a:pt x="334" y="538"/>
                    <a:pt x="485" y="649"/>
                    <a:pt x="661" y="751"/>
                  </a:cubicBezTo>
                  <a:cubicBezTo>
                    <a:pt x="748" y="800"/>
                    <a:pt x="841" y="850"/>
                    <a:pt x="936" y="896"/>
                  </a:cubicBezTo>
                  <a:cubicBezTo>
                    <a:pt x="1032" y="942"/>
                    <a:pt x="1131" y="989"/>
                    <a:pt x="1233" y="1023"/>
                  </a:cubicBezTo>
                  <a:cubicBezTo>
                    <a:pt x="1338" y="1063"/>
                    <a:pt x="1446" y="1084"/>
                    <a:pt x="1551" y="1100"/>
                  </a:cubicBezTo>
                  <a:cubicBezTo>
                    <a:pt x="1659" y="1115"/>
                    <a:pt x="1761" y="1128"/>
                    <a:pt x="1862" y="1131"/>
                  </a:cubicBezTo>
                  <a:cubicBezTo>
                    <a:pt x="1903" y="1132"/>
                    <a:pt x="1942" y="1133"/>
                    <a:pt x="1981" y="1133"/>
                  </a:cubicBezTo>
                  <a:cubicBezTo>
                    <a:pt x="2138" y="1133"/>
                    <a:pt x="2284" y="1119"/>
                    <a:pt x="2415" y="1100"/>
                  </a:cubicBezTo>
                  <a:cubicBezTo>
                    <a:pt x="2495" y="1090"/>
                    <a:pt x="2566" y="1075"/>
                    <a:pt x="2631" y="1060"/>
                  </a:cubicBezTo>
                  <a:cubicBezTo>
                    <a:pt x="2696" y="1044"/>
                    <a:pt x="2752" y="1029"/>
                    <a:pt x="2798" y="1013"/>
                  </a:cubicBezTo>
                  <a:lnTo>
                    <a:pt x="2900" y="976"/>
                  </a:lnTo>
                  <a:lnTo>
                    <a:pt x="2937" y="967"/>
                  </a:lnTo>
                  <a:lnTo>
                    <a:pt x="2937" y="967"/>
                  </a:lnTo>
                  <a:cubicBezTo>
                    <a:pt x="2937" y="967"/>
                    <a:pt x="2921" y="970"/>
                    <a:pt x="2897" y="976"/>
                  </a:cubicBezTo>
                  <a:cubicBezTo>
                    <a:pt x="2875" y="985"/>
                    <a:pt x="2838" y="998"/>
                    <a:pt x="2792" y="1007"/>
                  </a:cubicBezTo>
                  <a:cubicBezTo>
                    <a:pt x="2745" y="1019"/>
                    <a:pt x="2693" y="1035"/>
                    <a:pt x="2628" y="1047"/>
                  </a:cubicBezTo>
                  <a:cubicBezTo>
                    <a:pt x="2563" y="1060"/>
                    <a:pt x="2492" y="1069"/>
                    <a:pt x="2409" y="1081"/>
                  </a:cubicBezTo>
                  <a:cubicBezTo>
                    <a:pt x="2301" y="1094"/>
                    <a:pt x="2178" y="1102"/>
                    <a:pt x="2047" y="1102"/>
                  </a:cubicBezTo>
                  <a:cubicBezTo>
                    <a:pt x="1987" y="1102"/>
                    <a:pt x="1925" y="1101"/>
                    <a:pt x="1862" y="1097"/>
                  </a:cubicBezTo>
                  <a:cubicBezTo>
                    <a:pt x="1761" y="1090"/>
                    <a:pt x="1659" y="1078"/>
                    <a:pt x="1554" y="1063"/>
                  </a:cubicBezTo>
                  <a:cubicBezTo>
                    <a:pt x="1449" y="1044"/>
                    <a:pt x="1347" y="1019"/>
                    <a:pt x="1245" y="985"/>
                  </a:cubicBezTo>
                  <a:cubicBezTo>
                    <a:pt x="1143" y="952"/>
                    <a:pt x="1047" y="908"/>
                    <a:pt x="952" y="862"/>
                  </a:cubicBezTo>
                  <a:cubicBezTo>
                    <a:pt x="856" y="819"/>
                    <a:pt x="766" y="769"/>
                    <a:pt x="677" y="720"/>
                  </a:cubicBezTo>
                  <a:cubicBezTo>
                    <a:pt x="594" y="667"/>
                    <a:pt x="507" y="618"/>
                    <a:pt x="430" y="569"/>
                  </a:cubicBezTo>
                  <a:cubicBezTo>
                    <a:pt x="350" y="519"/>
                    <a:pt x="282" y="467"/>
                    <a:pt x="211" y="427"/>
                  </a:cubicBezTo>
                  <a:cubicBezTo>
                    <a:pt x="177" y="405"/>
                    <a:pt x="146" y="383"/>
                    <a:pt x="115" y="365"/>
                  </a:cubicBezTo>
                  <a:cubicBezTo>
                    <a:pt x="87" y="343"/>
                    <a:pt x="63" y="319"/>
                    <a:pt x="50" y="291"/>
                  </a:cubicBezTo>
                  <a:cubicBezTo>
                    <a:pt x="16" y="232"/>
                    <a:pt x="25" y="170"/>
                    <a:pt x="38" y="127"/>
                  </a:cubicBezTo>
                  <a:cubicBezTo>
                    <a:pt x="53" y="81"/>
                    <a:pt x="72" y="50"/>
                    <a:pt x="87" y="31"/>
                  </a:cubicBezTo>
                  <a:cubicBezTo>
                    <a:pt x="103" y="13"/>
                    <a:pt x="112" y="1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733;p104">
              <a:extLst>
                <a:ext uri="{FF2B5EF4-FFF2-40B4-BE49-F238E27FC236}">
                  <a16:creationId xmlns:a16="http://schemas.microsoft.com/office/drawing/2014/main" id="{0647FC47-EAF0-AA32-913C-CFD88DC7B735}"/>
                </a:ext>
              </a:extLst>
            </p:cNvPr>
            <p:cNvSpPr/>
            <p:nvPr/>
          </p:nvSpPr>
          <p:spPr>
            <a:xfrm>
              <a:off x="6733729" y="3548189"/>
              <a:ext cx="853949" cy="544583"/>
            </a:xfrm>
            <a:custGeom>
              <a:avLst/>
              <a:gdLst/>
              <a:ahLst/>
              <a:cxnLst/>
              <a:rect l="l" t="t" r="r" b="b"/>
              <a:pathLst>
                <a:path w="3765" h="2401" extrusionOk="0">
                  <a:moveTo>
                    <a:pt x="1906" y="0"/>
                  </a:moveTo>
                  <a:cubicBezTo>
                    <a:pt x="1847" y="0"/>
                    <a:pt x="1788" y="5"/>
                    <a:pt x="1730" y="14"/>
                  </a:cubicBezTo>
                  <a:cubicBezTo>
                    <a:pt x="1591" y="33"/>
                    <a:pt x="1461" y="92"/>
                    <a:pt x="1341" y="160"/>
                  </a:cubicBezTo>
                  <a:cubicBezTo>
                    <a:pt x="853" y="431"/>
                    <a:pt x="445" y="833"/>
                    <a:pt x="167" y="1314"/>
                  </a:cubicBezTo>
                  <a:cubicBezTo>
                    <a:pt x="78" y="1469"/>
                    <a:pt x="1" y="1651"/>
                    <a:pt x="38" y="1824"/>
                  </a:cubicBezTo>
                  <a:cubicBezTo>
                    <a:pt x="93" y="2055"/>
                    <a:pt x="328" y="2194"/>
                    <a:pt x="556" y="2268"/>
                  </a:cubicBezTo>
                  <a:cubicBezTo>
                    <a:pt x="850" y="2366"/>
                    <a:pt x="1159" y="2400"/>
                    <a:pt x="1469" y="2400"/>
                  </a:cubicBezTo>
                  <a:cubicBezTo>
                    <a:pt x="1700" y="2400"/>
                    <a:pt x="1933" y="2381"/>
                    <a:pt x="2162" y="2355"/>
                  </a:cubicBezTo>
                  <a:cubicBezTo>
                    <a:pt x="2529" y="2315"/>
                    <a:pt x="2891" y="2253"/>
                    <a:pt x="3227" y="2120"/>
                  </a:cubicBezTo>
                  <a:cubicBezTo>
                    <a:pt x="3348" y="2074"/>
                    <a:pt x="3465" y="2015"/>
                    <a:pt x="3554" y="1922"/>
                  </a:cubicBezTo>
                  <a:cubicBezTo>
                    <a:pt x="3693" y="1777"/>
                    <a:pt x="3764" y="1537"/>
                    <a:pt x="3595" y="1391"/>
                  </a:cubicBezTo>
                  <a:cubicBezTo>
                    <a:pt x="3505" y="1314"/>
                    <a:pt x="3385" y="1274"/>
                    <a:pt x="3286" y="1209"/>
                  </a:cubicBezTo>
                  <a:cubicBezTo>
                    <a:pt x="3172" y="1141"/>
                    <a:pt x="3085" y="1039"/>
                    <a:pt x="3026" y="919"/>
                  </a:cubicBezTo>
                  <a:cubicBezTo>
                    <a:pt x="2999" y="857"/>
                    <a:pt x="2977" y="792"/>
                    <a:pt x="2931" y="746"/>
                  </a:cubicBezTo>
                  <a:cubicBezTo>
                    <a:pt x="2903" y="719"/>
                    <a:pt x="2861" y="701"/>
                    <a:pt x="2822" y="701"/>
                  </a:cubicBezTo>
                  <a:cubicBezTo>
                    <a:pt x="2796" y="701"/>
                    <a:pt x="2770" y="709"/>
                    <a:pt x="2752" y="728"/>
                  </a:cubicBezTo>
                  <a:cubicBezTo>
                    <a:pt x="2693" y="542"/>
                    <a:pt x="2610" y="360"/>
                    <a:pt x="2474" y="221"/>
                  </a:cubicBezTo>
                  <a:cubicBezTo>
                    <a:pt x="2319" y="64"/>
                    <a:pt x="2116" y="0"/>
                    <a:pt x="1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734;p104">
              <a:extLst>
                <a:ext uri="{FF2B5EF4-FFF2-40B4-BE49-F238E27FC236}">
                  <a16:creationId xmlns:a16="http://schemas.microsoft.com/office/drawing/2014/main" id="{ECE9744A-8CFD-9FDD-EC45-73AF58E2078C}"/>
                </a:ext>
              </a:extLst>
            </p:cNvPr>
            <p:cNvSpPr/>
            <p:nvPr/>
          </p:nvSpPr>
          <p:spPr>
            <a:xfrm>
              <a:off x="6778638" y="3558849"/>
              <a:ext cx="813123" cy="537552"/>
            </a:xfrm>
            <a:custGeom>
              <a:avLst/>
              <a:gdLst/>
              <a:ahLst/>
              <a:cxnLst/>
              <a:rect l="l" t="t" r="r" b="b"/>
              <a:pathLst>
                <a:path w="3585" h="2370" extrusionOk="0">
                  <a:moveTo>
                    <a:pt x="1904" y="1"/>
                  </a:moveTo>
                  <a:cubicBezTo>
                    <a:pt x="1711" y="1"/>
                    <a:pt x="1512" y="93"/>
                    <a:pt x="1346" y="218"/>
                  </a:cubicBezTo>
                  <a:cubicBezTo>
                    <a:pt x="1130" y="378"/>
                    <a:pt x="945" y="588"/>
                    <a:pt x="822" y="826"/>
                  </a:cubicBezTo>
                  <a:cubicBezTo>
                    <a:pt x="760" y="943"/>
                    <a:pt x="534" y="1440"/>
                    <a:pt x="686" y="1524"/>
                  </a:cubicBezTo>
                  <a:cubicBezTo>
                    <a:pt x="715" y="1542"/>
                    <a:pt x="750" y="1547"/>
                    <a:pt x="785" y="1547"/>
                  </a:cubicBezTo>
                  <a:cubicBezTo>
                    <a:pt x="797" y="1547"/>
                    <a:pt x="810" y="1546"/>
                    <a:pt x="822" y="1545"/>
                  </a:cubicBezTo>
                  <a:cubicBezTo>
                    <a:pt x="1137" y="1530"/>
                    <a:pt x="1501" y="1474"/>
                    <a:pt x="1785" y="1332"/>
                  </a:cubicBezTo>
                  <a:cubicBezTo>
                    <a:pt x="2057" y="1196"/>
                    <a:pt x="2288" y="943"/>
                    <a:pt x="2492" y="721"/>
                  </a:cubicBezTo>
                  <a:lnTo>
                    <a:pt x="2492" y="721"/>
                  </a:lnTo>
                  <a:cubicBezTo>
                    <a:pt x="2523" y="823"/>
                    <a:pt x="2492" y="934"/>
                    <a:pt x="2430" y="1023"/>
                  </a:cubicBezTo>
                  <a:cubicBezTo>
                    <a:pt x="2368" y="1107"/>
                    <a:pt x="2285" y="1178"/>
                    <a:pt x="2196" y="1236"/>
                  </a:cubicBezTo>
                  <a:cubicBezTo>
                    <a:pt x="1822" y="1486"/>
                    <a:pt x="1390" y="1647"/>
                    <a:pt x="945" y="1703"/>
                  </a:cubicBezTo>
                  <a:cubicBezTo>
                    <a:pt x="994" y="1761"/>
                    <a:pt x="1081" y="1777"/>
                    <a:pt x="1158" y="1780"/>
                  </a:cubicBezTo>
                  <a:cubicBezTo>
                    <a:pt x="1209" y="1783"/>
                    <a:pt x="1260" y="1785"/>
                    <a:pt x="1311" y="1785"/>
                  </a:cubicBezTo>
                  <a:cubicBezTo>
                    <a:pt x="1851" y="1785"/>
                    <a:pt x="2382" y="1582"/>
                    <a:pt x="2856" y="1314"/>
                  </a:cubicBezTo>
                  <a:lnTo>
                    <a:pt x="2856" y="1314"/>
                  </a:lnTo>
                  <a:cubicBezTo>
                    <a:pt x="2615" y="1632"/>
                    <a:pt x="2242" y="1842"/>
                    <a:pt x="1847" y="1919"/>
                  </a:cubicBezTo>
                  <a:cubicBezTo>
                    <a:pt x="1711" y="1945"/>
                    <a:pt x="1574" y="1958"/>
                    <a:pt x="1435" y="1958"/>
                  </a:cubicBezTo>
                  <a:cubicBezTo>
                    <a:pt x="1173" y="1958"/>
                    <a:pt x="909" y="1913"/>
                    <a:pt x="658" y="1838"/>
                  </a:cubicBezTo>
                  <a:lnTo>
                    <a:pt x="658" y="1838"/>
                  </a:lnTo>
                  <a:cubicBezTo>
                    <a:pt x="778" y="1965"/>
                    <a:pt x="948" y="2033"/>
                    <a:pt x="1118" y="2076"/>
                  </a:cubicBezTo>
                  <a:cubicBezTo>
                    <a:pt x="1297" y="2122"/>
                    <a:pt x="1482" y="2145"/>
                    <a:pt x="1667" y="2145"/>
                  </a:cubicBezTo>
                  <a:cubicBezTo>
                    <a:pt x="2001" y="2145"/>
                    <a:pt x="2334" y="2071"/>
                    <a:pt x="2634" y="1928"/>
                  </a:cubicBezTo>
                  <a:lnTo>
                    <a:pt x="2634" y="1928"/>
                  </a:lnTo>
                  <a:cubicBezTo>
                    <a:pt x="2275" y="2142"/>
                    <a:pt x="1854" y="2210"/>
                    <a:pt x="1431" y="2210"/>
                  </a:cubicBezTo>
                  <a:cubicBezTo>
                    <a:pt x="1268" y="2210"/>
                    <a:pt x="1105" y="2200"/>
                    <a:pt x="945" y="2184"/>
                  </a:cubicBezTo>
                  <a:cubicBezTo>
                    <a:pt x="794" y="2175"/>
                    <a:pt x="639" y="2153"/>
                    <a:pt x="497" y="2098"/>
                  </a:cubicBezTo>
                  <a:cubicBezTo>
                    <a:pt x="352" y="2039"/>
                    <a:pt x="223" y="1937"/>
                    <a:pt x="164" y="1795"/>
                  </a:cubicBezTo>
                  <a:cubicBezTo>
                    <a:pt x="81" y="1598"/>
                    <a:pt x="149" y="1372"/>
                    <a:pt x="226" y="1165"/>
                  </a:cubicBezTo>
                  <a:lnTo>
                    <a:pt x="226" y="1165"/>
                  </a:lnTo>
                  <a:cubicBezTo>
                    <a:pt x="68" y="1320"/>
                    <a:pt x="0" y="1561"/>
                    <a:pt x="47" y="1777"/>
                  </a:cubicBezTo>
                  <a:cubicBezTo>
                    <a:pt x="155" y="2258"/>
                    <a:pt x="677" y="2369"/>
                    <a:pt x="1186" y="2369"/>
                  </a:cubicBezTo>
                  <a:cubicBezTo>
                    <a:pt x="1477" y="2369"/>
                    <a:pt x="1765" y="2332"/>
                    <a:pt x="1967" y="2308"/>
                  </a:cubicBezTo>
                  <a:cubicBezTo>
                    <a:pt x="2334" y="2268"/>
                    <a:pt x="2696" y="2206"/>
                    <a:pt x="3048" y="2067"/>
                  </a:cubicBezTo>
                  <a:cubicBezTo>
                    <a:pt x="3168" y="2017"/>
                    <a:pt x="3288" y="1962"/>
                    <a:pt x="3375" y="1869"/>
                  </a:cubicBezTo>
                  <a:cubicBezTo>
                    <a:pt x="3514" y="1721"/>
                    <a:pt x="3585" y="1483"/>
                    <a:pt x="3415" y="1335"/>
                  </a:cubicBezTo>
                  <a:cubicBezTo>
                    <a:pt x="3326" y="1258"/>
                    <a:pt x="3205" y="1221"/>
                    <a:pt x="3106" y="1156"/>
                  </a:cubicBezTo>
                  <a:cubicBezTo>
                    <a:pt x="2995" y="1085"/>
                    <a:pt x="2906" y="986"/>
                    <a:pt x="2847" y="866"/>
                  </a:cubicBezTo>
                  <a:cubicBezTo>
                    <a:pt x="2819" y="804"/>
                    <a:pt x="2798" y="739"/>
                    <a:pt x="2751" y="693"/>
                  </a:cubicBezTo>
                  <a:cubicBezTo>
                    <a:pt x="2723" y="663"/>
                    <a:pt x="2681" y="645"/>
                    <a:pt x="2642" y="645"/>
                  </a:cubicBezTo>
                  <a:cubicBezTo>
                    <a:pt x="2615" y="645"/>
                    <a:pt x="2591" y="653"/>
                    <a:pt x="2572" y="671"/>
                  </a:cubicBezTo>
                  <a:cubicBezTo>
                    <a:pt x="2517" y="486"/>
                    <a:pt x="2430" y="307"/>
                    <a:pt x="2294" y="165"/>
                  </a:cubicBezTo>
                  <a:cubicBezTo>
                    <a:pt x="2177" y="48"/>
                    <a:pt x="2042" y="1"/>
                    <a:pt x="1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735;p104">
              <a:extLst>
                <a:ext uri="{FF2B5EF4-FFF2-40B4-BE49-F238E27FC236}">
                  <a16:creationId xmlns:a16="http://schemas.microsoft.com/office/drawing/2014/main" id="{155E980F-B5AA-8FE3-BE7D-F62EC9C7FA26}"/>
                </a:ext>
              </a:extLst>
            </p:cNvPr>
            <p:cNvSpPr/>
            <p:nvPr/>
          </p:nvSpPr>
          <p:spPr>
            <a:xfrm>
              <a:off x="7025184" y="3709001"/>
              <a:ext cx="269680" cy="141306"/>
            </a:xfrm>
            <a:custGeom>
              <a:avLst/>
              <a:gdLst/>
              <a:ahLst/>
              <a:cxnLst/>
              <a:rect l="l" t="t" r="r" b="b"/>
              <a:pathLst>
                <a:path w="1189" h="623" extrusionOk="0">
                  <a:moveTo>
                    <a:pt x="1189" y="0"/>
                  </a:moveTo>
                  <a:lnTo>
                    <a:pt x="1189" y="0"/>
                  </a:lnTo>
                  <a:cubicBezTo>
                    <a:pt x="1124" y="3"/>
                    <a:pt x="1071" y="53"/>
                    <a:pt x="1022" y="93"/>
                  </a:cubicBezTo>
                  <a:cubicBezTo>
                    <a:pt x="723" y="334"/>
                    <a:pt x="324" y="417"/>
                    <a:pt x="0" y="621"/>
                  </a:cubicBezTo>
                  <a:cubicBezTo>
                    <a:pt x="23" y="622"/>
                    <a:pt x="45" y="622"/>
                    <a:pt x="68" y="622"/>
                  </a:cubicBezTo>
                  <a:cubicBezTo>
                    <a:pt x="459" y="622"/>
                    <a:pt x="848" y="446"/>
                    <a:pt x="1102" y="145"/>
                  </a:cubicBezTo>
                  <a:cubicBezTo>
                    <a:pt x="1142" y="102"/>
                    <a:pt x="1176" y="53"/>
                    <a:pt x="1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736;p104">
              <a:extLst>
                <a:ext uri="{FF2B5EF4-FFF2-40B4-BE49-F238E27FC236}">
                  <a16:creationId xmlns:a16="http://schemas.microsoft.com/office/drawing/2014/main" id="{4F541C53-BEC4-81BE-4801-42A6051DDA14}"/>
                </a:ext>
              </a:extLst>
            </p:cNvPr>
            <p:cNvSpPr/>
            <p:nvPr/>
          </p:nvSpPr>
          <p:spPr>
            <a:xfrm>
              <a:off x="6904066" y="3709682"/>
              <a:ext cx="465192" cy="203226"/>
            </a:xfrm>
            <a:custGeom>
              <a:avLst/>
              <a:gdLst/>
              <a:ahLst/>
              <a:cxnLst/>
              <a:rect l="l" t="t" r="r" b="b"/>
              <a:pathLst>
                <a:path w="2051" h="896" extrusionOk="0">
                  <a:moveTo>
                    <a:pt x="2050" y="0"/>
                  </a:moveTo>
                  <a:cubicBezTo>
                    <a:pt x="2050" y="0"/>
                    <a:pt x="2044" y="2"/>
                    <a:pt x="2033" y="10"/>
                  </a:cubicBezTo>
                  <a:lnTo>
                    <a:pt x="2033" y="10"/>
                  </a:lnTo>
                  <a:lnTo>
                    <a:pt x="2050" y="0"/>
                  </a:lnTo>
                  <a:close/>
                  <a:moveTo>
                    <a:pt x="2033" y="10"/>
                  </a:moveTo>
                  <a:lnTo>
                    <a:pt x="2028" y="13"/>
                  </a:lnTo>
                  <a:cubicBezTo>
                    <a:pt x="2021" y="15"/>
                    <a:pt x="2012" y="20"/>
                    <a:pt x="2002" y="25"/>
                  </a:cubicBezTo>
                  <a:lnTo>
                    <a:pt x="2002" y="25"/>
                  </a:lnTo>
                  <a:cubicBezTo>
                    <a:pt x="2011" y="21"/>
                    <a:pt x="2019" y="18"/>
                    <a:pt x="2025" y="16"/>
                  </a:cubicBezTo>
                  <a:cubicBezTo>
                    <a:pt x="2028" y="14"/>
                    <a:pt x="2030" y="12"/>
                    <a:pt x="2033" y="10"/>
                  </a:cubicBezTo>
                  <a:close/>
                  <a:moveTo>
                    <a:pt x="2002" y="25"/>
                  </a:moveTo>
                  <a:lnTo>
                    <a:pt x="2002" y="25"/>
                  </a:lnTo>
                  <a:cubicBezTo>
                    <a:pt x="1989" y="31"/>
                    <a:pt x="1974" y="39"/>
                    <a:pt x="1957" y="50"/>
                  </a:cubicBezTo>
                  <a:cubicBezTo>
                    <a:pt x="1933" y="65"/>
                    <a:pt x="1902" y="93"/>
                    <a:pt x="1871" y="124"/>
                  </a:cubicBezTo>
                  <a:cubicBezTo>
                    <a:pt x="1840" y="155"/>
                    <a:pt x="1803" y="192"/>
                    <a:pt x="1769" y="235"/>
                  </a:cubicBezTo>
                  <a:cubicBezTo>
                    <a:pt x="1751" y="253"/>
                    <a:pt x="1732" y="272"/>
                    <a:pt x="1710" y="297"/>
                  </a:cubicBezTo>
                  <a:cubicBezTo>
                    <a:pt x="1689" y="318"/>
                    <a:pt x="1670" y="343"/>
                    <a:pt x="1646" y="361"/>
                  </a:cubicBezTo>
                  <a:cubicBezTo>
                    <a:pt x="1624" y="386"/>
                    <a:pt x="1599" y="405"/>
                    <a:pt x="1578" y="426"/>
                  </a:cubicBezTo>
                  <a:cubicBezTo>
                    <a:pt x="1553" y="448"/>
                    <a:pt x="1525" y="466"/>
                    <a:pt x="1500" y="488"/>
                  </a:cubicBezTo>
                  <a:cubicBezTo>
                    <a:pt x="1473" y="513"/>
                    <a:pt x="1442" y="531"/>
                    <a:pt x="1414" y="550"/>
                  </a:cubicBezTo>
                  <a:cubicBezTo>
                    <a:pt x="1386" y="574"/>
                    <a:pt x="1355" y="590"/>
                    <a:pt x="1325" y="608"/>
                  </a:cubicBezTo>
                  <a:lnTo>
                    <a:pt x="1278" y="636"/>
                  </a:lnTo>
                  <a:lnTo>
                    <a:pt x="1232" y="658"/>
                  </a:lnTo>
                  <a:cubicBezTo>
                    <a:pt x="1201" y="676"/>
                    <a:pt x="1170" y="695"/>
                    <a:pt x="1136" y="707"/>
                  </a:cubicBezTo>
                  <a:cubicBezTo>
                    <a:pt x="1071" y="735"/>
                    <a:pt x="1006" y="760"/>
                    <a:pt x="935" y="784"/>
                  </a:cubicBezTo>
                  <a:cubicBezTo>
                    <a:pt x="902" y="794"/>
                    <a:pt x="871" y="803"/>
                    <a:pt x="837" y="812"/>
                  </a:cubicBezTo>
                  <a:cubicBezTo>
                    <a:pt x="800" y="821"/>
                    <a:pt x="769" y="828"/>
                    <a:pt x="735" y="837"/>
                  </a:cubicBezTo>
                  <a:cubicBezTo>
                    <a:pt x="670" y="849"/>
                    <a:pt x="605" y="862"/>
                    <a:pt x="543" y="865"/>
                  </a:cubicBezTo>
                  <a:cubicBezTo>
                    <a:pt x="475" y="871"/>
                    <a:pt x="417" y="868"/>
                    <a:pt x="364" y="871"/>
                  </a:cubicBezTo>
                  <a:cubicBezTo>
                    <a:pt x="337" y="868"/>
                    <a:pt x="312" y="868"/>
                    <a:pt x="287" y="868"/>
                  </a:cubicBezTo>
                  <a:cubicBezTo>
                    <a:pt x="262" y="868"/>
                    <a:pt x="241" y="868"/>
                    <a:pt x="216" y="865"/>
                  </a:cubicBezTo>
                  <a:cubicBezTo>
                    <a:pt x="170" y="862"/>
                    <a:pt x="133" y="862"/>
                    <a:pt x="102" y="852"/>
                  </a:cubicBezTo>
                  <a:cubicBezTo>
                    <a:pt x="38" y="846"/>
                    <a:pt x="1" y="837"/>
                    <a:pt x="0" y="837"/>
                  </a:cubicBezTo>
                  <a:lnTo>
                    <a:pt x="0" y="837"/>
                  </a:lnTo>
                  <a:cubicBezTo>
                    <a:pt x="1" y="837"/>
                    <a:pt x="38" y="846"/>
                    <a:pt x="99" y="862"/>
                  </a:cubicBezTo>
                  <a:cubicBezTo>
                    <a:pt x="133" y="868"/>
                    <a:pt x="170" y="871"/>
                    <a:pt x="213" y="880"/>
                  </a:cubicBezTo>
                  <a:cubicBezTo>
                    <a:pt x="259" y="886"/>
                    <a:pt x="309" y="892"/>
                    <a:pt x="364" y="896"/>
                  </a:cubicBezTo>
                  <a:cubicBezTo>
                    <a:pt x="417" y="896"/>
                    <a:pt x="479" y="896"/>
                    <a:pt x="540" y="892"/>
                  </a:cubicBezTo>
                  <a:cubicBezTo>
                    <a:pt x="602" y="886"/>
                    <a:pt x="670" y="880"/>
                    <a:pt x="738" y="868"/>
                  </a:cubicBezTo>
                  <a:lnTo>
                    <a:pt x="843" y="846"/>
                  </a:lnTo>
                  <a:cubicBezTo>
                    <a:pt x="877" y="834"/>
                    <a:pt x="911" y="825"/>
                    <a:pt x="948" y="815"/>
                  </a:cubicBezTo>
                  <a:cubicBezTo>
                    <a:pt x="1013" y="791"/>
                    <a:pt x="1087" y="769"/>
                    <a:pt x="1152" y="738"/>
                  </a:cubicBezTo>
                  <a:cubicBezTo>
                    <a:pt x="1186" y="723"/>
                    <a:pt x="1220" y="701"/>
                    <a:pt x="1250" y="686"/>
                  </a:cubicBezTo>
                  <a:lnTo>
                    <a:pt x="1303" y="661"/>
                  </a:lnTo>
                  <a:lnTo>
                    <a:pt x="1349" y="633"/>
                  </a:lnTo>
                  <a:cubicBezTo>
                    <a:pt x="1380" y="615"/>
                    <a:pt x="1411" y="599"/>
                    <a:pt x="1439" y="574"/>
                  </a:cubicBezTo>
                  <a:cubicBezTo>
                    <a:pt x="1463" y="556"/>
                    <a:pt x="1494" y="537"/>
                    <a:pt x="1522" y="513"/>
                  </a:cubicBezTo>
                  <a:cubicBezTo>
                    <a:pt x="1550" y="491"/>
                    <a:pt x="1575" y="469"/>
                    <a:pt x="1599" y="448"/>
                  </a:cubicBezTo>
                  <a:lnTo>
                    <a:pt x="1670" y="377"/>
                  </a:lnTo>
                  <a:cubicBezTo>
                    <a:pt x="1692" y="355"/>
                    <a:pt x="1710" y="331"/>
                    <a:pt x="1732" y="309"/>
                  </a:cubicBezTo>
                  <a:cubicBezTo>
                    <a:pt x="1751" y="284"/>
                    <a:pt x="1769" y="266"/>
                    <a:pt x="1785" y="244"/>
                  </a:cubicBezTo>
                  <a:cubicBezTo>
                    <a:pt x="1818" y="201"/>
                    <a:pt x="1849" y="158"/>
                    <a:pt x="1880" y="127"/>
                  </a:cubicBezTo>
                  <a:cubicBezTo>
                    <a:pt x="1911" y="96"/>
                    <a:pt x="1939" y="68"/>
                    <a:pt x="1967" y="50"/>
                  </a:cubicBezTo>
                  <a:cubicBezTo>
                    <a:pt x="1978" y="40"/>
                    <a:pt x="1990" y="32"/>
                    <a:pt x="200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737;p104">
              <a:extLst>
                <a:ext uri="{FF2B5EF4-FFF2-40B4-BE49-F238E27FC236}">
                  <a16:creationId xmlns:a16="http://schemas.microsoft.com/office/drawing/2014/main" id="{F83DE30F-C0C2-3C52-1301-B12E9D2D620E}"/>
                </a:ext>
              </a:extLst>
            </p:cNvPr>
            <p:cNvSpPr/>
            <p:nvPr/>
          </p:nvSpPr>
          <p:spPr>
            <a:xfrm>
              <a:off x="6796103" y="3554766"/>
              <a:ext cx="319579" cy="471548"/>
            </a:xfrm>
            <a:custGeom>
              <a:avLst/>
              <a:gdLst/>
              <a:ahLst/>
              <a:cxnLst/>
              <a:rect l="l" t="t" r="r" b="b"/>
              <a:pathLst>
                <a:path w="1409" h="2079" extrusionOk="0">
                  <a:moveTo>
                    <a:pt x="1408" y="1"/>
                  </a:moveTo>
                  <a:cubicBezTo>
                    <a:pt x="1408" y="1"/>
                    <a:pt x="1399" y="4"/>
                    <a:pt x="1381" y="10"/>
                  </a:cubicBezTo>
                  <a:cubicBezTo>
                    <a:pt x="1362" y="23"/>
                    <a:pt x="1334" y="32"/>
                    <a:pt x="1300" y="50"/>
                  </a:cubicBezTo>
                  <a:cubicBezTo>
                    <a:pt x="1269" y="66"/>
                    <a:pt x="1226" y="84"/>
                    <a:pt x="1180" y="112"/>
                  </a:cubicBezTo>
                  <a:cubicBezTo>
                    <a:pt x="1134" y="140"/>
                    <a:pt x="1084" y="171"/>
                    <a:pt x="1029" y="205"/>
                  </a:cubicBezTo>
                  <a:cubicBezTo>
                    <a:pt x="976" y="239"/>
                    <a:pt x="914" y="279"/>
                    <a:pt x="856" y="325"/>
                  </a:cubicBezTo>
                  <a:cubicBezTo>
                    <a:pt x="797" y="365"/>
                    <a:pt x="735" y="418"/>
                    <a:pt x="674" y="470"/>
                  </a:cubicBezTo>
                  <a:cubicBezTo>
                    <a:pt x="612" y="526"/>
                    <a:pt x="550" y="581"/>
                    <a:pt x="491" y="643"/>
                  </a:cubicBezTo>
                  <a:cubicBezTo>
                    <a:pt x="436" y="705"/>
                    <a:pt x="377" y="773"/>
                    <a:pt x="325" y="838"/>
                  </a:cubicBezTo>
                  <a:cubicBezTo>
                    <a:pt x="210" y="973"/>
                    <a:pt x="115" y="1119"/>
                    <a:pt x="56" y="1273"/>
                  </a:cubicBezTo>
                  <a:cubicBezTo>
                    <a:pt x="31" y="1350"/>
                    <a:pt x="10" y="1427"/>
                    <a:pt x="4" y="1504"/>
                  </a:cubicBezTo>
                  <a:cubicBezTo>
                    <a:pt x="1" y="1582"/>
                    <a:pt x="10" y="1653"/>
                    <a:pt x="25" y="1717"/>
                  </a:cubicBezTo>
                  <a:cubicBezTo>
                    <a:pt x="56" y="1844"/>
                    <a:pt x="109" y="1946"/>
                    <a:pt x="158" y="2002"/>
                  </a:cubicBezTo>
                  <a:cubicBezTo>
                    <a:pt x="161" y="2011"/>
                    <a:pt x="170" y="2014"/>
                    <a:pt x="173" y="2023"/>
                  </a:cubicBezTo>
                  <a:lnTo>
                    <a:pt x="189" y="2039"/>
                  </a:lnTo>
                  <a:cubicBezTo>
                    <a:pt x="195" y="2045"/>
                    <a:pt x="207" y="2057"/>
                    <a:pt x="217" y="2060"/>
                  </a:cubicBezTo>
                  <a:cubicBezTo>
                    <a:pt x="232" y="2073"/>
                    <a:pt x="238" y="2079"/>
                    <a:pt x="238" y="2079"/>
                  </a:cubicBezTo>
                  <a:lnTo>
                    <a:pt x="223" y="2063"/>
                  </a:lnTo>
                  <a:cubicBezTo>
                    <a:pt x="214" y="2057"/>
                    <a:pt x="204" y="2048"/>
                    <a:pt x="195" y="2039"/>
                  </a:cubicBezTo>
                  <a:cubicBezTo>
                    <a:pt x="192" y="2032"/>
                    <a:pt x="183" y="2029"/>
                    <a:pt x="180" y="2023"/>
                  </a:cubicBezTo>
                  <a:cubicBezTo>
                    <a:pt x="177" y="2014"/>
                    <a:pt x="167" y="2008"/>
                    <a:pt x="164" y="1998"/>
                  </a:cubicBezTo>
                  <a:cubicBezTo>
                    <a:pt x="118" y="1937"/>
                    <a:pt x="72" y="1841"/>
                    <a:pt x="50" y="1714"/>
                  </a:cubicBezTo>
                  <a:cubicBezTo>
                    <a:pt x="38" y="1653"/>
                    <a:pt x="28" y="1582"/>
                    <a:pt x="34" y="1508"/>
                  </a:cubicBezTo>
                  <a:cubicBezTo>
                    <a:pt x="41" y="1440"/>
                    <a:pt x="65" y="1362"/>
                    <a:pt x="90" y="1288"/>
                  </a:cubicBezTo>
                  <a:cubicBezTo>
                    <a:pt x="149" y="1137"/>
                    <a:pt x="244" y="995"/>
                    <a:pt x="353" y="865"/>
                  </a:cubicBezTo>
                  <a:cubicBezTo>
                    <a:pt x="405" y="797"/>
                    <a:pt x="461" y="733"/>
                    <a:pt x="519" y="671"/>
                  </a:cubicBezTo>
                  <a:cubicBezTo>
                    <a:pt x="578" y="609"/>
                    <a:pt x="640" y="550"/>
                    <a:pt x="698" y="498"/>
                  </a:cubicBezTo>
                  <a:cubicBezTo>
                    <a:pt x="760" y="442"/>
                    <a:pt x="816" y="393"/>
                    <a:pt x="874" y="347"/>
                  </a:cubicBezTo>
                  <a:cubicBezTo>
                    <a:pt x="933" y="300"/>
                    <a:pt x="989" y="257"/>
                    <a:pt x="1041" y="223"/>
                  </a:cubicBezTo>
                  <a:cubicBezTo>
                    <a:pt x="1097" y="189"/>
                    <a:pt x="1143" y="155"/>
                    <a:pt x="1186" y="127"/>
                  </a:cubicBezTo>
                  <a:cubicBezTo>
                    <a:pt x="1229" y="100"/>
                    <a:pt x="1269" y="78"/>
                    <a:pt x="1303" y="56"/>
                  </a:cubicBezTo>
                  <a:cubicBezTo>
                    <a:pt x="1368" y="19"/>
                    <a:pt x="1408" y="1"/>
                    <a:pt x="14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738;p104">
              <a:extLst>
                <a:ext uri="{FF2B5EF4-FFF2-40B4-BE49-F238E27FC236}">
                  <a16:creationId xmlns:a16="http://schemas.microsoft.com/office/drawing/2014/main" id="{E1E45ACF-5E92-85BE-A565-215F34EC1540}"/>
                </a:ext>
              </a:extLst>
            </p:cNvPr>
            <p:cNvSpPr/>
            <p:nvPr/>
          </p:nvSpPr>
          <p:spPr>
            <a:xfrm>
              <a:off x="6864827" y="3587881"/>
              <a:ext cx="248133" cy="276034"/>
            </a:xfrm>
            <a:custGeom>
              <a:avLst/>
              <a:gdLst/>
              <a:ahLst/>
              <a:cxnLst/>
              <a:rect l="l" t="t" r="r" b="b"/>
              <a:pathLst>
                <a:path w="1094" h="1217" extrusionOk="0">
                  <a:moveTo>
                    <a:pt x="1093" y="0"/>
                  </a:moveTo>
                  <a:lnTo>
                    <a:pt x="1025" y="25"/>
                  </a:lnTo>
                  <a:cubicBezTo>
                    <a:pt x="1000" y="31"/>
                    <a:pt x="973" y="43"/>
                    <a:pt x="942" y="56"/>
                  </a:cubicBezTo>
                  <a:cubicBezTo>
                    <a:pt x="911" y="65"/>
                    <a:pt x="874" y="77"/>
                    <a:pt x="840" y="96"/>
                  </a:cubicBezTo>
                  <a:cubicBezTo>
                    <a:pt x="818" y="105"/>
                    <a:pt x="800" y="111"/>
                    <a:pt x="781" y="124"/>
                  </a:cubicBezTo>
                  <a:cubicBezTo>
                    <a:pt x="763" y="133"/>
                    <a:pt x="738" y="142"/>
                    <a:pt x="719" y="154"/>
                  </a:cubicBezTo>
                  <a:cubicBezTo>
                    <a:pt x="701" y="164"/>
                    <a:pt x="676" y="179"/>
                    <a:pt x="658" y="188"/>
                  </a:cubicBezTo>
                  <a:cubicBezTo>
                    <a:pt x="639" y="201"/>
                    <a:pt x="614" y="213"/>
                    <a:pt x="596" y="228"/>
                  </a:cubicBezTo>
                  <a:cubicBezTo>
                    <a:pt x="577" y="244"/>
                    <a:pt x="556" y="259"/>
                    <a:pt x="534" y="275"/>
                  </a:cubicBezTo>
                  <a:cubicBezTo>
                    <a:pt x="516" y="290"/>
                    <a:pt x="491" y="309"/>
                    <a:pt x="472" y="324"/>
                  </a:cubicBezTo>
                  <a:cubicBezTo>
                    <a:pt x="454" y="340"/>
                    <a:pt x="432" y="358"/>
                    <a:pt x="414" y="380"/>
                  </a:cubicBezTo>
                  <a:lnTo>
                    <a:pt x="383" y="404"/>
                  </a:lnTo>
                  <a:lnTo>
                    <a:pt x="355" y="435"/>
                  </a:lnTo>
                  <a:cubicBezTo>
                    <a:pt x="321" y="475"/>
                    <a:pt x="287" y="522"/>
                    <a:pt x="256" y="565"/>
                  </a:cubicBezTo>
                  <a:cubicBezTo>
                    <a:pt x="229" y="611"/>
                    <a:pt x="198" y="651"/>
                    <a:pt x="176" y="698"/>
                  </a:cubicBezTo>
                  <a:cubicBezTo>
                    <a:pt x="151" y="741"/>
                    <a:pt x="133" y="787"/>
                    <a:pt x="111" y="831"/>
                  </a:cubicBezTo>
                  <a:cubicBezTo>
                    <a:pt x="93" y="874"/>
                    <a:pt x="80" y="914"/>
                    <a:pt x="68" y="954"/>
                  </a:cubicBezTo>
                  <a:cubicBezTo>
                    <a:pt x="56" y="991"/>
                    <a:pt x="43" y="1031"/>
                    <a:pt x="34" y="1062"/>
                  </a:cubicBezTo>
                  <a:cubicBezTo>
                    <a:pt x="28" y="1093"/>
                    <a:pt x="25" y="1121"/>
                    <a:pt x="16" y="1142"/>
                  </a:cubicBezTo>
                  <a:cubicBezTo>
                    <a:pt x="15" y="1147"/>
                    <a:pt x="14" y="1151"/>
                    <a:pt x="14" y="1155"/>
                  </a:cubicBezTo>
                  <a:lnTo>
                    <a:pt x="14" y="1155"/>
                  </a:lnTo>
                  <a:cubicBezTo>
                    <a:pt x="22" y="1133"/>
                    <a:pt x="28" y="1107"/>
                    <a:pt x="40" y="1078"/>
                  </a:cubicBezTo>
                  <a:cubicBezTo>
                    <a:pt x="53" y="1047"/>
                    <a:pt x="62" y="1013"/>
                    <a:pt x="77" y="973"/>
                  </a:cubicBezTo>
                  <a:cubicBezTo>
                    <a:pt x="99" y="935"/>
                    <a:pt x="114" y="895"/>
                    <a:pt x="133" y="852"/>
                  </a:cubicBezTo>
                  <a:cubicBezTo>
                    <a:pt x="154" y="812"/>
                    <a:pt x="176" y="769"/>
                    <a:pt x="201" y="726"/>
                  </a:cubicBezTo>
                  <a:cubicBezTo>
                    <a:pt x="225" y="679"/>
                    <a:pt x="256" y="636"/>
                    <a:pt x="284" y="596"/>
                  </a:cubicBezTo>
                  <a:cubicBezTo>
                    <a:pt x="315" y="553"/>
                    <a:pt x="349" y="509"/>
                    <a:pt x="383" y="472"/>
                  </a:cubicBezTo>
                  <a:lnTo>
                    <a:pt x="411" y="442"/>
                  </a:lnTo>
                  <a:lnTo>
                    <a:pt x="439" y="414"/>
                  </a:lnTo>
                  <a:cubicBezTo>
                    <a:pt x="457" y="395"/>
                    <a:pt x="476" y="374"/>
                    <a:pt x="494" y="358"/>
                  </a:cubicBezTo>
                  <a:cubicBezTo>
                    <a:pt x="516" y="343"/>
                    <a:pt x="534" y="324"/>
                    <a:pt x="553" y="309"/>
                  </a:cubicBezTo>
                  <a:cubicBezTo>
                    <a:pt x="577" y="293"/>
                    <a:pt x="596" y="278"/>
                    <a:pt x="614" y="262"/>
                  </a:cubicBezTo>
                  <a:cubicBezTo>
                    <a:pt x="633" y="247"/>
                    <a:pt x="658" y="235"/>
                    <a:pt x="676" y="219"/>
                  </a:cubicBezTo>
                  <a:cubicBezTo>
                    <a:pt x="695" y="204"/>
                    <a:pt x="716" y="191"/>
                    <a:pt x="735" y="182"/>
                  </a:cubicBezTo>
                  <a:lnTo>
                    <a:pt x="794" y="148"/>
                  </a:lnTo>
                  <a:cubicBezTo>
                    <a:pt x="812" y="136"/>
                    <a:pt x="828" y="124"/>
                    <a:pt x="846" y="117"/>
                  </a:cubicBezTo>
                  <a:lnTo>
                    <a:pt x="948" y="65"/>
                  </a:lnTo>
                  <a:cubicBezTo>
                    <a:pt x="979" y="49"/>
                    <a:pt x="1000" y="40"/>
                    <a:pt x="1025" y="31"/>
                  </a:cubicBezTo>
                  <a:cubicBezTo>
                    <a:pt x="1071" y="12"/>
                    <a:pt x="1093" y="0"/>
                    <a:pt x="1093" y="0"/>
                  </a:cubicBezTo>
                  <a:close/>
                  <a:moveTo>
                    <a:pt x="14" y="1155"/>
                  </a:moveTo>
                  <a:cubicBezTo>
                    <a:pt x="13" y="1156"/>
                    <a:pt x="13" y="1157"/>
                    <a:pt x="12" y="1158"/>
                  </a:cubicBezTo>
                  <a:cubicBezTo>
                    <a:pt x="12" y="1163"/>
                    <a:pt x="11" y="1168"/>
                    <a:pt x="11" y="1173"/>
                  </a:cubicBezTo>
                  <a:lnTo>
                    <a:pt x="11" y="1173"/>
                  </a:lnTo>
                  <a:cubicBezTo>
                    <a:pt x="12" y="1167"/>
                    <a:pt x="13" y="1161"/>
                    <a:pt x="14" y="1155"/>
                  </a:cubicBezTo>
                  <a:close/>
                  <a:moveTo>
                    <a:pt x="11" y="1173"/>
                  </a:moveTo>
                  <a:lnTo>
                    <a:pt x="11" y="1173"/>
                  </a:lnTo>
                  <a:cubicBezTo>
                    <a:pt x="5" y="1201"/>
                    <a:pt x="0" y="1216"/>
                    <a:pt x="0" y="1216"/>
                  </a:cubicBezTo>
                  <a:cubicBezTo>
                    <a:pt x="0" y="1216"/>
                    <a:pt x="7" y="1199"/>
                    <a:pt x="11" y="1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4739;p104">
              <a:extLst>
                <a:ext uri="{FF2B5EF4-FFF2-40B4-BE49-F238E27FC236}">
                  <a16:creationId xmlns:a16="http://schemas.microsoft.com/office/drawing/2014/main" id="{CCFEEC1B-0CBA-D1CA-912B-95DA91B419D1}"/>
                </a:ext>
              </a:extLst>
            </p:cNvPr>
            <p:cNvSpPr/>
            <p:nvPr/>
          </p:nvSpPr>
          <p:spPr>
            <a:xfrm>
              <a:off x="6957821" y="3656834"/>
              <a:ext cx="365849" cy="186669"/>
            </a:xfrm>
            <a:custGeom>
              <a:avLst/>
              <a:gdLst/>
              <a:ahLst/>
              <a:cxnLst/>
              <a:rect l="l" t="t" r="r" b="b"/>
              <a:pathLst>
                <a:path w="1613" h="823" extrusionOk="0">
                  <a:moveTo>
                    <a:pt x="1511" y="20"/>
                  </a:moveTo>
                  <a:cubicBezTo>
                    <a:pt x="1533" y="31"/>
                    <a:pt x="1552" y="45"/>
                    <a:pt x="1563" y="60"/>
                  </a:cubicBezTo>
                  <a:cubicBezTo>
                    <a:pt x="1581" y="79"/>
                    <a:pt x="1585" y="100"/>
                    <a:pt x="1591" y="113"/>
                  </a:cubicBezTo>
                  <a:cubicBezTo>
                    <a:pt x="1612" y="122"/>
                    <a:pt x="1612" y="128"/>
                    <a:pt x="1612" y="128"/>
                  </a:cubicBezTo>
                  <a:cubicBezTo>
                    <a:pt x="1612" y="128"/>
                    <a:pt x="1612" y="119"/>
                    <a:pt x="1609" y="110"/>
                  </a:cubicBezTo>
                  <a:cubicBezTo>
                    <a:pt x="1606" y="97"/>
                    <a:pt x="1594" y="79"/>
                    <a:pt x="1578" y="60"/>
                  </a:cubicBezTo>
                  <a:cubicBezTo>
                    <a:pt x="1562" y="41"/>
                    <a:pt x="1539" y="27"/>
                    <a:pt x="1511" y="20"/>
                  </a:cubicBezTo>
                  <a:close/>
                  <a:moveTo>
                    <a:pt x="1418" y="0"/>
                  </a:moveTo>
                  <a:cubicBezTo>
                    <a:pt x="1400" y="0"/>
                    <a:pt x="1380" y="2"/>
                    <a:pt x="1359" y="5"/>
                  </a:cubicBezTo>
                  <a:cubicBezTo>
                    <a:pt x="1334" y="8"/>
                    <a:pt x="1313" y="17"/>
                    <a:pt x="1288" y="23"/>
                  </a:cubicBezTo>
                  <a:cubicBezTo>
                    <a:pt x="1270" y="33"/>
                    <a:pt x="1242" y="39"/>
                    <a:pt x="1220" y="48"/>
                  </a:cubicBezTo>
                  <a:cubicBezTo>
                    <a:pt x="1196" y="54"/>
                    <a:pt x="1174" y="66"/>
                    <a:pt x="1146" y="79"/>
                  </a:cubicBezTo>
                  <a:cubicBezTo>
                    <a:pt x="1121" y="91"/>
                    <a:pt x="1097" y="107"/>
                    <a:pt x="1072" y="116"/>
                  </a:cubicBezTo>
                  <a:cubicBezTo>
                    <a:pt x="1023" y="147"/>
                    <a:pt x="973" y="178"/>
                    <a:pt x="927" y="215"/>
                  </a:cubicBezTo>
                  <a:cubicBezTo>
                    <a:pt x="902" y="233"/>
                    <a:pt x="881" y="249"/>
                    <a:pt x="856" y="267"/>
                  </a:cubicBezTo>
                  <a:cubicBezTo>
                    <a:pt x="834" y="283"/>
                    <a:pt x="810" y="301"/>
                    <a:pt x="788" y="323"/>
                  </a:cubicBezTo>
                  <a:cubicBezTo>
                    <a:pt x="742" y="360"/>
                    <a:pt x="698" y="400"/>
                    <a:pt x="652" y="437"/>
                  </a:cubicBezTo>
                  <a:cubicBezTo>
                    <a:pt x="609" y="471"/>
                    <a:pt x="563" y="511"/>
                    <a:pt x="519" y="545"/>
                  </a:cubicBezTo>
                  <a:cubicBezTo>
                    <a:pt x="479" y="579"/>
                    <a:pt x="436" y="613"/>
                    <a:pt x="393" y="641"/>
                  </a:cubicBezTo>
                  <a:cubicBezTo>
                    <a:pt x="356" y="672"/>
                    <a:pt x="313" y="696"/>
                    <a:pt x="272" y="718"/>
                  </a:cubicBezTo>
                  <a:cubicBezTo>
                    <a:pt x="254" y="727"/>
                    <a:pt x="235" y="736"/>
                    <a:pt x="217" y="746"/>
                  </a:cubicBezTo>
                  <a:cubicBezTo>
                    <a:pt x="201" y="755"/>
                    <a:pt x="180" y="764"/>
                    <a:pt x="164" y="770"/>
                  </a:cubicBezTo>
                  <a:cubicBezTo>
                    <a:pt x="130" y="780"/>
                    <a:pt x="103" y="792"/>
                    <a:pt x="78" y="801"/>
                  </a:cubicBezTo>
                  <a:cubicBezTo>
                    <a:pt x="25" y="814"/>
                    <a:pt x="1" y="823"/>
                    <a:pt x="1" y="823"/>
                  </a:cubicBezTo>
                  <a:cubicBezTo>
                    <a:pt x="1" y="823"/>
                    <a:pt x="32" y="817"/>
                    <a:pt x="81" y="807"/>
                  </a:cubicBezTo>
                  <a:cubicBezTo>
                    <a:pt x="109" y="804"/>
                    <a:pt x="140" y="792"/>
                    <a:pt x="174" y="780"/>
                  </a:cubicBezTo>
                  <a:cubicBezTo>
                    <a:pt x="211" y="767"/>
                    <a:pt x="248" y="752"/>
                    <a:pt x="288" y="733"/>
                  </a:cubicBezTo>
                  <a:cubicBezTo>
                    <a:pt x="328" y="712"/>
                    <a:pt x="374" y="687"/>
                    <a:pt x="418" y="659"/>
                  </a:cubicBezTo>
                  <a:cubicBezTo>
                    <a:pt x="464" y="635"/>
                    <a:pt x="504" y="604"/>
                    <a:pt x="550" y="570"/>
                  </a:cubicBezTo>
                  <a:cubicBezTo>
                    <a:pt x="597" y="533"/>
                    <a:pt x="640" y="499"/>
                    <a:pt x="686" y="462"/>
                  </a:cubicBezTo>
                  <a:cubicBezTo>
                    <a:pt x="732" y="425"/>
                    <a:pt x="779" y="388"/>
                    <a:pt x="825" y="347"/>
                  </a:cubicBezTo>
                  <a:lnTo>
                    <a:pt x="896" y="292"/>
                  </a:lnTo>
                  <a:cubicBezTo>
                    <a:pt x="918" y="270"/>
                    <a:pt x="942" y="252"/>
                    <a:pt x="964" y="236"/>
                  </a:cubicBezTo>
                  <a:cubicBezTo>
                    <a:pt x="1010" y="202"/>
                    <a:pt x="1060" y="168"/>
                    <a:pt x="1106" y="141"/>
                  </a:cubicBezTo>
                  <a:cubicBezTo>
                    <a:pt x="1131" y="128"/>
                    <a:pt x="1152" y="113"/>
                    <a:pt x="1177" y="100"/>
                  </a:cubicBezTo>
                  <a:lnTo>
                    <a:pt x="1245" y="66"/>
                  </a:lnTo>
                  <a:cubicBezTo>
                    <a:pt x="1270" y="54"/>
                    <a:pt x="1291" y="48"/>
                    <a:pt x="1316" y="39"/>
                  </a:cubicBezTo>
                  <a:cubicBezTo>
                    <a:pt x="1338" y="33"/>
                    <a:pt x="1359" y="23"/>
                    <a:pt x="1381" y="20"/>
                  </a:cubicBezTo>
                  <a:cubicBezTo>
                    <a:pt x="1408" y="16"/>
                    <a:pt x="1433" y="12"/>
                    <a:pt x="1457" y="12"/>
                  </a:cubicBezTo>
                  <a:cubicBezTo>
                    <a:pt x="1471" y="12"/>
                    <a:pt x="1485" y="14"/>
                    <a:pt x="1498" y="17"/>
                  </a:cubicBezTo>
                  <a:cubicBezTo>
                    <a:pt x="1502" y="18"/>
                    <a:pt x="1507" y="19"/>
                    <a:pt x="1511" y="20"/>
                  </a:cubicBezTo>
                  <a:lnTo>
                    <a:pt x="1511" y="20"/>
                  </a:lnTo>
                  <a:cubicBezTo>
                    <a:pt x="1502" y="15"/>
                    <a:pt x="1492" y="11"/>
                    <a:pt x="1483" y="8"/>
                  </a:cubicBezTo>
                  <a:cubicBezTo>
                    <a:pt x="1462" y="3"/>
                    <a:pt x="1441" y="0"/>
                    <a:pt x="1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4740;p104">
              <a:extLst>
                <a:ext uri="{FF2B5EF4-FFF2-40B4-BE49-F238E27FC236}">
                  <a16:creationId xmlns:a16="http://schemas.microsoft.com/office/drawing/2014/main" id="{B8032B07-712F-BBA7-553D-19DFB1D07765}"/>
                </a:ext>
              </a:extLst>
            </p:cNvPr>
            <p:cNvSpPr/>
            <p:nvPr/>
          </p:nvSpPr>
          <p:spPr>
            <a:xfrm>
              <a:off x="7099352" y="3657060"/>
              <a:ext cx="87096" cy="56931"/>
            </a:xfrm>
            <a:custGeom>
              <a:avLst/>
              <a:gdLst/>
              <a:ahLst/>
              <a:cxnLst/>
              <a:rect l="l" t="t" r="r" b="b"/>
              <a:pathLst>
                <a:path w="384" h="251" extrusionOk="0">
                  <a:moveTo>
                    <a:pt x="383" y="1"/>
                  </a:moveTo>
                  <a:lnTo>
                    <a:pt x="383" y="1"/>
                  </a:lnTo>
                  <a:cubicBezTo>
                    <a:pt x="383" y="1"/>
                    <a:pt x="355" y="4"/>
                    <a:pt x="312" y="19"/>
                  </a:cubicBezTo>
                  <a:cubicBezTo>
                    <a:pt x="272" y="35"/>
                    <a:pt x="223" y="62"/>
                    <a:pt x="170" y="93"/>
                  </a:cubicBezTo>
                  <a:cubicBezTo>
                    <a:pt x="149" y="109"/>
                    <a:pt x="121" y="124"/>
                    <a:pt x="102" y="143"/>
                  </a:cubicBezTo>
                  <a:cubicBezTo>
                    <a:pt x="81" y="158"/>
                    <a:pt x="62" y="177"/>
                    <a:pt x="47" y="192"/>
                  </a:cubicBezTo>
                  <a:cubicBezTo>
                    <a:pt x="16" y="229"/>
                    <a:pt x="0" y="251"/>
                    <a:pt x="0" y="251"/>
                  </a:cubicBezTo>
                  <a:cubicBezTo>
                    <a:pt x="0" y="251"/>
                    <a:pt x="25" y="235"/>
                    <a:pt x="59" y="217"/>
                  </a:cubicBezTo>
                  <a:cubicBezTo>
                    <a:pt x="99" y="189"/>
                    <a:pt x="145" y="158"/>
                    <a:pt x="192" y="127"/>
                  </a:cubicBezTo>
                  <a:cubicBezTo>
                    <a:pt x="235" y="96"/>
                    <a:pt x="288" y="65"/>
                    <a:pt x="321" y="44"/>
                  </a:cubicBezTo>
                  <a:cubicBezTo>
                    <a:pt x="359" y="16"/>
                    <a:pt x="383" y="1"/>
                    <a:pt x="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4741;p104">
              <a:extLst>
                <a:ext uri="{FF2B5EF4-FFF2-40B4-BE49-F238E27FC236}">
                  <a16:creationId xmlns:a16="http://schemas.microsoft.com/office/drawing/2014/main" id="{53E0074F-6471-D657-157E-76B584B7B6A8}"/>
                </a:ext>
              </a:extLst>
            </p:cNvPr>
            <p:cNvSpPr/>
            <p:nvPr/>
          </p:nvSpPr>
          <p:spPr>
            <a:xfrm>
              <a:off x="6964852" y="3776819"/>
              <a:ext cx="474265" cy="192112"/>
            </a:xfrm>
            <a:custGeom>
              <a:avLst/>
              <a:gdLst/>
              <a:ahLst/>
              <a:cxnLst/>
              <a:rect l="l" t="t" r="r" b="b"/>
              <a:pathLst>
                <a:path w="2091" h="847" extrusionOk="0">
                  <a:moveTo>
                    <a:pt x="2072" y="1"/>
                  </a:moveTo>
                  <a:cubicBezTo>
                    <a:pt x="2072" y="1"/>
                    <a:pt x="2075" y="13"/>
                    <a:pt x="2075" y="25"/>
                  </a:cubicBezTo>
                  <a:cubicBezTo>
                    <a:pt x="2082" y="44"/>
                    <a:pt x="2085" y="65"/>
                    <a:pt x="2082" y="102"/>
                  </a:cubicBezTo>
                  <a:cubicBezTo>
                    <a:pt x="2075" y="136"/>
                    <a:pt x="2066" y="173"/>
                    <a:pt x="2044" y="217"/>
                  </a:cubicBezTo>
                  <a:cubicBezTo>
                    <a:pt x="2026" y="260"/>
                    <a:pt x="1992" y="303"/>
                    <a:pt x="1952" y="340"/>
                  </a:cubicBezTo>
                  <a:cubicBezTo>
                    <a:pt x="1912" y="380"/>
                    <a:pt x="1859" y="414"/>
                    <a:pt x="1807" y="448"/>
                  </a:cubicBezTo>
                  <a:cubicBezTo>
                    <a:pt x="1779" y="467"/>
                    <a:pt x="1748" y="482"/>
                    <a:pt x="1717" y="498"/>
                  </a:cubicBezTo>
                  <a:cubicBezTo>
                    <a:pt x="1686" y="519"/>
                    <a:pt x="1655" y="535"/>
                    <a:pt x="1625" y="550"/>
                  </a:cubicBezTo>
                  <a:cubicBezTo>
                    <a:pt x="1594" y="566"/>
                    <a:pt x="1563" y="581"/>
                    <a:pt x="1529" y="596"/>
                  </a:cubicBezTo>
                  <a:cubicBezTo>
                    <a:pt x="1495" y="612"/>
                    <a:pt x="1458" y="627"/>
                    <a:pt x="1424" y="637"/>
                  </a:cubicBezTo>
                  <a:cubicBezTo>
                    <a:pt x="1387" y="649"/>
                    <a:pt x="1350" y="664"/>
                    <a:pt x="1316" y="677"/>
                  </a:cubicBezTo>
                  <a:cubicBezTo>
                    <a:pt x="1282" y="689"/>
                    <a:pt x="1248" y="705"/>
                    <a:pt x="1208" y="711"/>
                  </a:cubicBezTo>
                  <a:cubicBezTo>
                    <a:pt x="1171" y="723"/>
                    <a:pt x="1134" y="735"/>
                    <a:pt x="1097" y="742"/>
                  </a:cubicBezTo>
                  <a:cubicBezTo>
                    <a:pt x="1057" y="751"/>
                    <a:pt x="1023" y="757"/>
                    <a:pt x="985" y="766"/>
                  </a:cubicBezTo>
                  <a:cubicBezTo>
                    <a:pt x="911" y="782"/>
                    <a:pt x="837" y="791"/>
                    <a:pt x="769" y="800"/>
                  </a:cubicBezTo>
                  <a:cubicBezTo>
                    <a:pt x="698" y="806"/>
                    <a:pt x="630" y="813"/>
                    <a:pt x="563" y="816"/>
                  </a:cubicBezTo>
                  <a:lnTo>
                    <a:pt x="467" y="816"/>
                  </a:lnTo>
                  <a:cubicBezTo>
                    <a:pt x="436" y="816"/>
                    <a:pt x="405" y="813"/>
                    <a:pt x="377" y="813"/>
                  </a:cubicBezTo>
                  <a:cubicBezTo>
                    <a:pt x="353" y="813"/>
                    <a:pt x="325" y="813"/>
                    <a:pt x="297" y="806"/>
                  </a:cubicBezTo>
                  <a:cubicBezTo>
                    <a:pt x="269" y="803"/>
                    <a:pt x="248" y="800"/>
                    <a:pt x="223" y="800"/>
                  </a:cubicBezTo>
                  <a:cubicBezTo>
                    <a:pt x="177" y="791"/>
                    <a:pt x="140" y="788"/>
                    <a:pt x="106" y="785"/>
                  </a:cubicBezTo>
                  <a:cubicBezTo>
                    <a:pt x="38" y="772"/>
                    <a:pt x="1" y="763"/>
                    <a:pt x="1" y="763"/>
                  </a:cubicBezTo>
                  <a:lnTo>
                    <a:pt x="1" y="763"/>
                  </a:lnTo>
                  <a:cubicBezTo>
                    <a:pt x="1" y="763"/>
                    <a:pt x="38" y="776"/>
                    <a:pt x="106" y="791"/>
                  </a:cubicBezTo>
                  <a:cubicBezTo>
                    <a:pt x="140" y="800"/>
                    <a:pt x="177" y="806"/>
                    <a:pt x="223" y="816"/>
                  </a:cubicBezTo>
                  <a:cubicBezTo>
                    <a:pt x="269" y="822"/>
                    <a:pt x="325" y="831"/>
                    <a:pt x="383" y="834"/>
                  </a:cubicBezTo>
                  <a:cubicBezTo>
                    <a:pt x="408" y="837"/>
                    <a:pt x="439" y="843"/>
                    <a:pt x="470" y="843"/>
                  </a:cubicBezTo>
                  <a:cubicBezTo>
                    <a:pt x="501" y="847"/>
                    <a:pt x="532" y="847"/>
                    <a:pt x="569" y="847"/>
                  </a:cubicBezTo>
                  <a:cubicBezTo>
                    <a:pt x="634" y="847"/>
                    <a:pt x="701" y="847"/>
                    <a:pt x="776" y="837"/>
                  </a:cubicBezTo>
                  <a:cubicBezTo>
                    <a:pt x="847" y="831"/>
                    <a:pt x="924" y="822"/>
                    <a:pt x="995" y="806"/>
                  </a:cubicBezTo>
                  <a:cubicBezTo>
                    <a:pt x="1035" y="803"/>
                    <a:pt x="1069" y="791"/>
                    <a:pt x="1109" y="785"/>
                  </a:cubicBezTo>
                  <a:cubicBezTo>
                    <a:pt x="1146" y="776"/>
                    <a:pt x="1180" y="766"/>
                    <a:pt x="1220" y="754"/>
                  </a:cubicBezTo>
                  <a:cubicBezTo>
                    <a:pt x="1257" y="745"/>
                    <a:pt x="1297" y="729"/>
                    <a:pt x="1331" y="720"/>
                  </a:cubicBezTo>
                  <a:cubicBezTo>
                    <a:pt x="1368" y="705"/>
                    <a:pt x="1405" y="692"/>
                    <a:pt x="1439" y="677"/>
                  </a:cubicBezTo>
                  <a:lnTo>
                    <a:pt x="1544" y="630"/>
                  </a:lnTo>
                  <a:cubicBezTo>
                    <a:pt x="1578" y="615"/>
                    <a:pt x="1612" y="596"/>
                    <a:pt x="1643" y="581"/>
                  </a:cubicBezTo>
                  <a:cubicBezTo>
                    <a:pt x="1674" y="566"/>
                    <a:pt x="1705" y="550"/>
                    <a:pt x="1736" y="529"/>
                  </a:cubicBezTo>
                  <a:cubicBezTo>
                    <a:pt x="1767" y="510"/>
                    <a:pt x="1797" y="495"/>
                    <a:pt x="1825" y="476"/>
                  </a:cubicBezTo>
                  <a:cubicBezTo>
                    <a:pt x="1881" y="436"/>
                    <a:pt x="1930" y="399"/>
                    <a:pt x="1973" y="356"/>
                  </a:cubicBezTo>
                  <a:cubicBezTo>
                    <a:pt x="2014" y="312"/>
                    <a:pt x="2041" y="266"/>
                    <a:pt x="2060" y="226"/>
                  </a:cubicBezTo>
                  <a:cubicBezTo>
                    <a:pt x="2082" y="183"/>
                    <a:pt x="2088" y="140"/>
                    <a:pt x="2088" y="106"/>
                  </a:cubicBezTo>
                  <a:cubicBezTo>
                    <a:pt x="2091" y="72"/>
                    <a:pt x="2085" y="47"/>
                    <a:pt x="2082" y="28"/>
                  </a:cubicBezTo>
                  <a:cubicBezTo>
                    <a:pt x="2075" y="10"/>
                    <a:pt x="2072" y="1"/>
                    <a:pt x="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4742;p104">
              <a:extLst>
                <a:ext uri="{FF2B5EF4-FFF2-40B4-BE49-F238E27FC236}">
                  <a16:creationId xmlns:a16="http://schemas.microsoft.com/office/drawing/2014/main" id="{94F56130-68E5-E231-8CC1-89E2198D726E}"/>
                </a:ext>
              </a:extLst>
            </p:cNvPr>
            <p:cNvSpPr/>
            <p:nvPr/>
          </p:nvSpPr>
          <p:spPr>
            <a:xfrm>
              <a:off x="6924933" y="3898619"/>
              <a:ext cx="510782" cy="127243"/>
            </a:xfrm>
            <a:custGeom>
              <a:avLst/>
              <a:gdLst/>
              <a:ahLst/>
              <a:cxnLst/>
              <a:rect l="l" t="t" r="r" b="b"/>
              <a:pathLst>
                <a:path w="2252" h="561" extrusionOk="0">
                  <a:moveTo>
                    <a:pt x="2251" y="1"/>
                  </a:moveTo>
                  <a:lnTo>
                    <a:pt x="2251" y="1"/>
                  </a:lnTo>
                  <a:cubicBezTo>
                    <a:pt x="2251" y="1"/>
                    <a:pt x="2220" y="22"/>
                    <a:pt x="2168" y="63"/>
                  </a:cubicBezTo>
                  <a:cubicBezTo>
                    <a:pt x="2143" y="81"/>
                    <a:pt x="2109" y="100"/>
                    <a:pt x="2072" y="127"/>
                  </a:cubicBezTo>
                  <a:cubicBezTo>
                    <a:pt x="2051" y="140"/>
                    <a:pt x="2032" y="152"/>
                    <a:pt x="2011" y="168"/>
                  </a:cubicBezTo>
                  <a:cubicBezTo>
                    <a:pt x="1986" y="183"/>
                    <a:pt x="1964" y="198"/>
                    <a:pt x="1940" y="208"/>
                  </a:cubicBezTo>
                  <a:cubicBezTo>
                    <a:pt x="1918" y="223"/>
                    <a:pt x="1890" y="235"/>
                    <a:pt x="1862" y="251"/>
                  </a:cubicBezTo>
                  <a:cubicBezTo>
                    <a:pt x="1835" y="266"/>
                    <a:pt x="1810" y="279"/>
                    <a:pt x="1779" y="294"/>
                  </a:cubicBezTo>
                  <a:cubicBezTo>
                    <a:pt x="1748" y="306"/>
                    <a:pt x="1717" y="316"/>
                    <a:pt x="1686" y="331"/>
                  </a:cubicBezTo>
                  <a:cubicBezTo>
                    <a:pt x="1655" y="347"/>
                    <a:pt x="1625" y="359"/>
                    <a:pt x="1588" y="371"/>
                  </a:cubicBezTo>
                  <a:cubicBezTo>
                    <a:pt x="1572" y="377"/>
                    <a:pt x="1554" y="384"/>
                    <a:pt x="1538" y="390"/>
                  </a:cubicBezTo>
                  <a:cubicBezTo>
                    <a:pt x="1523" y="393"/>
                    <a:pt x="1504" y="402"/>
                    <a:pt x="1489" y="405"/>
                  </a:cubicBezTo>
                  <a:cubicBezTo>
                    <a:pt x="1455" y="418"/>
                    <a:pt x="1418" y="430"/>
                    <a:pt x="1384" y="436"/>
                  </a:cubicBezTo>
                  <a:cubicBezTo>
                    <a:pt x="1350" y="448"/>
                    <a:pt x="1310" y="455"/>
                    <a:pt x="1276" y="464"/>
                  </a:cubicBezTo>
                  <a:cubicBezTo>
                    <a:pt x="1239" y="470"/>
                    <a:pt x="1202" y="482"/>
                    <a:pt x="1165" y="486"/>
                  </a:cubicBezTo>
                  <a:cubicBezTo>
                    <a:pt x="1090" y="501"/>
                    <a:pt x="1016" y="510"/>
                    <a:pt x="945" y="516"/>
                  </a:cubicBezTo>
                  <a:cubicBezTo>
                    <a:pt x="871" y="526"/>
                    <a:pt x="797" y="526"/>
                    <a:pt x="729" y="526"/>
                  </a:cubicBezTo>
                  <a:cubicBezTo>
                    <a:pt x="692" y="526"/>
                    <a:pt x="658" y="523"/>
                    <a:pt x="624" y="523"/>
                  </a:cubicBezTo>
                  <a:cubicBezTo>
                    <a:pt x="590" y="516"/>
                    <a:pt x="553" y="516"/>
                    <a:pt x="522" y="513"/>
                  </a:cubicBezTo>
                  <a:cubicBezTo>
                    <a:pt x="461" y="507"/>
                    <a:pt x="399" y="498"/>
                    <a:pt x="346" y="486"/>
                  </a:cubicBezTo>
                  <a:cubicBezTo>
                    <a:pt x="238" y="464"/>
                    <a:pt x="149" y="430"/>
                    <a:pt x="90" y="399"/>
                  </a:cubicBezTo>
                  <a:cubicBezTo>
                    <a:pt x="65" y="384"/>
                    <a:pt x="41" y="371"/>
                    <a:pt x="25" y="359"/>
                  </a:cubicBezTo>
                  <a:cubicBezTo>
                    <a:pt x="10" y="347"/>
                    <a:pt x="1" y="344"/>
                    <a:pt x="1" y="344"/>
                  </a:cubicBezTo>
                  <a:lnTo>
                    <a:pt x="1" y="344"/>
                  </a:lnTo>
                  <a:cubicBezTo>
                    <a:pt x="1" y="344"/>
                    <a:pt x="10" y="353"/>
                    <a:pt x="28" y="362"/>
                  </a:cubicBezTo>
                  <a:cubicBezTo>
                    <a:pt x="41" y="371"/>
                    <a:pt x="65" y="390"/>
                    <a:pt x="90" y="405"/>
                  </a:cubicBezTo>
                  <a:cubicBezTo>
                    <a:pt x="149" y="439"/>
                    <a:pt x="235" y="482"/>
                    <a:pt x="346" y="510"/>
                  </a:cubicBezTo>
                  <a:cubicBezTo>
                    <a:pt x="399" y="526"/>
                    <a:pt x="461" y="538"/>
                    <a:pt x="529" y="544"/>
                  </a:cubicBezTo>
                  <a:cubicBezTo>
                    <a:pt x="563" y="547"/>
                    <a:pt x="593" y="553"/>
                    <a:pt x="627" y="557"/>
                  </a:cubicBezTo>
                  <a:cubicBezTo>
                    <a:pt x="661" y="557"/>
                    <a:pt x="698" y="560"/>
                    <a:pt x="732" y="560"/>
                  </a:cubicBezTo>
                  <a:cubicBezTo>
                    <a:pt x="754" y="561"/>
                    <a:pt x="775" y="561"/>
                    <a:pt x="797" y="561"/>
                  </a:cubicBezTo>
                  <a:cubicBezTo>
                    <a:pt x="848" y="561"/>
                    <a:pt x="899" y="559"/>
                    <a:pt x="952" y="557"/>
                  </a:cubicBezTo>
                  <a:cubicBezTo>
                    <a:pt x="1026" y="553"/>
                    <a:pt x="1103" y="541"/>
                    <a:pt x="1177" y="529"/>
                  </a:cubicBezTo>
                  <a:cubicBezTo>
                    <a:pt x="1214" y="526"/>
                    <a:pt x="1248" y="513"/>
                    <a:pt x="1288" y="507"/>
                  </a:cubicBezTo>
                  <a:cubicBezTo>
                    <a:pt x="1322" y="498"/>
                    <a:pt x="1362" y="492"/>
                    <a:pt x="1396" y="479"/>
                  </a:cubicBezTo>
                  <a:cubicBezTo>
                    <a:pt x="1433" y="467"/>
                    <a:pt x="1470" y="455"/>
                    <a:pt x="1504" y="445"/>
                  </a:cubicBezTo>
                  <a:cubicBezTo>
                    <a:pt x="1520" y="436"/>
                    <a:pt x="1538" y="430"/>
                    <a:pt x="1554" y="424"/>
                  </a:cubicBezTo>
                  <a:cubicBezTo>
                    <a:pt x="1569" y="418"/>
                    <a:pt x="1588" y="415"/>
                    <a:pt x="1603" y="405"/>
                  </a:cubicBezTo>
                  <a:cubicBezTo>
                    <a:pt x="1674" y="377"/>
                    <a:pt x="1736" y="353"/>
                    <a:pt x="1794" y="322"/>
                  </a:cubicBezTo>
                  <a:cubicBezTo>
                    <a:pt x="1825" y="303"/>
                    <a:pt x="1850" y="288"/>
                    <a:pt x="1878" y="276"/>
                  </a:cubicBezTo>
                  <a:cubicBezTo>
                    <a:pt x="1906" y="257"/>
                    <a:pt x="1933" y="242"/>
                    <a:pt x="1955" y="226"/>
                  </a:cubicBezTo>
                  <a:cubicBezTo>
                    <a:pt x="2001" y="201"/>
                    <a:pt x="2044" y="171"/>
                    <a:pt x="2082" y="143"/>
                  </a:cubicBezTo>
                  <a:cubicBezTo>
                    <a:pt x="2119" y="115"/>
                    <a:pt x="2149" y="93"/>
                    <a:pt x="2174" y="69"/>
                  </a:cubicBezTo>
                  <a:cubicBezTo>
                    <a:pt x="2227" y="22"/>
                    <a:pt x="2251" y="1"/>
                    <a:pt x="2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4743;p104">
              <a:extLst>
                <a:ext uri="{FF2B5EF4-FFF2-40B4-BE49-F238E27FC236}">
                  <a16:creationId xmlns:a16="http://schemas.microsoft.com/office/drawing/2014/main" id="{8DDE69DD-BF8C-67E9-E72C-EDE3F0A9E6C1}"/>
                </a:ext>
              </a:extLst>
            </p:cNvPr>
            <p:cNvSpPr/>
            <p:nvPr/>
          </p:nvSpPr>
          <p:spPr>
            <a:xfrm>
              <a:off x="7369714" y="3880474"/>
              <a:ext cx="149923" cy="130419"/>
            </a:xfrm>
            <a:custGeom>
              <a:avLst/>
              <a:gdLst/>
              <a:ahLst/>
              <a:cxnLst/>
              <a:rect l="l" t="t" r="r" b="b"/>
              <a:pathLst>
                <a:path w="661" h="575" extrusionOk="0">
                  <a:moveTo>
                    <a:pt x="658" y="1"/>
                  </a:moveTo>
                  <a:cubicBezTo>
                    <a:pt x="658" y="1"/>
                    <a:pt x="658" y="16"/>
                    <a:pt x="645" y="47"/>
                  </a:cubicBezTo>
                  <a:lnTo>
                    <a:pt x="636" y="93"/>
                  </a:lnTo>
                  <a:cubicBezTo>
                    <a:pt x="630" y="109"/>
                    <a:pt x="624" y="127"/>
                    <a:pt x="615" y="146"/>
                  </a:cubicBezTo>
                  <a:cubicBezTo>
                    <a:pt x="599" y="186"/>
                    <a:pt x="577" y="226"/>
                    <a:pt x="544" y="269"/>
                  </a:cubicBezTo>
                  <a:cubicBezTo>
                    <a:pt x="506" y="312"/>
                    <a:pt x="469" y="349"/>
                    <a:pt x="423" y="386"/>
                  </a:cubicBezTo>
                  <a:lnTo>
                    <a:pt x="352" y="433"/>
                  </a:lnTo>
                  <a:cubicBezTo>
                    <a:pt x="330" y="448"/>
                    <a:pt x="303" y="457"/>
                    <a:pt x="281" y="470"/>
                  </a:cubicBezTo>
                  <a:cubicBezTo>
                    <a:pt x="229" y="495"/>
                    <a:pt x="182" y="513"/>
                    <a:pt x="139" y="528"/>
                  </a:cubicBezTo>
                  <a:cubicBezTo>
                    <a:pt x="99" y="544"/>
                    <a:pt x="62" y="556"/>
                    <a:pt x="40" y="562"/>
                  </a:cubicBezTo>
                  <a:cubicBezTo>
                    <a:pt x="16" y="572"/>
                    <a:pt x="0" y="575"/>
                    <a:pt x="0" y="575"/>
                  </a:cubicBezTo>
                  <a:cubicBezTo>
                    <a:pt x="0" y="575"/>
                    <a:pt x="62" y="572"/>
                    <a:pt x="148" y="550"/>
                  </a:cubicBezTo>
                  <a:cubicBezTo>
                    <a:pt x="195" y="538"/>
                    <a:pt x="244" y="528"/>
                    <a:pt x="293" y="504"/>
                  </a:cubicBezTo>
                  <a:cubicBezTo>
                    <a:pt x="318" y="495"/>
                    <a:pt x="346" y="482"/>
                    <a:pt x="371" y="467"/>
                  </a:cubicBezTo>
                  <a:cubicBezTo>
                    <a:pt x="398" y="451"/>
                    <a:pt x="426" y="433"/>
                    <a:pt x="448" y="417"/>
                  </a:cubicBezTo>
                  <a:cubicBezTo>
                    <a:pt x="500" y="377"/>
                    <a:pt x="540" y="334"/>
                    <a:pt x="571" y="288"/>
                  </a:cubicBezTo>
                  <a:cubicBezTo>
                    <a:pt x="608" y="241"/>
                    <a:pt x="630" y="192"/>
                    <a:pt x="642" y="149"/>
                  </a:cubicBezTo>
                  <a:cubicBezTo>
                    <a:pt x="645" y="127"/>
                    <a:pt x="648" y="109"/>
                    <a:pt x="655" y="87"/>
                  </a:cubicBezTo>
                  <a:cubicBezTo>
                    <a:pt x="658" y="68"/>
                    <a:pt x="658" y="53"/>
                    <a:pt x="658" y="41"/>
                  </a:cubicBezTo>
                  <a:cubicBezTo>
                    <a:pt x="661" y="25"/>
                    <a:pt x="658" y="19"/>
                    <a:pt x="658" y="10"/>
                  </a:cubicBezTo>
                  <a:lnTo>
                    <a:pt x="6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4744;p104">
              <a:extLst>
                <a:ext uri="{FF2B5EF4-FFF2-40B4-BE49-F238E27FC236}">
                  <a16:creationId xmlns:a16="http://schemas.microsoft.com/office/drawing/2014/main" id="{2D0CA3A6-9563-E125-333A-BAF8976010AF}"/>
                </a:ext>
              </a:extLst>
            </p:cNvPr>
            <p:cNvSpPr/>
            <p:nvPr/>
          </p:nvSpPr>
          <p:spPr>
            <a:xfrm>
              <a:off x="7431181" y="3916084"/>
              <a:ext cx="36063" cy="38332"/>
            </a:xfrm>
            <a:custGeom>
              <a:avLst/>
              <a:gdLst/>
              <a:ahLst/>
              <a:cxnLst/>
              <a:rect l="l" t="t" r="r" b="b"/>
              <a:pathLst>
                <a:path w="159" h="169" extrusionOk="0">
                  <a:moveTo>
                    <a:pt x="155" y="1"/>
                  </a:moveTo>
                  <a:cubicBezTo>
                    <a:pt x="155" y="1"/>
                    <a:pt x="143" y="13"/>
                    <a:pt x="134" y="29"/>
                  </a:cubicBezTo>
                  <a:cubicBezTo>
                    <a:pt x="115" y="47"/>
                    <a:pt x="100" y="66"/>
                    <a:pt x="81" y="84"/>
                  </a:cubicBezTo>
                  <a:lnTo>
                    <a:pt x="29" y="140"/>
                  </a:lnTo>
                  <a:lnTo>
                    <a:pt x="1" y="168"/>
                  </a:lnTo>
                  <a:cubicBezTo>
                    <a:pt x="1" y="168"/>
                    <a:pt x="3" y="168"/>
                    <a:pt x="6" y="168"/>
                  </a:cubicBezTo>
                  <a:cubicBezTo>
                    <a:pt x="12" y="168"/>
                    <a:pt x="24" y="167"/>
                    <a:pt x="41" y="158"/>
                  </a:cubicBezTo>
                  <a:cubicBezTo>
                    <a:pt x="50" y="155"/>
                    <a:pt x="63" y="152"/>
                    <a:pt x="75" y="143"/>
                  </a:cubicBezTo>
                  <a:cubicBezTo>
                    <a:pt x="87" y="134"/>
                    <a:pt x="97" y="128"/>
                    <a:pt x="109" y="115"/>
                  </a:cubicBezTo>
                  <a:cubicBezTo>
                    <a:pt x="121" y="106"/>
                    <a:pt x="127" y="87"/>
                    <a:pt x="137" y="78"/>
                  </a:cubicBezTo>
                  <a:cubicBezTo>
                    <a:pt x="143" y="63"/>
                    <a:pt x="146" y="50"/>
                    <a:pt x="152" y="38"/>
                  </a:cubicBezTo>
                  <a:cubicBezTo>
                    <a:pt x="158" y="16"/>
                    <a:pt x="155" y="1"/>
                    <a:pt x="155" y="1"/>
                  </a:cubicBezTo>
                  <a:close/>
                </a:path>
              </a:pathLst>
            </a:custGeom>
            <a:solidFill>
              <a:srgbClr val="492A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4745;p104">
              <a:extLst>
                <a:ext uri="{FF2B5EF4-FFF2-40B4-BE49-F238E27FC236}">
                  <a16:creationId xmlns:a16="http://schemas.microsoft.com/office/drawing/2014/main" id="{CD2BD846-8A75-8F55-5D69-2B22299F6462}"/>
                </a:ext>
              </a:extLst>
            </p:cNvPr>
            <p:cNvSpPr/>
            <p:nvPr/>
          </p:nvSpPr>
          <p:spPr>
            <a:xfrm>
              <a:off x="7264699" y="3734178"/>
              <a:ext cx="149923" cy="150832"/>
            </a:xfrm>
            <a:custGeom>
              <a:avLst/>
              <a:gdLst/>
              <a:ahLst/>
              <a:cxnLst/>
              <a:rect l="l" t="t" r="r" b="b"/>
              <a:pathLst>
                <a:path w="661" h="665" extrusionOk="0">
                  <a:moveTo>
                    <a:pt x="645" y="0"/>
                  </a:moveTo>
                  <a:cubicBezTo>
                    <a:pt x="645" y="0"/>
                    <a:pt x="645" y="16"/>
                    <a:pt x="648" y="47"/>
                  </a:cubicBezTo>
                  <a:cubicBezTo>
                    <a:pt x="648" y="71"/>
                    <a:pt x="642" y="108"/>
                    <a:pt x="627" y="148"/>
                  </a:cubicBezTo>
                  <a:cubicBezTo>
                    <a:pt x="611" y="189"/>
                    <a:pt x="580" y="232"/>
                    <a:pt x="540" y="272"/>
                  </a:cubicBezTo>
                  <a:cubicBezTo>
                    <a:pt x="503" y="312"/>
                    <a:pt x="454" y="349"/>
                    <a:pt x="408" y="389"/>
                  </a:cubicBezTo>
                  <a:cubicBezTo>
                    <a:pt x="355" y="426"/>
                    <a:pt x="306" y="463"/>
                    <a:pt x="259" y="494"/>
                  </a:cubicBezTo>
                  <a:cubicBezTo>
                    <a:pt x="213" y="525"/>
                    <a:pt x="167" y="556"/>
                    <a:pt x="130" y="578"/>
                  </a:cubicBezTo>
                  <a:cubicBezTo>
                    <a:pt x="90" y="605"/>
                    <a:pt x="59" y="624"/>
                    <a:pt x="37" y="639"/>
                  </a:cubicBezTo>
                  <a:lnTo>
                    <a:pt x="0" y="664"/>
                  </a:lnTo>
                  <a:cubicBezTo>
                    <a:pt x="0" y="664"/>
                    <a:pt x="15" y="661"/>
                    <a:pt x="40" y="649"/>
                  </a:cubicBezTo>
                  <a:cubicBezTo>
                    <a:pt x="62" y="636"/>
                    <a:pt x="99" y="621"/>
                    <a:pt x="139" y="602"/>
                  </a:cubicBezTo>
                  <a:cubicBezTo>
                    <a:pt x="179" y="578"/>
                    <a:pt x="228" y="556"/>
                    <a:pt x="281" y="525"/>
                  </a:cubicBezTo>
                  <a:cubicBezTo>
                    <a:pt x="330" y="494"/>
                    <a:pt x="380" y="460"/>
                    <a:pt x="429" y="420"/>
                  </a:cubicBezTo>
                  <a:cubicBezTo>
                    <a:pt x="482" y="383"/>
                    <a:pt x="525" y="343"/>
                    <a:pt x="565" y="297"/>
                  </a:cubicBezTo>
                  <a:cubicBezTo>
                    <a:pt x="602" y="250"/>
                    <a:pt x="630" y="201"/>
                    <a:pt x="645" y="155"/>
                  </a:cubicBezTo>
                  <a:cubicBezTo>
                    <a:pt x="661" y="111"/>
                    <a:pt x="661" y="68"/>
                    <a:pt x="658" y="40"/>
                  </a:cubicBezTo>
                  <a:cubicBezTo>
                    <a:pt x="655" y="31"/>
                    <a:pt x="655" y="19"/>
                    <a:pt x="651" y="10"/>
                  </a:cubicBezTo>
                  <a:cubicBezTo>
                    <a:pt x="645" y="3"/>
                    <a:pt x="645" y="0"/>
                    <a:pt x="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4746;p104">
              <a:extLst>
                <a:ext uri="{FF2B5EF4-FFF2-40B4-BE49-F238E27FC236}">
                  <a16:creationId xmlns:a16="http://schemas.microsoft.com/office/drawing/2014/main" id="{80872DFA-6789-ADA2-CDF3-B2210150D9F1}"/>
                </a:ext>
              </a:extLst>
            </p:cNvPr>
            <p:cNvSpPr/>
            <p:nvPr/>
          </p:nvSpPr>
          <p:spPr>
            <a:xfrm>
              <a:off x="7214120" y="3856658"/>
              <a:ext cx="45816" cy="31074"/>
            </a:xfrm>
            <a:custGeom>
              <a:avLst/>
              <a:gdLst/>
              <a:ahLst/>
              <a:cxnLst/>
              <a:rect l="l" t="t" r="r" b="b"/>
              <a:pathLst>
                <a:path w="202" h="137" extrusionOk="0">
                  <a:moveTo>
                    <a:pt x="201" y="1"/>
                  </a:moveTo>
                  <a:lnTo>
                    <a:pt x="201" y="1"/>
                  </a:lnTo>
                  <a:cubicBezTo>
                    <a:pt x="201" y="1"/>
                    <a:pt x="186" y="1"/>
                    <a:pt x="164" y="7"/>
                  </a:cubicBezTo>
                  <a:cubicBezTo>
                    <a:pt x="140" y="13"/>
                    <a:pt x="112" y="28"/>
                    <a:pt x="87" y="44"/>
                  </a:cubicBezTo>
                  <a:cubicBezTo>
                    <a:pt x="62" y="62"/>
                    <a:pt x="38" y="81"/>
                    <a:pt x="25" y="99"/>
                  </a:cubicBezTo>
                  <a:cubicBezTo>
                    <a:pt x="7" y="121"/>
                    <a:pt x="1" y="136"/>
                    <a:pt x="1" y="136"/>
                  </a:cubicBezTo>
                  <a:cubicBezTo>
                    <a:pt x="1" y="136"/>
                    <a:pt x="16" y="130"/>
                    <a:pt x="41" y="121"/>
                  </a:cubicBezTo>
                  <a:cubicBezTo>
                    <a:pt x="59" y="109"/>
                    <a:pt x="87" y="93"/>
                    <a:pt x="109" y="78"/>
                  </a:cubicBezTo>
                  <a:cubicBezTo>
                    <a:pt x="133" y="59"/>
                    <a:pt x="158" y="44"/>
                    <a:pt x="174" y="28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4747;p104">
              <a:extLst>
                <a:ext uri="{FF2B5EF4-FFF2-40B4-BE49-F238E27FC236}">
                  <a16:creationId xmlns:a16="http://schemas.microsoft.com/office/drawing/2014/main" id="{01C08477-18CE-1C43-6AFB-E7B8C73BCC06}"/>
                </a:ext>
              </a:extLst>
            </p:cNvPr>
            <p:cNvSpPr/>
            <p:nvPr/>
          </p:nvSpPr>
          <p:spPr>
            <a:xfrm>
              <a:off x="6213625" y="2740044"/>
              <a:ext cx="2187607" cy="1429388"/>
            </a:xfrm>
            <a:custGeom>
              <a:avLst/>
              <a:gdLst/>
              <a:ahLst/>
              <a:cxnLst/>
              <a:rect l="l" t="t" r="r" b="b"/>
              <a:pathLst>
                <a:path w="9645" h="6302" extrusionOk="0">
                  <a:moveTo>
                    <a:pt x="3979" y="515"/>
                  </a:moveTo>
                  <a:lnTo>
                    <a:pt x="3979" y="515"/>
                  </a:lnTo>
                  <a:cubicBezTo>
                    <a:pt x="3979" y="515"/>
                    <a:pt x="3979" y="515"/>
                    <a:pt x="3979" y="515"/>
                  </a:cubicBezTo>
                  <a:lnTo>
                    <a:pt x="3979" y="515"/>
                  </a:lnTo>
                  <a:cubicBezTo>
                    <a:pt x="3979" y="515"/>
                    <a:pt x="3979" y="515"/>
                    <a:pt x="3979" y="515"/>
                  </a:cubicBezTo>
                  <a:close/>
                  <a:moveTo>
                    <a:pt x="2411" y="671"/>
                  </a:moveTo>
                  <a:cubicBezTo>
                    <a:pt x="2419" y="671"/>
                    <a:pt x="2427" y="674"/>
                    <a:pt x="2435" y="678"/>
                  </a:cubicBezTo>
                  <a:cubicBezTo>
                    <a:pt x="2451" y="685"/>
                    <a:pt x="2451" y="703"/>
                    <a:pt x="2451" y="719"/>
                  </a:cubicBezTo>
                  <a:cubicBezTo>
                    <a:pt x="2444" y="808"/>
                    <a:pt x="2420" y="894"/>
                    <a:pt x="2373" y="972"/>
                  </a:cubicBezTo>
                  <a:cubicBezTo>
                    <a:pt x="2352" y="1003"/>
                    <a:pt x="2330" y="1027"/>
                    <a:pt x="2299" y="1043"/>
                  </a:cubicBezTo>
                  <a:cubicBezTo>
                    <a:pt x="2291" y="1046"/>
                    <a:pt x="2281" y="1047"/>
                    <a:pt x="2272" y="1047"/>
                  </a:cubicBezTo>
                  <a:cubicBezTo>
                    <a:pt x="2271" y="1047"/>
                    <a:pt x="2270" y="1047"/>
                    <a:pt x="2269" y="1047"/>
                  </a:cubicBezTo>
                  <a:lnTo>
                    <a:pt x="2269" y="1047"/>
                  </a:lnTo>
                  <a:cubicBezTo>
                    <a:pt x="2270" y="1044"/>
                    <a:pt x="2271" y="1040"/>
                    <a:pt x="2271" y="1037"/>
                  </a:cubicBezTo>
                  <a:cubicBezTo>
                    <a:pt x="2275" y="1012"/>
                    <a:pt x="2275" y="990"/>
                    <a:pt x="2275" y="966"/>
                  </a:cubicBezTo>
                  <a:cubicBezTo>
                    <a:pt x="2275" y="923"/>
                    <a:pt x="2329" y="671"/>
                    <a:pt x="2411" y="671"/>
                  </a:cubicBezTo>
                  <a:close/>
                  <a:moveTo>
                    <a:pt x="2518" y="2840"/>
                  </a:moveTo>
                  <a:cubicBezTo>
                    <a:pt x="2531" y="2867"/>
                    <a:pt x="2540" y="2898"/>
                    <a:pt x="2549" y="2923"/>
                  </a:cubicBezTo>
                  <a:cubicBezTo>
                    <a:pt x="2540" y="2914"/>
                    <a:pt x="2528" y="2901"/>
                    <a:pt x="2512" y="2892"/>
                  </a:cubicBezTo>
                  <a:cubicBezTo>
                    <a:pt x="2515" y="2874"/>
                    <a:pt x="2515" y="2858"/>
                    <a:pt x="2518" y="2840"/>
                  </a:cubicBezTo>
                  <a:close/>
                  <a:moveTo>
                    <a:pt x="4101" y="3596"/>
                  </a:moveTo>
                  <a:cubicBezTo>
                    <a:pt x="4053" y="3603"/>
                    <a:pt x="4006" y="3612"/>
                    <a:pt x="3957" y="3624"/>
                  </a:cubicBezTo>
                  <a:cubicBezTo>
                    <a:pt x="3941" y="3628"/>
                    <a:pt x="3926" y="3632"/>
                    <a:pt x="3910" y="3636"/>
                  </a:cubicBezTo>
                  <a:lnTo>
                    <a:pt x="3910" y="3636"/>
                  </a:lnTo>
                  <a:cubicBezTo>
                    <a:pt x="3940" y="3627"/>
                    <a:pt x="3970" y="3618"/>
                    <a:pt x="4000" y="3611"/>
                  </a:cubicBezTo>
                  <a:cubicBezTo>
                    <a:pt x="4034" y="3605"/>
                    <a:pt x="4067" y="3600"/>
                    <a:pt x="4101" y="3596"/>
                  </a:cubicBezTo>
                  <a:close/>
                  <a:moveTo>
                    <a:pt x="5000" y="4130"/>
                  </a:moveTo>
                  <a:cubicBezTo>
                    <a:pt x="5004" y="4138"/>
                    <a:pt x="5008" y="4147"/>
                    <a:pt x="5012" y="4156"/>
                  </a:cubicBezTo>
                  <a:lnTo>
                    <a:pt x="5012" y="4156"/>
                  </a:lnTo>
                  <a:cubicBezTo>
                    <a:pt x="5007" y="4147"/>
                    <a:pt x="5004" y="4138"/>
                    <a:pt x="5000" y="4130"/>
                  </a:cubicBezTo>
                  <a:close/>
                  <a:moveTo>
                    <a:pt x="5720" y="3781"/>
                  </a:moveTo>
                  <a:cubicBezTo>
                    <a:pt x="5618" y="3868"/>
                    <a:pt x="5519" y="3957"/>
                    <a:pt x="5436" y="4062"/>
                  </a:cubicBezTo>
                  <a:cubicBezTo>
                    <a:pt x="5365" y="4158"/>
                    <a:pt x="5306" y="4281"/>
                    <a:pt x="5340" y="4399"/>
                  </a:cubicBezTo>
                  <a:cubicBezTo>
                    <a:pt x="5282" y="4335"/>
                    <a:pt x="5219" y="4274"/>
                    <a:pt x="5140" y="4244"/>
                  </a:cubicBezTo>
                  <a:lnTo>
                    <a:pt x="5140" y="4244"/>
                  </a:lnTo>
                  <a:cubicBezTo>
                    <a:pt x="5214" y="4049"/>
                    <a:pt x="5359" y="3883"/>
                    <a:pt x="5544" y="3790"/>
                  </a:cubicBezTo>
                  <a:lnTo>
                    <a:pt x="5544" y="3790"/>
                  </a:lnTo>
                  <a:cubicBezTo>
                    <a:pt x="5523" y="3821"/>
                    <a:pt x="5495" y="3858"/>
                    <a:pt x="5473" y="3889"/>
                  </a:cubicBezTo>
                  <a:cubicBezTo>
                    <a:pt x="5541" y="3831"/>
                    <a:pt x="5628" y="3790"/>
                    <a:pt x="5720" y="3781"/>
                  </a:cubicBezTo>
                  <a:close/>
                  <a:moveTo>
                    <a:pt x="3546" y="3799"/>
                  </a:moveTo>
                  <a:lnTo>
                    <a:pt x="3546" y="3799"/>
                  </a:lnTo>
                  <a:cubicBezTo>
                    <a:pt x="3507" y="3824"/>
                    <a:pt x="3469" y="3851"/>
                    <a:pt x="3432" y="3880"/>
                  </a:cubicBezTo>
                  <a:cubicBezTo>
                    <a:pt x="3148" y="4108"/>
                    <a:pt x="2951" y="4436"/>
                    <a:pt x="2840" y="4788"/>
                  </a:cubicBezTo>
                  <a:cubicBezTo>
                    <a:pt x="2793" y="4927"/>
                    <a:pt x="2762" y="5075"/>
                    <a:pt x="2775" y="5220"/>
                  </a:cubicBezTo>
                  <a:cubicBezTo>
                    <a:pt x="2778" y="5300"/>
                    <a:pt x="2793" y="5377"/>
                    <a:pt x="2815" y="5455"/>
                  </a:cubicBezTo>
                  <a:cubicBezTo>
                    <a:pt x="2830" y="5507"/>
                    <a:pt x="2861" y="5640"/>
                    <a:pt x="2904" y="5668"/>
                  </a:cubicBezTo>
                  <a:cubicBezTo>
                    <a:pt x="2698" y="5538"/>
                    <a:pt x="2571" y="5285"/>
                    <a:pt x="2583" y="5044"/>
                  </a:cubicBezTo>
                  <a:lnTo>
                    <a:pt x="2583" y="5044"/>
                  </a:lnTo>
                  <a:cubicBezTo>
                    <a:pt x="2518" y="5201"/>
                    <a:pt x="2540" y="5387"/>
                    <a:pt x="2617" y="5541"/>
                  </a:cubicBezTo>
                  <a:cubicBezTo>
                    <a:pt x="2654" y="5618"/>
                    <a:pt x="2707" y="5699"/>
                    <a:pt x="2775" y="5754"/>
                  </a:cubicBezTo>
                  <a:cubicBezTo>
                    <a:pt x="2810" y="5783"/>
                    <a:pt x="2878" y="5854"/>
                    <a:pt x="2922" y="5867"/>
                  </a:cubicBezTo>
                  <a:lnTo>
                    <a:pt x="2922" y="5867"/>
                  </a:lnTo>
                  <a:cubicBezTo>
                    <a:pt x="2782" y="5836"/>
                    <a:pt x="2646" y="5787"/>
                    <a:pt x="2534" y="5699"/>
                  </a:cubicBezTo>
                  <a:cubicBezTo>
                    <a:pt x="2216" y="5455"/>
                    <a:pt x="2315" y="5109"/>
                    <a:pt x="2488" y="4806"/>
                  </a:cubicBezTo>
                  <a:cubicBezTo>
                    <a:pt x="2704" y="4436"/>
                    <a:pt x="3043" y="4093"/>
                    <a:pt x="3414" y="3874"/>
                  </a:cubicBezTo>
                  <a:cubicBezTo>
                    <a:pt x="3457" y="3847"/>
                    <a:pt x="3501" y="3822"/>
                    <a:pt x="3546" y="3799"/>
                  </a:cubicBezTo>
                  <a:close/>
                  <a:moveTo>
                    <a:pt x="2812" y="1"/>
                  </a:moveTo>
                  <a:cubicBezTo>
                    <a:pt x="2765" y="1"/>
                    <a:pt x="2716" y="8"/>
                    <a:pt x="2667" y="21"/>
                  </a:cubicBezTo>
                  <a:cubicBezTo>
                    <a:pt x="2645" y="24"/>
                    <a:pt x="2627" y="33"/>
                    <a:pt x="2611" y="49"/>
                  </a:cubicBezTo>
                  <a:cubicBezTo>
                    <a:pt x="2596" y="67"/>
                    <a:pt x="2596" y="98"/>
                    <a:pt x="2611" y="123"/>
                  </a:cubicBezTo>
                  <a:cubicBezTo>
                    <a:pt x="2623" y="144"/>
                    <a:pt x="2645" y="163"/>
                    <a:pt x="2667" y="178"/>
                  </a:cubicBezTo>
                  <a:cubicBezTo>
                    <a:pt x="2658" y="175"/>
                    <a:pt x="2650" y="173"/>
                    <a:pt x="2641" y="173"/>
                  </a:cubicBezTo>
                  <a:cubicBezTo>
                    <a:pt x="2613" y="173"/>
                    <a:pt x="2586" y="192"/>
                    <a:pt x="2574" y="218"/>
                  </a:cubicBezTo>
                  <a:cubicBezTo>
                    <a:pt x="2559" y="252"/>
                    <a:pt x="2568" y="292"/>
                    <a:pt x="2593" y="323"/>
                  </a:cubicBezTo>
                  <a:cubicBezTo>
                    <a:pt x="2623" y="357"/>
                    <a:pt x="2670" y="373"/>
                    <a:pt x="2704" y="404"/>
                  </a:cubicBezTo>
                  <a:cubicBezTo>
                    <a:pt x="2765" y="453"/>
                    <a:pt x="2784" y="549"/>
                    <a:pt x="2750" y="620"/>
                  </a:cubicBezTo>
                  <a:cubicBezTo>
                    <a:pt x="2759" y="533"/>
                    <a:pt x="2685" y="462"/>
                    <a:pt x="2599" y="447"/>
                  </a:cubicBezTo>
                  <a:cubicBezTo>
                    <a:pt x="2588" y="445"/>
                    <a:pt x="2577" y="444"/>
                    <a:pt x="2566" y="444"/>
                  </a:cubicBezTo>
                  <a:cubicBezTo>
                    <a:pt x="2495" y="444"/>
                    <a:pt x="2428" y="486"/>
                    <a:pt x="2380" y="539"/>
                  </a:cubicBezTo>
                  <a:cubicBezTo>
                    <a:pt x="2327" y="601"/>
                    <a:pt x="2299" y="685"/>
                    <a:pt x="2284" y="765"/>
                  </a:cubicBezTo>
                  <a:cubicBezTo>
                    <a:pt x="2250" y="601"/>
                    <a:pt x="2302" y="422"/>
                    <a:pt x="2423" y="302"/>
                  </a:cubicBezTo>
                  <a:lnTo>
                    <a:pt x="2423" y="302"/>
                  </a:lnTo>
                  <a:cubicBezTo>
                    <a:pt x="2420" y="302"/>
                    <a:pt x="2418" y="302"/>
                    <a:pt x="2416" y="302"/>
                  </a:cubicBezTo>
                  <a:cubicBezTo>
                    <a:pt x="2301" y="302"/>
                    <a:pt x="2411" y="82"/>
                    <a:pt x="2495" y="82"/>
                  </a:cubicBezTo>
                  <a:cubicBezTo>
                    <a:pt x="2496" y="82"/>
                    <a:pt x="2496" y="82"/>
                    <a:pt x="2497" y="83"/>
                  </a:cubicBezTo>
                  <a:cubicBezTo>
                    <a:pt x="2490" y="82"/>
                    <a:pt x="2484" y="82"/>
                    <a:pt x="2477" y="82"/>
                  </a:cubicBezTo>
                  <a:cubicBezTo>
                    <a:pt x="2395" y="82"/>
                    <a:pt x="2315" y="116"/>
                    <a:pt x="2244" y="154"/>
                  </a:cubicBezTo>
                  <a:cubicBezTo>
                    <a:pt x="2219" y="163"/>
                    <a:pt x="2191" y="178"/>
                    <a:pt x="2188" y="209"/>
                  </a:cubicBezTo>
                  <a:cubicBezTo>
                    <a:pt x="2184" y="229"/>
                    <a:pt x="2203" y="251"/>
                    <a:pt x="2221" y="251"/>
                  </a:cubicBezTo>
                  <a:cubicBezTo>
                    <a:pt x="2227" y="251"/>
                    <a:pt x="2232" y="248"/>
                    <a:pt x="2236" y="242"/>
                  </a:cubicBezTo>
                  <a:lnTo>
                    <a:pt x="2236" y="242"/>
                  </a:lnTo>
                  <a:cubicBezTo>
                    <a:pt x="2218" y="272"/>
                    <a:pt x="2194" y="302"/>
                    <a:pt x="2194" y="342"/>
                  </a:cubicBezTo>
                  <a:cubicBezTo>
                    <a:pt x="2194" y="379"/>
                    <a:pt x="2222" y="419"/>
                    <a:pt x="2256" y="419"/>
                  </a:cubicBezTo>
                  <a:cubicBezTo>
                    <a:pt x="2197" y="561"/>
                    <a:pt x="2160" y="712"/>
                    <a:pt x="2148" y="867"/>
                  </a:cubicBezTo>
                  <a:cubicBezTo>
                    <a:pt x="2145" y="935"/>
                    <a:pt x="2145" y="1009"/>
                    <a:pt x="2136" y="1080"/>
                  </a:cubicBezTo>
                  <a:cubicBezTo>
                    <a:pt x="2134" y="1096"/>
                    <a:pt x="2138" y="1128"/>
                    <a:pt x="2142" y="1162"/>
                  </a:cubicBezTo>
                  <a:lnTo>
                    <a:pt x="2142" y="1162"/>
                  </a:lnTo>
                  <a:cubicBezTo>
                    <a:pt x="2132" y="1190"/>
                    <a:pt x="2125" y="1219"/>
                    <a:pt x="2120" y="1250"/>
                  </a:cubicBezTo>
                  <a:cubicBezTo>
                    <a:pt x="2111" y="1333"/>
                    <a:pt x="2129" y="1422"/>
                    <a:pt x="2191" y="1481"/>
                  </a:cubicBezTo>
                  <a:cubicBezTo>
                    <a:pt x="2244" y="1527"/>
                    <a:pt x="2309" y="1534"/>
                    <a:pt x="2376" y="1546"/>
                  </a:cubicBezTo>
                  <a:cubicBezTo>
                    <a:pt x="2451" y="1561"/>
                    <a:pt x="2534" y="1537"/>
                    <a:pt x="2602" y="1577"/>
                  </a:cubicBezTo>
                  <a:cubicBezTo>
                    <a:pt x="2673" y="1620"/>
                    <a:pt x="2719" y="1728"/>
                    <a:pt x="2765" y="1793"/>
                  </a:cubicBezTo>
                  <a:cubicBezTo>
                    <a:pt x="2778" y="1808"/>
                    <a:pt x="2790" y="1827"/>
                    <a:pt x="2809" y="1836"/>
                  </a:cubicBezTo>
                  <a:cubicBezTo>
                    <a:pt x="2824" y="1842"/>
                    <a:pt x="2849" y="1842"/>
                    <a:pt x="2867" y="1842"/>
                  </a:cubicBezTo>
                  <a:cubicBezTo>
                    <a:pt x="2945" y="1839"/>
                    <a:pt x="3025" y="1830"/>
                    <a:pt x="3102" y="1815"/>
                  </a:cubicBezTo>
                  <a:lnTo>
                    <a:pt x="3102" y="1815"/>
                  </a:lnTo>
                  <a:cubicBezTo>
                    <a:pt x="3009" y="1901"/>
                    <a:pt x="2880" y="1923"/>
                    <a:pt x="2756" y="1953"/>
                  </a:cubicBezTo>
                  <a:cubicBezTo>
                    <a:pt x="2627" y="1991"/>
                    <a:pt x="2503" y="2043"/>
                    <a:pt x="2392" y="2108"/>
                  </a:cubicBezTo>
                  <a:cubicBezTo>
                    <a:pt x="2370" y="2123"/>
                    <a:pt x="2346" y="2136"/>
                    <a:pt x="2330" y="2160"/>
                  </a:cubicBezTo>
                  <a:cubicBezTo>
                    <a:pt x="2318" y="2179"/>
                    <a:pt x="2315" y="2197"/>
                    <a:pt x="2309" y="2222"/>
                  </a:cubicBezTo>
                  <a:cubicBezTo>
                    <a:pt x="2287" y="2309"/>
                    <a:pt x="2265" y="2401"/>
                    <a:pt x="2247" y="2491"/>
                  </a:cubicBezTo>
                  <a:cubicBezTo>
                    <a:pt x="2216" y="2633"/>
                    <a:pt x="2179" y="2787"/>
                    <a:pt x="2231" y="2926"/>
                  </a:cubicBezTo>
                  <a:cubicBezTo>
                    <a:pt x="2145" y="2926"/>
                    <a:pt x="2062" y="2904"/>
                    <a:pt x="1984" y="2864"/>
                  </a:cubicBezTo>
                  <a:lnTo>
                    <a:pt x="1984" y="2864"/>
                  </a:lnTo>
                  <a:cubicBezTo>
                    <a:pt x="1994" y="2886"/>
                    <a:pt x="2009" y="2904"/>
                    <a:pt x="2021" y="2920"/>
                  </a:cubicBezTo>
                  <a:cubicBezTo>
                    <a:pt x="1929" y="3256"/>
                    <a:pt x="1855" y="3596"/>
                    <a:pt x="1802" y="3936"/>
                  </a:cubicBezTo>
                  <a:cubicBezTo>
                    <a:pt x="1324" y="3923"/>
                    <a:pt x="820" y="3899"/>
                    <a:pt x="401" y="3667"/>
                  </a:cubicBezTo>
                  <a:cubicBezTo>
                    <a:pt x="385" y="3661"/>
                    <a:pt x="367" y="3648"/>
                    <a:pt x="363" y="3633"/>
                  </a:cubicBezTo>
                  <a:cubicBezTo>
                    <a:pt x="354" y="3615"/>
                    <a:pt x="363" y="3590"/>
                    <a:pt x="370" y="3571"/>
                  </a:cubicBezTo>
                  <a:cubicBezTo>
                    <a:pt x="404" y="3472"/>
                    <a:pt x="397" y="3355"/>
                    <a:pt x="339" y="3263"/>
                  </a:cubicBezTo>
                  <a:lnTo>
                    <a:pt x="339" y="3263"/>
                  </a:lnTo>
                  <a:cubicBezTo>
                    <a:pt x="342" y="3290"/>
                    <a:pt x="348" y="3318"/>
                    <a:pt x="339" y="3340"/>
                  </a:cubicBezTo>
                  <a:cubicBezTo>
                    <a:pt x="333" y="3363"/>
                    <a:pt x="308" y="3383"/>
                    <a:pt x="285" y="3383"/>
                  </a:cubicBezTo>
                  <a:cubicBezTo>
                    <a:pt x="283" y="3383"/>
                    <a:pt x="282" y="3383"/>
                    <a:pt x="280" y="3383"/>
                  </a:cubicBezTo>
                  <a:cubicBezTo>
                    <a:pt x="271" y="3380"/>
                    <a:pt x="258" y="3371"/>
                    <a:pt x="249" y="3364"/>
                  </a:cubicBezTo>
                  <a:cubicBezTo>
                    <a:pt x="203" y="3321"/>
                    <a:pt x="172" y="3259"/>
                    <a:pt x="172" y="3195"/>
                  </a:cubicBezTo>
                  <a:cubicBezTo>
                    <a:pt x="163" y="3219"/>
                    <a:pt x="147" y="3244"/>
                    <a:pt x="135" y="3272"/>
                  </a:cubicBezTo>
                  <a:cubicBezTo>
                    <a:pt x="116" y="3256"/>
                    <a:pt x="89" y="3244"/>
                    <a:pt x="64" y="3235"/>
                  </a:cubicBezTo>
                  <a:cubicBezTo>
                    <a:pt x="62" y="3234"/>
                    <a:pt x="61" y="3234"/>
                    <a:pt x="59" y="3234"/>
                  </a:cubicBezTo>
                  <a:cubicBezTo>
                    <a:pt x="1" y="3234"/>
                    <a:pt x="33" y="3498"/>
                    <a:pt x="42" y="3519"/>
                  </a:cubicBezTo>
                  <a:cubicBezTo>
                    <a:pt x="73" y="3615"/>
                    <a:pt x="135" y="3698"/>
                    <a:pt x="228" y="3744"/>
                  </a:cubicBezTo>
                  <a:cubicBezTo>
                    <a:pt x="271" y="3766"/>
                    <a:pt x="311" y="3895"/>
                    <a:pt x="342" y="3936"/>
                  </a:cubicBezTo>
                  <a:cubicBezTo>
                    <a:pt x="379" y="3982"/>
                    <a:pt x="425" y="4013"/>
                    <a:pt x="462" y="4053"/>
                  </a:cubicBezTo>
                  <a:cubicBezTo>
                    <a:pt x="573" y="4173"/>
                    <a:pt x="672" y="4300"/>
                    <a:pt x="799" y="4408"/>
                  </a:cubicBezTo>
                  <a:cubicBezTo>
                    <a:pt x="772" y="4400"/>
                    <a:pt x="744" y="4396"/>
                    <a:pt x="717" y="4396"/>
                  </a:cubicBezTo>
                  <a:cubicBezTo>
                    <a:pt x="565" y="4396"/>
                    <a:pt x="411" y="4510"/>
                    <a:pt x="385" y="4664"/>
                  </a:cubicBezTo>
                  <a:cubicBezTo>
                    <a:pt x="489" y="4619"/>
                    <a:pt x="602" y="4595"/>
                    <a:pt x="716" y="4595"/>
                  </a:cubicBezTo>
                  <a:cubicBezTo>
                    <a:pt x="802" y="4595"/>
                    <a:pt x="887" y="4608"/>
                    <a:pt x="969" y="4636"/>
                  </a:cubicBezTo>
                  <a:cubicBezTo>
                    <a:pt x="845" y="4667"/>
                    <a:pt x="737" y="4757"/>
                    <a:pt x="678" y="4868"/>
                  </a:cubicBezTo>
                  <a:cubicBezTo>
                    <a:pt x="820" y="4789"/>
                    <a:pt x="981" y="4711"/>
                    <a:pt x="1136" y="4711"/>
                  </a:cubicBezTo>
                  <a:cubicBezTo>
                    <a:pt x="1194" y="4711"/>
                    <a:pt x="1251" y="4722"/>
                    <a:pt x="1305" y="4748"/>
                  </a:cubicBezTo>
                  <a:cubicBezTo>
                    <a:pt x="1213" y="4794"/>
                    <a:pt x="1114" y="4849"/>
                    <a:pt x="1046" y="4927"/>
                  </a:cubicBezTo>
                  <a:cubicBezTo>
                    <a:pt x="975" y="5004"/>
                    <a:pt x="935" y="5115"/>
                    <a:pt x="959" y="5217"/>
                  </a:cubicBezTo>
                  <a:cubicBezTo>
                    <a:pt x="1015" y="5174"/>
                    <a:pt x="1074" y="5130"/>
                    <a:pt x="1126" y="5084"/>
                  </a:cubicBezTo>
                  <a:cubicBezTo>
                    <a:pt x="1126" y="5171"/>
                    <a:pt x="1157" y="5257"/>
                    <a:pt x="1216" y="5319"/>
                  </a:cubicBezTo>
                  <a:cubicBezTo>
                    <a:pt x="1262" y="5242"/>
                    <a:pt x="1311" y="5174"/>
                    <a:pt x="1370" y="5103"/>
                  </a:cubicBezTo>
                  <a:cubicBezTo>
                    <a:pt x="1393" y="5078"/>
                    <a:pt x="1425" y="5051"/>
                    <a:pt x="1455" y="5051"/>
                  </a:cubicBezTo>
                  <a:cubicBezTo>
                    <a:pt x="1465" y="5051"/>
                    <a:pt x="1475" y="5054"/>
                    <a:pt x="1484" y="5063"/>
                  </a:cubicBezTo>
                  <a:cubicBezTo>
                    <a:pt x="1506" y="5078"/>
                    <a:pt x="1509" y="5109"/>
                    <a:pt x="1509" y="5130"/>
                  </a:cubicBezTo>
                  <a:cubicBezTo>
                    <a:pt x="1527" y="5309"/>
                    <a:pt x="1651" y="5467"/>
                    <a:pt x="1818" y="5529"/>
                  </a:cubicBezTo>
                  <a:cubicBezTo>
                    <a:pt x="1732" y="5555"/>
                    <a:pt x="1644" y="5567"/>
                    <a:pt x="1555" y="5567"/>
                  </a:cubicBezTo>
                  <a:cubicBezTo>
                    <a:pt x="1415" y="5567"/>
                    <a:pt x="1272" y="5538"/>
                    <a:pt x="1138" y="5495"/>
                  </a:cubicBezTo>
                  <a:cubicBezTo>
                    <a:pt x="922" y="5421"/>
                    <a:pt x="722" y="5300"/>
                    <a:pt x="524" y="5186"/>
                  </a:cubicBezTo>
                  <a:lnTo>
                    <a:pt x="524" y="5186"/>
                  </a:lnTo>
                  <a:cubicBezTo>
                    <a:pt x="712" y="5448"/>
                    <a:pt x="1043" y="5563"/>
                    <a:pt x="1345" y="5665"/>
                  </a:cubicBezTo>
                  <a:cubicBezTo>
                    <a:pt x="1237" y="5652"/>
                    <a:pt x="1157" y="5655"/>
                    <a:pt x="1052" y="5612"/>
                  </a:cubicBezTo>
                  <a:cubicBezTo>
                    <a:pt x="938" y="5566"/>
                    <a:pt x="820" y="5513"/>
                    <a:pt x="709" y="5455"/>
                  </a:cubicBezTo>
                  <a:cubicBezTo>
                    <a:pt x="487" y="5340"/>
                    <a:pt x="271" y="5205"/>
                    <a:pt x="58" y="5069"/>
                  </a:cubicBezTo>
                  <a:lnTo>
                    <a:pt x="58" y="5069"/>
                  </a:lnTo>
                  <a:cubicBezTo>
                    <a:pt x="428" y="5470"/>
                    <a:pt x="830" y="5841"/>
                    <a:pt x="1231" y="6211"/>
                  </a:cubicBezTo>
                  <a:cubicBezTo>
                    <a:pt x="1262" y="6239"/>
                    <a:pt x="1290" y="6267"/>
                    <a:pt x="1327" y="6282"/>
                  </a:cubicBezTo>
                  <a:cubicBezTo>
                    <a:pt x="1363" y="6297"/>
                    <a:pt x="1399" y="6302"/>
                    <a:pt x="1437" y="6302"/>
                  </a:cubicBezTo>
                  <a:cubicBezTo>
                    <a:pt x="1461" y="6302"/>
                    <a:pt x="1485" y="6300"/>
                    <a:pt x="1509" y="6297"/>
                  </a:cubicBezTo>
                  <a:cubicBezTo>
                    <a:pt x="2762" y="6208"/>
                    <a:pt x="4025" y="6208"/>
                    <a:pt x="5282" y="6162"/>
                  </a:cubicBezTo>
                  <a:cubicBezTo>
                    <a:pt x="5452" y="6152"/>
                    <a:pt x="5618" y="6146"/>
                    <a:pt x="5788" y="6137"/>
                  </a:cubicBezTo>
                  <a:cubicBezTo>
                    <a:pt x="7054" y="6081"/>
                    <a:pt x="8320" y="5989"/>
                    <a:pt x="9579" y="5859"/>
                  </a:cubicBezTo>
                  <a:cubicBezTo>
                    <a:pt x="9539" y="5859"/>
                    <a:pt x="9644" y="5032"/>
                    <a:pt x="9610" y="5019"/>
                  </a:cubicBezTo>
                  <a:cubicBezTo>
                    <a:pt x="9508" y="4985"/>
                    <a:pt x="9403" y="4945"/>
                    <a:pt x="9305" y="4911"/>
                  </a:cubicBezTo>
                  <a:cubicBezTo>
                    <a:pt x="9351" y="4809"/>
                    <a:pt x="9382" y="4701"/>
                    <a:pt x="9397" y="4593"/>
                  </a:cubicBezTo>
                  <a:cubicBezTo>
                    <a:pt x="9428" y="4417"/>
                    <a:pt x="9397" y="4254"/>
                    <a:pt x="9305" y="4099"/>
                  </a:cubicBezTo>
                  <a:cubicBezTo>
                    <a:pt x="9305" y="4096"/>
                    <a:pt x="9302" y="4096"/>
                    <a:pt x="9302" y="4093"/>
                  </a:cubicBezTo>
                  <a:cubicBezTo>
                    <a:pt x="9196" y="3922"/>
                    <a:pt x="9035" y="3865"/>
                    <a:pt x="8856" y="3865"/>
                  </a:cubicBezTo>
                  <a:cubicBezTo>
                    <a:pt x="8680" y="3865"/>
                    <a:pt x="8487" y="3921"/>
                    <a:pt x="8314" y="3976"/>
                  </a:cubicBezTo>
                  <a:cubicBezTo>
                    <a:pt x="8304" y="3973"/>
                    <a:pt x="8292" y="3970"/>
                    <a:pt x="8286" y="3966"/>
                  </a:cubicBezTo>
                  <a:cubicBezTo>
                    <a:pt x="8157" y="3923"/>
                    <a:pt x="8024" y="3907"/>
                    <a:pt x="7889" y="3907"/>
                  </a:cubicBezTo>
                  <a:cubicBezTo>
                    <a:pt x="7813" y="3907"/>
                    <a:pt x="7736" y="3912"/>
                    <a:pt x="7659" y="3920"/>
                  </a:cubicBezTo>
                  <a:cubicBezTo>
                    <a:pt x="7674" y="3945"/>
                    <a:pt x="7674" y="3982"/>
                    <a:pt x="7659" y="4013"/>
                  </a:cubicBezTo>
                  <a:lnTo>
                    <a:pt x="7659" y="3973"/>
                  </a:lnTo>
                  <a:cubicBezTo>
                    <a:pt x="7656" y="3837"/>
                    <a:pt x="7610" y="3682"/>
                    <a:pt x="7480" y="3627"/>
                  </a:cubicBezTo>
                  <a:cubicBezTo>
                    <a:pt x="7453" y="3615"/>
                    <a:pt x="7429" y="3609"/>
                    <a:pt x="7408" y="3609"/>
                  </a:cubicBezTo>
                  <a:cubicBezTo>
                    <a:pt x="7364" y="3609"/>
                    <a:pt x="7330" y="3634"/>
                    <a:pt x="7295" y="3679"/>
                  </a:cubicBezTo>
                  <a:cubicBezTo>
                    <a:pt x="7270" y="3710"/>
                    <a:pt x="7190" y="3846"/>
                    <a:pt x="7205" y="3883"/>
                  </a:cubicBezTo>
                  <a:cubicBezTo>
                    <a:pt x="7165" y="3790"/>
                    <a:pt x="7171" y="3679"/>
                    <a:pt x="7218" y="3587"/>
                  </a:cubicBezTo>
                  <a:cubicBezTo>
                    <a:pt x="7196" y="3582"/>
                    <a:pt x="7174" y="3579"/>
                    <a:pt x="7152" y="3579"/>
                  </a:cubicBezTo>
                  <a:cubicBezTo>
                    <a:pt x="7081" y="3579"/>
                    <a:pt x="7011" y="3605"/>
                    <a:pt x="6961" y="3652"/>
                  </a:cubicBezTo>
                  <a:cubicBezTo>
                    <a:pt x="6896" y="3713"/>
                    <a:pt x="6862" y="3815"/>
                    <a:pt x="6881" y="3905"/>
                  </a:cubicBezTo>
                  <a:cubicBezTo>
                    <a:pt x="6843" y="3881"/>
                    <a:pt x="6836" y="3814"/>
                    <a:pt x="6799" y="3814"/>
                  </a:cubicBezTo>
                  <a:cubicBezTo>
                    <a:pt x="6796" y="3814"/>
                    <a:pt x="6794" y="3815"/>
                    <a:pt x="6791" y="3815"/>
                  </a:cubicBezTo>
                  <a:cubicBezTo>
                    <a:pt x="6779" y="3818"/>
                    <a:pt x="6773" y="3828"/>
                    <a:pt x="6764" y="3834"/>
                  </a:cubicBezTo>
                  <a:cubicBezTo>
                    <a:pt x="6711" y="3899"/>
                    <a:pt x="6748" y="3997"/>
                    <a:pt x="6785" y="4068"/>
                  </a:cubicBezTo>
                  <a:cubicBezTo>
                    <a:pt x="6722" y="4021"/>
                    <a:pt x="6641" y="3997"/>
                    <a:pt x="6560" y="3997"/>
                  </a:cubicBezTo>
                  <a:cubicBezTo>
                    <a:pt x="6504" y="3997"/>
                    <a:pt x="6448" y="4009"/>
                    <a:pt x="6399" y="4034"/>
                  </a:cubicBezTo>
                  <a:cubicBezTo>
                    <a:pt x="6402" y="4034"/>
                    <a:pt x="6404" y="4034"/>
                    <a:pt x="6406" y="4034"/>
                  </a:cubicBezTo>
                  <a:cubicBezTo>
                    <a:pt x="6453" y="4034"/>
                    <a:pt x="6491" y="4092"/>
                    <a:pt x="6470" y="4130"/>
                  </a:cubicBezTo>
                  <a:cubicBezTo>
                    <a:pt x="6459" y="4154"/>
                    <a:pt x="6434" y="4166"/>
                    <a:pt x="6409" y="4166"/>
                  </a:cubicBezTo>
                  <a:cubicBezTo>
                    <a:pt x="6386" y="4166"/>
                    <a:pt x="6363" y="4156"/>
                    <a:pt x="6353" y="4136"/>
                  </a:cubicBezTo>
                  <a:cubicBezTo>
                    <a:pt x="6344" y="4124"/>
                    <a:pt x="6341" y="4108"/>
                    <a:pt x="6325" y="4108"/>
                  </a:cubicBezTo>
                  <a:cubicBezTo>
                    <a:pt x="6316" y="4108"/>
                    <a:pt x="6313" y="4112"/>
                    <a:pt x="6310" y="4112"/>
                  </a:cubicBezTo>
                  <a:cubicBezTo>
                    <a:pt x="6282" y="4130"/>
                    <a:pt x="6264" y="4161"/>
                    <a:pt x="6260" y="4198"/>
                  </a:cubicBezTo>
                  <a:cubicBezTo>
                    <a:pt x="6236" y="4090"/>
                    <a:pt x="6251" y="3960"/>
                    <a:pt x="6310" y="3865"/>
                  </a:cubicBezTo>
                  <a:cubicBezTo>
                    <a:pt x="6344" y="3806"/>
                    <a:pt x="6399" y="3760"/>
                    <a:pt x="6436" y="3704"/>
                  </a:cubicBezTo>
                  <a:cubicBezTo>
                    <a:pt x="6477" y="3645"/>
                    <a:pt x="6498" y="3568"/>
                    <a:pt x="6464" y="3510"/>
                  </a:cubicBezTo>
                  <a:cubicBezTo>
                    <a:pt x="6468" y="3509"/>
                    <a:pt x="6471" y="3509"/>
                    <a:pt x="6475" y="3509"/>
                  </a:cubicBezTo>
                  <a:cubicBezTo>
                    <a:pt x="6537" y="3509"/>
                    <a:pt x="6594" y="3552"/>
                    <a:pt x="6654" y="3552"/>
                  </a:cubicBezTo>
                  <a:cubicBezTo>
                    <a:pt x="6661" y="3552"/>
                    <a:pt x="6669" y="3551"/>
                    <a:pt x="6677" y="3550"/>
                  </a:cubicBezTo>
                  <a:cubicBezTo>
                    <a:pt x="6699" y="3543"/>
                    <a:pt x="6724" y="3528"/>
                    <a:pt x="6745" y="3519"/>
                  </a:cubicBezTo>
                  <a:cubicBezTo>
                    <a:pt x="6816" y="3479"/>
                    <a:pt x="6893" y="3448"/>
                    <a:pt x="6974" y="3432"/>
                  </a:cubicBezTo>
                  <a:cubicBezTo>
                    <a:pt x="6696" y="3364"/>
                    <a:pt x="6409" y="3312"/>
                    <a:pt x="6125" y="3306"/>
                  </a:cubicBezTo>
                  <a:cubicBezTo>
                    <a:pt x="5942" y="3303"/>
                    <a:pt x="5770" y="3303"/>
                    <a:pt x="5597" y="3256"/>
                  </a:cubicBezTo>
                  <a:lnTo>
                    <a:pt x="5597" y="3256"/>
                  </a:lnTo>
                  <a:cubicBezTo>
                    <a:pt x="5621" y="3343"/>
                    <a:pt x="5513" y="3417"/>
                    <a:pt x="5448" y="3460"/>
                  </a:cubicBezTo>
                  <a:cubicBezTo>
                    <a:pt x="5343" y="3528"/>
                    <a:pt x="5248" y="3611"/>
                    <a:pt x="5155" y="3692"/>
                  </a:cubicBezTo>
                  <a:cubicBezTo>
                    <a:pt x="5072" y="3769"/>
                    <a:pt x="4998" y="3880"/>
                    <a:pt x="4908" y="3945"/>
                  </a:cubicBezTo>
                  <a:cubicBezTo>
                    <a:pt x="4914" y="3957"/>
                    <a:pt x="4921" y="3970"/>
                    <a:pt x="4927" y="3983"/>
                  </a:cubicBezTo>
                  <a:lnTo>
                    <a:pt x="4927" y="3983"/>
                  </a:lnTo>
                  <a:cubicBezTo>
                    <a:pt x="4917" y="3969"/>
                    <a:pt x="4907" y="3957"/>
                    <a:pt x="4896" y="3945"/>
                  </a:cubicBezTo>
                  <a:cubicBezTo>
                    <a:pt x="4859" y="3905"/>
                    <a:pt x="4862" y="3858"/>
                    <a:pt x="4819" y="3815"/>
                  </a:cubicBezTo>
                  <a:cubicBezTo>
                    <a:pt x="4816" y="3812"/>
                    <a:pt x="5294" y="3368"/>
                    <a:pt x="5340" y="3327"/>
                  </a:cubicBezTo>
                  <a:lnTo>
                    <a:pt x="5340" y="3327"/>
                  </a:lnTo>
                  <a:cubicBezTo>
                    <a:pt x="5143" y="3392"/>
                    <a:pt x="4970" y="3448"/>
                    <a:pt x="4803" y="3519"/>
                  </a:cubicBezTo>
                  <a:cubicBezTo>
                    <a:pt x="4723" y="3550"/>
                    <a:pt x="4636" y="3608"/>
                    <a:pt x="4550" y="3618"/>
                  </a:cubicBezTo>
                  <a:cubicBezTo>
                    <a:pt x="4534" y="3620"/>
                    <a:pt x="4518" y="3621"/>
                    <a:pt x="4503" y="3621"/>
                  </a:cubicBezTo>
                  <a:cubicBezTo>
                    <a:pt x="4447" y="3621"/>
                    <a:pt x="4391" y="3608"/>
                    <a:pt x="4335" y="3598"/>
                  </a:cubicBezTo>
                  <a:lnTo>
                    <a:pt x="4335" y="3598"/>
                  </a:lnTo>
                  <a:cubicBezTo>
                    <a:pt x="4361" y="3601"/>
                    <a:pt x="4388" y="3604"/>
                    <a:pt x="4414" y="3608"/>
                  </a:cubicBezTo>
                  <a:cubicBezTo>
                    <a:pt x="4438" y="3612"/>
                    <a:pt x="4457" y="3614"/>
                    <a:pt x="4474" y="3614"/>
                  </a:cubicBezTo>
                  <a:cubicBezTo>
                    <a:pt x="4541" y="3614"/>
                    <a:pt x="4565" y="3584"/>
                    <a:pt x="4624" y="3525"/>
                  </a:cubicBezTo>
                  <a:cubicBezTo>
                    <a:pt x="4686" y="3460"/>
                    <a:pt x="4763" y="3405"/>
                    <a:pt x="4843" y="3368"/>
                  </a:cubicBezTo>
                  <a:cubicBezTo>
                    <a:pt x="4967" y="3309"/>
                    <a:pt x="5103" y="3281"/>
                    <a:pt x="5232" y="3250"/>
                  </a:cubicBezTo>
                  <a:cubicBezTo>
                    <a:pt x="5081" y="3151"/>
                    <a:pt x="4948" y="3025"/>
                    <a:pt x="4797" y="2923"/>
                  </a:cubicBezTo>
                  <a:cubicBezTo>
                    <a:pt x="4766" y="2904"/>
                    <a:pt x="4454" y="2738"/>
                    <a:pt x="4448" y="2719"/>
                  </a:cubicBezTo>
                  <a:lnTo>
                    <a:pt x="4448" y="2719"/>
                  </a:lnTo>
                  <a:cubicBezTo>
                    <a:pt x="4488" y="3016"/>
                    <a:pt x="4501" y="3337"/>
                    <a:pt x="4226" y="3522"/>
                  </a:cubicBezTo>
                  <a:cubicBezTo>
                    <a:pt x="4195" y="3210"/>
                    <a:pt x="4133" y="2904"/>
                    <a:pt x="4044" y="2605"/>
                  </a:cubicBezTo>
                  <a:cubicBezTo>
                    <a:pt x="4000" y="2463"/>
                    <a:pt x="4146" y="2414"/>
                    <a:pt x="4192" y="2296"/>
                  </a:cubicBezTo>
                  <a:cubicBezTo>
                    <a:pt x="3945" y="2170"/>
                    <a:pt x="3874" y="1839"/>
                    <a:pt x="3621" y="1740"/>
                  </a:cubicBezTo>
                  <a:cubicBezTo>
                    <a:pt x="3581" y="1725"/>
                    <a:pt x="3544" y="1719"/>
                    <a:pt x="3503" y="1713"/>
                  </a:cubicBezTo>
                  <a:cubicBezTo>
                    <a:pt x="3426" y="1700"/>
                    <a:pt x="3349" y="1688"/>
                    <a:pt x="3269" y="1673"/>
                  </a:cubicBezTo>
                  <a:lnTo>
                    <a:pt x="3269" y="1688"/>
                  </a:lnTo>
                  <a:cubicBezTo>
                    <a:pt x="3145" y="1629"/>
                    <a:pt x="3031" y="1534"/>
                    <a:pt x="2954" y="1422"/>
                  </a:cubicBezTo>
                  <a:lnTo>
                    <a:pt x="2960" y="1419"/>
                  </a:lnTo>
                  <a:cubicBezTo>
                    <a:pt x="2982" y="1392"/>
                    <a:pt x="2963" y="1345"/>
                    <a:pt x="2975" y="1314"/>
                  </a:cubicBezTo>
                  <a:cubicBezTo>
                    <a:pt x="2994" y="1268"/>
                    <a:pt x="3046" y="1237"/>
                    <a:pt x="3083" y="1206"/>
                  </a:cubicBezTo>
                  <a:cubicBezTo>
                    <a:pt x="3232" y="1070"/>
                    <a:pt x="3293" y="820"/>
                    <a:pt x="3259" y="626"/>
                  </a:cubicBezTo>
                  <a:lnTo>
                    <a:pt x="3259" y="626"/>
                  </a:lnTo>
                  <a:cubicBezTo>
                    <a:pt x="3303" y="641"/>
                    <a:pt x="3324" y="681"/>
                    <a:pt x="3343" y="725"/>
                  </a:cubicBezTo>
                  <a:cubicBezTo>
                    <a:pt x="3368" y="811"/>
                    <a:pt x="3349" y="907"/>
                    <a:pt x="3337" y="993"/>
                  </a:cubicBezTo>
                  <a:cubicBezTo>
                    <a:pt x="3324" y="1132"/>
                    <a:pt x="3368" y="1302"/>
                    <a:pt x="3519" y="1342"/>
                  </a:cubicBezTo>
                  <a:cubicBezTo>
                    <a:pt x="3537" y="1347"/>
                    <a:pt x="3555" y="1349"/>
                    <a:pt x="3573" y="1349"/>
                  </a:cubicBezTo>
                  <a:cubicBezTo>
                    <a:pt x="3685" y="1349"/>
                    <a:pt x="3795" y="1264"/>
                    <a:pt x="3865" y="1163"/>
                  </a:cubicBezTo>
                  <a:cubicBezTo>
                    <a:pt x="3923" y="1080"/>
                    <a:pt x="3957" y="950"/>
                    <a:pt x="3979" y="851"/>
                  </a:cubicBezTo>
                  <a:cubicBezTo>
                    <a:pt x="3985" y="817"/>
                    <a:pt x="3973" y="519"/>
                    <a:pt x="3979" y="515"/>
                  </a:cubicBezTo>
                  <a:lnTo>
                    <a:pt x="3979" y="515"/>
                  </a:lnTo>
                  <a:cubicBezTo>
                    <a:pt x="3957" y="527"/>
                    <a:pt x="3939" y="543"/>
                    <a:pt x="3923" y="555"/>
                  </a:cubicBezTo>
                  <a:cubicBezTo>
                    <a:pt x="3957" y="472"/>
                    <a:pt x="3939" y="373"/>
                    <a:pt x="3871" y="314"/>
                  </a:cubicBezTo>
                  <a:cubicBezTo>
                    <a:pt x="3840" y="290"/>
                    <a:pt x="3799" y="276"/>
                    <a:pt x="3758" y="276"/>
                  </a:cubicBezTo>
                  <a:cubicBezTo>
                    <a:pt x="3711" y="276"/>
                    <a:pt x="3664" y="293"/>
                    <a:pt x="3633" y="330"/>
                  </a:cubicBezTo>
                  <a:cubicBezTo>
                    <a:pt x="3648" y="268"/>
                    <a:pt x="3689" y="209"/>
                    <a:pt x="3738" y="172"/>
                  </a:cubicBezTo>
                  <a:lnTo>
                    <a:pt x="3738" y="172"/>
                  </a:lnTo>
                  <a:cubicBezTo>
                    <a:pt x="3568" y="200"/>
                    <a:pt x="3414" y="302"/>
                    <a:pt x="3321" y="450"/>
                  </a:cubicBezTo>
                  <a:cubicBezTo>
                    <a:pt x="3253" y="388"/>
                    <a:pt x="3272" y="314"/>
                    <a:pt x="3232" y="246"/>
                  </a:cubicBezTo>
                  <a:cubicBezTo>
                    <a:pt x="3192" y="172"/>
                    <a:pt x="3114" y="113"/>
                    <a:pt x="3043" y="67"/>
                  </a:cubicBezTo>
                  <a:cubicBezTo>
                    <a:pt x="2968" y="21"/>
                    <a:pt x="2892" y="1"/>
                    <a:pt x="2812" y="1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4748;p104">
              <a:extLst>
                <a:ext uri="{FF2B5EF4-FFF2-40B4-BE49-F238E27FC236}">
                  <a16:creationId xmlns:a16="http://schemas.microsoft.com/office/drawing/2014/main" id="{B100DAD5-E4A7-2EC8-8134-D3C2E72B7D39}"/>
                </a:ext>
              </a:extLst>
            </p:cNvPr>
            <p:cNvSpPr/>
            <p:nvPr/>
          </p:nvSpPr>
          <p:spPr>
            <a:xfrm>
              <a:off x="6536681" y="4053079"/>
              <a:ext cx="21487" cy="23106"/>
            </a:xfrm>
            <a:custGeom>
              <a:avLst/>
              <a:gdLst/>
              <a:ahLst/>
              <a:cxnLst/>
              <a:rect l="l" t="t" r="r" b="b"/>
              <a:pathLst>
                <a:path w="199" h="214" extrusionOk="0">
                  <a:moveTo>
                    <a:pt x="1" y="1"/>
                  </a:moveTo>
                  <a:cubicBezTo>
                    <a:pt x="1" y="1"/>
                    <a:pt x="1" y="19"/>
                    <a:pt x="10" y="47"/>
                  </a:cubicBezTo>
                  <a:cubicBezTo>
                    <a:pt x="13" y="63"/>
                    <a:pt x="22" y="78"/>
                    <a:pt x="29" y="93"/>
                  </a:cubicBezTo>
                  <a:cubicBezTo>
                    <a:pt x="32" y="103"/>
                    <a:pt x="38" y="109"/>
                    <a:pt x="44" y="118"/>
                  </a:cubicBezTo>
                  <a:cubicBezTo>
                    <a:pt x="53" y="124"/>
                    <a:pt x="56" y="134"/>
                    <a:pt x="63" y="140"/>
                  </a:cubicBezTo>
                  <a:cubicBezTo>
                    <a:pt x="75" y="155"/>
                    <a:pt x="90" y="168"/>
                    <a:pt x="106" y="180"/>
                  </a:cubicBezTo>
                  <a:cubicBezTo>
                    <a:pt x="121" y="189"/>
                    <a:pt x="137" y="198"/>
                    <a:pt x="152" y="201"/>
                  </a:cubicBezTo>
                  <a:cubicBezTo>
                    <a:pt x="180" y="214"/>
                    <a:pt x="198" y="214"/>
                    <a:pt x="198" y="214"/>
                  </a:cubicBezTo>
                  <a:cubicBezTo>
                    <a:pt x="198" y="214"/>
                    <a:pt x="195" y="211"/>
                    <a:pt x="186" y="208"/>
                  </a:cubicBezTo>
                  <a:cubicBezTo>
                    <a:pt x="180" y="201"/>
                    <a:pt x="171" y="192"/>
                    <a:pt x="161" y="186"/>
                  </a:cubicBezTo>
                  <a:cubicBezTo>
                    <a:pt x="140" y="168"/>
                    <a:pt x="115" y="143"/>
                    <a:pt x="90" y="115"/>
                  </a:cubicBezTo>
                  <a:cubicBezTo>
                    <a:pt x="69" y="90"/>
                    <a:pt x="44" y="63"/>
                    <a:pt x="29" y="38"/>
                  </a:cubicBezTo>
                  <a:cubicBezTo>
                    <a:pt x="22" y="29"/>
                    <a:pt x="13" y="19"/>
                    <a:pt x="10" y="13"/>
                  </a:cubicBezTo>
                  <a:cubicBezTo>
                    <a:pt x="7" y="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92A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" name="Google Shape;1352;p62">
            <a:extLst>
              <a:ext uri="{FF2B5EF4-FFF2-40B4-BE49-F238E27FC236}">
                <a16:creationId xmlns:a16="http://schemas.microsoft.com/office/drawing/2014/main" id="{7293D23F-6F36-BE13-F349-881557F9ECDA}"/>
              </a:ext>
            </a:extLst>
          </p:cNvPr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355" name="Google Shape;1353;p62">
              <a:extLst>
                <a:ext uri="{FF2B5EF4-FFF2-40B4-BE49-F238E27FC236}">
                  <a16:creationId xmlns:a16="http://schemas.microsoft.com/office/drawing/2014/main" id="{55A844E7-981C-0BBE-40B2-724D89E9156A}"/>
                </a:ext>
              </a:extLst>
            </p:cNvPr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4;p62">
              <a:extLst>
                <a:ext uri="{FF2B5EF4-FFF2-40B4-BE49-F238E27FC236}">
                  <a16:creationId xmlns:a16="http://schemas.microsoft.com/office/drawing/2014/main" id="{FE130617-3450-750D-9CF5-688D65C41891}"/>
                </a:ext>
              </a:extLst>
            </p:cNvPr>
            <p:cNvSpPr/>
            <p:nvPr/>
          </p:nvSpPr>
          <p:spPr>
            <a:xfrm>
              <a:off x="891425" y="4642050"/>
              <a:ext cx="18747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7" name="Google Shape;1355;p6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D656A59-13B4-7CAF-56BD-248ACF1893B9}"/>
              </a:ext>
            </a:extLst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6;p6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E7450C8-E2C0-5B9F-84C3-D0A6A7743C48}"/>
              </a:ext>
            </a:extLst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7;p6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40A98D8-6414-09B0-939F-C516AC9BCA76}"/>
              </a:ext>
            </a:extLst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58;p6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7C4055B-8F4A-7567-81E3-B63EFF9CFE6C}"/>
              </a:ext>
            </a:extLst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401;p64">
            <a:extLst>
              <a:ext uri="{FF2B5EF4-FFF2-40B4-BE49-F238E27FC236}">
                <a16:creationId xmlns:a16="http://schemas.microsoft.com/office/drawing/2014/main" id="{8D875358-4406-5F0E-3B74-43827405DFA5}"/>
              </a:ext>
            </a:extLst>
          </p:cNvPr>
          <p:cNvSpPr txBox="1">
            <a:spLocks/>
          </p:cNvSpPr>
          <p:nvPr/>
        </p:nvSpPr>
        <p:spPr>
          <a:xfrm>
            <a:off x="1625015" y="5687825"/>
            <a:ext cx="3598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Optional Questions </a:t>
            </a:r>
          </a:p>
        </p:txBody>
      </p:sp>
      <p:sp>
        <p:nvSpPr>
          <p:cNvPr id="12" name="Google Shape;1402;p64">
            <a:extLst>
              <a:ext uri="{FF2B5EF4-FFF2-40B4-BE49-F238E27FC236}">
                <a16:creationId xmlns:a16="http://schemas.microsoft.com/office/drawing/2014/main" id="{6A46C953-3716-B56B-33B0-909C7BFC94C4}"/>
              </a:ext>
            </a:extLst>
          </p:cNvPr>
          <p:cNvSpPr txBox="1">
            <a:spLocks/>
          </p:cNvSpPr>
          <p:nvPr/>
        </p:nvSpPr>
        <p:spPr>
          <a:xfrm>
            <a:off x="1625015" y="6063134"/>
            <a:ext cx="3787430" cy="95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The participant is asked whether they have any other comments to contribute at the end of the survey.</a:t>
            </a:r>
            <a:endParaRPr lang="en-US" sz="1100"/>
          </a:p>
        </p:txBody>
      </p:sp>
      <p:sp>
        <p:nvSpPr>
          <p:cNvPr id="13" name="Google Shape;1404;p64">
            <a:extLst>
              <a:ext uri="{FF2B5EF4-FFF2-40B4-BE49-F238E27FC236}">
                <a16:creationId xmlns:a16="http://schemas.microsoft.com/office/drawing/2014/main" id="{8F382106-FF07-76A8-2DD6-A5E4BD832E6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625015" y="6935640"/>
            <a:ext cx="359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</a:t>
            </a:r>
            <a:r>
              <a:rPr lang="en-US"/>
              <a:t>s</a:t>
            </a:r>
            <a:r>
              <a:rPr lang="en"/>
              <a:t>e Option  </a:t>
            </a:r>
            <a:endParaRPr/>
          </a:p>
        </p:txBody>
      </p:sp>
      <p:sp>
        <p:nvSpPr>
          <p:cNvPr id="14" name="Google Shape;1405;p64">
            <a:extLst>
              <a:ext uri="{FF2B5EF4-FFF2-40B4-BE49-F238E27FC236}">
                <a16:creationId xmlns:a16="http://schemas.microsoft.com/office/drawing/2014/main" id="{725CDDDC-0397-3F70-5A64-0F43E4486EB4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625014" y="7310949"/>
            <a:ext cx="4162037" cy="11260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/>
              <a:t>There are a variety of questions, including multiple-choice, rating scale, checkbox, and open-ended inquiries. </a:t>
            </a:r>
            <a:endParaRPr/>
          </a:p>
        </p:txBody>
      </p:sp>
      <p:grpSp>
        <p:nvGrpSpPr>
          <p:cNvPr id="20" name="Google Shape;3753;p102">
            <a:extLst>
              <a:ext uri="{FF2B5EF4-FFF2-40B4-BE49-F238E27FC236}">
                <a16:creationId xmlns:a16="http://schemas.microsoft.com/office/drawing/2014/main" id="{511D60F9-8B7F-2E27-2A83-984399F4EBBB}"/>
              </a:ext>
            </a:extLst>
          </p:cNvPr>
          <p:cNvGrpSpPr/>
          <p:nvPr/>
        </p:nvGrpSpPr>
        <p:grpSpPr>
          <a:xfrm>
            <a:off x="1110128" y="6052296"/>
            <a:ext cx="349211" cy="348420"/>
            <a:chOff x="7875370" y="3451780"/>
            <a:chExt cx="349211" cy="348420"/>
          </a:xfrm>
        </p:grpSpPr>
        <p:sp>
          <p:nvSpPr>
            <p:cNvPr id="21" name="Google Shape;3754;p102">
              <a:extLst>
                <a:ext uri="{FF2B5EF4-FFF2-40B4-BE49-F238E27FC236}">
                  <a16:creationId xmlns:a16="http://schemas.microsoft.com/office/drawing/2014/main" id="{DFED6867-7179-8A97-BACB-1439F1EF56D3}"/>
                </a:ext>
              </a:extLst>
            </p:cNvPr>
            <p:cNvSpPr/>
            <p:nvPr/>
          </p:nvSpPr>
          <p:spPr>
            <a:xfrm>
              <a:off x="7875370" y="3451780"/>
              <a:ext cx="319393" cy="348420"/>
            </a:xfrm>
            <a:custGeom>
              <a:avLst/>
              <a:gdLst/>
              <a:ahLst/>
              <a:cxnLst/>
              <a:rect l="l" t="t" r="r" b="b"/>
              <a:pathLst>
                <a:path w="9694" h="10575" extrusionOk="0">
                  <a:moveTo>
                    <a:pt x="8336" y="644"/>
                  </a:moveTo>
                  <a:cubicBezTo>
                    <a:pt x="8741" y="644"/>
                    <a:pt x="9050" y="977"/>
                    <a:pt x="9050" y="1358"/>
                  </a:cubicBezTo>
                  <a:lnTo>
                    <a:pt x="9050" y="2072"/>
                  </a:lnTo>
                  <a:lnTo>
                    <a:pt x="7621" y="2072"/>
                  </a:lnTo>
                  <a:lnTo>
                    <a:pt x="7621" y="1358"/>
                  </a:lnTo>
                  <a:cubicBezTo>
                    <a:pt x="7621" y="977"/>
                    <a:pt x="7955" y="644"/>
                    <a:pt x="8336" y="644"/>
                  </a:cubicBezTo>
                  <a:close/>
                  <a:moveTo>
                    <a:pt x="7193" y="620"/>
                  </a:moveTo>
                  <a:cubicBezTo>
                    <a:pt x="7074" y="834"/>
                    <a:pt x="6978" y="1072"/>
                    <a:pt x="6978" y="1334"/>
                  </a:cubicBezTo>
                  <a:lnTo>
                    <a:pt x="6978" y="9931"/>
                  </a:lnTo>
                  <a:lnTo>
                    <a:pt x="596" y="9931"/>
                  </a:lnTo>
                  <a:lnTo>
                    <a:pt x="596" y="1334"/>
                  </a:lnTo>
                  <a:cubicBezTo>
                    <a:pt x="596" y="953"/>
                    <a:pt x="929" y="620"/>
                    <a:pt x="1310" y="620"/>
                  </a:cubicBezTo>
                  <a:close/>
                  <a:moveTo>
                    <a:pt x="1358" y="1"/>
                  </a:moveTo>
                  <a:cubicBezTo>
                    <a:pt x="596" y="1"/>
                    <a:pt x="1" y="596"/>
                    <a:pt x="1" y="1334"/>
                  </a:cubicBezTo>
                  <a:lnTo>
                    <a:pt x="1" y="10265"/>
                  </a:lnTo>
                  <a:cubicBezTo>
                    <a:pt x="1" y="10455"/>
                    <a:pt x="167" y="10574"/>
                    <a:pt x="310" y="10574"/>
                  </a:cubicBezTo>
                  <a:lnTo>
                    <a:pt x="7312" y="10574"/>
                  </a:lnTo>
                  <a:cubicBezTo>
                    <a:pt x="7478" y="10574"/>
                    <a:pt x="7597" y="10407"/>
                    <a:pt x="7597" y="10265"/>
                  </a:cubicBezTo>
                  <a:lnTo>
                    <a:pt x="7597" y="2715"/>
                  </a:lnTo>
                  <a:lnTo>
                    <a:pt x="9360" y="2715"/>
                  </a:lnTo>
                  <a:cubicBezTo>
                    <a:pt x="9526" y="2715"/>
                    <a:pt x="9693" y="2549"/>
                    <a:pt x="9693" y="2382"/>
                  </a:cubicBezTo>
                  <a:lnTo>
                    <a:pt x="9693" y="1334"/>
                  </a:lnTo>
                  <a:cubicBezTo>
                    <a:pt x="9693" y="596"/>
                    <a:pt x="9098" y="1"/>
                    <a:pt x="8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55;p102">
              <a:extLst>
                <a:ext uri="{FF2B5EF4-FFF2-40B4-BE49-F238E27FC236}">
                  <a16:creationId xmlns:a16="http://schemas.microsoft.com/office/drawing/2014/main" id="{7FDD4209-FB7F-6218-5F05-7D83B9EBAE4B}"/>
                </a:ext>
              </a:extLst>
            </p:cNvPr>
            <p:cNvSpPr/>
            <p:nvPr/>
          </p:nvSpPr>
          <p:spPr>
            <a:xfrm>
              <a:off x="7916950" y="3492569"/>
              <a:ext cx="168724" cy="170306"/>
            </a:xfrm>
            <a:custGeom>
              <a:avLst/>
              <a:gdLst/>
              <a:ahLst/>
              <a:cxnLst/>
              <a:rect l="l" t="t" r="r" b="b"/>
              <a:pathLst>
                <a:path w="5121" h="5169" extrusionOk="0">
                  <a:moveTo>
                    <a:pt x="4502" y="668"/>
                  </a:moveTo>
                  <a:lnTo>
                    <a:pt x="4502" y="4573"/>
                  </a:lnTo>
                  <a:lnTo>
                    <a:pt x="596" y="4573"/>
                  </a:lnTo>
                  <a:lnTo>
                    <a:pt x="596" y="668"/>
                  </a:lnTo>
                  <a:close/>
                  <a:moveTo>
                    <a:pt x="287" y="1"/>
                  </a:moveTo>
                  <a:cubicBezTo>
                    <a:pt x="120" y="1"/>
                    <a:pt x="1" y="168"/>
                    <a:pt x="1" y="311"/>
                  </a:cubicBezTo>
                  <a:lnTo>
                    <a:pt x="1" y="4859"/>
                  </a:lnTo>
                  <a:cubicBezTo>
                    <a:pt x="1" y="5050"/>
                    <a:pt x="144" y="5169"/>
                    <a:pt x="287" y="5169"/>
                  </a:cubicBezTo>
                  <a:lnTo>
                    <a:pt x="4811" y="5169"/>
                  </a:lnTo>
                  <a:cubicBezTo>
                    <a:pt x="5002" y="5169"/>
                    <a:pt x="5121" y="5002"/>
                    <a:pt x="5121" y="4859"/>
                  </a:cubicBezTo>
                  <a:lnTo>
                    <a:pt x="5121" y="334"/>
                  </a:lnTo>
                  <a:cubicBezTo>
                    <a:pt x="5121" y="168"/>
                    <a:pt x="4978" y="1"/>
                    <a:pt x="4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56;p102">
              <a:extLst>
                <a:ext uri="{FF2B5EF4-FFF2-40B4-BE49-F238E27FC236}">
                  <a16:creationId xmlns:a16="http://schemas.microsoft.com/office/drawing/2014/main" id="{E9072303-F7B8-3734-C587-DAE82419C4E8}"/>
                </a:ext>
              </a:extLst>
            </p:cNvPr>
            <p:cNvSpPr/>
            <p:nvPr/>
          </p:nvSpPr>
          <p:spPr>
            <a:xfrm>
              <a:off x="7963241" y="3541496"/>
              <a:ext cx="80853" cy="74297"/>
            </a:xfrm>
            <a:custGeom>
              <a:avLst/>
              <a:gdLst/>
              <a:ahLst/>
              <a:cxnLst/>
              <a:rect l="l" t="t" r="r" b="b"/>
              <a:pathLst>
                <a:path w="2454" h="2255" extrusionOk="0">
                  <a:moveTo>
                    <a:pt x="620" y="755"/>
                  </a:moveTo>
                  <a:lnTo>
                    <a:pt x="1382" y="1112"/>
                  </a:lnTo>
                  <a:lnTo>
                    <a:pt x="620" y="1469"/>
                  </a:lnTo>
                  <a:lnTo>
                    <a:pt x="620" y="755"/>
                  </a:lnTo>
                  <a:close/>
                  <a:moveTo>
                    <a:pt x="321" y="1"/>
                  </a:moveTo>
                  <a:cubicBezTo>
                    <a:pt x="264" y="1"/>
                    <a:pt x="200" y="12"/>
                    <a:pt x="144" y="40"/>
                  </a:cubicBezTo>
                  <a:cubicBezTo>
                    <a:pt x="49" y="112"/>
                    <a:pt x="1" y="183"/>
                    <a:pt x="1" y="302"/>
                  </a:cubicBezTo>
                  <a:lnTo>
                    <a:pt x="1" y="1945"/>
                  </a:lnTo>
                  <a:cubicBezTo>
                    <a:pt x="1" y="2040"/>
                    <a:pt x="49" y="2136"/>
                    <a:pt x="144" y="2183"/>
                  </a:cubicBezTo>
                  <a:cubicBezTo>
                    <a:pt x="191" y="2207"/>
                    <a:pt x="263" y="2255"/>
                    <a:pt x="310" y="2255"/>
                  </a:cubicBezTo>
                  <a:cubicBezTo>
                    <a:pt x="358" y="2255"/>
                    <a:pt x="406" y="2255"/>
                    <a:pt x="430" y="2207"/>
                  </a:cubicBezTo>
                  <a:lnTo>
                    <a:pt x="2287" y="1374"/>
                  </a:lnTo>
                  <a:cubicBezTo>
                    <a:pt x="2406" y="1326"/>
                    <a:pt x="2454" y="1231"/>
                    <a:pt x="2454" y="1112"/>
                  </a:cubicBezTo>
                  <a:cubicBezTo>
                    <a:pt x="2454" y="993"/>
                    <a:pt x="2406" y="874"/>
                    <a:pt x="2287" y="850"/>
                  </a:cubicBezTo>
                  <a:lnTo>
                    <a:pt x="430" y="16"/>
                  </a:lnTo>
                  <a:cubicBezTo>
                    <a:pt x="400" y="6"/>
                    <a:pt x="362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57;p102">
              <a:extLst>
                <a:ext uri="{FF2B5EF4-FFF2-40B4-BE49-F238E27FC236}">
                  <a16:creationId xmlns:a16="http://schemas.microsoft.com/office/drawing/2014/main" id="{99A4808A-1672-1D88-2F2F-4EA8B100F2E2}"/>
                </a:ext>
              </a:extLst>
            </p:cNvPr>
            <p:cNvSpPr/>
            <p:nvPr/>
          </p:nvSpPr>
          <p:spPr>
            <a:xfrm>
              <a:off x="7916950" y="3696580"/>
              <a:ext cx="168724" cy="19670"/>
            </a:xfrm>
            <a:custGeom>
              <a:avLst/>
              <a:gdLst/>
              <a:ahLst/>
              <a:cxnLst/>
              <a:rect l="l" t="t" r="r" b="b"/>
              <a:pathLst>
                <a:path w="5121" h="597" extrusionOk="0">
                  <a:moveTo>
                    <a:pt x="287" y="1"/>
                  </a:moveTo>
                  <a:cubicBezTo>
                    <a:pt x="120" y="1"/>
                    <a:pt x="1" y="167"/>
                    <a:pt x="1" y="310"/>
                  </a:cubicBezTo>
                  <a:cubicBezTo>
                    <a:pt x="1" y="453"/>
                    <a:pt x="144" y="596"/>
                    <a:pt x="287" y="596"/>
                  </a:cubicBezTo>
                  <a:lnTo>
                    <a:pt x="4811" y="596"/>
                  </a:lnTo>
                  <a:cubicBezTo>
                    <a:pt x="5002" y="596"/>
                    <a:pt x="5121" y="453"/>
                    <a:pt x="5121" y="310"/>
                  </a:cubicBezTo>
                  <a:cubicBezTo>
                    <a:pt x="5121" y="167"/>
                    <a:pt x="4978" y="1"/>
                    <a:pt x="4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58;p102">
              <a:extLst>
                <a:ext uri="{FF2B5EF4-FFF2-40B4-BE49-F238E27FC236}">
                  <a16:creationId xmlns:a16="http://schemas.microsoft.com/office/drawing/2014/main" id="{66CA0CAC-E3DE-003F-83C9-1E7A4D53F933}"/>
                </a:ext>
              </a:extLst>
            </p:cNvPr>
            <p:cNvSpPr/>
            <p:nvPr/>
          </p:nvSpPr>
          <p:spPr>
            <a:xfrm>
              <a:off x="7916950" y="3738159"/>
              <a:ext cx="168724" cy="19670"/>
            </a:xfrm>
            <a:custGeom>
              <a:avLst/>
              <a:gdLst/>
              <a:ahLst/>
              <a:cxnLst/>
              <a:rect l="l" t="t" r="r" b="b"/>
              <a:pathLst>
                <a:path w="5121" h="597" extrusionOk="0">
                  <a:moveTo>
                    <a:pt x="287" y="1"/>
                  </a:moveTo>
                  <a:cubicBezTo>
                    <a:pt x="120" y="1"/>
                    <a:pt x="1" y="144"/>
                    <a:pt x="1" y="287"/>
                  </a:cubicBezTo>
                  <a:cubicBezTo>
                    <a:pt x="1" y="453"/>
                    <a:pt x="144" y="596"/>
                    <a:pt x="287" y="596"/>
                  </a:cubicBezTo>
                  <a:lnTo>
                    <a:pt x="4811" y="596"/>
                  </a:lnTo>
                  <a:cubicBezTo>
                    <a:pt x="5002" y="596"/>
                    <a:pt x="5121" y="453"/>
                    <a:pt x="5121" y="287"/>
                  </a:cubicBezTo>
                  <a:cubicBezTo>
                    <a:pt x="5121" y="144"/>
                    <a:pt x="4978" y="1"/>
                    <a:pt x="4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3759;p102">
              <a:extLst>
                <a:ext uri="{FF2B5EF4-FFF2-40B4-BE49-F238E27FC236}">
                  <a16:creationId xmlns:a16="http://schemas.microsoft.com/office/drawing/2014/main" id="{9BF41496-9BC4-44E8-1E10-32204F52FBAF}"/>
                </a:ext>
              </a:extLst>
            </p:cNvPr>
            <p:cNvSpPr/>
            <p:nvPr/>
          </p:nvSpPr>
          <p:spPr>
            <a:xfrm>
              <a:off x="8161750" y="3562417"/>
              <a:ext cx="62831" cy="236991"/>
            </a:xfrm>
            <a:custGeom>
              <a:avLst/>
              <a:gdLst/>
              <a:ahLst/>
              <a:cxnLst/>
              <a:rect l="l" t="t" r="r" b="b"/>
              <a:pathLst>
                <a:path w="1907" h="7193" extrusionOk="0">
                  <a:moveTo>
                    <a:pt x="1144" y="620"/>
                  </a:moveTo>
                  <a:cubicBezTo>
                    <a:pt x="1192" y="620"/>
                    <a:pt x="1239" y="691"/>
                    <a:pt x="1239" y="715"/>
                  </a:cubicBezTo>
                  <a:lnTo>
                    <a:pt x="1239" y="1215"/>
                  </a:lnTo>
                  <a:lnTo>
                    <a:pt x="596" y="1215"/>
                  </a:lnTo>
                  <a:lnTo>
                    <a:pt x="596" y="715"/>
                  </a:lnTo>
                  <a:cubicBezTo>
                    <a:pt x="596" y="667"/>
                    <a:pt x="668" y="620"/>
                    <a:pt x="715" y="620"/>
                  </a:cubicBezTo>
                  <a:close/>
                  <a:moveTo>
                    <a:pt x="1239" y="1858"/>
                  </a:moveTo>
                  <a:lnTo>
                    <a:pt x="1239" y="4954"/>
                  </a:lnTo>
                  <a:lnTo>
                    <a:pt x="596" y="4954"/>
                  </a:lnTo>
                  <a:lnTo>
                    <a:pt x="596" y="1858"/>
                  </a:lnTo>
                  <a:close/>
                  <a:moveTo>
                    <a:pt x="1120" y="5573"/>
                  </a:moveTo>
                  <a:lnTo>
                    <a:pt x="930" y="6025"/>
                  </a:lnTo>
                  <a:lnTo>
                    <a:pt x="763" y="5573"/>
                  </a:lnTo>
                  <a:close/>
                  <a:moveTo>
                    <a:pt x="715" y="0"/>
                  </a:moveTo>
                  <a:cubicBezTo>
                    <a:pt x="334" y="0"/>
                    <a:pt x="1" y="334"/>
                    <a:pt x="1" y="715"/>
                  </a:cubicBezTo>
                  <a:lnTo>
                    <a:pt x="1" y="5240"/>
                  </a:lnTo>
                  <a:cubicBezTo>
                    <a:pt x="1" y="5263"/>
                    <a:pt x="1" y="5311"/>
                    <a:pt x="49" y="5359"/>
                  </a:cubicBezTo>
                  <a:lnTo>
                    <a:pt x="668" y="7002"/>
                  </a:lnTo>
                  <a:cubicBezTo>
                    <a:pt x="715" y="7121"/>
                    <a:pt x="811" y="7192"/>
                    <a:pt x="954" y="7192"/>
                  </a:cubicBezTo>
                  <a:cubicBezTo>
                    <a:pt x="1120" y="7192"/>
                    <a:pt x="1192" y="7121"/>
                    <a:pt x="1263" y="7002"/>
                  </a:cubicBezTo>
                  <a:lnTo>
                    <a:pt x="1882" y="5359"/>
                  </a:lnTo>
                  <a:cubicBezTo>
                    <a:pt x="1882" y="5335"/>
                    <a:pt x="1906" y="5311"/>
                    <a:pt x="1906" y="5240"/>
                  </a:cubicBezTo>
                  <a:lnTo>
                    <a:pt x="1906" y="715"/>
                  </a:lnTo>
                  <a:cubicBezTo>
                    <a:pt x="1858" y="334"/>
                    <a:pt x="1525" y="0"/>
                    <a:pt x="1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2" name="Google Shape;3681;p102">
            <a:extLst>
              <a:ext uri="{FF2B5EF4-FFF2-40B4-BE49-F238E27FC236}">
                <a16:creationId xmlns:a16="http://schemas.microsoft.com/office/drawing/2014/main" id="{77B7CA09-010D-42F4-2612-83F7F634EA00}"/>
              </a:ext>
            </a:extLst>
          </p:cNvPr>
          <p:cNvGrpSpPr/>
          <p:nvPr/>
        </p:nvGrpSpPr>
        <p:grpSpPr>
          <a:xfrm>
            <a:off x="1075185" y="7254407"/>
            <a:ext cx="377683" cy="492988"/>
            <a:chOff x="1618739" y="2757378"/>
            <a:chExt cx="279362" cy="348420"/>
          </a:xfrm>
        </p:grpSpPr>
        <p:sp>
          <p:nvSpPr>
            <p:cNvPr id="1363" name="Google Shape;3682;p102">
              <a:extLst>
                <a:ext uri="{FF2B5EF4-FFF2-40B4-BE49-F238E27FC236}">
                  <a16:creationId xmlns:a16="http://schemas.microsoft.com/office/drawing/2014/main" id="{B0EB63D4-5F2E-6388-8129-DF1CF4316DA2}"/>
                </a:ext>
              </a:extLst>
            </p:cNvPr>
            <p:cNvSpPr/>
            <p:nvPr/>
          </p:nvSpPr>
          <p:spPr>
            <a:xfrm>
              <a:off x="1618739" y="2757378"/>
              <a:ext cx="279362" cy="348420"/>
            </a:xfrm>
            <a:custGeom>
              <a:avLst/>
              <a:gdLst/>
              <a:ahLst/>
              <a:cxnLst/>
              <a:rect l="l" t="t" r="r" b="b"/>
              <a:pathLst>
                <a:path w="8479" h="10575" extrusionOk="0">
                  <a:moveTo>
                    <a:pt x="6836" y="620"/>
                  </a:moveTo>
                  <a:lnTo>
                    <a:pt x="6336" y="1668"/>
                  </a:lnTo>
                  <a:lnTo>
                    <a:pt x="2192" y="1668"/>
                  </a:lnTo>
                  <a:lnTo>
                    <a:pt x="1692" y="620"/>
                  </a:lnTo>
                  <a:close/>
                  <a:moveTo>
                    <a:pt x="6217" y="2287"/>
                  </a:moveTo>
                  <a:lnTo>
                    <a:pt x="6217" y="6193"/>
                  </a:lnTo>
                  <a:lnTo>
                    <a:pt x="2311" y="6193"/>
                  </a:lnTo>
                  <a:lnTo>
                    <a:pt x="2311" y="2287"/>
                  </a:lnTo>
                  <a:close/>
                  <a:moveTo>
                    <a:pt x="644" y="1644"/>
                  </a:moveTo>
                  <a:lnTo>
                    <a:pt x="1692" y="2144"/>
                  </a:lnTo>
                  <a:lnTo>
                    <a:pt x="1692" y="6264"/>
                  </a:lnTo>
                  <a:lnTo>
                    <a:pt x="644" y="6788"/>
                  </a:lnTo>
                  <a:lnTo>
                    <a:pt x="644" y="1644"/>
                  </a:lnTo>
                  <a:close/>
                  <a:moveTo>
                    <a:pt x="7836" y="1668"/>
                  </a:moveTo>
                  <a:lnTo>
                    <a:pt x="7836" y="6812"/>
                  </a:lnTo>
                  <a:lnTo>
                    <a:pt x="6812" y="6312"/>
                  </a:lnTo>
                  <a:lnTo>
                    <a:pt x="6812" y="2168"/>
                  </a:lnTo>
                  <a:lnTo>
                    <a:pt x="7836" y="1668"/>
                  </a:lnTo>
                  <a:close/>
                  <a:moveTo>
                    <a:pt x="6288" y="6788"/>
                  </a:moveTo>
                  <a:lnTo>
                    <a:pt x="6788" y="7836"/>
                  </a:lnTo>
                  <a:lnTo>
                    <a:pt x="1644" y="7836"/>
                  </a:lnTo>
                  <a:lnTo>
                    <a:pt x="2144" y="6788"/>
                  </a:lnTo>
                  <a:close/>
                  <a:moveTo>
                    <a:pt x="4788" y="8455"/>
                  </a:moveTo>
                  <a:lnTo>
                    <a:pt x="4788" y="9931"/>
                  </a:lnTo>
                  <a:lnTo>
                    <a:pt x="3740" y="9931"/>
                  </a:lnTo>
                  <a:lnTo>
                    <a:pt x="3740" y="8455"/>
                  </a:lnTo>
                  <a:close/>
                  <a:moveTo>
                    <a:pt x="1144" y="1"/>
                  </a:moveTo>
                  <a:cubicBezTo>
                    <a:pt x="1025" y="1"/>
                    <a:pt x="930" y="49"/>
                    <a:pt x="882" y="144"/>
                  </a:cubicBezTo>
                  <a:cubicBezTo>
                    <a:pt x="811" y="239"/>
                    <a:pt x="811" y="358"/>
                    <a:pt x="882" y="453"/>
                  </a:cubicBezTo>
                  <a:lnTo>
                    <a:pt x="1287" y="1287"/>
                  </a:lnTo>
                  <a:lnTo>
                    <a:pt x="453" y="858"/>
                  </a:lnTo>
                  <a:cubicBezTo>
                    <a:pt x="413" y="838"/>
                    <a:pt x="369" y="831"/>
                    <a:pt x="325" y="831"/>
                  </a:cubicBezTo>
                  <a:cubicBezTo>
                    <a:pt x="266" y="831"/>
                    <a:pt x="209" y="844"/>
                    <a:pt x="168" y="858"/>
                  </a:cubicBezTo>
                  <a:cubicBezTo>
                    <a:pt x="72" y="930"/>
                    <a:pt x="1" y="1001"/>
                    <a:pt x="1" y="1120"/>
                  </a:cubicBezTo>
                  <a:lnTo>
                    <a:pt x="1" y="7312"/>
                  </a:lnTo>
                  <a:cubicBezTo>
                    <a:pt x="1" y="7431"/>
                    <a:pt x="72" y="7526"/>
                    <a:pt x="168" y="7598"/>
                  </a:cubicBezTo>
                  <a:cubicBezTo>
                    <a:pt x="215" y="7621"/>
                    <a:pt x="287" y="7645"/>
                    <a:pt x="311" y="7645"/>
                  </a:cubicBezTo>
                  <a:cubicBezTo>
                    <a:pt x="358" y="7645"/>
                    <a:pt x="406" y="7645"/>
                    <a:pt x="453" y="7621"/>
                  </a:cubicBezTo>
                  <a:lnTo>
                    <a:pt x="1287" y="7193"/>
                  </a:lnTo>
                  <a:lnTo>
                    <a:pt x="882" y="8026"/>
                  </a:lnTo>
                  <a:cubicBezTo>
                    <a:pt x="811" y="8122"/>
                    <a:pt x="834" y="8241"/>
                    <a:pt x="882" y="8336"/>
                  </a:cubicBezTo>
                  <a:cubicBezTo>
                    <a:pt x="930" y="8431"/>
                    <a:pt x="1025" y="8479"/>
                    <a:pt x="1144" y="8479"/>
                  </a:cubicBezTo>
                  <a:lnTo>
                    <a:pt x="3097" y="8479"/>
                  </a:lnTo>
                  <a:lnTo>
                    <a:pt x="3097" y="10265"/>
                  </a:lnTo>
                  <a:cubicBezTo>
                    <a:pt x="3097" y="10455"/>
                    <a:pt x="3264" y="10574"/>
                    <a:pt x="3406" y="10574"/>
                  </a:cubicBezTo>
                  <a:lnTo>
                    <a:pt x="5050" y="10574"/>
                  </a:lnTo>
                  <a:cubicBezTo>
                    <a:pt x="5216" y="10574"/>
                    <a:pt x="5335" y="10408"/>
                    <a:pt x="5335" y="10265"/>
                  </a:cubicBezTo>
                  <a:lnTo>
                    <a:pt x="5335" y="8479"/>
                  </a:lnTo>
                  <a:lnTo>
                    <a:pt x="7312" y="8479"/>
                  </a:lnTo>
                  <a:cubicBezTo>
                    <a:pt x="7431" y="8479"/>
                    <a:pt x="7503" y="8431"/>
                    <a:pt x="7574" y="8336"/>
                  </a:cubicBezTo>
                  <a:cubicBezTo>
                    <a:pt x="7622" y="8241"/>
                    <a:pt x="7622" y="8122"/>
                    <a:pt x="7574" y="8026"/>
                  </a:cubicBezTo>
                  <a:lnTo>
                    <a:pt x="7145" y="7193"/>
                  </a:lnTo>
                  <a:lnTo>
                    <a:pt x="7979" y="7621"/>
                  </a:lnTo>
                  <a:cubicBezTo>
                    <a:pt x="8026" y="7645"/>
                    <a:pt x="8074" y="7645"/>
                    <a:pt x="8146" y="7645"/>
                  </a:cubicBezTo>
                  <a:cubicBezTo>
                    <a:pt x="8193" y="7645"/>
                    <a:pt x="8265" y="7621"/>
                    <a:pt x="8288" y="7598"/>
                  </a:cubicBezTo>
                  <a:cubicBezTo>
                    <a:pt x="8384" y="7526"/>
                    <a:pt x="8431" y="7431"/>
                    <a:pt x="8431" y="7312"/>
                  </a:cubicBezTo>
                  <a:lnTo>
                    <a:pt x="8431" y="1120"/>
                  </a:lnTo>
                  <a:cubicBezTo>
                    <a:pt x="8479" y="1049"/>
                    <a:pt x="8407" y="930"/>
                    <a:pt x="8312" y="858"/>
                  </a:cubicBezTo>
                  <a:cubicBezTo>
                    <a:pt x="8276" y="834"/>
                    <a:pt x="8229" y="822"/>
                    <a:pt x="8178" y="822"/>
                  </a:cubicBezTo>
                  <a:cubicBezTo>
                    <a:pt x="8128" y="822"/>
                    <a:pt x="8074" y="834"/>
                    <a:pt x="8026" y="858"/>
                  </a:cubicBezTo>
                  <a:lnTo>
                    <a:pt x="7193" y="1287"/>
                  </a:lnTo>
                  <a:lnTo>
                    <a:pt x="7598" y="453"/>
                  </a:lnTo>
                  <a:cubicBezTo>
                    <a:pt x="7669" y="358"/>
                    <a:pt x="7645" y="239"/>
                    <a:pt x="7598" y="144"/>
                  </a:cubicBezTo>
                  <a:cubicBezTo>
                    <a:pt x="7550" y="49"/>
                    <a:pt x="7455" y="1"/>
                    <a:pt x="7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3683;p102">
              <a:extLst>
                <a:ext uri="{FF2B5EF4-FFF2-40B4-BE49-F238E27FC236}">
                  <a16:creationId xmlns:a16="http://schemas.microsoft.com/office/drawing/2014/main" id="{A8947EA4-EF7A-1291-B324-E658503B537E}"/>
                </a:ext>
              </a:extLst>
            </p:cNvPr>
            <p:cNvSpPr/>
            <p:nvPr/>
          </p:nvSpPr>
          <p:spPr>
            <a:xfrm>
              <a:off x="1714484" y="2852333"/>
              <a:ext cx="87904" cy="87904"/>
            </a:xfrm>
            <a:custGeom>
              <a:avLst/>
              <a:gdLst/>
              <a:ahLst/>
              <a:cxnLst/>
              <a:rect l="l" t="t" r="r" b="b"/>
              <a:pathLst>
                <a:path w="2668" h="2668" extrusionOk="0">
                  <a:moveTo>
                    <a:pt x="1334" y="620"/>
                  </a:moveTo>
                  <a:cubicBezTo>
                    <a:pt x="1715" y="620"/>
                    <a:pt x="2048" y="953"/>
                    <a:pt x="2048" y="1334"/>
                  </a:cubicBezTo>
                  <a:cubicBezTo>
                    <a:pt x="2072" y="1739"/>
                    <a:pt x="1763" y="2048"/>
                    <a:pt x="1334" y="2048"/>
                  </a:cubicBezTo>
                  <a:cubicBezTo>
                    <a:pt x="953" y="2048"/>
                    <a:pt x="619" y="1739"/>
                    <a:pt x="619" y="1334"/>
                  </a:cubicBezTo>
                  <a:cubicBezTo>
                    <a:pt x="619" y="953"/>
                    <a:pt x="953" y="620"/>
                    <a:pt x="1334" y="620"/>
                  </a:cubicBezTo>
                  <a:close/>
                  <a:moveTo>
                    <a:pt x="1334" y="0"/>
                  </a:moveTo>
                  <a:cubicBezTo>
                    <a:pt x="596" y="0"/>
                    <a:pt x="0" y="596"/>
                    <a:pt x="0" y="1334"/>
                  </a:cubicBezTo>
                  <a:cubicBezTo>
                    <a:pt x="0" y="2072"/>
                    <a:pt x="596" y="2668"/>
                    <a:pt x="1334" y="2668"/>
                  </a:cubicBezTo>
                  <a:cubicBezTo>
                    <a:pt x="2072" y="2668"/>
                    <a:pt x="2668" y="2072"/>
                    <a:pt x="2668" y="1334"/>
                  </a:cubicBezTo>
                  <a:cubicBezTo>
                    <a:pt x="2668" y="596"/>
                    <a:pt x="2072" y="0"/>
                    <a:pt x="1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5" name="Google Shape;1876;p75">
            <a:extLst>
              <a:ext uri="{FF2B5EF4-FFF2-40B4-BE49-F238E27FC236}">
                <a16:creationId xmlns:a16="http://schemas.microsoft.com/office/drawing/2014/main" id="{ED7CE993-B62E-769A-3BB3-A90A65464CA6}"/>
              </a:ext>
            </a:extLst>
          </p:cNvPr>
          <p:cNvGrpSpPr/>
          <p:nvPr/>
        </p:nvGrpSpPr>
        <p:grpSpPr>
          <a:xfrm>
            <a:off x="5989197" y="5687825"/>
            <a:ext cx="2736342" cy="1939498"/>
            <a:chOff x="5416949" y="2481916"/>
            <a:chExt cx="2811049" cy="1836673"/>
          </a:xfrm>
        </p:grpSpPr>
        <p:sp>
          <p:nvSpPr>
            <p:cNvPr id="1366" name="Google Shape;1877;p75">
              <a:extLst>
                <a:ext uri="{FF2B5EF4-FFF2-40B4-BE49-F238E27FC236}">
                  <a16:creationId xmlns:a16="http://schemas.microsoft.com/office/drawing/2014/main" id="{53F78C69-3B39-E0F0-9683-A6F6C2891266}"/>
                </a:ext>
              </a:extLst>
            </p:cNvPr>
            <p:cNvSpPr/>
            <p:nvPr/>
          </p:nvSpPr>
          <p:spPr>
            <a:xfrm>
              <a:off x="5998716" y="2543913"/>
              <a:ext cx="1731722" cy="585151"/>
            </a:xfrm>
            <a:custGeom>
              <a:avLst/>
              <a:gdLst/>
              <a:ahLst/>
              <a:cxnLst/>
              <a:rect l="l" t="t" r="r" b="b"/>
              <a:pathLst>
                <a:path w="86478" h="29221" extrusionOk="0">
                  <a:moveTo>
                    <a:pt x="1" y="26796"/>
                  </a:moveTo>
                  <a:cubicBezTo>
                    <a:pt x="1" y="26796"/>
                    <a:pt x="0" y="26797"/>
                    <a:pt x="0" y="26797"/>
                  </a:cubicBezTo>
                  <a:cubicBezTo>
                    <a:pt x="0" y="26797"/>
                    <a:pt x="1" y="26796"/>
                    <a:pt x="1" y="26796"/>
                  </a:cubicBezTo>
                  <a:close/>
                  <a:moveTo>
                    <a:pt x="34479" y="0"/>
                  </a:moveTo>
                  <a:cubicBezTo>
                    <a:pt x="34333" y="0"/>
                    <a:pt x="34188" y="33"/>
                    <a:pt x="34045" y="102"/>
                  </a:cubicBezTo>
                  <a:cubicBezTo>
                    <a:pt x="33557" y="331"/>
                    <a:pt x="33246" y="808"/>
                    <a:pt x="32944" y="1255"/>
                  </a:cubicBezTo>
                  <a:cubicBezTo>
                    <a:pt x="32944" y="1265"/>
                    <a:pt x="35665" y="5397"/>
                    <a:pt x="35883" y="5865"/>
                  </a:cubicBezTo>
                  <a:cubicBezTo>
                    <a:pt x="36724" y="7672"/>
                    <a:pt x="37295" y="9582"/>
                    <a:pt x="37637" y="11544"/>
                  </a:cubicBezTo>
                  <a:cubicBezTo>
                    <a:pt x="37886" y="12935"/>
                    <a:pt x="38613" y="15189"/>
                    <a:pt x="37565" y="16393"/>
                  </a:cubicBezTo>
                  <a:cubicBezTo>
                    <a:pt x="36734" y="17348"/>
                    <a:pt x="33796" y="17847"/>
                    <a:pt x="32602" y="18221"/>
                  </a:cubicBezTo>
                  <a:cubicBezTo>
                    <a:pt x="30525" y="18885"/>
                    <a:pt x="28417" y="19435"/>
                    <a:pt x="26299" y="19933"/>
                  </a:cubicBezTo>
                  <a:cubicBezTo>
                    <a:pt x="24763" y="20297"/>
                    <a:pt x="23226" y="20629"/>
                    <a:pt x="21689" y="20951"/>
                  </a:cubicBezTo>
                  <a:cubicBezTo>
                    <a:pt x="14359" y="22477"/>
                    <a:pt x="6895" y="23754"/>
                    <a:pt x="1" y="26796"/>
                  </a:cubicBezTo>
                  <a:lnTo>
                    <a:pt x="1" y="26796"/>
                  </a:lnTo>
                  <a:cubicBezTo>
                    <a:pt x="13" y="26791"/>
                    <a:pt x="30" y="26789"/>
                    <a:pt x="52" y="26789"/>
                  </a:cubicBezTo>
                  <a:cubicBezTo>
                    <a:pt x="587" y="26789"/>
                    <a:pt x="3958" y="28287"/>
                    <a:pt x="4745" y="28426"/>
                  </a:cubicBezTo>
                  <a:cubicBezTo>
                    <a:pt x="5344" y="28534"/>
                    <a:pt x="5937" y="28569"/>
                    <a:pt x="6527" y="28569"/>
                  </a:cubicBezTo>
                  <a:cubicBezTo>
                    <a:pt x="7073" y="28569"/>
                    <a:pt x="7617" y="28539"/>
                    <a:pt x="8161" y="28509"/>
                  </a:cubicBezTo>
                  <a:cubicBezTo>
                    <a:pt x="8726" y="28480"/>
                    <a:pt x="9286" y="28451"/>
                    <a:pt x="9848" y="28451"/>
                  </a:cubicBezTo>
                  <a:cubicBezTo>
                    <a:pt x="10081" y="28451"/>
                    <a:pt x="10315" y="28456"/>
                    <a:pt x="10549" y="28468"/>
                  </a:cubicBezTo>
                  <a:cubicBezTo>
                    <a:pt x="10945" y="28466"/>
                    <a:pt x="11341" y="28465"/>
                    <a:pt x="11737" y="28465"/>
                  </a:cubicBezTo>
                  <a:cubicBezTo>
                    <a:pt x="17269" y="28465"/>
                    <a:pt x="22801" y="28658"/>
                    <a:pt x="28324" y="28842"/>
                  </a:cubicBezTo>
                  <a:cubicBezTo>
                    <a:pt x="33791" y="29031"/>
                    <a:pt x="39258" y="29220"/>
                    <a:pt x="44724" y="29220"/>
                  </a:cubicBezTo>
                  <a:cubicBezTo>
                    <a:pt x="45850" y="29220"/>
                    <a:pt x="46977" y="29212"/>
                    <a:pt x="48103" y="29195"/>
                  </a:cubicBezTo>
                  <a:cubicBezTo>
                    <a:pt x="54395" y="29102"/>
                    <a:pt x="60698" y="28707"/>
                    <a:pt x="66927" y="27731"/>
                  </a:cubicBezTo>
                  <a:cubicBezTo>
                    <a:pt x="70115" y="27222"/>
                    <a:pt x="73282" y="26568"/>
                    <a:pt x="76407" y="25727"/>
                  </a:cubicBezTo>
                  <a:cubicBezTo>
                    <a:pt x="78909" y="25052"/>
                    <a:pt x="82200" y="24959"/>
                    <a:pt x="84339" y="23401"/>
                  </a:cubicBezTo>
                  <a:cubicBezTo>
                    <a:pt x="85637" y="22457"/>
                    <a:pt x="86478" y="20671"/>
                    <a:pt x="85824" y="19206"/>
                  </a:cubicBezTo>
                  <a:cubicBezTo>
                    <a:pt x="85107" y="17587"/>
                    <a:pt x="83104" y="17120"/>
                    <a:pt x="81369" y="16901"/>
                  </a:cubicBezTo>
                  <a:cubicBezTo>
                    <a:pt x="77629" y="16443"/>
                    <a:pt x="73873" y="16247"/>
                    <a:pt x="70112" y="16247"/>
                  </a:cubicBezTo>
                  <a:cubicBezTo>
                    <a:pt x="62557" y="16247"/>
                    <a:pt x="54985" y="17039"/>
                    <a:pt x="47491" y="18085"/>
                  </a:cubicBezTo>
                  <a:cubicBezTo>
                    <a:pt x="47205" y="18126"/>
                    <a:pt x="46915" y="18145"/>
                    <a:pt x="46624" y="18145"/>
                  </a:cubicBezTo>
                  <a:cubicBezTo>
                    <a:pt x="44225" y="18145"/>
                    <a:pt x="41784" y="16789"/>
                    <a:pt x="41126" y="14400"/>
                  </a:cubicBezTo>
                  <a:cubicBezTo>
                    <a:pt x="40603" y="12513"/>
                    <a:pt x="37327" y="0"/>
                    <a:pt x="34479" y="0"/>
                  </a:cubicBezTo>
                  <a:close/>
                </a:path>
              </a:pathLst>
            </a:custGeom>
            <a:solidFill>
              <a:srgbClr val="3A30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878;p75">
              <a:extLst>
                <a:ext uri="{FF2B5EF4-FFF2-40B4-BE49-F238E27FC236}">
                  <a16:creationId xmlns:a16="http://schemas.microsoft.com/office/drawing/2014/main" id="{EEAAD7FC-3E13-2668-40C4-5954467C8EA4}"/>
                </a:ext>
              </a:extLst>
            </p:cNvPr>
            <p:cNvSpPr/>
            <p:nvPr/>
          </p:nvSpPr>
          <p:spPr>
            <a:xfrm>
              <a:off x="6969247" y="2664484"/>
              <a:ext cx="425611" cy="516845"/>
            </a:xfrm>
            <a:custGeom>
              <a:avLst/>
              <a:gdLst/>
              <a:ahLst/>
              <a:cxnLst/>
              <a:rect l="l" t="t" r="r" b="b"/>
              <a:pathLst>
                <a:path w="21254" h="25810" extrusionOk="0">
                  <a:moveTo>
                    <a:pt x="6461" y="1"/>
                  </a:moveTo>
                  <a:cubicBezTo>
                    <a:pt x="5582" y="1"/>
                    <a:pt x="4681" y="104"/>
                    <a:pt x="4039" y="685"/>
                  </a:cubicBezTo>
                  <a:cubicBezTo>
                    <a:pt x="3386" y="1266"/>
                    <a:pt x="3167" y="2191"/>
                    <a:pt x="2991" y="3063"/>
                  </a:cubicBezTo>
                  <a:cubicBezTo>
                    <a:pt x="2752" y="4246"/>
                    <a:pt x="2514" y="5544"/>
                    <a:pt x="3043" y="6644"/>
                  </a:cubicBezTo>
                  <a:cubicBezTo>
                    <a:pt x="3209" y="6977"/>
                    <a:pt x="3437" y="7278"/>
                    <a:pt x="3583" y="7620"/>
                  </a:cubicBezTo>
                  <a:cubicBezTo>
                    <a:pt x="4039" y="8679"/>
                    <a:pt x="3645" y="9801"/>
                    <a:pt x="3583" y="10880"/>
                  </a:cubicBezTo>
                  <a:cubicBezTo>
                    <a:pt x="3510" y="12043"/>
                    <a:pt x="3801" y="13051"/>
                    <a:pt x="3489" y="14235"/>
                  </a:cubicBezTo>
                  <a:cubicBezTo>
                    <a:pt x="2825" y="16726"/>
                    <a:pt x="1776" y="19301"/>
                    <a:pt x="728" y="21669"/>
                  </a:cubicBezTo>
                  <a:cubicBezTo>
                    <a:pt x="385" y="22447"/>
                    <a:pt x="1" y="23309"/>
                    <a:pt x="219" y="24129"/>
                  </a:cubicBezTo>
                  <a:cubicBezTo>
                    <a:pt x="447" y="24960"/>
                    <a:pt x="1236" y="25520"/>
                    <a:pt x="2067" y="25707"/>
                  </a:cubicBezTo>
                  <a:cubicBezTo>
                    <a:pt x="2371" y="25780"/>
                    <a:pt x="2683" y="25809"/>
                    <a:pt x="2997" y="25809"/>
                  </a:cubicBezTo>
                  <a:cubicBezTo>
                    <a:pt x="3529" y="25809"/>
                    <a:pt x="4068" y="25726"/>
                    <a:pt x="4590" y="25635"/>
                  </a:cubicBezTo>
                  <a:cubicBezTo>
                    <a:pt x="10010" y="24700"/>
                    <a:pt x="15190" y="23153"/>
                    <a:pt x="20112" y="20682"/>
                  </a:cubicBezTo>
                  <a:cubicBezTo>
                    <a:pt x="21254" y="20111"/>
                    <a:pt x="20870" y="15200"/>
                    <a:pt x="20776" y="14182"/>
                  </a:cubicBezTo>
                  <a:cubicBezTo>
                    <a:pt x="20663" y="12832"/>
                    <a:pt x="20236" y="11317"/>
                    <a:pt x="19053" y="10590"/>
                  </a:cubicBezTo>
                  <a:cubicBezTo>
                    <a:pt x="18160" y="10050"/>
                    <a:pt x="16800" y="9842"/>
                    <a:pt x="16447" y="8700"/>
                  </a:cubicBezTo>
                  <a:cubicBezTo>
                    <a:pt x="16385" y="8492"/>
                    <a:pt x="16364" y="8264"/>
                    <a:pt x="16426" y="8056"/>
                  </a:cubicBezTo>
                  <a:cubicBezTo>
                    <a:pt x="16468" y="7860"/>
                    <a:pt x="16582" y="7683"/>
                    <a:pt x="16676" y="7496"/>
                  </a:cubicBezTo>
                  <a:cubicBezTo>
                    <a:pt x="17257" y="6333"/>
                    <a:pt x="17246" y="4973"/>
                    <a:pt x="17216" y="3675"/>
                  </a:cubicBezTo>
                  <a:cubicBezTo>
                    <a:pt x="17205" y="3052"/>
                    <a:pt x="17184" y="2408"/>
                    <a:pt x="16925" y="1838"/>
                  </a:cubicBezTo>
                  <a:cubicBezTo>
                    <a:pt x="16187" y="280"/>
                    <a:pt x="14588" y="394"/>
                    <a:pt x="13135" y="269"/>
                  </a:cubicBezTo>
                  <a:cubicBezTo>
                    <a:pt x="11100" y="93"/>
                    <a:pt x="9034" y="62"/>
                    <a:pt x="6978" y="10"/>
                  </a:cubicBezTo>
                  <a:cubicBezTo>
                    <a:pt x="6808" y="5"/>
                    <a:pt x="6635" y="1"/>
                    <a:pt x="6461" y="1"/>
                  </a:cubicBezTo>
                  <a:close/>
                </a:path>
              </a:pathLst>
            </a:custGeom>
            <a:solidFill>
              <a:srgbClr val="604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879;p75">
              <a:extLst>
                <a:ext uri="{FF2B5EF4-FFF2-40B4-BE49-F238E27FC236}">
                  <a16:creationId xmlns:a16="http://schemas.microsoft.com/office/drawing/2014/main" id="{6594DF4C-FE31-8A90-EC35-D4788B5DA35D}"/>
                </a:ext>
              </a:extLst>
            </p:cNvPr>
            <p:cNvSpPr/>
            <p:nvPr/>
          </p:nvSpPr>
          <p:spPr>
            <a:xfrm>
              <a:off x="6571311" y="2822841"/>
              <a:ext cx="262828" cy="274823"/>
            </a:xfrm>
            <a:custGeom>
              <a:avLst/>
              <a:gdLst/>
              <a:ahLst/>
              <a:cxnLst/>
              <a:rect l="l" t="t" r="r" b="b"/>
              <a:pathLst>
                <a:path w="13125" h="13724" extrusionOk="0">
                  <a:moveTo>
                    <a:pt x="11918" y="1"/>
                  </a:moveTo>
                  <a:cubicBezTo>
                    <a:pt x="11040" y="1"/>
                    <a:pt x="9823" y="1513"/>
                    <a:pt x="9396" y="2028"/>
                  </a:cubicBezTo>
                  <a:cubicBezTo>
                    <a:pt x="7621" y="4198"/>
                    <a:pt x="6271" y="6721"/>
                    <a:pt x="5462" y="9400"/>
                  </a:cubicBezTo>
                  <a:cubicBezTo>
                    <a:pt x="4797" y="8507"/>
                    <a:pt x="4143" y="7614"/>
                    <a:pt x="3478" y="6710"/>
                  </a:cubicBezTo>
                  <a:cubicBezTo>
                    <a:pt x="3004" y="6064"/>
                    <a:pt x="2391" y="5349"/>
                    <a:pt x="1603" y="5349"/>
                  </a:cubicBezTo>
                  <a:cubicBezTo>
                    <a:pt x="1581" y="5349"/>
                    <a:pt x="1559" y="5349"/>
                    <a:pt x="1537" y="5351"/>
                  </a:cubicBezTo>
                  <a:cubicBezTo>
                    <a:pt x="779" y="5381"/>
                    <a:pt x="197" y="6119"/>
                    <a:pt x="93" y="6876"/>
                  </a:cubicBezTo>
                  <a:cubicBezTo>
                    <a:pt x="0" y="7635"/>
                    <a:pt x="270" y="8392"/>
                    <a:pt x="592" y="9078"/>
                  </a:cubicBezTo>
                  <a:cubicBezTo>
                    <a:pt x="1215" y="10427"/>
                    <a:pt x="2035" y="11684"/>
                    <a:pt x="3032" y="12774"/>
                  </a:cubicBezTo>
                  <a:cubicBezTo>
                    <a:pt x="3406" y="13179"/>
                    <a:pt x="3821" y="13574"/>
                    <a:pt x="4350" y="13688"/>
                  </a:cubicBezTo>
                  <a:cubicBezTo>
                    <a:pt x="4462" y="13712"/>
                    <a:pt x="4573" y="13724"/>
                    <a:pt x="4683" y="13724"/>
                  </a:cubicBezTo>
                  <a:cubicBezTo>
                    <a:pt x="5313" y="13724"/>
                    <a:pt x="5919" y="13354"/>
                    <a:pt x="6458" y="12992"/>
                  </a:cubicBezTo>
                  <a:cubicBezTo>
                    <a:pt x="7497" y="12296"/>
                    <a:pt x="8524" y="11590"/>
                    <a:pt x="9552" y="10874"/>
                  </a:cubicBezTo>
                  <a:cubicBezTo>
                    <a:pt x="10009" y="10542"/>
                    <a:pt x="10497" y="10189"/>
                    <a:pt x="10725" y="9670"/>
                  </a:cubicBezTo>
                  <a:cubicBezTo>
                    <a:pt x="10944" y="9192"/>
                    <a:pt x="10912" y="8641"/>
                    <a:pt x="10912" y="8112"/>
                  </a:cubicBezTo>
                  <a:cubicBezTo>
                    <a:pt x="10902" y="6357"/>
                    <a:pt x="11244" y="4613"/>
                    <a:pt x="11909" y="2993"/>
                  </a:cubicBezTo>
                  <a:cubicBezTo>
                    <a:pt x="12169" y="2381"/>
                    <a:pt x="13124" y="305"/>
                    <a:pt x="12096" y="24"/>
                  </a:cubicBezTo>
                  <a:cubicBezTo>
                    <a:pt x="12038" y="8"/>
                    <a:pt x="11979" y="1"/>
                    <a:pt x="11918" y="1"/>
                  </a:cubicBezTo>
                  <a:close/>
                </a:path>
              </a:pathLst>
            </a:custGeom>
            <a:solidFill>
              <a:srgbClr val="3E6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880;p75">
              <a:extLst>
                <a:ext uri="{FF2B5EF4-FFF2-40B4-BE49-F238E27FC236}">
                  <a16:creationId xmlns:a16="http://schemas.microsoft.com/office/drawing/2014/main" id="{A81F3323-0DCA-3739-7B68-75ABEB463FB3}"/>
                </a:ext>
              </a:extLst>
            </p:cNvPr>
            <p:cNvSpPr/>
            <p:nvPr/>
          </p:nvSpPr>
          <p:spPr>
            <a:xfrm>
              <a:off x="6679005" y="2783392"/>
              <a:ext cx="443914" cy="355864"/>
            </a:xfrm>
            <a:custGeom>
              <a:avLst/>
              <a:gdLst/>
              <a:ahLst/>
              <a:cxnLst/>
              <a:rect l="l" t="t" r="r" b="b"/>
              <a:pathLst>
                <a:path w="22168" h="17771" extrusionOk="0">
                  <a:moveTo>
                    <a:pt x="14984" y="0"/>
                  </a:moveTo>
                  <a:cubicBezTo>
                    <a:pt x="14071" y="0"/>
                    <a:pt x="13172" y="174"/>
                    <a:pt x="12273" y="353"/>
                  </a:cubicBezTo>
                  <a:cubicBezTo>
                    <a:pt x="11376" y="531"/>
                    <a:pt x="10471" y="708"/>
                    <a:pt x="9556" y="708"/>
                  </a:cubicBezTo>
                  <a:cubicBezTo>
                    <a:pt x="9506" y="708"/>
                    <a:pt x="9457" y="707"/>
                    <a:pt x="9407" y="706"/>
                  </a:cubicBezTo>
                  <a:cubicBezTo>
                    <a:pt x="9341" y="705"/>
                    <a:pt x="9276" y="704"/>
                    <a:pt x="9210" y="704"/>
                  </a:cubicBezTo>
                  <a:cubicBezTo>
                    <a:pt x="7637" y="704"/>
                    <a:pt x="6217" y="1194"/>
                    <a:pt x="5389" y="2679"/>
                  </a:cubicBezTo>
                  <a:cubicBezTo>
                    <a:pt x="5347" y="2752"/>
                    <a:pt x="5306" y="2824"/>
                    <a:pt x="5264" y="2907"/>
                  </a:cubicBezTo>
                  <a:cubicBezTo>
                    <a:pt x="4143" y="5192"/>
                    <a:pt x="4828" y="7974"/>
                    <a:pt x="3593" y="10238"/>
                  </a:cubicBezTo>
                  <a:cubicBezTo>
                    <a:pt x="3406" y="10581"/>
                    <a:pt x="1" y="16488"/>
                    <a:pt x="883" y="16499"/>
                  </a:cubicBezTo>
                  <a:cubicBezTo>
                    <a:pt x="3001" y="16550"/>
                    <a:pt x="5130" y="16624"/>
                    <a:pt x="7248" y="16737"/>
                  </a:cubicBezTo>
                  <a:cubicBezTo>
                    <a:pt x="8867" y="16831"/>
                    <a:pt x="10497" y="16935"/>
                    <a:pt x="12096" y="17226"/>
                  </a:cubicBezTo>
                  <a:cubicBezTo>
                    <a:pt x="13315" y="17449"/>
                    <a:pt x="14597" y="17770"/>
                    <a:pt x="15821" y="17770"/>
                  </a:cubicBezTo>
                  <a:cubicBezTo>
                    <a:pt x="16588" y="17770"/>
                    <a:pt x="17333" y="17644"/>
                    <a:pt x="18025" y="17288"/>
                  </a:cubicBezTo>
                  <a:cubicBezTo>
                    <a:pt x="19562" y="16488"/>
                    <a:pt x="20361" y="14775"/>
                    <a:pt x="21046" y="13176"/>
                  </a:cubicBezTo>
                  <a:cubicBezTo>
                    <a:pt x="22167" y="10528"/>
                    <a:pt x="21991" y="7497"/>
                    <a:pt x="21607" y="4673"/>
                  </a:cubicBezTo>
                  <a:cubicBezTo>
                    <a:pt x="21244" y="2025"/>
                    <a:pt x="18222" y="323"/>
                    <a:pt x="15730" y="42"/>
                  </a:cubicBezTo>
                  <a:cubicBezTo>
                    <a:pt x="15480" y="13"/>
                    <a:pt x="15232" y="0"/>
                    <a:pt x="14984" y="0"/>
                  </a:cubicBezTo>
                  <a:close/>
                </a:path>
              </a:pathLst>
            </a:custGeom>
            <a:solidFill>
              <a:srgbClr val="7C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881;p75">
              <a:extLst>
                <a:ext uri="{FF2B5EF4-FFF2-40B4-BE49-F238E27FC236}">
                  <a16:creationId xmlns:a16="http://schemas.microsoft.com/office/drawing/2014/main" id="{4B3B09AF-E9A9-4823-E9AE-A76E8F918D07}"/>
                </a:ext>
              </a:extLst>
            </p:cNvPr>
            <p:cNvSpPr/>
            <p:nvPr/>
          </p:nvSpPr>
          <p:spPr>
            <a:xfrm>
              <a:off x="6765093" y="2812308"/>
              <a:ext cx="377371" cy="344310"/>
            </a:xfrm>
            <a:custGeom>
              <a:avLst/>
              <a:gdLst/>
              <a:ahLst/>
              <a:cxnLst/>
              <a:rect l="l" t="t" r="r" b="b"/>
              <a:pathLst>
                <a:path w="18845" h="17194" extrusionOk="0">
                  <a:moveTo>
                    <a:pt x="15624" y="0"/>
                  </a:moveTo>
                  <a:cubicBezTo>
                    <a:pt x="14623" y="0"/>
                    <a:pt x="13601" y="705"/>
                    <a:pt x="13041" y="1837"/>
                  </a:cubicBezTo>
                  <a:cubicBezTo>
                    <a:pt x="12532" y="2866"/>
                    <a:pt x="12698" y="4091"/>
                    <a:pt x="12688" y="5243"/>
                  </a:cubicBezTo>
                  <a:cubicBezTo>
                    <a:pt x="12688" y="6863"/>
                    <a:pt x="12469" y="8752"/>
                    <a:pt x="11649" y="10164"/>
                  </a:cubicBezTo>
                  <a:cubicBezTo>
                    <a:pt x="11493" y="10424"/>
                    <a:pt x="11255" y="10673"/>
                    <a:pt x="10953" y="10704"/>
                  </a:cubicBezTo>
                  <a:cubicBezTo>
                    <a:pt x="10929" y="10707"/>
                    <a:pt x="10904" y="10708"/>
                    <a:pt x="10880" y="10708"/>
                  </a:cubicBezTo>
                  <a:cubicBezTo>
                    <a:pt x="10720" y="10708"/>
                    <a:pt x="10568" y="10653"/>
                    <a:pt x="10424" y="10590"/>
                  </a:cubicBezTo>
                  <a:cubicBezTo>
                    <a:pt x="9998" y="10403"/>
                    <a:pt x="9624" y="10134"/>
                    <a:pt x="9209" y="9936"/>
                  </a:cubicBezTo>
                  <a:cubicBezTo>
                    <a:pt x="8202" y="9469"/>
                    <a:pt x="7029" y="9437"/>
                    <a:pt x="6022" y="8981"/>
                  </a:cubicBezTo>
                  <a:cubicBezTo>
                    <a:pt x="5482" y="8721"/>
                    <a:pt x="4994" y="8358"/>
                    <a:pt x="4495" y="8025"/>
                  </a:cubicBezTo>
                  <a:cubicBezTo>
                    <a:pt x="3374" y="7319"/>
                    <a:pt x="2139" y="6853"/>
                    <a:pt x="903" y="6396"/>
                  </a:cubicBezTo>
                  <a:cubicBezTo>
                    <a:pt x="794" y="6355"/>
                    <a:pt x="676" y="6314"/>
                    <a:pt x="567" y="6314"/>
                  </a:cubicBezTo>
                  <a:cubicBezTo>
                    <a:pt x="510" y="6314"/>
                    <a:pt x="455" y="6325"/>
                    <a:pt x="405" y="6354"/>
                  </a:cubicBezTo>
                  <a:cubicBezTo>
                    <a:pt x="0" y="6562"/>
                    <a:pt x="353" y="7569"/>
                    <a:pt x="384" y="7922"/>
                  </a:cubicBezTo>
                  <a:cubicBezTo>
                    <a:pt x="457" y="8524"/>
                    <a:pt x="519" y="9158"/>
                    <a:pt x="778" y="9707"/>
                  </a:cubicBezTo>
                  <a:cubicBezTo>
                    <a:pt x="1048" y="10310"/>
                    <a:pt x="1692" y="10725"/>
                    <a:pt x="2118" y="11213"/>
                  </a:cubicBezTo>
                  <a:cubicBezTo>
                    <a:pt x="2513" y="11670"/>
                    <a:pt x="2896" y="12033"/>
                    <a:pt x="3426" y="12365"/>
                  </a:cubicBezTo>
                  <a:cubicBezTo>
                    <a:pt x="4475" y="13020"/>
                    <a:pt x="5648" y="13435"/>
                    <a:pt x="6738" y="14006"/>
                  </a:cubicBezTo>
                  <a:cubicBezTo>
                    <a:pt x="8607" y="14961"/>
                    <a:pt x="10466" y="15896"/>
                    <a:pt x="12324" y="16862"/>
                  </a:cubicBezTo>
                  <a:cubicBezTo>
                    <a:pt x="12635" y="17017"/>
                    <a:pt x="12958" y="17183"/>
                    <a:pt x="13311" y="17194"/>
                  </a:cubicBezTo>
                  <a:cubicBezTo>
                    <a:pt x="13317" y="17194"/>
                    <a:pt x="13324" y="17194"/>
                    <a:pt x="13331" y="17194"/>
                  </a:cubicBezTo>
                  <a:cubicBezTo>
                    <a:pt x="13904" y="17194"/>
                    <a:pt x="14395" y="16774"/>
                    <a:pt x="14785" y="16352"/>
                  </a:cubicBezTo>
                  <a:cubicBezTo>
                    <a:pt x="17817" y="13124"/>
                    <a:pt x="18844" y="8368"/>
                    <a:pt x="18367" y="3955"/>
                  </a:cubicBezTo>
                  <a:cubicBezTo>
                    <a:pt x="18263" y="3021"/>
                    <a:pt x="18097" y="2076"/>
                    <a:pt x="17619" y="1277"/>
                  </a:cubicBezTo>
                  <a:cubicBezTo>
                    <a:pt x="17097" y="388"/>
                    <a:pt x="16367" y="0"/>
                    <a:pt x="15624" y="0"/>
                  </a:cubicBezTo>
                  <a:close/>
                </a:path>
              </a:pathLst>
            </a:custGeom>
            <a:solidFill>
              <a:srgbClr val="3E6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882;p75">
              <a:extLst>
                <a:ext uri="{FF2B5EF4-FFF2-40B4-BE49-F238E27FC236}">
                  <a16:creationId xmlns:a16="http://schemas.microsoft.com/office/drawing/2014/main" id="{9E0A9917-3FA1-F232-4B31-0E42B0A596A4}"/>
                </a:ext>
              </a:extLst>
            </p:cNvPr>
            <p:cNvSpPr/>
            <p:nvPr/>
          </p:nvSpPr>
          <p:spPr>
            <a:xfrm>
              <a:off x="6828492" y="2600824"/>
              <a:ext cx="261286" cy="261026"/>
            </a:xfrm>
            <a:custGeom>
              <a:avLst/>
              <a:gdLst/>
              <a:ahLst/>
              <a:cxnLst/>
              <a:rect l="l" t="t" r="r" b="b"/>
              <a:pathLst>
                <a:path w="13048" h="13035" extrusionOk="0">
                  <a:moveTo>
                    <a:pt x="6541" y="0"/>
                  </a:moveTo>
                  <a:cubicBezTo>
                    <a:pt x="3687" y="0"/>
                    <a:pt x="967" y="2268"/>
                    <a:pt x="478" y="5120"/>
                  </a:cubicBezTo>
                  <a:cubicBezTo>
                    <a:pt x="219" y="6708"/>
                    <a:pt x="156" y="7778"/>
                    <a:pt x="53" y="9377"/>
                  </a:cubicBezTo>
                  <a:cubicBezTo>
                    <a:pt x="21" y="9772"/>
                    <a:pt x="0" y="10176"/>
                    <a:pt x="83" y="10561"/>
                  </a:cubicBezTo>
                  <a:cubicBezTo>
                    <a:pt x="385" y="11890"/>
                    <a:pt x="1859" y="12564"/>
                    <a:pt x="3188" y="12834"/>
                  </a:cubicBezTo>
                  <a:cubicBezTo>
                    <a:pt x="3821" y="12958"/>
                    <a:pt x="4473" y="13035"/>
                    <a:pt x="5119" y="13035"/>
                  </a:cubicBezTo>
                  <a:cubicBezTo>
                    <a:pt x="6043" y="13035"/>
                    <a:pt x="6957" y="12879"/>
                    <a:pt x="7787" y="12481"/>
                  </a:cubicBezTo>
                  <a:cubicBezTo>
                    <a:pt x="9190" y="11796"/>
                    <a:pt x="10798" y="9668"/>
                    <a:pt x="10622" y="8111"/>
                  </a:cubicBezTo>
                  <a:cubicBezTo>
                    <a:pt x="11650" y="8100"/>
                    <a:pt x="12720" y="7415"/>
                    <a:pt x="12896" y="6387"/>
                  </a:cubicBezTo>
                  <a:cubicBezTo>
                    <a:pt x="13048" y="5513"/>
                    <a:pt x="12395" y="4777"/>
                    <a:pt x="11583" y="4777"/>
                  </a:cubicBezTo>
                  <a:cubicBezTo>
                    <a:pt x="11449" y="4777"/>
                    <a:pt x="11312" y="4797"/>
                    <a:pt x="11172" y="4840"/>
                  </a:cubicBezTo>
                  <a:cubicBezTo>
                    <a:pt x="11463" y="3646"/>
                    <a:pt x="11027" y="2338"/>
                    <a:pt x="10175" y="1455"/>
                  </a:cubicBezTo>
                  <a:cubicBezTo>
                    <a:pt x="9324" y="573"/>
                    <a:pt x="8110" y="95"/>
                    <a:pt x="6894" y="12"/>
                  </a:cubicBezTo>
                  <a:cubicBezTo>
                    <a:pt x="6777" y="4"/>
                    <a:pt x="6659" y="0"/>
                    <a:pt x="6541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883;p75">
              <a:extLst>
                <a:ext uri="{FF2B5EF4-FFF2-40B4-BE49-F238E27FC236}">
                  <a16:creationId xmlns:a16="http://schemas.microsoft.com/office/drawing/2014/main" id="{7E4ED8F9-3AFF-3B41-B34E-64F1DED4C1EA}"/>
                </a:ext>
              </a:extLst>
            </p:cNvPr>
            <p:cNvSpPr/>
            <p:nvPr/>
          </p:nvSpPr>
          <p:spPr>
            <a:xfrm>
              <a:off x="6871525" y="2688574"/>
              <a:ext cx="13537" cy="19985"/>
            </a:xfrm>
            <a:custGeom>
              <a:avLst/>
              <a:gdLst/>
              <a:ahLst/>
              <a:cxnLst/>
              <a:rect l="l" t="t" r="r" b="b"/>
              <a:pathLst>
                <a:path w="676" h="998" extrusionOk="0">
                  <a:moveTo>
                    <a:pt x="333" y="1"/>
                  </a:moveTo>
                  <a:cubicBezTo>
                    <a:pt x="146" y="1"/>
                    <a:pt x="1" y="219"/>
                    <a:pt x="1" y="499"/>
                  </a:cubicBezTo>
                  <a:cubicBezTo>
                    <a:pt x="1" y="769"/>
                    <a:pt x="146" y="998"/>
                    <a:pt x="333" y="998"/>
                  </a:cubicBezTo>
                  <a:cubicBezTo>
                    <a:pt x="520" y="998"/>
                    <a:pt x="675" y="769"/>
                    <a:pt x="675" y="499"/>
                  </a:cubicBezTo>
                  <a:cubicBezTo>
                    <a:pt x="675" y="219"/>
                    <a:pt x="520" y="1"/>
                    <a:pt x="333" y="1"/>
                  </a:cubicBezTo>
                  <a:close/>
                </a:path>
              </a:pathLst>
            </a:custGeom>
            <a:solidFill>
              <a:srgbClr val="3A30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884;p75">
              <a:extLst>
                <a:ext uri="{FF2B5EF4-FFF2-40B4-BE49-F238E27FC236}">
                  <a16:creationId xmlns:a16="http://schemas.microsoft.com/office/drawing/2014/main" id="{DAFAF30E-B7E2-6CC2-452C-3662BC16BB17}"/>
                </a:ext>
              </a:extLst>
            </p:cNvPr>
            <p:cNvSpPr/>
            <p:nvPr/>
          </p:nvSpPr>
          <p:spPr>
            <a:xfrm>
              <a:off x="6962799" y="2688574"/>
              <a:ext cx="13537" cy="19985"/>
            </a:xfrm>
            <a:custGeom>
              <a:avLst/>
              <a:gdLst/>
              <a:ahLst/>
              <a:cxnLst/>
              <a:rect l="l" t="t" r="r" b="b"/>
              <a:pathLst>
                <a:path w="676" h="998" extrusionOk="0">
                  <a:moveTo>
                    <a:pt x="344" y="1"/>
                  </a:moveTo>
                  <a:cubicBezTo>
                    <a:pt x="157" y="1"/>
                    <a:pt x="1" y="219"/>
                    <a:pt x="1" y="499"/>
                  </a:cubicBezTo>
                  <a:cubicBezTo>
                    <a:pt x="1" y="769"/>
                    <a:pt x="157" y="998"/>
                    <a:pt x="344" y="998"/>
                  </a:cubicBezTo>
                  <a:cubicBezTo>
                    <a:pt x="531" y="998"/>
                    <a:pt x="676" y="769"/>
                    <a:pt x="676" y="499"/>
                  </a:cubicBezTo>
                  <a:cubicBezTo>
                    <a:pt x="676" y="219"/>
                    <a:pt x="531" y="1"/>
                    <a:pt x="344" y="1"/>
                  </a:cubicBezTo>
                  <a:close/>
                </a:path>
              </a:pathLst>
            </a:custGeom>
            <a:solidFill>
              <a:srgbClr val="3A30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885;p75">
              <a:extLst>
                <a:ext uri="{FF2B5EF4-FFF2-40B4-BE49-F238E27FC236}">
                  <a16:creationId xmlns:a16="http://schemas.microsoft.com/office/drawing/2014/main" id="{90AD3EC3-1F2A-9931-B1B6-1C71036965CA}"/>
                </a:ext>
              </a:extLst>
            </p:cNvPr>
            <p:cNvSpPr/>
            <p:nvPr/>
          </p:nvSpPr>
          <p:spPr>
            <a:xfrm>
              <a:off x="6794609" y="2688574"/>
              <a:ext cx="259704" cy="205336"/>
            </a:xfrm>
            <a:custGeom>
              <a:avLst/>
              <a:gdLst/>
              <a:ahLst/>
              <a:cxnLst/>
              <a:rect l="l" t="t" r="r" b="b"/>
              <a:pathLst>
                <a:path w="12969" h="10254" extrusionOk="0">
                  <a:moveTo>
                    <a:pt x="12968" y="1"/>
                  </a:moveTo>
                  <a:cubicBezTo>
                    <a:pt x="11941" y="1537"/>
                    <a:pt x="11712" y="3334"/>
                    <a:pt x="10217" y="4548"/>
                  </a:cubicBezTo>
                  <a:cubicBezTo>
                    <a:pt x="10085" y="4660"/>
                    <a:pt x="8615" y="5703"/>
                    <a:pt x="8509" y="5703"/>
                  </a:cubicBezTo>
                  <a:cubicBezTo>
                    <a:pt x="8506" y="5703"/>
                    <a:pt x="8504" y="5703"/>
                    <a:pt x="8503" y="5701"/>
                  </a:cubicBezTo>
                  <a:cubicBezTo>
                    <a:pt x="8150" y="5171"/>
                    <a:pt x="7787" y="4622"/>
                    <a:pt x="7237" y="4310"/>
                  </a:cubicBezTo>
                  <a:cubicBezTo>
                    <a:pt x="6785" y="4044"/>
                    <a:pt x="6260" y="3970"/>
                    <a:pt x="5729" y="3970"/>
                  </a:cubicBezTo>
                  <a:cubicBezTo>
                    <a:pt x="5430" y="3970"/>
                    <a:pt x="5130" y="3993"/>
                    <a:pt x="4839" y="4019"/>
                  </a:cubicBezTo>
                  <a:cubicBezTo>
                    <a:pt x="4309" y="4061"/>
                    <a:pt x="3780" y="4112"/>
                    <a:pt x="3302" y="4331"/>
                  </a:cubicBezTo>
                  <a:cubicBezTo>
                    <a:pt x="2845" y="4518"/>
                    <a:pt x="2596" y="4881"/>
                    <a:pt x="2285" y="5224"/>
                  </a:cubicBezTo>
                  <a:cubicBezTo>
                    <a:pt x="1921" y="4860"/>
                    <a:pt x="2045" y="3946"/>
                    <a:pt x="2066" y="3469"/>
                  </a:cubicBezTo>
                  <a:cubicBezTo>
                    <a:pt x="2087" y="2887"/>
                    <a:pt x="2025" y="2347"/>
                    <a:pt x="1983" y="1766"/>
                  </a:cubicBezTo>
                  <a:lnTo>
                    <a:pt x="1983" y="1766"/>
                  </a:lnTo>
                  <a:cubicBezTo>
                    <a:pt x="2025" y="2462"/>
                    <a:pt x="1838" y="3136"/>
                    <a:pt x="1651" y="3801"/>
                  </a:cubicBezTo>
                  <a:cubicBezTo>
                    <a:pt x="1505" y="4331"/>
                    <a:pt x="1277" y="4891"/>
                    <a:pt x="1194" y="5441"/>
                  </a:cubicBezTo>
                  <a:cubicBezTo>
                    <a:pt x="1122" y="5857"/>
                    <a:pt x="1184" y="6251"/>
                    <a:pt x="986" y="6646"/>
                  </a:cubicBezTo>
                  <a:cubicBezTo>
                    <a:pt x="799" y="7020"/>
                    <a:pt x="0" y="7383"/>
                    <a:pt x="229" y="7902"/>
                  </a:cubicBezTo>
                  <a:cubicBezTo>
                    <a:pt x="446" y="8401"/>
                    <a:pt x="1360" y="7975"/>
                    <a:pt x="1682" y="8422"/>
                  </a:cubicBezTo>
                  <a:cubicBezTo>
                    <a:pt x="1288" y="8639"/>
                    <a:pt x="1319" y="9262"/>
                    <a:pt x="1620" y="9594"/>
                  </a:cubicBezTo>
                  <a:cubicBezTo>
                    <a:pt x="1932" y="9927"/>
                    <a:pt x="2398" y="10041"/>
                    <a:pt x="2845" y="10114"/>
                  </a:cubicBezTo>
                  <a:cubicBezTo>
                    <a:pt x="3365" y="10202"/>
                    <a:pt x="3910" y="10254"/>
                    <a:pt x="4453" y="10254"/>
                  </a:cubicBezTo>
                  <a:cubicBezTo>
                    <a:pt x="5957" y="10254"/>
                    <a:pt x="7445" y="9851"/>
                    <a:pt x="8337" y="8692"/>
                  </a:cubicBezTo>
                  <a:cubicBezTo>
                    <a:pt x="8503" y="8858"/>
                    <a:pt x="8597" y="9107"/>
                    <a:pt x="8597" y="9345"/>
                  </a:cubicBezTo>
                  <a:cubicBezTo>
                    <a:pt x="9636" y="8858"/>
                    <a:pt x="10695" y="8297"/>
                    <a:pt x="11369" y="7342"/>
                  </a:cubicBezTo>
                  <a:cubicBezTo>
                    <a:pt x="12065" y="6345"/>
                    <a:pt x="12397" y="4975"/>
                    <a:pt x="12428" y="3770"/>
                  </a:cubicBezTo>
                  <a:cubicBezTo>
                    <a:pt x="12439" y="3251"/>
                    <a:pt x="12397" y="2721"/>
                    <a:pt x="12428" y="2202"/>
                  </a:cubicBezTo>
                  <a:cubicBezTo>
                    <a:pt x="12490" y="1444"/>
                    <a:pt x="12730" y="718"/>
                    <a:pt x="12968" y="1"/>
                  </a:cubicBezTo>
                  <a:close/>
                </a:path>
              </a:pathLst>
            </a:custGeom>
            <a:solidFill>
              <a:srgbClr val="D8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886;p75">
              <a:extLst>
                <a:ext uri="{FF2B5EF4-FFF2-40B4-BE49-F238E27FC236}">
                  <a16:creationId xmlns:a16="http://schemas.microsoft.com/office/drawing/2014/main" id="{31B2E7C4-3DD0-241A-0700-4466820CF0A9}"/>
                </a:ext>
              </a:extLst>
            </p:cNvPr>
            <p:cNvSpPr/>
            <p:nvPr/>
          </p:nvSpPr>
          <p:spPr>
            <a:xfrm>
              <a:off x="6887345" y="2695442"/>
              <a:ext cx="28496" cy="67424"/>
            </a:xfrm>
            <a:custGeom>
              <a:avLst/>
              <a:gdLst/>
              <a:ahLst/>
              <a:cxnLst/>
              <a:rect l="l" t="t" r="r" b="b"/>
              <a:pathLst>
                <a:path w="1423" h="3367" extrusionOk="0">
                  <a:moveTo>
                    <a:pt x="924" y="1"/>
                  </a:moveTo>
                  <a:lnTo>
                    <a:pt x="924" y="1"/>
                  </a:lnTo>
                  <a:cubicBezTo>
                    <a:pt x="841" y="375"/>
                    <a:pt x="695" y="707"/>
                    <a:pt x="529" y="1039"/>
                  </a:cubicBezTo>
                  <a:lnTo>
                    <a:pt x="415" y="1298"/>
                  </a:lnTo>
                  <a:lnTo>
                    <a:pt x="291" y="1547"/>
                  </a:lnTo>
                  <a:cubicBezTo>
                    <a:pt x="218" y="1724"/>
                    <a:pt x="135" y="1890"/>
                    <a:pt x="83" y="2077"/>
                  </a:cubicBezTo>
                  <a:cubicBezTo>
                    <a:pt x="62" y="2129"/>
                    <a:pt x="52" y="2170"/>
                    <a:pt x="42" y="2223"/>
                  </a:cubicBezTo>
                  <a:cubicBezTo>
                    <a:pt x="31" y="2274"/>
                    <a:pt x="21" y="2316"/>
                    <a:pt x="10" y="2368"/>
                  </a:cubicBezTo>
                  <a:cubicBezTo>
                    <a:pt x="0" y="2472"/>
                    <a:pt x="0" y="2576"/>
                    <a:pt x="10" y="2680"/>
                  </a:cubicBezTo>
                  <a:lnTo>
                    <a:pt x="42" y="2835"/>
                  </a:lnTo>
                  <a:cubicBezTo>
                    <a:pt x="62" y="2887"/>
                    <a:pt x="72" y="2929"/>
                    <a:pt x="104" y="2980"/>
                  </a:cubicBezTo>
                  <a:cubicBezTo>
                    <a:pt x="125" y="3033"/>
                    <a:pt x="155" y="3074"/>
                    <a:pt x="187" y="3116"/>
                  </a:cubicBezTo>
                  <a:cubicBezTo>
                    <a:pt x="218" y="3157"/>
                    <a:pt x="259" y="3199"/>
                    <a:pt x="301" y="3229"/>
                  </a:cubicBezTo>
                  <a:cubicBezTo>
                    <a:pt x="312" y="3240"/>
                    <a:pt x="322" y="3250"/>
                    <a:pt x="332" y="3250"/>
                  </a:cubicBezTo>
                  <a:lnTo>
                    <a:pt x="374" y="3282"/>
                  </a:lnTo>
                  <a:cubicBezTo>
                    <a:pt x="395" y="3292"/>
                    <a:pt x="415" y="3303"/>
                    <a:pt x="446" y="3312"/>
                  </a:cubicBezTo>
                  <a:lnTo>
                    <a:pt x="478" y="3323"/>
                  </a:lnTo>
                  <a:cubicBezTo>
                    <a:pt x="498" y="3333"/>
                    <a:pt x="508" y="3333"/>
                    <a:pt x="519" y="3344"/>
                  </a:cubicBezTo>
                  <a:lnTo>
                    <a:pt x="561" y="3354"/>
                  </a:lnTo>
                  <a:lnTo>
                    <a:pt x="591" y="3354"/>
                  </a:lnTo>
                  <a:cubicBezTo>
                    <a:pt x="636" y="3363"/>
                    <a:pt x="680" y="3366"/>
                    <a:pt x="724" y="3366"/>
                  </a:cubicBezTo>
                  <a:cubicBezTo>
                    <a:pt x="784" y="3366"/>
                    <a:pt x="843" y="3360"/>
                    <a:pt x="903" y="3354"/>
                  </a:cubicBezTo>
                  <a:cubicBezTo>
                    <a:pt x="997" y="3333"/>
                    <a:pt x="1090" y="3303"/>
                    <a:pt x="1173" y="3261"/>
                  </a:cubicBezTo>
                  <a:cubicBezTo>
                    <a:pt x="1267" y="3219"/>
                    <a:pt x="1350" y="3167"/>
                    <a:pt x="1422" y="3116"/>
                  </a:cubicBezTo>
                  <a:lnTo>
                    <a:pt x="1422" y="3116"/>
                  </a:lnTo>
                  <a:cubicBezTo>
                    <a:pt x="1329" y="3146"/>
                    <a:pt x="1246" y="3178"/>
                    <a:pt x="1152" y="3199"/>
                  </a:cubicBezTo>
                  <a:cubicBezTo>
                    <a:pt x="1059" y="3209"/>
                    <a:pt x="976" y="3229"/>
                    <a:pt x="882" y="3229"/>
                  </a:cubicBezTo>
                  <a:cubicBezTo>
                    <a:pt x="799" y="3229"/>
                    <a:pt x="706" y="3229"/>
                    <a:pt x="633" y="3199"/>
                  </a:cubicBezTo>
                  <a:lnTo>
                    <a:pt x="612" y="3199"/>
                  </a:lnTo>
                  <a:lnTo>
                    <a:pt x="602" y="3188"/>
                  </a:lnTo>
                  <a:lnTo>
                    <a:pt x="571" y="3178"/>
                  </a:lnTo>
                  <a:cubicBezTo>
                    <a:pt x="561" y="3178"/>
                    <a:pt x="561" y="3178"/>
                    <a:pt x="550" y="3167"/>
                  </a:cubicBezTo>
                  <a:lnTo>
                    <a:pt x="519" y="3157"/>
                  </a:lnTo>
                  <a:cubicBezTo>
                    <a:pt x="508" y="3146"/>
                    <a:pt x="488" y="3136"/>
                    <a:pt x="467" y="3126"/>
                  </a:cubicBezTo>
                  <a:cubicBezTo>
                    <a:pt x="467" y="3116"/>
                    <a:pt x="457" y="3105"/>
                    <a:pt x="446" y="3105"/>
                  </a:cubicBezTo>
                  <a:lnTo>
                    <a:pt x="425" y="3084"/>
                  </a:lnTo>
                  <a:cubicBezTo>
                    <a:pt x="374" y="3033"/>
                    <a:pt x="332" y="2959"/>
                    <a:pt x="291" y="2887"/>
                  </a:cubicBezTo>
                  <a:cubicBezTo>
                    <a:pt x="280" y="2856"/>
                    <a:pt x="270" y="2814"/>
                    <a:pt x="259" y="2773"/>
                  </a:cubicBezTo>
                  <a:cubicBezTo>
                    <a:pt x="249" y="2731"/>
                    <a:pt x="238" y="2690"/>
                    <a:pt x="238" y="2659"/>
                  </a:cubicBezTo>
                  <a:cubicBezTo>
                    <a:pt x="228" y="2576"/>
                    <a:pt x="238" y="2493"/>
                    <a:pt x="249" y="2410"/>
                  </a:cubicBezTo>
                  <a:cubicBezTo>
                    <a:pt x="259" y="2316"/>
                    <a:pt x="280" y="2233"/>
                    <a:pt x="312" y="2150"/>
                  </a:cubicBezTo>
                  <a:cubicBezTo>
                    <a:pt x="332" y="2067"/>
                    <a:pt x="363" y="1983"/>
                    <a:pt x="405" y="1900"/>
                  </a:cubicBezTo>
                  <a:cubicBezTo>
                    <a:pt x="436" y="1807"/>
                    <a:pt x="467" y="1724"/>
                    <a:pt x="508" y="1641"/>
                  </a:cubicBezTo>
                  <a:cubicBezTo>
                    <a:pt x="540" y="1558"/>
                    <a:pt x="571" y="1464"/>
                    <a:pt x="612" y="1381"/>
                  </a:cubicBezTo>
                  <a:lnTo>
                    <a:pt x="665" y="1247"/>
                  </a:lnTo>
                  <a:lnTo>
                    <a:pt x="706" y="1111"/>
                  </a:lnTo>
                  <a:cubicBezTo>
                    <a:pt x="778" y="935"/>
                    <a:pt x="831" y="758"/>
                    <a:pt x="872" y="571"/>
                  </a:cubicBezTo>
                  <a:cubicBezTo>
                    <a:pt x="914" y="385"/>
                    <a:pt x="935" y="198"/>
                    <a:pt x="924" y="1"/>
                  </a:cubicBezTo>
                  <a:close/>
                </a:path>
              </a:pathLst>
            </a:custGeom>
            <a:solidFill>
              <a:srgbClr val="AF7B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887;p75">
              <a:extLst>
                <a:ext uri="{FF2B5EF4-FFF2-40B4-BE49-F238E27FC236}">
                  <a16:creationId xmlns:a16="http://schemas.microsoft.com/office/drawing/2014/main" id="{EC8C8379-357A-767D-85A7-8DB14E594A27}"/>
                </a:ext>
              </a:extLst>
            </p:cNvPr>
            <p:cNvSpPr/>
            <p:nvPr/>
          </p:nvSpPr>
          <p:spPr>
            <a:xfrm>
              <a:off x="6875070" y="2788799"/>
              <a:ext cx="40771" cy="23670"/>
            </a:xfrm>
            <a:custGeom>
              <a:avLst/>
              <a:gdLst/>
              <a:ahLst/>
              <a:cxnLst/>
              <a:rect l="l" t="t" r="r" b="b"/>
              <a:pathLst>
                <a:path w="2036" h="1182" extrusionOk="0">
                  <a:moveTo>
                    <a:pt x="11" y="0"/>
                  </a:moveTo>
                  <a:cubicBezTo>
                    <a:pt x="0" y="0"/>
                    <a:pt x="0" y="11"/>
                    <a:pt x="11" y="11"/>
                  </a:cubicBezTo>
                  <a:lnTo>
                    <a:pt x="11" y="0"/>
                  </a:lnTo>
                  <a:close/>
                  <a:moveTo>
                    <a:pt x="11" y="11"/>
                  </a:moveTo>
                  <a:lnTo>
                    <a:pt x="11" y="32"/>
                  </a:lnTo>
                  <a:cubicBezTo>
                    <a:pt x="11" y="32"/>
                    <a:pt x="11" y="42"/>
                    <a:pt x="21" y="53"/>
                  </a:cubicBezTo>
                  <a:cubicBezTo>
                    <a:pt x="21" y="63"/>
                    <a:pt x="32" y="73"/>
                    <a:pt x="32" y="83"/>
                  </a:cubicBezTo>
                  <a:cubicBezTo>
                    <a:pt x="52" y="115"/>
                    <a:pt x="62" y="146"/>
                    <a:pt x="73" y="166"/>
                  </a:cubicBezTo>
                  <a:lnTo>
                    <a:pt x="166" y="323"/>
                  </a:lnTo>
                  <a:cubicBezTo>
                    <a:pt x="219" y="416"/>
                    <a:pt x="291" y="509"/>
                    <a:pt x="353" y="613"/>
                  </a:cubicBezTo>
                  <a:cubicBezTo>
                    <a:pt x="385" y="655"/>
                    <a:pt x="415" y="706"/>
                    <a:pt x="457" y="748"/>
                  </a:cubicBezTo>
                  <a:cubicBezTo>
                    <a:pt x="488" y="800"/>
                    <a:pt x="519" y="842"/>
                    <a:pt x="551" y="883"/>
                  </a:cubicBezTo>
                  <a:cubicBezTo>
                    <a:pt x="572" y="914"/>
                    <a:pt x="592" y="935"/>
                    <a:pt x="613" y="955"/>
                  </a:cubicBezTo>
                  <a:lnTo>
                    <a:pt x="634" y="987"/>
                  </a:lnTo>
                  <a:cubicBezTo>
                    <a:pt x="644" y="997"/>
                    <a:pt x="655" y="1018"/>
                    <a:pt x="665" y="1029"/>
                  </a:cubicBezTo>
                  <a:cubicBezTo>
                    <a:pt x="685" y="1049"/>
                    <a:pt x="706" y="1080"/>
                    <a:pt x="738" y="1101"/>
                  </a:cubicBezTo>
                  <a:cubicBezTo>
                    <a:pt x="768" y="1122"/>
                    <a:pt x="810" y="1142"/>
                    <a:pt x="851" y="1163"/>
                  </a:cubicBezTo>
                  <a:cubicBezTo>
                    <a:pt x="872" y="1174"/>
                    <a:pt x="893" y="1174"/>
                    <a:pt x="914" y="1174"/>
                  </a:cubicBezTo>
                  <a:cubicBezTo>
                    <a:pt x="930" y="1179"/>
                    <a:pt x="943" y="1181"/>
                    <a:pt x="954" y="1181"/>
                  </a:cubicBezTo>
                  <a:cubicBezTo>
                    <a:pt x="966" y="1181"/>
                    <a:pt x="976" y="1179"/>
                    <a:pt x="987" y="1174"/>
                  </a:cubicBezTo>
                  <a:cubicBezTo>
                    <a:pt x="1038" y="1174"/>
                    <a:pt x="1070" y="1153"/>
                    <a:pt x="1111" y="1142"/>
                  </a:cubicBezTo>
                  <a:cubicBezTo>
                    <a:pt x="1142" y="1122"/>
                    <a:pt x="1174" y="1101"/>
                    <a:pt x="1195" y="1080"/>
                  </a:cubicBezTo>
                  <a:cubicBezTo>
                    <a:pt x="1225" y="1070"/>
                    <a:pt x="1246" y="1049"/>
                    <a:pt x="1267" y="1029"/>
                  </a:cubicBezTo>
                  <a:cubicBezTo>
                    <a:pt x="1308" y="997"/>
                    <a:pt x="1361" y="966"/>
                    <a:pt x="1402" y="925"/>
                  </a:cubicBezTo>
                  <a:lnTo>
                    <a:pt x="1464" y="872"/>
                  </a:lnTo>
                  <a:lnTo>
                    <a:pt x="1537" y="810"/>
                  </a:lnTo>
                  <a:cubicBezTo>
                    <a:pt x="1620" y="738"/>
                    <a:pt x="1714" y="665"/>
                    <a:pt x="1797" y="582"/>
                  </a:cubicBezTo>
                  <a:cubicBezTo>
                    <a:pt x="1838" y="551"/>
                    <a:pt x="1880" y="509"/>
                    <a:pt x="1921" y="468"/>
                  </a:cubicBezTo>
                  <a:cubicBezTo>
                    <a:pt x="1963" y="426"/>
                    <a:pt x="2004" y="385"/>
                    <a:pt x="2035" y="333"/>
                  </a:cubicBezTo>
                  <a:lnTo>
                    <a:pt x="2035" y="333"/>
                  </a:lnTo>
                  <a:cubicBezTo>
                    <a:pt x="1984" y="364"/>
                    <a:pt x="1931" y="385"/>
                    <a:pt x="1880" y="406"/>
                  </a:cubicBezTo>
                  <a:cubicBezTo>
                    <a:pt x="1827" y="436"/>
                    <a:pt x="1776" y="457"/>
                    <a:pt x="1724" y="489"/>
                  </a:cubicBezTo>
                  <a:cubicBezTo>
                    <a:pt x="1620" y="540"/>
                    <a:pt x="1527" y="602"/>
                    <a:pt x="1423" y="665"/>
                  </a:cubicBezTo>
                  <a:lnTo>
                    <a:pt x="1350" y="706"/>
                  </a:lnTo>
                  <a:lnTo>
                    <a:pt x="1278" y="748"/>
                  </a:lnTo>
                  <a:cubicBezTo>
                    <a:pt x="1225" y="779"/>
                    <a:pt x="1184" y="810"/>
                    <a:pt x="1132" y="842"/>
                  </a:cubicBezTo>
                  <a:cubicBezTo>
                    <a:pt x="1080" y="872"/>
                    <a:pt x="1038" y="904"/>
                    <a:pt x="1008" y="925"/>
                  </a:cubicBezTo>
                  <a:cubicBezTo>
                    <a:pt x="987" y="935"/>
                    <a:pt x="976" y="935"/>
                    <a:pt x="955" y="935"/>
                  </a:cubicBezTo>
                  <a:lnTo>
                    <a:pt x="935" y="935"/>
                  </a:lnTo>
                  <a:cubicBezTo>
                    <a:pt x="925" y="935"/>
                    <a:pt x="904" y="925"/>
                    <a:pt x="893" y="914"/>
                  </a:cubicBezTo>
                  <a:cubicBezTo>
                    <a:pt x="872" y="904"/>
                    <a:pt x="862" y="883"/>
                    <a:pt x="841" y="862"/>
                  </a:cubicBezTo>
                  <a:lnTo>
                    <a:pt x="821" y="842"/>
                  </a:lnTo>
                  <a:lnTo>
                    <a:pt x="789" y="800"/>
                  </a:lnTo>
                  <a:cubicBezTo>
                    <a:pt x="768" y="779"/>
                    <a:pt x="748" y="759"/>
                    <a:pt x="738" y="738"/>
                  </a:cubicBezTo>
                  <a:lnTo>
                    <a:pt x="613" y="613"/>
                  </a:lnTo>
                  <a:cubicBezTo>
                    <a:pt x="582" y="572"/>
                    <a:pt x="540" y="530"/>
                    <a:pt x="498" y="489"/>
                  </a:cubicBezTo>
                  <a:cubicBezTo>
                    <a:pt x="415" y="406"/>
                    <a:pt x="343" y="323"/>
                    <a:pt x="249" y="239"/>
                  </a:cubicBezTo>
                  <a:cubicBezTo>
                    <a:pt x="208" y="208"/>
                    <a:pt x="166" y="166"/>
                    <a:pt x="125" y="125"/>
                  </a:cubicBezTo>
                  <a:lnTo>
                    <a:pt x="62" y="63"/>
                  </a:lnTo>
                  <a:cubicBezTo>
                    <a:pt x="52" y="53"/>
                    <a:pt x="42" y="42"/>
                    <a:pt x="32" y="42"/>
                  </a:cubicBezTo>
                  <a:cubicBezTo>
                    <a:pt x="32" y="32"/>
                    <a:pt x="21" y="32"/>
                    <a:pt x="21" y="21"/>
                  </a:cubicBezTo>
                  <a:cubicBezTo>
                    <a:pt x="11" y="21"/>
                    <a:pt x="11" y="21"/>
                    <a:pt x="11" y="11"/>
                  </a:cubicBezTo>
                  <a:close/>
                </a:path>
              </a:pathLst>
            </a:custGeom>
            <a:solidFill>
              <a:srgbClr val="AF7B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888;p75">
              <a:extLst>
                <a:ext uri="{FF2B5EF4-FFF2-40B4-BE49-F238E27FC236}">
                  <a16:creationId xmlns:a16="http://schemas.microsoft.com/office/drawing/2014/main" id="{7E832643-AF4D-6A8D-A5B9-9EAA7108BEC9}"/>
                </a:ext>
              </a:extLst>
            </p:cNvPr>
            <p:cNvSpPr/>
            <p:nvPr/>
          </p:nvSpPr>
          <p:spPr>
            <a:xfrm>
              <a:off x="6961358" y="2662982"/>
              <a:ext cx="29116" cy="20205"/>
            </a:xfrm>
            <a:custGeom>
              <a:avLst/>
              <a:gdLst/>
              <a:ahLst/>
              <a:cxnLst/>
              <a:rect l="l" t="t" r="r" b="b"/>
              <a:pathLst>
                <a:path w="1454" h="1009" extrusionOk="0">
                  <a:moveTo>
                    <a:pt x="514" y="1"/>
                  </a:moveTo>
                  <a:cubicBezTo>
                    <a:pt x="477" y="1"/>
                    <a:pt x="440" y="4"/>
                    <a:pt x="405" y="12"/>
                  </a:cubicBezTo>
                  <a:cubicBezTo>
                    <a:pt x="312" y="23"/>
                    <a:pt x="218" y="64"/>
                    <a:pt x="146" y="127"/>
                  </a:cubicBezTo>
                  <a:cubicBezTo>
                    <a:pt x="104" y="157"/>
                    <a:pt x="73" y="189"/>
                    <a:pt x="52" y="231"/>
                  </a:cubicBezTo>
                  <a:cubicBezTo>
                    <a:pt x="21" y="272"/>
                    <a:pt x="0" y="314"/>
                    <a:pt x="0" y="355"/>
                  </a:cubicBezTo>
                  <a:cubicBezTo>
                    <a:pt x="42" y="334"/>
                    <a:pt x="73" y="324"/>
                    <a:pt x="114" y="314"/>
                  </a:cubicBezTo>
                  <a:cubicBezTo>
                    <a:pt x="146" y="303"/>
                    <a:pt x="187" y="293"/>
                    <a:pt x="218" y="293"/>
                  </a:cubicBezTo>
                  <a:cubicBezTo>
                    <a:pt x="255" y="287"/>
                    <a:pt x="288" y="285"/>
                    <a:pt x="321" y="285"/>
                  </a:cubicBezTo>
                  <a:cubicBezTo>
                    <a:pt x="353" y="285"/>
                    <a:pt x="385" y="287"/>
                    <a:pt x="416" y="293"/>
                  </a:cubicBezTo>
                  <a:cubicBezTo>
                    <a:pt x="540" y="314"/>
                    <a:pt x="654" y="365"/>
                    <a:pt x="769" y="438"/>
                  </a:cubicBezTo>
                  <a:cubicBezTo>
                    <a:pt x="893" y="500"/>
                    <a:pt x="997" y="584"/>
                    <a:pt x="1111" y="677"/>
                  </a:cubicBezTo>
                  <a:lnTo>
                    <a:pt x="1267" y="833"/>
                  </a:lnTo>
                  <a:lnTo>
                    <a:pt x="1350" y="916"/>
                  </a:lnTo>
                  <a:cubicBezTo>
                    <a:pt x="1371" y="937"/>
                    <a:pt x="1381" y="947"/>
                    <a:pt x="1392" y="967"/>
                  </a:cubicBezTo>
                  <a:cubicBezTo>
                    <a:pt x="1412" y="978"/>
                    <a:pt x="1422" y="999"/>
                    <a:pt x="1443" y="1009"/>
                  </a:cubicBezTo>
                  <a:lnTo>
                    <a:pt x="1443" y="947"/>
                  </a:lnTo>
                  <a:cubicBezTo>
                    <a:pt x="1454" y="926"/>
                    <a:pt x="1454" y="905"/>
                    <a:pt x="1443" y="884"/>
                  </a:cubicBezTo>
                  <a:lnTo>
                    <a:pt x="1443" y="812"/>
                  </a:lnTo>
                  <a:cubicBezTo>
                    <a:pt x="1443" y="791"/>
                    <a:pt x="1433" y="770"/>
                    <a:pt x="1433" y="750"/>
                  </a:cubicBezTo>
                  <a:cubicBezTo>
                    <a:pt x="1412" y="667"/>
                    <a:pt x="1381" y="584"/>
                    <a:pt x="1339" y="500"/>
                  </a:cubicBezTo>
                  <a:cubicBezTo>
                    <a:pt x="1246" y="344"/>
                    <a:pt x="1111" y="220"/>
                    <a:pt x="956" y="127"/>
                  </a:cubicBezTo>
                  <a:cubicBezTo>
                    <a:pt x="872" y="74"/>
                    <a:pt x="789" y="44"/>
                    <a:pt x="696" y="23"/>
                  </a:cubicBezTo>
                  <a:cubicBezTo>
                    <a:pt x="638" y="10"/>
                    <a:pt x="576" y="1"/>
                    <a:pt x="514" y="1"/>
                  </a:cubicBezTo>
                  <a:close/>
                </a:path>
              </a:pathLst>
            </a:custGeom>
            <a:solidFill>
              <a:srgbClr val="D8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889;p75">
              <a:extLst>
                <a:ext uri="{FF2B5EF4-FFF2-40B4-BE49-F238E27FC236}">
                  <a16:creationId xmlns:a16="http://schemas.microsoft.com/office/drawing/2014/main" id="{777F0302-1F9A-A562-7213-935C9466FEC6}"/>
                </a:ext>
              </a:extLst>
            </p:cNvPr>
            <p:cNvSpPr/>
            <p:nvPr/>
          </p:nvSpPr>
          <p:spPr>
            <a:xfrm>
              <a:off x="6865298" y="2663422"/>
              <a:ext cx="27655" cy="18523"/>
            </a:xfrm>
            <a:custGeom>
              <a:avLst/>
              <a:gdLst/>
              <a:ahLst/>
              <a:cxnLst/>
              <a:rect l="l" t="t" r="r" b="b"/>
              <a:pathLst>
                <a:path w="1381" h="925" extrusionOk="0">
                  <a:moveTo>
                    <a:pt x="945" y="1"/>
                  </a:moveTo>
                  <a:cubicBezTo>
                    <a:pt x="924" y="1"/>
                    <a:pt x="903" y="1"/>
                    <a:pt x="883" y="11"/>
                  </a:cubicBezTo>
                  <a:cubicBezTo>
                    <a:pt x="862" y="11"/>
                    <a:pt x="852" y="11"/>
                    <a:pt x="831" y="22"/>
                  </a:cubicBezTo>
                  <a:cubicBezTo>
                    <a:pt x="810" y="22"/>
                    <a:pt x="790" y="32"/>
                    <a:pt x="769" y="32"/>
                  </a:cubicBezTo>
                  <a:cubicBezTo>
                    <a:pt x="748" y="42"/>
                    <a:pt x="727" y="42"/>
                    <a:pt x="716" y="52"/>
                  </a:cubicBezTo>
                  <a:cubicBezTo>
                    <a:pt x="696" y="63"/>
                    <a:pt x="675" y="63"/>
                    <a:pt x="654" y="73"/>
                  </a:cubicBezTo>
                  <a:cubicBezTo>
                    <a:pt x="633" y="84"/>
                    <a:pt x="623" y="94"/>
                    <a:pt x="603" y="94"/>
                  </a:cubicBezTo>
                  <a:cubicBezTo>
                    <a:pt x="582" y="105"/>
                    <a:pt x="561" y="115"/>
                    <a:pt x="550" y="125"/>
                  </a:cubicBezTo>
                  <a:lnTo>
                    <a:pt x="499" y="156"/>
                  </a:lnTo>
                  <a:cubicBezTo>
                    <a:pt x="457" y="177"/>
                    <a:pt x="426" y="198"/>
                    <a:pt x="395" y="218"/>
                  </a:cubicBezTo>
                  <a:lnTo>
                    <a:pt x="354" y="260"/>
                  </a:lnTo>
                  <a:cubicBezTo>
                    <a:pt x="333" y="271"/>
                    <a:pt x="322" y="281"/>
                    <a:pt x="301" y="302"/>
                  </a:cubicBezTo>
                  <a:lnTo>
                    <a:pt x="280" y="322"/>
                  </a:lnTo>
                  <a:lnTo>
                    <a:pt x="260" y="343"/>
                  </a:lnTo>
                  <a:lnTo>
                    <a:pt x="218" y="385"/>
                  </a:lnTo>
                  <a:cubicBezTo>
                    <a:pt x="197" y="416"/>
                    <a:pt x="177" y="447"/>
                    <a:pt x="146" y="478"/>
                  </a:cubicBezTo>
                  <a:cubicBezTo>
                    <a:pt x="104" y="541"/>
                    <a:pt x="73" y="613"/>
                    <a:pt x="42" y="686"/>
                  </a:cubicBezTo>
                  <a:cubicBezTo>
                    <a:pt x="31" y="707"/>
                    <a:pt x="31" y="728"/>
                    <a:pt x="21" y="748"/>
                  </a:cubicBezTo>
                  <a:cubicBezTo>
                    <a:pt x="21" y="769"/>
                    <a:pt x="10" y="779"/>
                    <a:pt x="10" y="800"/>
                  </a:cubicBezTo>
                  <a:cubicBezTo>
                    <a:pt x="10" y="811"/>
                    <a:pt x="10" y="821"/>
                    <a:pt x="1" y="831"/>
                  </a:cubicBezTo>
                  <a:lnTo>
                    <a:pt x="1" y="862"/>
                  </a:lnTo>
                  <a:lnTo>
                    <a:pt x="1" y="925"/>
                  </a:lnTo>
                  <a:cubicBezTo>
                    <a:pt x="73" y="883"/>
                    <a:pt x="125" y="831"/>
                    <a:pt x="187" y="790"/>
                  </a:cubicBezTo>
                  <a:lnTo>
                    <a:pt x="270" y="738"/>
                  </a:lnTo>
                  <a:cubicBezTo>
                    <a:pt x="301" y="717"/>
                    <a:pt x="333" y="696"/>
                    <a:pt x="354" y="675"/>
                  </a:cubicBezTo>
                  <a:cubicBezTo>
                    <a:pt x="467" y="603"/>
                    <a:pt x="571" y="530"/>
                    <a:pt x="686" y="468"/>
                  </a:cubicBezTo>
                  <a:cubicBezTo>
                    <a:pt x="737" y="437"/>
                    <a:pt x="790" y="405"/>
                    <a:pt x="852" y="375"/>
                  </a:cubicBezTo>
                  <a:cubicBezTo>
                    <a:pt x="852" y="364"/>
                    <a:pt x="862" y="364"/>
                    <a:pt x="873" y="354"/>
                  </a:cubicBezTo>
                  <a:lnTo>
                    <a:pt x="893" y="343"/>
                  </a:lnTo>
                  <a:cubicBezTo>
                    <a:pt x="903" y="343"/>
                    <a:pt x="924" y="333"/>
                    <a:pt x="935" y="322"/>
                  </a:cubicBezTo>
                  <a:cubicBezTo>
                    <a:pt x="945" y="312"/>
                    <a:pt x="966" y="312"/>
                    <a:pt x="976" y="302"/>
                  </a:cubicBezTo>
                  <a:cubicBezTo>
                    <a:pt x="986" y="292"/>
                    <a:pt x="1007" y="281"/>
                    <a:pt x="1018" y="281"/>
                  </a:cubicBezTo>
                  <a:cubicBezTo>
                    <a:pt x="1070" y="250"/>
                    <a:pt x="1132" y="229"/>
                    <a:pt x="1184" y="209"/>
                  </a:cubicBezTo>
                  <a:cubicBezTo>
                    <a:pt x="1220" y="202"/>
                    <a:pt x="1256" y="196"/>
                    <a:pt x="1293" y="196"/>
                  </a:cubicBezTo>
                  <a:cubicBezTo>
                    <a:pt x="1321" y="196"/>
                    <a:pt x="1350" y="200"/>
                    <a:pt x="1381" y="209"/>
                  </a:cubicBezTo>
                  <a:cubicBezTo>
                    <a:pt x="1381" y="167"/>
                    <a:pt x="1350" y="135"/>
                    <a:pt x="1319" y="105"/>
                  </a:cubicBezTo>
                  <a:cubicBezTo>
                    <a:pt x="1288" y="73"/>
                    <a:pt x="1246" y="52"/>
                    <a:pt x="1205" y="32"/>
                  </a:cubicBezTo>
                  <a:cubicBezTo>
                    <a:pt x="1163" y="11"/>
                    <a:pt x="1122" y="11"/>
                    <a:pt x="1080" y="1"/>
                  </a:cubicBezTo>
                  <a:close/>
                </a:path>
              </a:pathLst>
            </a:custGeom>
            <a:solidFill>
              <a:srgbClr val="D8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890;p75">
              <a:extLst>
                <a:ext uri="{FF2B5EF4-FFF2-40B4-BE49-F238E27FC236}">
                  <a16:creationId xmlns:a16="http://schemas.microsoft.com/office/drawing/2014/main" id="{A14FBC12-A50B-8158-FDD0-895749011AD0}"/>
                </a:ext>
              </a:extLst>
            </p:cNvPr>
            <p:cNvSpPr/>
            <p:nvPr/>
          </p:nvSpPr>
          <p:spPr>
            <a:xfrm>
              <a:off x="6416397" y="2920603"/>
              <a:ext cx="429797" cy="432700"/>
            </a:xfrm>
            <a:custGeom>
              <a:avLst/>
              <a:gdLst/>
              <a:ahLst/>
              <a:cxnLst/>
              <a:rect l="l" t="t" r="r" b="b"/>
              <a:pathLst>
                <a:path w="21463" h="21608" extrusionOk="0">
                  <a:moveTo>
                    <a:pt x="10727" y="1943"/>
                  </a:moveTo>
                  <a:cubicBezTo>
                    <a:pt x="10903" y="1943"/>
                    <a:pt x="11080" y="1953"/>
                    <a:pt x="11256" y="1964"/>
                  </a:cubicBezTo>
                  <a:cubicBezTo>
                    <a:pt x="12429" y="2036"/>
                    <a:pt x="13519" y="2327"/>
                    <a:pt x="14516" y="2804"/>
                  </a:cubicBezTo>
                  <a:cubicBezTo>
                    <a:pt x="16001" y="3521"/>
                    <a:pt x="17257" y="4652"/>
                    <a:pt x="18140" y="6034"/>
                  </a:cubicBezTo>
                  <a:cubicBezTo>
                    <a:pt x="18576" y="6719"/>
                    <a:pt x="18918" y="7477"/>
                    <a:pt x="19157" y="8276"/>
                  </a:cubicBezTo>
                  <a:cubicBezTo>
                    <a:pt x="19396" y="9075"/>
                    <a:pt x="19520" y="9927"/>
                    <a:pt x="19520" y="10799"/>
                  </a:cubicBezTo>
                  <a:cubicBezTo>
                    <a:pt x="19520" y="10976"/>
                    <a:pt x="19520" y="11163"/>
                    <a:pt x="19500" y="11339"/>
                  </a:cubicBezTo>
                  <a:cubicBezTo>
                    <a:pt x="19437" y="12523"/>
                    <a:pt x="19137" y="13623"/>
                    <a:pt x="18669" y="14631"/>
                  </a:cubicBezTo>
                  <a:cubicBezTo>
                    <a:pt x="17953" y="16126"/>
                    <a:pt x="16832" y="17392"/>
                    <a:pt x="15461" y="18275"/>
                  </a:cubicBezTo>
                  <a:cubicBezTo>
                    <a:pt x="14776" y="18721"/>
                    <a:pt x="14028" y="19064"/>
                    <a:pt x="13239" y="19303"/>
                  </a:cubicBezTo>
                  <a:cubicBezTo>
                    <a:pt x="12439" y="19541"/>
                    <a:pt x="11609" y="19666"/>
                    <a:pt x="10736" y="19666"/>
                  </a:cubicBezTo>
                  <a:cubicBezTo>
                    <a:pt x="10560" y="19666"/>
                    <a:pt x="10383" y="19666"/>
                    <a:pt x="10207" y="19656"/>
                  </a:cubicBezTo>
                  <a:cubicBezTo>
                    <a:pt x="9034" y="19583"/>
                    <a:pt x="7944" y="19282"/>
                    <a:pt x="6947" y="18805"/>
                  </a:cubicBezTo>
                  <a:cubicBezTo>
                    <a:pt x="5462" y="18088"/>
                    <a:pt x="4206" y="16966"/>
                    <a:pt x="3334" y="15586"/>
                  </a:cubicBezTo>
                  <a:cubicBezTo>
                    <a:pt x="2887" y="14890"/>
                    <a:pt x="2545" y="14132"/>
                    <a:pt x="2306" y="13332"/>
                  </a:cubicBezTo>
                  <a:cubicBezTo>
                    <a:pt x="2067" y="12533"/>
                    <a:pt x="1943" y="11692"/>
                    <a:pt x="1943" y="10820"/>
                  </a:cubicBezTo>
                  <a:cubicBezTo>
                    <a:pt x="1943" y="10633"/>
                    <a:pt x="1953" y="10457"/>
                    <a:pt x="1963" y="10280"/>
                  </a:cubicBezTo>
                  <a:cubicBezTo>
                    <a:pt x="2036" y="9096"/>
                    <a:pt x="2326" y="7986"/>
                    <a:pt x="2804" y="6989"/>
                  </a:cubicBezTo>
                  <a:cubicBezTo>
                    <a:pt x="3510" y="5483"/>
                    <a:pt x="4631" y="4227"/>
                    <a:pt x="6002" y="3334"/>
                  </a:cubicBezTo>
                  <a:cubicBezTo>
                    <a:pt x="6687" y="2898"/>
                    <a:pt x="7435" y="2545"/>
                    <a:pt x="8224" y="2306"/>
                  </a:cubicBezTo>
                  <a:cubicBezTo>
                    <a:pt x="9024" y="2077"/>
                    <a:pt x="9854" y="1943"/>
                    <a:pt x="10727" y="1943"/>
                  </a:cubicBezTo>
                  <a:close/>
                  <a:moveTo>
                    <a:pt x="10727" y="1"/>
                  </a:moveTo>
                  <a:cubicBezTo>
                    <a:pt x="9314" y="1"/>
                    <a:pt x="7965" y="282"/>
                    <a:pt x="6719" y="790"/>
                  </a:cubicBezTo>
                  <a:cubicBezTo>
                    <a:pt x="4860" y="1548"/>
                    <a:pt x="3251" y="2815"/>
                    <a:pt x="2067" y="4424"/>
                  </a:cubicBezTo>
                  <a:cubicBezTo>
                    <a:pt x="1486" y="5234"/>
                    <a:pt x="1008" y="6138"/>
                    <a:pt x="655" y="7093"/>
                  </a:cubicBezTo>
                  <a:cubicBezTo>
                    <a:pt x="302" y="8058"/>
                    <a:pt x="84" y="9086"/>
                    <a:pt x="21" y="10155"/>
                  </a:cubicBezTo>
                  <a:cubicBezTo>
                    <a:pt x="11" y="10384"/>
                    <a:pt x="1" y="10602"/>
                    <a:pt x="1" y="10820"/>
                  </a:cubicBezTo>
                  <a:cubicBezTo>
                    <a:pt x="1" y="12232"/>
                    <a:pt x="281" y="13592"/>
                    <a:pt x="780" y="14838"/>
                  </a:cubicBezTo>
                  <a:cubicBezTo>
                    <a:pt x="1527" y="16717"/>
                    <a:pt x="2783" y="18337"/>
                    <a:pt x="4393" y="19521"/>
                  </a:cubicBezTo>
                  <a:cubicBezTo>
                    <a:pt x="5192" y="20113"/>
                    <a:pt x="6085" y="20600"/>
                    <a:pt x="7040" y="20953"/>
                  </a:cubicBezTo>
                  <a:cubicBezTo>
                    <a:pt x="7995" y="21306"/>
                    <a:pt x="9024" y="21525"/>
                    <a:pt x="10093" y="21587"/>
                  </a:cubicBezTo>
                  <a:cubicBezTo>
                    <a:pt x="10311" y="21608"/>
                    <a:pt x="10529" y="21608"/>
                    <a:pt x="10736" y="21608"/>
                  </a:cubicBezTo>
                  <a:cubicBezTo>
                    <a:pt x="12149" y="21608"/>
                    <a:pt x="13509" y="21338"/>
                    <a:pt x="14744" y="20829"/>
                  </a:cubicBezTo>
                  <a:cubicBezTo>
                    <a:pt x="16603" y="20071"/>
                    <a:pt x="18212" y="18805"/>
                    <a:pt x="19396" y="17185"/>
                  </a:cubicBezTo>
                  <a:cubicBezTo>
                    <a:pt x="19977" y="16375"/>
                    <a:pt x="20466" y="15482"/>
                    <a:pt x="20808" y="14516"/>
                  </a:cubicBezTo>
                  <a:cubicBezTo>
                    <a:pt x="21161" y="13561"/>
                    <a:pt x="21379" y="12533"/>
                    <a:pt x="21442" y="11454"/>
                  </a:cubicBezTo>
                  <a:cubicBezTo>
                    <a:pt x="21451" y="11235"/>
                    <a:pt x="21462" y="11017"/>
                    <a:pt x="21462" y="10799"/>
                  </a:cubicBezTo>
                  <a:cubicBezTo>
                    <a:pt x="21462" y="9387"/>
                    <a:pt x="21192" y="8016"/>
                    <a:pt x="20683" y="6770"/>
                  </a:cubicBezTo>
                  <a:cubicBezTo>
                    <a:pt x="19936" y="4902"/>
                    <a:pt x="18680" y="3282"/>
                    <a:pt x="17070" y="2088"/>
                  </a:cubicBezTo>
                  <a:cubicBezTo>
                    <a:pt x="16271" y="1496"/>
                    <a:pt x="15378" y="1018"/>
                    <a:pt x="14423" y="665"/>
                  </a:cubicBezTo>
                  <a:cubicBezTo>
                    <a:pt x="13468" y="312"/>
                    <a:pt x="12439" y="84"/>
                    <a:pt x="11380" y="22"/>
                  </a:cubicBezTo>
                  <a:cubicBezTo>
                    <a:pt x="11163" y="12"/>
                    <a:pt x="10944" y="1"/>
                    <a:pt x="10727" y="1"/>
                  </a:cubicBezTo>
                  <a:close/>
                </a:path>
              </a:pathLst>
            </a:custGeom>
            <a:solidFill>
              <a:srgbClr val="7F59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891;p75">
              <a:extLst>
                <a:ext uri="{FF2B5EF4-FFF2-40B4-BE49-F238E27FC236}">
                  <a16:creationId xmlns:a16="http://schemas.microsoft.com/office/drawing/2014/main" id="{2920A20E-DB53-7562-6F24-08D33203D806}"/>
                </a:ext>
              </a:extLst>
            </p:cNvPr>
            <p:cNvSpPr/>
            <p:nvPr/>
          </p:nvSpPr>
          <p:spPr>
            <a:xfrm>
              <a:off x="6501864" y="2880433"/>
              <a:ext cx="112500" cy="88110"/>
            </a:xfrm>
            <a:custGeom>
              <a:avLst/>
              <a:gdLst/>
              <a:ahLst/>
              <a:cxnLst/>
              <a:rect l="l" t="t" r="r" b="b"/>
              <a:pathLst>
                <a:path w="5618" h="4400" extrusionOk="0">
                  <a:moveTo>
                    <a:pt x="4271" y="1"/>
                  </a:moveTo>
                  <a:cubicBezTo>
                    <a:pt x="4067" y="1"/>
                    <a:pt x="3886" y="96"/>
                    <a:pt x="3697" y="200"/>
                  </a:cubicBezTo>
                  <a:cubicBezTo>
                    <a:pt x="3527" y="302"/>
                    <a:pt x="3350" y="404"/>
                    <a:pt x="3150" y="404"/>
                  </a:cubicBezTo>
                  <a:cubicBezTo>
                    <a:pt x="3105" y="404"/>
                    <a:pt x="3059" y="399"/>
                    <a:pt x="3011" y="387"/>
                  </a:cubicBezTo>
                  <a:cubicBezTo>
                    <a:pt x="2876" y="356"/>
                    <a:pt x="2772" y="242"/>
                    <a:pt x="2638" y="232"/>
                  </a:cubicBezTo>
                  <a:cubicBezTo>
                    <a:pt x="2629" y="231"/>
                    <a:pt x="2621" y="231"/>
                    <a:pt x="2613" y="231"/>
                  </a:cubicBezTo>
                  <a:cubicBezTo>
                    <a:pt x="2396" y="231"/>
                    <a:pt x="2225" y="486"/>
                    <a:pt x="2045" y="606"/>
                  </a:cubicBezTo>
                  <a:cubicBezTo>
                    <a:pt x="1963" y="663"/>
                    <a:pt x="1900" y="695"/>
                    <a:pt x="1820" y="695"/>
                  </a:cubicBezTo>
                  <a:cubicBezTo>
                    <a:pt x="1799" y="695"/>
                    <a:pt x="1778" y="693"/>
                    <a:pt x="1755" y="689"/>
                  </a:cubicBezTo>
                  <a:cubicBezTo>
                    <a:pt x="1609" y="668"/>
                    <a:pt x="1547" y="533"/>
                    <a:pt x="1412" y="491"/>
                  </a:cubicBezTo>
                  <a:cubicBezTo>
                    <a:pt x="1401" y="488"/>
                    <a:pt x="1389" y="486"/>
                    <a:pt x="1378" y="486"/>
                  </a:cubicBezTo>
                  <a:cubicBezTo>
                    <a:pt x="1288" y="486"/>
                    <a:pt x="1207" y="586"/>
                    <a:pt x="1143" y="678"/>
                  </a:cubicBezTo>
                  <a:cubicBezTo>
                    <a:pt x="1039" y="834"/>
                    <a:pt x="956" y="1000"/>
                    <a:pt x="873" y="1176"/>
                  </a:cubicBezTo>
                  <a:cubicBezTo>
                    <a:pt x="823" y="1127"/>
                    <a:pt x="759" y="1103"/>
                    <a:pt x="691" y="1103"/>
                  </a:cubicBezTo>
                  <a:cubicBezTo>
                    <a:pt x="644" y="1103"/>
                    <a:pt x="597" y="1114"/>
                    <a:pt x="550" y="1135"/>
                  </a:cubicBezTo>
                  <a:cubicBezTo>
                    <a:pt x="446" y="1176"/>
                    <a:pt x="353" y="1270"/>
                    <a:pt x="280" y="1384"/>
                  </a:cubicBezTo>
                  <a:cubicBezTo>
                    <a:pt x="31" y="1748"/>
                    <a:pt x="0" y="2235"/>
                    <a:pt x="10" y="2692"/>
                  </a:cubicBezTo>
                  <a:cubicBezTo>
                    <a:pt x="21" y="3035"/>
                    <a:pt x="63" y="3398"/>
                    <a:pt x="197" y="3700"/>
                  </a:cubicBezTo>
                  <a:cubicBezTo>
                    <a:pt x="333" y="4000"/>
                    <a:pt x="571" y="4260"/>
                    <a:pt x="873" y="4291"/>
                  </a:cubicBezTo>
                  <a:cubicBezTo>
                    <a:pt x="901" y="4295"/>
                    <a:pt x="927" y="4297"/>
                    <a:pt x="953" y="4297"/>
                  </a:cubicBezTo>
                  <a:cubicBezTo>
                    <a:pt x="1005" y="4297"/>
                    <a:pt x="1053" y="4288"/>
                    <a:pt x="1101" y="4260"/>
                  </a:cubicBezTo>
                  <a:cubicBezTo>
                    <a:pt x="1196" y="4197"/>
                    <a:pt x="1198" y="4161"/>
                    <a:pt x="1218" y="4161"/>
                  </a:cubicBezTo>
                  <a:cubicBezTo>
                    <a:pt x="1231" y="4161"/>
                    <a:pt x="1252" y="4176"/>
                    <a:pt x="1309" y="4208"/>
                  </a:cubicBezTo>
                  <a:cubicBezTo>
                    <a:pt x="1422" y="4270"/>
                    <a:pt x="1506" y="4343"/>
                    <a:pt x="1641" y="4364"/>
                  </a:cubicBezTo>
                  <a:cubicBezTo>
                    <a:pt x="1656" y="4366"/>
                    <a:pt x="1670" y="4367"/>
                    <a:pt x="1684" y="4367"/>
                  </a:cubicBezTo>
                  <a:cubicBezTo>
                    <a:pt x="1854" y="4367"/>
                    <a:pt x="1955" y="4255"/>
                    <a:pt x="2119" y="4187"/>
                  </a:cubicBezTo>
                  <a:cubicBezTo>
                    <a:pt x="2154" y="4175"/>
                    <a:pt x="2186" y="4169"/>
                    <a:pt x="2214" y="4169"/>
                  </a:cubicBezTo>
                  <a:cubicBezTo>
                    <a:pt x="2328" y="4169"/>
                    <a:pt x="2399" y="4252"/>
                    <a:pt x="2523" y="4302"/>
                  </a:cubicBezTo>
                  <a:cubicBezTo>
                    <a:pt x="2666" y="4367"/>
                    <a:pt x="2821" y="4399"/>
                    <a:pt x="2978" y="4399"/>
                  </a:cubicBezTo>
                  <a:cubicBezTo>
                    <a:pt x="3072" y="4399"/>
                    <a:pt x="3167" y="4388"/>
                    <a:pt x="3261" y="4364"/>
                  </a:cubicBezTo>
                  <a:cubicBezTo>
                    <a:pt x="3344" y="4353"/>
                    <a:pt x="3437" y="4323"/>
                    <a:pt x="3510" y="4250"/>
                  </a:cubicBezTo>
                  <a:cubicBezTo>
                    <a:pt x="3572" y="4198"/>
                    <a:pt x="3614" y="4115"/>
                    <a:pt x="3655" y="4032"/>
                  </a:cubicBezTo>
                  <a:cubicBezTo>
                    <a:pt x="4039" y="3294"/>
                    <a:pt x="3364" y="2163"/>
                    <a:pt x="4517" y="2090"/>
                  </a:cubicBezTo>
                  <a:cubicBezTo>
                    <a:pt x="4553" y="2085"/>
                    <a:pt x="4595" y="2083"/>
                    <a:pt x="4641" y="2083"/>
                  </a:cubicBezTo>
                  <a:cubicBezTo>
                    <a:pt x="4688" y="2083"/>
                    <a:pt x="4740" y="2085"/>
                    <a:pt x="4797" y="2090"/>
                  </a:cubicBezTo>
                  <a:cubicBezTo>
                    <a:pt x="4844" y="2090"/>
                    <a:pt x="4892" y="2090"/>
                    <a:pt x="4941" y="2090"/>
                  </a:cubicBezTo>
                  <a:cubicBezTo>
                    <a:pt x="5176" y="2090"/>
                    <a:pt x="5423" y="2083"/>
                    <a:pt x="5534" y="1997"/>
                  </a:cubicBezTo>
                  <a:cubicBezTo>
                    <a:pt x="5617" y="1935"/>
                    <a:pt x="5586" y="1810"/>
                    <a:pt x="5534" y="1716"/>
                  </a:cubicBezTo>
                  <a:cubicBezTo>
                    <a:pt x="5296" y="1229"/>
                    <a:pt x="4953" y="87"/>
                    <a:pt x="4330" y="3"/>
                  </a:cubicBezTo>
                  <a:cubicBezTo>
                    <a:pt x="4310" y="2"/>
                    <a:pt x="4290" y="1"/>
                    <a:pt x="4271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892;p75">
              <a:extLst>
                <a:ext uri="{FF2B5EF4-FFF2-40B4-BE49-F238E27FC236}">
                  <a16:creationId xmlns:a16="http://schemas.microsoft.com/office/drawing/2014/main" id="{CAD0ABC9-4DE7-E568-72D6-EE02CF4BE780}"/>
                </a:ext>
              </a:extLst>
            </p:cNvPr>
            <p:cNvSpPr/>
            <p:nvPr/>
          </p:nvSpPr>
          <p:spPr>
            <a:xfrm>
              <a:off x="6552187" y="2889845"/>
              <a:ext cx="24951" cy="72591"/>
            </a:xfrm>
            <a:custGeom>
              <a:avLst/>
              <a:gdLst/>
              <a:ahLst/>
              <a:cxnLst/>
              <a:rect l="l" t="t" r="r" b="b"/>
              <a:pathLst>
                <a:path w="1246" h="3625" extrusionOk="0">
                  <a:moveTo>
                    <a:pt x="820" y="0"/>
                  </a:moveTo>
                  <a:lnTo>
                    <a:pt x="820" y="0"/>
                  </a:lnTo>
                  <a:cubicBezTo>
                    <a:pt x="675" y="136"/>
                    <a:pt x="561" y="291"/>
                    <a:pt x="467" y="457"/>
                  </a:cubicBezTo>
                  <a:cubicBezTo>
                    <a:pt x="363" y="623"/>
                    <a:pt x="280" y="800"/>
                    <a:pt x="208" y="987"/>
                  </a:cubicBezTo>
                  <a:cubicBezTo>
                    <a:pt x="145" y="1163"/>
                    <a:pt x="93" y="1350"/>
                    <a:pt x="52" y="1537"/>
                  </a:cubicBezTo>
                  <a:cubicBezTo>
                    <a:pt x="42" y="1589"/>
                    <a:pt x="42" y="1641"/>
                    <a:pt x="31" y="1682"/>
                  </a:cubicBezTo>
                  <a:cubicBezTo>
                    <a:pt x="21" y="1735"/>
                    <a:pt x="10" y="1786"/>
                    <a:pt x="10" y="1828"/>
                  </a:cubicBezTo>
                  <a:cubicBezTo>
                    <a:pt x="0" y="1931"/>
                    <a:pt x="0" y="2035"/>
                    <a:pt x="0" y="2129"/>
                  </a:cubicBezTo>
                  <a:cubicBezTo>
                    <a:pt x="0" y="2233"/>
                    <a:pt x="10" y="2326"/>
                    <a:pt x="21" y="2420"/>
                  </a:cubicBezTo>
                  <a:cubicBezTo>
                    <a:pt x="42" y="2524"/>
                    <a:pt x="52" y="2617"/>
                    <a:pt x="72" y="2711"/>
                  </a:cubicBezTo>
                  <a:cubicBezTo>
                    <a:pt x="125" y="2907"/>
                    <a:pt x="187" y="3094"/>
                    <a:pt x="291" y="3260"/>
                  </a:cubicBezTo>
                  <a:cubicBezTo>
                    <a:pt x="342" y="3354"/>
                    <a:pt x="405" y="3437"/>
                    <a:pt x="478" y="3500"/>
                  </a:cubicBezTo>
                  <a:lnTo>
                    <a:pt x="508" y="3530"/>
                  </a:lnTo>
                  <a:cubicBezTo>
                    <a:pt x="519" y="3541"/>
                    <a:pt x="529" y="3541"/>
                    <a:pt x="550" y="3551"/>
                  </a:cubicBezTo>
                  <a:cubicBezTo>
                    <a:pt x="571" y="3572"/>
                    <a:pt x="591" y="3583"/>
                    <a:pt x="623" y="3593"/>
                  </a:cubicBezTo>
                  <a:cubicBezTo>
                    <a:pt x="675" y="3613"/>
                    <a:pt x="727" y="3624"/>
                    <a:pt x="778" y="3624"/>
                  </a:cubicBezTo>
                  <a:cubicBezTo>
                    <a:pt x="882" y="3624"/>
                    <a:pt x="986" y="3604"/>
                    <a:pt x="1069" y="3541"/>
                  </a:cubicBezTo>
                  <a:cubicBezTo>
                    <a:pt x="1111" y="3520"/>
                    <a:pt x="1142" y="3489"/>
                    <a:pt x="1173" y="3447"/>
                  </a:cubicBezTo>
                  <a:cubicBezTo>
                    <a:pt x="1204" y="3406"/>
                    <a:pt x="1235" y="3364"/>
                    <a:pt x="1246" y="3323"/>
                  </a:cubicBezTo>
                  <a:lnTo>
                    <a:pt x="1246" y="3323"/>
                  </a:lnTo>
                  <a:cubicBezTo>
                    <a:pt x="1225" y="3364"/>
                    <a:pt x="1194" y="3396"/>
                    <a:pt x="1152" y="3427"/>
                  </a:cubicBezTo>
                  <a:cubicBezTo>
                    <a:pt x="1121" y="3458"/>
                    <a:pt x="1080" y="3479"/>
                    <a:pt x="1038" y="3500"/>
                  </a:cubicBezTo>
                  <a:cubicBezTo>
                    <a:pt x="976" y="3523"/>
                    <a:pt x="914" y="3534"/>
                    <a:pt x="852" y="3534"/>
                  </a:cubicBezTo>
                  <a:cubicBezTo>
                    <a:pt x="831" y="3534"/>
                    <a:pt x="810" y="3533"/>
                    <a:pt x="789" y="3530"/>
                  </a:cubicBezTo>
                  <a:cubicBezTo>
                    <a:pt x="768" y="3520"/>
                    <a:pt x="748" y="3520"/>
                    <a:pt x="727" y="3510"/>
                  </a:cubicBezTo>
                  <a:cubicBezTo>
                    <a:pt x="706" y="3500"/>
                    <a:pt x="685" y="3500"/>
                    <a:pt x="665" y="3489"/>
                  </a:cubicBezTo>
                  <a:cubicBezTo>
                    <a:pt x="654" y="3479"/>
                    <a:pt x="633" y="3468"/>
                    <a:pt x="612" y="3447"/>
                  </a:cubicBezTo>
                  <a:cubicBezTo>
                    <a:pt x="612" y="3447"/>
                    <a:pt x="602" y="3437"/>
                    <a:pt x="591" y="3437"/>
                  </a:cubicBezTo>
                  <a:cubicBezTo>
                    <a:pt x="591" y="3427"/>
                    <a:pt x="581" y="3417"/>
                    <a:pt x="571" y="3406"/>
                  </a:cubicBezTo>
                  <a:cubicBezTo>
                    <a:pt x="519" y="3344"/>
                    <a:pt x="478" y="3271"/>
                    <a:pt x="436" y="3188"/>
                  </a:cubicBezTo>
                  <a:cubicBezTo>
                    <a:pt x="395" y="3105"/>
                    <a:pt x="363" y="3022"/>
                    <a:pt x="342" y="2939"/>
                  </a:cubicBezTo>
                  <a:cubicBezTo>
                    <a:pt x="312" y="2845"/>
                    <a:pt x="291" y="2762"/>
                    <a:pt x="280" y="2669"/>
                  </a:cubicBezTo>
                  <a:cubicBezTo>
                    <a:pt x="259" y="2586"/>
                    <a:pt x="249" y="2492"/>
                    <a:pt x="238" y="2399"/>
                  </a:cubicBezTo>
                  <a:cubicBezTo>
                    <a:pt x="238" y="2305"/>
                    <a:pt x="228" y="2222"/>
                    <a:pt x="228" y="2129"/>
                  </a:cubicBezTo>
                  <a:cubicBezTo>
                    <a:pt x="228" y="2035"/>
                    <a:pt x="238" y="1942"/>
                    <a:pt x="249" y="1859"/>
                  </a:cubicBezTo>
                  <a:lnTo>
                    <a:pt x="249" y="1828"/>
                  </a:lnTo>
                  <a:lnTo>
                    <a:pt x="259" y="1797"/>
                  </a:lnTo>
                  <a:cubicBezTo>
                    <a:pt x="259" y="1765"/>
                    <a:pt x="259" y="1745"/>
                    <a:pt x="270" y="1724"/>
                  </a:cubicBezTo>
                  <a:cubicBezTo>
                    <a:pt x="270" y="1682"/>
                    <a:pt x="280" y="1631"/>
                    <a:pt x="291" y="1589"/>
                  </a:cubicBezTo>
                  <a:cubicBezTo>
                    <a:pt x="322" y="1412"/>
                    <a:pt x="374" y="1225"/>
                    <a:pt x="425" y="1049"/>
                  </a:cubicBezTo>
                  <a:cubicBezTo>
                    <a:pt x="467" y="872"/>
                    <a:pt x="529" y="696"/>
                    <a:pt x="591" y="519"/>
                  </a:cubicBezTo>
                  <a:cubicBezTo>
                    <a:pt x="623" y="436"/>
                    <a:pt x="665" y="353"/>
                    <a:pt x="695" y="260"/>
                  </a:cubicBezTo>
                  <a:cubicBezTo>
                    <a:pt x="737" y="177"/>
                    <a:pt x="778" y="94"/>
                    <a:pt x="820" y="0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893;p75">
              <a:extLst>
                <a:ext uri="{FF2B5EF4-FFF2-40B4-BE49-F238E27FC236}">
                  <a16:creationId xmlns:a16="http://schemas.microsoft.com/office/drawing/2014/main" id="{8BEF04F3-994A-E08E-4ABE-6639A9567B77}"/>
                </a:ext>
              </a:extLst>
            </p:cNvPr>
            <p:cNvSpPr/>
            <p:nvPr/>
          </p:nvSpPr>
          <p:spPr>
            <a:xfrm>
              <a:off x="6529098" y="2898155"/>
              <a:ext cx="17902" cy="66363"/>
            </a:xfrm>
            <a:custGeom>
              <a:avLst/>
              <a:gdLst/>
              <a:ahLst/>
              <a:cxnLst/>
              <a:rect l="l" t="t" r="r" b="b"/>
              <a:pathLst>
                <a:path w="894" h="3314" extrusionOk="0">
                  <a:moveTo>
                    <a:pt x="530" y="1"/>
                  </a:moveTo>
                  <a:cubicBezTo>
                    <a:pt x="478" y="53"/>
                    <a:pt x="436" y="115"/>
                    <a:pt x="395" y="187"/>
                  </a:cubicBezTo>
                  <a:cubicBezTo>
                    <a:pt x="353" y="250"/>
                    <a:pt x="312" y="323"/>
                    <a:pt x="281" y="395"/>
                  </a:cubicBezTo>
                  <a:cubicBezTo>
                    <a:pt x="208" y="531"/>
                    <a:pt x="156" y="686"/>
                    <a:pt x="115" y="831"/>
                  </a:cubicBezTo>
                  <a:cubicBezTo>
                    <a:pt x="32" y="1143"/>
                    <a:pt x="0" y="1465"/>
                    <a:pt x="21" y="1776"/>
                  </a:cubicBezTo>
                  <a:cubicBezTo>
                    <a:pt x="21" y="1860"/>
                    <a:pt x="32" y="1943"/>
                    <a:pt x="32" y="2015"/>
                  </a:cubicBezTo>
                  <a:cubicBezTo>
                    <a:pt x="42" y="2098"/>
                    <a:pt x="62" y="2171"/>
                    <a:pt x="73" y="2254"/>
                  </a:cubicBezTo>
                  <a:cubicBezTo>
                    <a:pt x="115" y="2409"/>
                    <a:pt x="156" y="2566"/>
                    <a:pt x="219" y="2711"/>
                  </a:cubicBezTo>
                  <a:cubicBezTo>
                    <a:pt x="249" y="2783"/>
                    <a:pt x="291" y="2856"/>
                    <a:pt x="332" y="2929"/>
                  </a:cubicBezTo>
                  <a:cubicBezTo>
                    <a:pt x="374" y="2991"/>
                    <a:pt x="415" y="3064"/>
                    <a:pt x="468" y="3126"/>
                  </a:cubicBezTo>
                  <a:cubicBezTo>
                    <a:pt x="489" y="3136"/>
                    <a:pt x="499" y="3157"/>
                    <a:pt x="509" y="3168"/>
                  </a:cubicBezTo>
                  <a:lnTo>
                    <a:pt x="530" y="3189"/>
                  </a:lnTo>
                  <a:cubicBezTo>
                    <a:pt x="540" y="3198"/>
                    <a:pt x="551" y="3209"/>
                    <a:pt x="561" y="3209"/>
                  </a:cubicBezTo>
                  <a:cubicBezTo>
                    <a:pt x="592" y="3240"/>
                    <a:pt x="623" y="3261"/>
                    <a:pt x="665" y="3282"/>
                  </a:cubicBezTo>
                  <a:cubicBezTo>
                    <a:pt x="696" y="3302"/>
                    <a:pt x="738" y="3313"/>
                    <a:pt x="789" y="3313"/>
                  </a:cubicBezTo>
                  <a:cubicBezTo>
                    <a:pt x="810" y="3313"/>
                    <a:pt x="831" y="3313"/>
                    <a:pt x="852" y="3302"/>
                  </a:cubicBezTo>
                  <a:cubicBezTo>
                    <a:pt x="872" y="3292"/>
                    <a:pt x="883" y="3272"/>
                    <a:pt x="893" y="3261"/>
                  </a:cubicBezTo>
                  <a:lnTo>
                    <a:pt x="893" y="3261"/>
                  </a:lnTo>
                  <a:cubicBezTo>
                    <a:pt x="872" y="3272"/>
                    <a:pt x="862" y="3272"/>
                    <a:pt x="842" y="3282"/>
                  </a:cubicBezTo>
                  <a:cubicBezTo>
                    <a:pt x="821" y="3282"/>
                    <a:pt x="810" y="3282"/>
                    <a:pt x="789" y="3272"/>
                  </a:cubicBezTo>
                  <a:cubicBezTo>
                    <a:pt x="759" y="3261"/>
                    <a:pt x="727" y="3240"/>
                    <a:pt x="706" y="3219"/>
                  </a:cubicBezTo>
                  <a:cubicBezTo>
                    <a:pt x="675" y="3198"/>
                    <a:pt x="655" y="3168"/>
                    <a:pt x="634" y="3136"/>
                  </a:cubicBezTo>
                  <a:cubicBezTo>
                    <a:pt x="634" y="3136"/>
                    <a:pt x="623" y="3126"/>
                    <a:pt x="623" y="3115"/>
                  </a:cubicBezTo>
                  <a:lnTo>
                    <a:pt x="613" y="3095"/>
                  </a:lnTo>
                  <a:cubicBezTo>
                    <a:pt x="602" y="3074"/>
                    <a:pt x="592" y="3064"/>
                    <a:pt x="582" y="3043"/>
                  </a:cubicBezTo>
                  <a:cubicBezTo>
                    <a:pt x="509" y="2919"/>
                    <a:pt x="447" y="2783"/>
                    <a:pt x="405" y="2638"/>
                  </a:cubicBezTo>
                  <a:cubicBezTo>
                    <a:pt x="385" y="2576"/>
                    <a:pt x="364" y="2503"/>
                    <a:pt x="343" y="2430"/>
                  </a:cubicBezTo>
                  <a:cubicBezTo>
                    <a:pt x="332" y="2358"/>
                    <a:pt x="312" y="2285"/>
                    <a:pt x="302" y="2213"/>
                  </a:cubicBezTo>
                  <a:lnTo>
                    <a:pt x="270" y="1994"/>
                  </a:lnTo>
                  <a:cubicBezTo>
                    <a:pt x="270" y="1911"/>
                    <a:pt x="260" y="1839"/>
                    <a:pt x="260" y="1766"/>
                  </a:cubicBezTo>
                  <a:cubicBezTo>
                    <a:pt x="239" y="1475"/>
                    <a:pt x="260" y="1174"/>
                    <a:pt x="302" y="873"/>
                  </a:cubicBezTo>
                  <a:cubicBezTo>
                    <a:pt x="343" y="582"/>
                    <a:pt x="415" y="281"/>
                    <a:pt x="530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894;p75">
              <a:extLst>
                <a:ext uri="{FF2B5EF4-FFF2-40B4-BE49-F238E27FC236}">
                  <a16:creationId xmlns:a16="http://schemas.microsoft.com/office/drawing/2014/main" id="{24AF864E-5B8D-0330-BBBB-BEA89DE24783}"/>
                </a:ext>
              </a:extLst>
            </p:cNvPr>
            <p:cNvSpPr/>
            <p:nvPr/>
          </p:nvSpPr>
          <p:spPr>
            <a:xfrm>
              <a:off x="6512878" y="2908548"/>
              <a:ext cx="14778" cy="54088"/>
            </a:xfrm>
            <a:custGeom>
              <a:avLst/>
              <a:gdLst/>
              <a:ahLst/>
              <a:cxnLst/>
              <a:rect l="l" t="t" r="r" b="b"/>
              <a:pathLst>
                <a:path w="738" h="2701" extrusionOk="0">
                  <a:moveTo>
                    <a:pt x="343" y="1"/>
                  </a:moveTo>
                  <a:cubicBezTo>
                    <a:pt x="323" y="32"/>
                    <a:pt x="302" y="53"/>
                    <a:pt x="291" y="84"/>
                  </a:cubicBezTo>
                  <a:cubicBezTo>
                    <a:pt x="270" y="105"/>
                    <a:pt x="260" y="136"/>
                    <a:pt x="240" y="157"/>
                  </a:cubicBezTo>
                  <a:cubicBezTo>
                    <a:pt x="229" y="188"/>
                    <a:pt x="219" y="219"/>
                    <a:pt x="198" y="240"/>
                  </a:cubicBezTo>
                  <a:lnTo>
                    <a:pt x="166" y="333"/>
                  </a:lnTo>
                  <a:cubicBezTo>
                    <a:pt x="115" y="448"/>
                    <a:pt x="83" y="561"/>
                    <a:pt x="63" y="686"/>
                  </a:cubicBezTo>
                  <a:cubicBezTo>
                    <a:pt x="11" y="935"/>
                    <a:pt x="0" y="1184"/>
                    <a:pt x="32" y="1434"/>
                  </a:cubicBezTo>
                  <a:cubicBezTo>
                    <a:pt x="53" y="1683"/>
                    <a:pt x="125" y="1932"/>
                    <a:pt x="229" y="2160"/>
                  </a:cubicBezTo>
                  <a:cubicBezTo>
                    <a:pt x="291" y="2264"/>
                    <a:pt x="364" y="2379"/>
                    <a:pt x="447" y="2472"/>
                  </a:cubicBezTo>
                  <a:lnTo>
                    <a:pt x="478" y="2503"/>
                  </a:lnTo>
                  <a:lnTo>
                    <a:pt x="509" y="2534"/>
                  </a:lnTo>
                  <a:cubicBezTo>
                    <a:pt x="530" y="2555"/>
                    <a:pt x="561" y="2576"/>
                    <a:pt x="582" y="2596"/>
                  </a:cubicBezTo>
                  <a:lnTo>
                    <a:pt x="602" y="2617"/>
                  </a:lnTo>
                  <a:lnTo>
                    <a:pt x="613" y="2628"/>
                  </a:lnTo>
                  <a:lnTo>
                    <a:pt x="655" y="2659"/>
                  </a:lnTo>
                  <a:cubicBezTo>
                    <a:pt x="686" y="2670"/>
                    <a:pt x="706" y="2690"/>
                    <a:pt x="738" y="2700"/>
                  </a:cubicBezTo>
                  <a:cubicBezTo>
                    <a:pt x="582" y="2513"/>
                    <a:pt x="478" y="2306"/>
                    <a:pt x="406" y="2077"/>
                  </a:cubicBezTo>
                  <a:cubicBezTo>
                    <a:pt x="333" y="1860"/>
                    <a:pt x="291" y="1641"/>
                    <a:pt x="270" y="1403"/>
                  </a:cubicBezTo>
                  <a:cubicBezTo>
                    <a:pt x="240" y="1174"/>
                    <a:pt x="240" y="946"/>
                    <a:pt x="249" y="707"/>
                  </a:cubicBezTo>
                  <a:lnTo>
                    <a:pt x="281" y="365"/>
                  </a:lnTo>
                  <a:lnTo>
                    <a:pt x="291" y="271"/>
                  </a:lnTo>
                  <a:cubicBezTo>
                    <a:pt x="302" y="240"/>
                    <a:pt x="302" y="208"/>
                    <a:pt x="312" y="178"/>
                  </a:cubicBezTo>
                  <a:cubicBezTo>
                    <a:pt x="312" y="157"/>
                    <a:pt x="323" y="125"/>
                    <a:pt x="323" y="95"/>
                  </a:cubicBezTo>
                  <a:cubicBezTo>
                    <a:pt x="333" y="63"/>
                    <a:pt x="333" y="32"/>
                    <a:pt x="343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895;p75">
              <a:extLst>
                <a:ext uri="{FF2B5EF4-FFF2-40B4-BE49-F238E27FC236}">
                  <a16:creationId xmlns:a16="http://schemas.microsoft.com/office/drawing/2014/main" id="{96E7380C-8688-A97B-6F91-6CC88E4D4675}"/>
                </a:ext>
              </a:extLst>
            </p:cNvPr>
            <p:cNvSpPr/>
            <p:nvPr/>
          </p:nvSpPr>
          <p:spPr>
            <a:xfrm>
              <a:off x="6678785" y="2916338"/>
              <a:ext cx="113762" cy="95479"/>
            </a:xfrm>
            <a:custGeom>
              <a:avLst/>
              <a:gdLst/>
              <a:ahLst/>
              <a:cxnLst/>
              <a:rect l="l" t="t" r="r" b="b"/>
              <a:pathLst>
                <a:path w="5681" h="4768" extrusionOk="0">
                  <a:moveTo>
                    <a:pt x="2051" y="1"/>
                  </a:moveTo>
                  <a:cubicBezTo>
                    <a:pt x="1558" y="1"/>
                    <a:pt x="874" y="348"/>
                    <a:pt x="644" y="619"/>
                  </a:cubicBezTo>
                  <a:cubicBezTo>
                    <a:pt x="178" y="1190"/>
                    <a:pt x="1" y="1990"/>
                    <a:pt x="208" y="2706"/>
                  </a:cubicBezTo>
                  <a:cubicBezTo>
                    <a:pt x="271" y="2893"/>
                    <a:pt x="354" y="3080"/>
                    <a:pt x="510" y="3215"/>
                  </a:cubicBezTo>
                  <a:cubicBezTo>
                    <a:pt x="601" y="3293"/>
                    <a:pt x="730" y="3343"/>
                    <a:pt x="854" y="3343"/>
                  </a:cubicBezTo>
                  <a:cubicBezTo>
                    <a:pt x="927" y="3343"/>
                    <a:pt x="998" y="3326"/>
                    <a:pt x="1060" y="3287"/>
                  </a:cubicBezTo>
                  <a:cubicBezTo>
                    <a:pt x="1112" y="3645"/>
                    <a:pt x="1486" y="3921"/>
                    <a:pt x="1844" y="3921"/>
                  </a:cubicBezTo>
                  <a:cubicBezTo>
                    <a:pt x="1913" y="3921"/>
                    <a:pt x="1981" y="3911"/>
                    <a:pt x="2047" y="3889"/>
                  </a:cubicBezTo>
                  <a:cubicBezTo>
                    <a:pt x="2115" y="4164"/>
                    <a:pt x="2418" y="4354"/>
                    <a:pt x="2706" y="4354"/>
                  </a:cubicBezTo>
                  <a:cubicBezTo>
                    <a:pt x="2811" y="4354"/>
                    <a:pt x="2913" y="4329"/>
                    <a:pt x="3002" y="4274"/>
                  </a:cubicBezTo>
                  <a:lnTo>
                    <a:pt x="3002" y="4274"/>
                  </a:lnTo>
                  <a:cubicBezTo>
                    <a:pt x="2836" y="4378"/>
                    <a:pt x="3427" y="4752"/>
                    <a:pt x="3521" y="4762"/>
                  </a:cubicBezTo>
                  <a:cubicBezTo>
                    <a:pt x="3552" y="4766"/>
                    <a:pt x="3582" y="4768"/>
                    <a:pt x="3610" y="4768"/>
                  </a:cubicBezTo>
                  <a:cubicBezTo>
                    <a:pt x="3919" y="4768"/>
                    <a:pt x="4001" y="4512"/>
                    <a:pt x="4144" y="4274"/>
                  </a:cubicBezTo>
                  <a:cubicBezTo>
                    <a:pt x="4341" y="3931"/>
                    <a:pt x="4631" y="3630"/>
                    <a:pt x="4984" y="3423"/>
                  </a:cubicBezTo>
                  <a:cubicBezTo>
                    <a:pt x="5068" y="3370"/>
                    <a:pt x="5161" y="3319"/>
                    <a:pt x="5265" y="3308"/>
                  </a:cubicBezTo>
                  <a:cubicBezTo>
                    <a:pt x="5524" y="3287"/>
                    <a:pt x="5681" y="3340"/>
                    <a:pt x="5607" y="3070"/>
                  </a:cubicBezTo>
                  <a:cubicBezTo>
                    <a:pt x="5545" y="2830"/>
                    <a:pt x="5411" y="2560"/>
                    <a:pt x="5296" y="2343"/>
                  </a:cubicBezTo>
                  <a:cubicBezTo>
                    <a:pt x="5109" y="1969"/>
                    <a:pt x="4798" y="1626"/>
                    <a:pt x="4382" y="1522"/>
                  </a:cubicBezTo>
                  <a:cubicBezTo>
                    <a:pt x="4268" y="1491"/>
                    <a:pt x="4154" y="1471"/>
                    <a:pt x="4050" y="1408"/>
                  </a:cubicBezTo>
                  <a:cubicBezTo>
                    <a:pt x="3895" y="1305"/>
                    <a:pt x="3853" y="1097"/>
                    <a:pt x="3729" y="952"/>
                  </a:cubicBezTo>
                  <a:cubicBezTo>
                    <a:pt x="3479" y="661"/>
                    <a:pt x="2981" y="682"/>
                    <a:pt x="2700" y="401"/>
                  </a:cubicBezTo>
                  <a:cubicBezTo>
                    <a:pt x="2638" y="349"/>
                    <a:pt x="2586" y="276"/>
                    <a:pt x="2534" y="214"/>
                  </a:cubicBezTo>
                  <a:cubicBezTo>
                    <a:pt x="2483" y="152"/>
                    <a:pt x="2430" y="89"/>
                    <a:pt x="2347" y="59"/>
                  </a:cubicBezTo>
                  <a:cubicBezTo>
                    <a:pt x="2263" y="18"/>
                    <a:pt x="2162" y="1"/>
                    <a:pt x="2051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896;p75">
              <a:extLst>
                <a:ext uri="{FF2B5EF4-FFF2-40B4-BE49-F238E27FC236}">
                  <a16:creationId xmlns:a16="http://schemas.microsoft.com/office/drawing/2014/main" id="{E180CAAB-EFF4-DE77-7131-7C4AF3DDEAA7}"/>
                </a:ext>
              </a:extLst>
            </p:cNvPr>
            <p:cNvSpPr/>
            <p:nvPr/>
          </p:nvSpPr>
          <p:spPr>
            <a:xfrm>
              <a:off x="6697909" y="2934741"/>
              <a:ext cx="21647" cy="47019"/>
            </a:xfrm>
            <a:custGeom>
              <a:avLst/>
              <a:gdLst/>
              <a:ahLst/>
              <a:cxnLst/>
              <a:rect l="l" t="t" r="r" b="b"/>
              <a:pathLst>
                <a:path w="1081" h="2348" extrusionOk="0">
                  <a:moveTo>
                    <a:pt x="1081" y="1"/>
                  </a:moveTo>
                  <a:lnTo>
                    <a:pt x="1081" y="1"/>
                  </a:lnTo>
                  <a:cubicBezTo>
                    <a:pt x="967" y="22"/>
                    <a:pt x="852" y="63"/>
                    <a:pt x="749" y="116"/>
                  </a:cubicBezTo>
                  <a:cubicBezTo>
                    <a:pt x="645" y="178"/>
                    <a:pt x="552" y="250"/>
                    <a:pt x="469" y="344"/>
                  </a:cubicBezTo>
                  <a:cubicBezTo>
                    <a:pt x="302" y="520"/>
                    <a:pt x="178" y="739"/>
                    <a:pt x="105" y="967"/>
                  </a:cubicBezTo>
                  <a:cubicBezTo>
                    <a:pt x="33" y="1195"/>
                    <a:pt x="1" y="1434"/>
                    <a:pt x="12" y="1662"/>
                  </a:cubicBezTo>
                  <a:cubicBezTo>
                    <a:pt x="12" y="1777"/>
                    <a:pt x="22" y="1891"/>
                    <a:pt x="42" y="2005"/>
                  </a:cubicBezTo>
                  <a:cubicBezTo>
                    <a:pt x="42" y="2036"/>
                    <a:pt x="42" y="2068"/>
                    <a:pt x="53" y="2098"/>
                  </a:cubicBezTo>
                  <a:cubicBezTo>
                    <a:pt x="53" y="2119"/>
                    <a:pt x="63" y="2151"/>
                    <a:pt x="63" y="2181"/>
                  </a:cubicBezTo>
                  <a:cubicBezTo>
                    <a:pt x="74" y="2234"/>
                    <a:pt x="95" y="2296"/>
                    <a:pt x="105" y="2347"/>
                  </a:cubicBezTo>
                  <a:cubicBezTo>
                    <a:pt x="116" y="2296"/>
                    <a:pt x="126" y="2234"/>
                    <a:pt x="136" y="2181"/>
                  </a:cubicBezTo>
                  <a:cubicBezTo>
                    <a:pt x="146" y="2119"/>
                    <a:pt x="146" y="2068"/>
                    <a:pt x="157" y="2005"/>
                  </a:cubicBezTo>
                  <a:cubicBezTo>
                    <a:pt x="167" y="1891"/>
                    <a:pt x="188" y="1787"/>
                    <a:pt x="199" y="1673"/>
                  </a:cubicBezTo>
                  <a:cubicBezTo>
                    <a:pt x="229" y="1455"/>
                    <a:pt x="271" y="1237"/>
                    <a:pt x="333" y="1039"/>
                  </a:cubicBezTo>
                  <a:cubicBezTo>
                    <a:pt x="396" y="832"/>
                    <a:pt x="489" y="635"/>
                    <a:pt x="614" y="469"/>
                  </a:cubicBezTo>
                  <a:cubicBezTo>
                    <a:pt x="676" y="375"/>
                    <a:pt x="739" y="292"/>
                    <a:pt x="822" y="219"/>
                  </a:cubicBezTo>
                  <a:lnTo>
                    <a:pt x="873" y="157"/>
                  </a:lnTo>
                  <a:lnTo>
                    <a:pt x="935" y="105"/>
                  </a:lnTo>
                  <a:cubicBezTo>
                    <a:pt x="967" y="84"/>
                    <a:pt x="988" y="63"/>
                    <a:pt x="1009" y="53"/>
                  </a:cubicBezTo>
                  <a:cubicBezTo>
                    <a:pt x="1029" y="33"/>
                    <a:pt x="1050" y="22"/>
                    <a:pt x="1081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897;p75">
              <a:extLst>
                <a:ext uri="{FF2B5EF4-FFF2-40B4-BE49-F238E27FC236}">
                  <a16:creationId xmlns:a16="http://schemas.microsoft.com/office/drawing/2014/main" id="{F668126B-D8C9-1D71-EB3A-21A852F19C50}"/>
                </a:ext>
              </a:extLst>
            </p:cNvPr>
            <p:cNvSpPr/>
            <p:nvPr/>
          </p:nvSpPr>
          <p:spPr>
            <a:xfrm>
              <a:off x="6719536" y="2943692"/>
              <a:ext cx="22889" cy="50343"/>
            </a:xfrm>
            <a:custGeom>
              <a:avLst/>
              <a:gdLst/>
              <a:ahLst/>
              <a:cxnLst/>
              <a:rect l="l" t="t" r="r" b="b"/>
              <a:pathLst>
                <a:path w="1143" h="2514" extrusionOk="0">
                  <a:moveTo>
                    <a:pt x="1143" y="1"/>
                  </a:moveTo>
                  <a:lnTo>
                    <a:pt x="1050" y="32"/>
                  </a:lnTo>
                  <a:cubicBezTo>
                    <a:pt x="1029" y="42"/>
                    <a:pt x="998" y="52"/>
                    <a:pt x="967" y="63"/>
                  </a:cubicBezTo>
                  <a:cubicBezTo>
                    <a:pt x="935" y="73"/>
                    <a:pt x="904" y="84"/>
                    <a:pt x="884" y="94"/>
                  </a:cubicBezTo>
                  <a:cubicBezTo>
                    <a:pt x="852" y="115"/>
                    <a:pt x="821" y="125"/>
                    <a:pt x="801" y="146"/>
                  </a:cubicBezTo>
                  <a:cubicBezTo>
                    <a:pt x="686" y="208"/>
                    <a:pt x="593" y="292"/>
                    <a:pt x="499" y="385"/>
                  </a:cubicBezTo>
                  <a:cubicBezTo>
                    <a:pt x="333" y="571"/>
                    <a:pt x="198" y="800"/>
                    <a:pt x="125" y="1039"/>
                  </a:cubicBezTo>
                  <a:cubicBezTo>
                    <a:pt x="42" y="1277"/>
                    <a:pt x="12" y="1527"/>
                    <a:pt x="1" y="1776"/>
                  </a:cubicBezTo>
                  <a:cubicBezTo>
                    <a:pt x="1" y="1900"/>
                    <a:pt x="1" y="2025"/>
                    <a:pt x="12" y="2150"/>
                  </a:cubicBezTo>
                  <a:cubicBezTo>
                    <a:pt x="12" y="2170"/>
                    <a:pt x="12" y="2202"/>
                    <a:pt x="22" y="2233"/>
                  </a:cubicBezTo>
                  <a:cubicBezTo>
                    <a:pt x="22" y="2264"/>
                    <a:pt x="22" y="2295"/>
                    <a:pt x="32" y="2327"/>
                  </a:cubicBezTo>
                  <a:cubicBezTo>
                    <a:pt x="42" y="2389"/>
                    <a:pt x="42" y="2451"/>
                    <a:pt x="63" y="2513"/>
                  </a:cubicBezTo>
                  <a:lnTo>
                    <a:pt x="95" y="2327"/>
                  </a:lnTo>
                  <a:cubicBezTo>
                    <a:pt x="105" y="2274"/>
                    <a:pt x="115" y="2212"/>
                    <a:pt x="125" y="2150"/>
                  </a:cubicBezTo>
                  <a:cubicBezTo>
                    <a:pt x="146" y="2036"/>
                    <a:pt x="167" y="1911"/>
                    <a:pt x="188" y="1797"/>
                  </a:cubicBezTo>
                  <a:cubicBezTo>
                    <a:pt x="229" y="1558"/>
                    <a:pt x="282" y="1330"/>
                    <a:pt x="354" y="1122"/>
                  </a:cubicBezTo>
                  <a:cubicBezTo>
                    <a:pt x="427" y="904"/>
                    <a:pt x="520" y="696"/>
                    <a:pt x="655" y="509"/>
                  </a:cubicBezTo>
                  <a:cubicBezTo>
                    <a:pt x="718" y="405"/>
                    <a:pt x="790" y="322"/>
                    <a:pt x="873" y="239"/>
                  </a:cubicBezTo>
                  <a:lnTo>
                    <a:pt x="935" y="177"/>
                  </a:lnTo>
                  <a:lnTo>
                    <a:pt x="998" y="115"/>
                  </a:lnTo>
                  <a:cubicBezTo>
                    <a:pt x="1029" y="94"/>
                    <a:pt x="1050" y="84"/>
                    <a:pt x="1071" y="63"/>
                  </a:cubicBezTo>
                  <a:cubicBezTo>
                    <a:pt x="1091" y="42"/>
                    <a:pt x="1122" y="22"/>
                    <a:pt x="1143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898;p75">
              <a:extLst>
                <a:ext uri="{FF2B5EF4-FFF2-40B4-BE49-F238E27FC236}">
                  <a16:creationId xmlns:a16="http://schemas.microsoft.com/office/drawing/2014/main" id="{7DE718A1-B887-056B-343B-7CE5126FBD32}"/>
                </a:ext>
              </a:extLst>
            </p:cNvPr>
            <p:cNvSpPr/>
            <p:nvPr/>
          </p:nvSpPr>
          <p:spPr>
            <a:xfrm>
              <a:off x="6739921" y="2960113"/>
              <a:ext cx="19364" cy="43074"/>
            </a:xfrm>
            <a:custGeom>
              <a:avLst/>
              <a:gdLst/>
              <a:ahLst/>
              <a:cxnLst/>
              <a:rect l="l" t="t" r="r" b="b"/>
              <a:pathLst>
                <a:path w="967" h="2151" extrusionOk="0">
                  <a:moveTo>
                    <a:pt x="966" y="1"/>
                  </a:moveTo>
                  <a:cubicBezTo>
                    <a:pt x="946" y="11"/>
                    <a:pt x="925" y="21"/>
                    <a:pt x="893" y="32"/>
                  </a:cubicBezTo>
                  <a:lnTo>
                    <a:pt x="831" y="63"/>
                  </a:lnTo>
                  <a:cubicBezTo>
                    <a:pt x="800" y="74"/>
                    <a:pt x="779" y="95"/>
                    <a:pt x="759" y="104"/>
                  </a:cubicBezTo>
                  <a:cubicBezTo>
                    <a:pt x="738" y="125"/>
                    <a:pt x="717" y="136"/>
                    <a:pt x="696" y="146"/>
                  </a:cubicBezTo>
                  <a:cubicBezTo>
                    <a:pt x="613" y="219"/>
                    <a:pt x="530" y="291"/>
                    <a:pt x="468" y="374"/>
                  </a:cubicBezTo>
                  <a:cubicBezTo>
                    <a:pt x="323" y="531"/>
                    <a:pt x="219" y="727"/>
                    <a:pt x="156" y="925"/>
                  </a:cubicBezTo>
                  <a:cubicBezTo>
                    <a:pt x="83" y="1122"/>
                    <a:pt x="32" y="1330"/>
                    <a:pt x="11" y="1527"/>
                  </a:cubicBezTo>
                  <a:cubicBezTo>
                    <a:pt x="0" y="1631"/>
                    <a:pt x="0" y="1735"/>
                    <a:pt x="0" y="1839"/>
                  </a:cubicBezTo>
                  <a:lnTo>
                    <a:pt x="0" y="1994"/>
                  </a:lnTo>
                  <a:cubicBezTo>
                    <a:pt x="0" y="2046"/>
                    <a:pt x="11" y="2098"/>
                    <a:pt x="11" y="2150"/>
                  </a:cubicBezTo>
                  <a:cubicBezTo>
                    <a:pt x="32" y="2098"/>
                    <a:pt x="53" y="2046"/>
                    <a:pt x="63" y="2005"/>
                  </a:cubicBezTo>
                  <a:cubicBezTo>
                    <a:pt x="83" y="1953"/>
                    <a:pt x="104" y="1901"/>
                    <a:pt x="115" y="1860"/>
                  </a:cubicBezTo>
                  <a:cubicBezTo>
                    <a:pt x="146" y="1756"/>
                    <a:pt x="177" y="1662"/>
                    <a:pt x="198" y="1569"/>
                  </a:cubicBezTo>
                  <a:cubicBezTo>
                    <a:pt x="260" y="1371"/>
                    <a:pt x="312" y="1184"/>
                    <a:pt x="374" y="1008"/>
                  </a:cubicBezTo>
                  <a:cubicBezTo>
                    <a:pt x="447" y="821"/>
                    <a:pt x="519" y="644"/>
                    <a:pt x="623" y="478"/>
                  </a:cubicBezTo>
                  <a:cubicBezTo>
                    <a:pt x="665" y="395"/>
                    <a:pt x="717" y="312"/>
                    <a:pt x="779" y="240"/>
                  </a:cubicBezTo>
                  <a:lnTo>
                    <a:pt x="821" y="178"/>
                  </a:lnTo>
                  <a:cubicBezTo>
                    <a:pt x="842" y="157"/>
                    <a:pt x="852" y="136"/>
                    <a:pt x="872" y="115"/>
                  </a:cubicBezTo>
                  <a:cubicBezTo>
                    <a:pt x="883" y="95"/>
                    <a:pt x="904" y="74"/>
                    <a:pt x="925" y="63"/>
                  </a:cubicBezTo>
                  <a:cubicBezTo>
                    <a:pt x="935" y="42"/>
                    <a:pt x="955" y="21"/>
                    <a:pt x="966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899;p75">
              <a:extLst>
                <a:ext uri="{FF2B5EF4-FFF2-40B4-BE49-F238E27FC236}">
                  <a16:creationId xmlns:a16="http://schemas.microsoft.com/office/drawing/2014/main" id="{F3D0A888-3B19-E55F-EFFB-59476D8C84E7}"/>
                </a:ext>
              </a:extLst>
            </p:cNvPr>
            <p:cNvSpPr/>
            <p:nvPr/>
          </p:nvSpPr>
          <p:spPr>
            <a:xfrm>
              <a:off x="6678785" y="2975492"/>
              <a:ext cx="41612" cy="31640"/>
            </a:xfrm>
            <a:custGeom>
              <a:avLst/>
              <a:gdLst/>
              <a:ahLst/>
              <a:cxnLst/>
              <a:rect l="l" t="t" r="r" b="b"/>
              <a:pathLst>
                <a:path w="2078" h="1580" extrusionOk="0">
                  <a:moveTo>
                    <a:pt x="323" y="1"/>
                  </a:moveTo>
                  <a:cubicBezTo>
                    <a:pt x="281" y="1"/>
                    <a:pt x="250" y="33"/>
                    <a:pt x="219" y="53"/>
                  </a:cubicBezTo>
                  <a:cubicBezTo>
                    <a:pt x="42" y="219"/>
                    <a:pt x="1" y="479"/>
                    <a:pt x="95" y="707"/>
                  </a:cubicBezTo>
                  <a:cubicBezTo>
                    <a:pt x="271" y="1175"/>
                    <a:pt x="988" y="1486"/>
                    <a:pt x="1454" y="1558"/>
                  </a:cubicBezTo>
                  <a:cubicBezTo>
                    <a:pt x="1511" y="1572"/>
                    <a:pt x="1573" y="1580"/>
                    <a:pt x="1634" y="1580"/>
                  </a:cubicBezTo>
                  <a:cubicBezTo>
                    <a:pt x="1764" y="1580"/>
                    <a:pt x="1889" y="1543"/>
                    <a:pt x="1953" y="1445"/>
                  </a:cubicBezTo>
                  <a:cubicBezTo>
                    <a:pt x="2077" y="1258"/>
                    <a:pt x="1911" y="1009"/>
                    <a:pt x="1735" y="863"/>
                  </a:cubicBezTo>
                  <a:cubicBezTo>
                    <a:pt x="1403" y="531"/>
                    <a:pt x="863" y="312"/>
                    <a:pt x="468" y="53"/>
                  </a:cubicBezTo>
                  <a:cubicBezTo>
                    <a:pt x="416" y="33"/>
                    <a:pt x="375" y="1"/>
                    <a:pt x="323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900;p75">
              <a:extLst>
                <a:ext uri="{FF2B5EF4-FFF2-40B4-BE49-F238E27FC236}">
                  <a16:creationId xmlns:a16="http://schemas.microsoft.com/office/drawing/2014/main" id="{EB3A588A-D1CB-A3B7-ECDD-EDB2AD1ED354}"/>
                </a:ext>
              </a:extLst>
            </p:cNvPr>
            <p:cNvSpPr/>
            <p:nvPr/>
          </p:nvSpPr>
          <p:spPr>
            <a:xfrm>
              <a:off x="6145920" y="3036007"/>
              <a:ext cx="755784" cy="80380"/>
            </a:xfrm>
            <a:custGeom>
              <a:avLst/>
              <a:gdLst/>
              <a:ahLst/>
              <a:cxnLst/>
              <a:rect l="l" t="t" r="r" b="b"/>
              <a:pathLst>
                <a:path w="37742" h="4014" extrusionOk="0">
                  <a:moveTo>
                    <a:pt x="13881" y="1"/>
                  </a:moveTo>
                  <a:cubicBezTo>
                    <a:pt x="10736" y="1"/>
                    <a:pt x="7569" y="1"/>
                    <a:pt x="4444" y="437"/>
                  </a:cubicBezTo>
                  <a:cubicBezTo>
                    <a:pt x="3613" y="551"/>
                    <a:pt x="2772" y="696"/>
                    <a:pt x="2024" y="1091"/>
                  </a:cubicBezTo>
                  <a:cubicBezTo>
                    <a:pt x="872" y="1704"/>
                    <a:pt x="0" y="2804"/>
                    <a:pt x="1724" y="3022"/>
                  </a:cubicBezTo>
                  <a:cubicBezTo>
                    <a:pt x="2423" y="3118"/>
                    <a:pt x="3129" y="3126"/>
                    <a:pt x="3836" y="3126"/>
                  </a:cubicBezTo>
                  <a:cubicBezTo>
                    <a:pt x="3970" y="3126"/>
                    <a:pt x="4103" y="3126"/>
                    <a:pt x="4236" y="3126"/>
                  </a:cubicBezTo>
                  <a:cubicBezTo>
                    <a:pt x="4453" y="3126"/>
                    <a:pt x="4669" y="3124"/>
                    <a:pt x="4885" y="3124"/>
                  </a:cubicBezTo>
                  <a:cubicBezTo>
                    <a:pt x="5218" y="3124"/>
                    <a:pt x="5549" y="3128"/>
                    <a:pt x="5877" y="3146"/>
                  </a:cubicBezTo>
                  <a:cubicBezTo>
                    <a:pt x="7652" y="3240"/>
                    <a:pt x="9417" y="3344"/>
                    <a:pt x="11182" y="3448"/>
                  </a:cubicBezTo>
                  <a:cubicBezTo>
                    <a:pt x="14681" y="3645"/>
                    <a:pt x="18170" y="3842"/>
                    <a:pt x="21669" y="3967"/>
                  </a:cubicBezTo>
                  <a:cubicBezTo>
                    <a:pt x="22499" y="3998"/>
                    <a:pt x="23330" y="4013"/>
                    <a:pt x="24161" y="4013"/>
                  </a:cubicBezTo>
                  <a:cubicBezTo>
                    <a:pt x="25791" y="4013"/>
                    <a:pt x="27421" y="3956"/>
                    <a:pt x="29051" y="3852"/>
                  </a:cubicBezTo>
                  <a:cubicBezTo>
                    <a:pt x="29699" y="3806"/>
                    <a:pt x="30340" y="3800"/>
                    <a:pt x="30981" y="3800"/>
                  </a:cubicBezTo>
                  <a:cubicBezTo>
                    <a:pt x="31203" y="3800"/>
                    <a:pt x="31425" y="3801"/>
                    <a:pt x="31647" y="3801"/>
                  </a:cubicBezTo>
                  <a:cubicBezTo>
                    <a:pt x="31904" y="3804"/>
                    <a:pt x="32160" y="3806"/>
                    <a:pt x="32415" y="3806"/>
                  </a:cubicBezTo>
                  <a:cubicBezTo>
                    <a:pt x="32997" y="3806"/>
                    <a:pt x="33578" y="3795"/>
                    <a:pt x="34169" y="3759"/>
                  </a:cubicBezTo>
                  <a:cubicBezTo>
                    <a:pt x="35332" y="3686"/>
                    <a:pt x="37741" y="3479"/>
                    <a:pt x="37097" y="1672"/>
                  </a:cubicBezTo>
                  <a:cubicBezTo>
                    <a:pt x="36557" y="135"/>
                    <a:pt x="34045" y="167"/>
                    <a:pt x="32757" y="146"/>
                  </a:cubicBezTo>
                  <a:cubicBezTo>
                    <a:pt x="26465" y="63"/>
                    <a:pt x="20173" y="11"/>
                    <a:pt x="13881" y="1"/>
                  </a:cubicBezTo>
                  <a:close/>
                </a:path>
              </a:pathLst>
            </a:custGeom>
            <a:solidFill>
              <a:srgbClr val="604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901;p75">
              <a:extLst>
                <a:ext uri="{FF2B5EF4-FFF2-40B4-BE49-F238E27FC236}">
                  <a16:creationId xmlns:a16="http://schemas.microsoft.com/office/drawing/2014/main" id="{32298D6C-2132-ACBC-489D-9B05C5484E07}"/>
                </a:ext>
              </a:extLst>
            </p:cNvPr>
            <p:cNvSpPr/>
            <p:nvPr/>
          </p:nvSpPr>
          <p:spPr>
            <a:xfrm>
              <a:off x="5431127" y="3431381"/>
              <a:ext cx="709225" cy="785260"/>
            </a:xfrm>
            <a:custGeom>
              <a:avLst/>
              <a:gdLst/>
              <a:ahLst/>
              <a:cxnLst/>
              <a:rect l="l" t="t" r="r" b="b"/>
              <a:pathLst>
                <a:path w="35417" h="39214" extrusionOk="0">
                  <a:moveTo>
                    <a:pt x="18004" y="0"/>
                  </a:moveTo>
                  <a:cubicBezTo>
                    <a:pt x="9065" y="0"/>
                    <a:pt x="1438" y="8023"/>
                    <a:pt x="738" y="18434"/>
                  </a:cubicBezTo>
                  <a:cubicBezTo>
                    <a:pt x="1" y="29243"/>
                    <a:pt x="7009" y="38525"/>
                    <a:pt x="16385" y="39179"/>
                  </a:cubicBezTo>
                  <a:cubicBezTo>
                    <a:pt x="16729" y="39202"/>
                    <a:pt x="17071" y="39214"/>
                    <a:pt x="17412" y="39214"/>
                  </a:cubicBezTo>
                  <a:cubicBezTo>
                    <a:pt x="26351" y="39214"/>
                    <a:pt x="33979" y="31182"/>
                    <a:pt x="34679" y="20770"/>
                  </a:cubicBezTo>
                  <a:cubicBezTo>
                    <a:pt x="35416" y="9961"/>
                    <a:pt x="28408" y="679"/>
                    <a:pt x="19032" y="36"/>
                  </a:cubicBezTo>
                  <a:cubicBezTo>
                    <a:pt x="18688" y="12"/>
                    <a:pt x="18345" y="0"/>
                    <a:pt x="180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902;p75">
              <a:extLst>
                <a:ext uri="{FF2B5EF4-FFF2-40B4-BE49-F238E27FC236}">
                  <a16:creationId xmlns:a16="http://schemas.microsoft.com/office/drawing/2014/main" id="{F4678647-556E-5067-156D-AB256D241553}"/>
                </a:ext>
              </a:extLst>
            </p:cNvPr>
            <p:cNvSpPr/>
            <p:nvPr/>
          </p:nvSpPr>
          <p:spPr>
            <a:xfrm>
              <a:off x="5634641" y="3527922"/>
              <a:ext cx="493616" cy="621296"/>
            </a:xfrm>
            <a:custGeom>
              <a:avLst/>
              <a:gdLst/>
              <a:ahLst/>
              <a:cxnLst/>
              <a:rect l="l" t="t" r="r" b="b"/>
              <a:pathLst>
                <a:path w="24650" h="31026" extrusionOk="0">
                  <a:moveTo>
                    <a:pt x="12749" y="1"/>
                  </a:moveTo>
                  <a:cubicBezTo>
                    <a:pt x="6521" y="1"/>
                    <a:pt x="1135" y="6424"/>
                    <a:pt x="572" y="14703"/>
                  </a:cubicBezTo>
                  <a:cubicBezTo>
                    <a:pt x="0" y="23259"/>
                    <a:pt x="4787" y="30557"/>
                    <a:pt x="11276" y="31004"/>
                  </a:cubicBezTo>
                  <a:cubicBezTo>
                    <a:pt x="11485" y="31019"/>
                    <a:pt x="11693" y="31026"/>
                    <a:pt x="11900" y="31026"/>
                  </a:cubicBezTo>
                  <a:cubicBezTo>
                    <a:pt x="18129" y="31026"/>
                    <a:pt x="23516" y="24603"/>
                    <a:pt x="24079" y="16323"/>
                  </a:cubicBezTo>
                  <a:cubicBezTo>
                    <a:pt x="24649" y="7768"/>
                    <a:pt x="19863" y="468"/>
                    <a:pt x="13373" y="22"/>
                  </a:cubicBezTo>
                  <a:cubicBezTo>
                    <a:pt x="13165" y="8"/>
                    <a:pt x="12956" y="1"/>
                    <a:pt x="12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903;p75">
              <a:extLst>
                <a:ext uri="{FF2B5EF4-FFF2-40B4-BE49-F238E27FC236}">
                  <a16:creationId xmlns:a16="http://schemas.microsoft.com/office/drawing/2014/main" id="{64C576A7-5302-EFC1-B46D-7E5B01893D68}"/>
                </a:ext>
              </a:extLst>
            </p:cNvPr>
            <p:cNvSpPr/>
            <p:nvPr/>
          </p:nvSpPr>
          <p:spPr>
            <a:xfrm>
              <a:off x="5640268" y="3523156"/>
              <a:ext cx="482382" cy="630828"/>
            </a:xfrm>
            <a:custGeom>
              <a:avLst/>
              <a:gdLst/>
              <a:ahLst/>
              <a:cxnLst/>
              <a:rect l="l" t="t" r="r" b="b"/>
              <a:pathLst>
                <a:path w="24089" h="31502" extrusionOk="0">
                  <a:moveTo>
                    <a:pt x="12470" y="478"/>
                  </a:moveTo>
                  <a:cubicBezTo>
                    <a:pt x="12667" y="478"/>
                    <a:pt x="12875" y="489"/>
                    <a:pt x="13072" y="499"/>
                  </a:cubicBezTo>
                  <a:cubicBezTo>
                    <a:pt x="14567" y="602"/>
                    <a:pt x="15969" y="1080"/>
                    <a:pt x="17236" y="1859"/>
                  </a:cubicBezTo>
                  <a:cubicBezTo>
                    <a:pt x="18180" y="2441"/>
                    <a:pt x="19052" y="3198"/>
                    <a:pt x="19831" y="4091"/>
                  </a:cubicBezTo>
                  <a:cubicBezTo>
                    <a:pt x="20994" y="5431"/>
                    <a:pt x="21929" y="7102"/>
                    <a:pt x="22582" y="8982"/>
                  </a:cubicBezTo>
                  <a:cubicBezTo>
                    <a:pt x="23237" y="10861"/>
                    <a:pt x="23600" y="12958"/>
                    <a:pt x="23600" y="15159"/>
                  </a:cubicBezTo>
                  <a:cubicBezTo>
                    <a:pt x="23600" y="15616"/>
                    <a:pt x="23579" y="16073"/>
                    <a:pt x="23548" y="16540"/>
                  </a:cubicBezTo>
                  <a:cubicBezTo>
                    <a:pt x="23413" y="18585"/>
                    <a:pt x="22977" y="20517"/>
                    <a:pt x="22302" y="22261"/>
                  </a:cubicBezTo>
                  <a:cubicBezTo>
                    <a:pt x="21295" y="24877"/>
                    <a:pt x="19758" y="27068"/>
                    <a:pt x="17900" y="28605"/>
                  </a:cubicBezTo>
                  <a:cubicBezTo>
                    <a:pt x="16976" y="29373"/>
                    <a:pt x="15979" y="29976"/>
                    <a:pt x="14920" y="30391"/>
                  </a:cubicBezTo>
                  <a:cubicBezTo>
                    <a:pt x="13861" y="30795"/>
                    <a:pt x="12750" y="31024"/>
                    <a:pt x="11618" y="31024"/>
                  </a:cubicBezTo>
                  <a:cubicBezTo>
                    <a:pt x="11421" y="31024"/>
                    <a:pt x="11214" y="31014"/>
                    <a:pt x="11006" y="31003"/>
                  </a:cubicBezTo>
                  <a:cubicBezTo>
                    <a:pt x="9521" y="30899"/>
                    <a:pt x="8120" y="30422"/>
                    <a:pt x="6853" y="29643"/>
                  </a:cubicBezTo>
                  <a:cubicBezTo>
                    <a:pt x="5908" y="29062"/>
                    <a:pt x="5035" y="28304"/>
                    <a:pt x="4257" y="27411"/>
                  </a:cubicBezTo>
                  <a:cubicBezTo>
                    <a:pt x="3094" y="26061"/>
                    <a:pt x="2160" y="24400"/>
                    <a:pt x="1505" y="22521"/>
                  </a:cubicBezTo>
                  <a:cubicBezTo>
                    <a:pt x="852" y="20641"/>
                    <a:pt x="488" y="18544"/>
                    <a:pt x="488" y="16343"/>
                  </a:cubicBezTo>
                  <a:cubicBezTo>
                    <a:pt x="488" y="15886"/>
                    <a:pt x="509" y="15429"/>
                    <a:pt x="540" y="14962"/>
                  </a:cubicBezTo>
                  <a:cubicBezTo>
                    <a:pt x="675" y="12916"/>
                    <a:pt x="1111" y="10985"/>
                    <a:pt x="1786" y="9241"/>
                  </a:cubicBezTo>
                  <a:cubicBezTo>
                    <a:pt x="2793" y="6624"/>
                    <a:pt x="4329" y="4434"/>
                    <a:pt x="6188" y="2897"/>
                  </a:cubicBezTo>
                  <a:cubicBezTo>
                    <a:pt x="7112" y="2129"/>
                    <a:pt x="8109" y="1527"/>
                    <a:pt x="9168" y="1112"/>
                  </a:cubicBezTo>
                  <a:cubicBezTo>
                    <a:pt x="10227" y="706"/>
                    <a:pt x="11338" y="478"/>
                    <a:pt x="12470" y="478"/>
                  </a:cubicBezTo>
                  <a:close/>
                  <a:moveTo>
                    <a:pt x="12470" y="0"/>
                  </a:moveTo>
                  <a:cubicBezTo>
                    <a:pt x="10871" y="0"/>
                    <a:pt x="9324" y="406"/>
                    <a:pt x="7901" y="1163"/>
                  </a:cubicBezTo>
                  <a:cubicBezTo>
                    <a:pt x="6842" y="1724"/>
                    <a:pt x="5845" y="2471"/>
                    <a:pt x="4942" y="3375"/>
                  </a:cubicBezTo>
                  <a:cubicBezTo>
                    <a:pt x="3582" y="4735"/>
                    <a:pt x="2440" y="6448"/>
                    <a:pt x="1599" y="8400"/>
                  </a:cubicBezTo>
                  <a:cubicBezTo>
                    <a:pt x="758" y="10362"/>
                    <a:pt x="208" y="12574"/>
                    <a:pt x="52" y="14931"/>
                  </a:cubicBezTo>
                  <a:cubicBezTo>
                    <a:pt x="21" y="15398"/>
                    <a:pt x="0" y="15876"/>
                    <a:pt x="0" y="16343"/>
                  </a:cubicBezTo>
                  <a:cubicBezTo>
                    <a:pt x="0" y="18347"/>
                    <a:pt x="301" y="20267"/>
                    <a:pt x="831" y="22032"/>
                  </a:cubicBezTo>
                  <a:cubicBezTo>
                    <a:pt x="1630" y="24670"/>
                    <a:pt x="2990" y="26944"/>
                    <a:pt x="4735" y="28605"/>
                  </a:cubicBezTo>
                  <a:cubicBezTo>
                    <a:pt x="5607" y="29446"/>
                    <a:pt x="6572" y="30121"/>
                    <a:pt x="7621" y="30609"/>
                  </a:cubicBezTo>
                  <a:cubicBezTo>
                    <a:pt x="8669" y="31097"/>
                    <a:pt x="9802" y="31398"/>
                    <a:pt x="10974" y="31481"/>
                  </a:cubicBezTo>
                  <a:cubicBezTo>
                    <a:pt x="11193" y="31502"/>
                    <a:pt x="11401" y="31502"/>
                    <a:pt x="11618" y="31502"/>
                  </a:cubicBezTo>
                  <a:cubicBezTo>
                    <a:pt x="13217" y="31502"/>
                    <a:pt x="14765" y="31097"/>
                    <a:pt x="16187" y="30339"/>
                  </a:cubicBezTo>
                  <a:cubicBezTo>
                    <a:pt x="17246" y="29778"/>
                    <a:pt x="18242" y="29030"/>
                    <a:pt x="19146" y="28128"/>
                  </a:cubicBezTo>
                  <a:cubicBezTo>
                    <a:pt x="20506" y="26767"/>
                    <a:pt x="21638" y="25054"/>
                    <a:pt x="22489" y="23102"/>
                  </a:cubicBezTo>
                  <a:cubicBezTo>
                    <a:pt x="23330" y="21140"/>
                    <a:pt x="23881" y="18928"/>
                    <a:pt x="24036" y="16571"/>
                  </a:cubicBezTo>
                  <a:cubicBezTo>
                    <a:pt x="24067" y="16104"/>
                    <a:pt x="24088" y="15627"/>
                    <a:pt x="24088" y="15159"/>
                  </a:cubicBezTo>
                  <a:cubicBezTo>
                    <a:pt x="24088" y="13156"/>
                    <a:pt x="23787" y="11234"/>
                    <a:pt x="23258" y="9469"/>
                  </a:cubicBezTo>
                  <a:cubicBezTo>
                    <a:pt x="22448" y="6832"/>
                    <a:pt x="21098" y="4559"/>
                    <a:pt x="19354" y="2897"/>
                  </a:cubicBezTo>
                  <a:cubicBezTo>
                    <a:pt x="18482" y="2056"/>
                    <a:pt x="17516" y="1382"/>
                    <a:pt x="16467" y="893"/>
                  </a:cubicBezTo>
                  <a:cubicBezTo>
                    <a:pt x="15418" y="406"/>
                    <a:pt x="14287" y="104"/>
                    <a:pt x="13113" y="21"/>
                  </a:cubicBezTo>
                  <a:cubicBezTo>
                    <a:pt x="12896" y="0"/>
                    <a:pt x="12677" y="0"/>
                    <a:pt x="12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904;p75">
              <a:extLst>
                <a:ext uri="{FF2B5EF4-FFF2-40B4-BE49-F238E27FC236}">
                  <a16:creationId xmlns:a16="http://schemas.microsoft.com/office/drawing/2014/main" id="{D3556EB0-1E0D-8200-2748-7CD8DD18E4F9}"/>
                </a:ext>
              </a:extLst>
            </p:cNvPr>
            <p:cNvSpPr/>
            <p:nvPr/>
          </p:nvSpPr>
          <p:spPr>
            <a:xfrm>
              <a:off x="5787893" y="3685759"/>
              <a:ext cx="240140" cy="328690"/>
            </a:xfrm>
            <a:custGeom>
              <a:avLst/>
              <a:gdLst/>
              <a:ahLst/>
              <a:cxnLst/>
              <a:rect l="l" t="t" r="r" b="b"/>
              <a:pathLst>
                <a:path w="11992" h="16414" extrusionOk="0">
                  <a:moveTo>
                    <a:pt x="6273" y="1"/>
                  </a:moveTo>
                  <a:cubicBezTo>
                    <a:pt x="3251" y="1"/>
                    <a:pt x="603" y="3426"/>
                    <a:pt x="311" y="7818"/>
                  </a:cubicBezTo>
                  <a:cubicBezTo>
                    <a:pt x="0" y="12345"/>
                    <a:pt x="2305" y="16187"/>
                    <a:pt x="5441" y="16404"/>
                  </a:cubicBezTo>
                  <a:cubicBezTo>
                    <a:pt x="5530" y="16410"/>
                    <a:pt x="5619" y="16413"/>
                    <a:pt x="5707" y="16413"/>
                  </a:cubicBezTo>
                  <a:cubicBezTo>
                    <a:pt x="8743" y="16413"/>
                    <a:pt x="11388" y="12995"/>
                    <a:pt x="11691" y="8596"/>
                  </a:cubicBezTo>
                  <a:cubicBezTo>
                    <a:pt x="11992" y="4070"/>
                    <a:pt x="9698" y="228"/>
                    <a:pt x="6551" y="10"/>
                  </a:cubicBezTo>
                  <a:cubicBezTo>
                    <a:pt x="6458" y="4"/>
                    <a:pt x="6365" y="1"/>
                    <a:pt x="6273" y="1"/>
                  </a:cubicBezTo>
                  <a:close/>
                </a:path>
              </a:pathLst>
            </a:custGeom>
            <a:solidFill>
              <a:srgbClr val="3A30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905;p75">
              <a:extLst>
                <a:ext uri="{FF2B5EF4-FFF2-40B4-BE49-F238E27FC236}">
                  <a16:creationId xmlns:a16="http://schemas.microsoft.com/office/drawing/2014/main" id="{EECA4557-089D-3299-EDE9-7CCB6B8021C9}"/>
                </a:ext>
              </a:extLst>
            </p:cNvPr>
            <p:cNvSpPr/>
            <p:nvPr/>
          </p:nvSpPr>
          <p:spPr>
            <a:xfrm>
              <a:off x="5788714" y="3680973"/>
              <a:ext cx="238698" cy="338282"/>
            </a:xfrm>
            <a:custGeom>
              <a:avLst/>
              <a:gdLst/>
              <a:ahLst/>
              <a:cxnLst/>
              <a:rect l="l" t="t" r="r" b="b"/>
              <a:pathLst>
                <a:path w="11920" h="16893" extrusionOk="0">
                  <a:moveTo>
                    <a:pt x="6240" y="478"/>
                  </a:moveTo>
                  <a:cubicBezTo>
                    <a:pt x="6323" y="478"/>
                    <a:pt x="6406" y="488"/>
                    <a:pt x="6500" y="488"/>
                  </a:cubicBezTo>
                  <a:cubicBezTo>
                    <a:pt x="6842" y="508"/>
                    <a:pt x="7175" y="582"/>
                    <a:pt x="7507" y="695"/>
                  </a:cubicBezTo>
                  <a:cubicBezTo>
                    <a:pt x="8068" y="893"/>
                    <a:pt x="8597" y="1225"/>
                    <a:pt x="9064" y="1671"/>
                  </a:cubicBezTo>
                  <a:cubicBezTo>
                    <a:pt x="9428" y="2004"/>
                    <a:pt x="9750" y="2398"/>
                    <a:pt x="10040" y="2845"/>
                  </a:cubicBezTo>
                  <a:cubicBezTo>
                    <a:pt x="10476" y="3519"/>
                    <a:pt x="10819" y="4309"/>
                    <a:pt x="11058" y="5192"/>
                  </a:cubicBezTo>
                  <a:cubicBezTo>
                    <a:pt x="11297" y="6064"/>
                    <a:pt x="11432" y="7019"/>
                    <a:pt x="11432" y="8026"/>
                  </a:cubicBezTo>
                  <a:cubicBezTo>
                    <a:pt x="11432" y="8286"/>
                    <a:pt x="11422" y="8556"/>
                    <a:pt x="11401" y="8815"/>
                  </a:cubicBezTo>
                  <a:cubicBezTo>
                    <a:pt x="11328" y="9894"/>
                    <a:pt x="11120" y="10912"/>
                    <a:pt x="10788" y="11826"/>
                  </a:cubicBezTo>
                  <a:cubicBezTo>
                    <a:pt x="10539" y="12511"/>
                    <a:pt x="10227" y="13145"/>
                    <a:pt x="9874" y="13705"/>
                  </a:cubicBezTo>
                  <a:cubicBezTo>
                    <a:pt x="9334" y="14546"/>
                    <a:pt x="8681" y="15221"/>
                    <a:pt x="7964" y="15688"/>
                  </a:cubicBezTo>
                  <a:cubicBezTo>
                    <a:pt x="7611" y="15916"/>
                    <a:pt x="7237" y="16103"/>
                    <a:pt x="6853" y="16218"/>
                  </a:cubicBezTo>
                  <a:cubicBezTo>
                    <a:pt x="6469" y="16343"/>
                    <a:pt x="6074" y="16405"/>
                    <a:pt x="5679" y="16405"/>
                  </a:cubicBezTo>
                  <a:cubicBezTo>
                    <a:pt x="5596" y="16405"/>
                    <a:pt x="5503" y="16405"/>
                    <a:pt x="5420" y="16394"/>
                  </a:cubicBezTo>
                  <a:cubicBezTo>
                    <a:pt x="5067" y="16373"/>
                    <a:pt x="4735" y="16301"/>
                    <a:pt x="4413" y="16186"/>
                  </a:cubicBezTo>
                  <a:cubicBezTo>
                    <a:pt x="3852" y="15990"/>
                    <a:pt x="3323" y="15657"/>
                    <a:pt x="2845" y="15221"/>
                  </a:cubicBezTo>
                  <a:cubicBezTo>
                    <a:pt x="2492" y="14878"/>
                    <a:pt x="2160" y="14484"/>
                    <a:pt x="1879" y="14038"/>
                  </a:cubicBezTo>
                  <a:cubicBezTo>
                    <a:pt x="1443" y="13362"/>
                    <a:pt x="1090" y="12573"/>
                    <a:pt x="852" y="11701"/>
                  </a:cubicBezTo>
                  <a:cubicBezTo>
                    <a:pt x="613" y="10819"/>
                    <a:pt x="488" y="9864"/>
                    <a:pt x="488" y="8856"/>
                  </a:cubicBezTo>
                  <a:cubicBezTo>
                    <a:pt x="488" y="8597"/>
                    <a:pt x="488" y="8337"/>
                    <a:pt x="509" y="8067"/>
                  </a:cubicBezTo>
                  <a:cubicBezTo>
                    <a:pt x="582" y="6987"/>
                    <a:pt x="800" y="5981"/>
                    <a:pt x="1132" y="5056"/>
                  </a:cubicBezTo>
                  <a:cubicBezTo>
                    <a:pt x="1371" y="4371"/>
                    <a:pt x="1683" y="3738"/>
                    <a:pt x="2046" y="3177"/>
                  </a:cubicBezTo>
                  <a:cubicBezTo>
                    <a:pt x="2585" y="2336"/>
                    <a:pt x="3240" y="1661"/>
                    <a:pt x="3946" y="1194"/>
                  </a:cubicBezTo>
                  <a:cubicBezTo>
                    <a:pt x="4309" y="965"/>
                    <a:pt x="4683" y="789"/>
                    <a:pt x="5057" y="665"/>
                  </a:cubicBezTo>
                  <a:cubicBezTo>
                    <a:pt x="5441" y="540"/>
                    <a:pt x="5836" y="478"/>
                    <a:pt x="6240" y="478"/>
                  </a:cubicBezTo>
                  <a:close/>
                  <a:moveTo>
                    <a:pt x="6240" y="0"/>
                  </a:moveTo>
                  <a:cubicBezTo>
                    <a:pt x="5836" y="0"/>
                    <a:pt x="5441" y="52"/>
                    <a:pt x="5057" y="155"/>
                  </a:cubicBezTo>
                  <a:cubicBezTo>
                    <a:pt x="4382" y="353"/>
                    <a:pt x="3748" y="695"/>
                    <a:pt x="3178" y="1163"/>
                  </a:cubicBezTo>
                  <a:cubicBezTo>
                    <a:pt x="2315" y="1869"/>
                    <a:pt x="1579" y="2855"/>
                    <a:pt x="1028" y="4029"/>
                  </a:cubicBezTo>
                  <a:cubicBezTo>
                    <a:pt x="478" y="5201"/>
                    <a:pt x="125" y="6562"/>
                    <a:pt x="21" y="8036"/>
                  </a:cubicBezTo>
                  <a:cubicBezTo>
                    <a:pt x="10" y="8316"/>
                    <a:pt x="1" y="8586"/>
                    <a:pt x="1" y="8856"/>
                  </a:cubicBezTo>
                  <a:cubicBezTo>
                    <a:pt x="1" y="9926"/>
                    <a:pt x="135" y="10944"/>
                    <a:pt x="395" y="11867"/>
                  </a:cubicBezTo>
                  <a:cubicBezTo>
                    <a:pt x="592" y="12573"/>
                    <a:pt x="852" y="13217"/>
                    <a:pt x="1173" y="13809"/>
                  </a:cubicBezTo>
                  <a:cubicBezTo>
                    <a:pt x="1651" y="14681"/>
                    <a:pt x="2264" y="15418"/>
                    <a:pt x="2970" y="15958"/>
                  </a:cubicBezTo>
                  <a:cubicBezTo>
                    <a:pt x="3333" y="16228"/>
                    <a:pt x="3718" y="16436"/>
                    <a:pt x="4112" y="16602"/>
                  </a:cubicBezTo>
                  <a:cubicBezTo>
                    <a:pt x="4517" y="16758"/>
                    <a:pt x="4943" y="16851"/>
                    <a:pt x="5389" y="16883"/>
                  </a:cubicBezTo>
                  <a:cubicBezTo>
                    <a:pt x="5483" y="16892"/>
                    <a:pt x="5586" y="16892"/>
                    <a:pt x="5679" y="16892"/>
                  </a:cubicBezTo>
                  <a:cubicBezTo>
                    <a:pt x="6085" y="16892"/>
                    <a:pt x="6479" y="16830"/>
                    <a:pt x="6863" y="16726"/>
                  </a:cubicBezTo>
                  <a:cubicBezTo>
                    <a:pt x="7528" y="16539"/>
                    <a:pt x="8161" y="16197"/>
                    <a:pt x="8743" y="15720"/>
                  </a:cubicBezTo>
                  <a:cubicBezTo>
                    <a:pt x="9168" y="15377"/>
                    <a:pt x="9573" y="14951"/>
                    <a:pt x="9926" y="14474"/>
                  </a:cubicBezTo>
                  <a:cubicBezTo>
                    <a:pt x="10476" y="13747"/>
                    <a:pt x="10923" y="12896"/>
                    <a:pt x="11255" y="11950"/>
                  </a:cubicBezTo>
                  <a:cubicBezTo>
                    <a:pt x="11598" y="10995"/>
                    <a:pt x="11816" y="9957"/>
                    <a:pt x="11888" y="8856"/>
                  </a:cubicBezTo>
                  <a:cubicBezTo>
                    <a:pt x="11909" y="8576"/>
                    <a:pt x="11920" y="8296"/>
                    <a:pt x="11920" y="8026"/>
                  </a:cubicBezTo>
                  <a:cubicBezTo>
                    <a:pt x="11920" y="6967"/>
                    <a:pt x="11775" y="5949"/>
                    <a:pt x="11515" y="5015"/>
                  </a:cubicBezTo>
                  <a:cubicBezTo>
                    <a:pt x="11328" y="4319"/>
                    <a:pt x="11058" y="3665"/>
                    <a:pt x="10746" y="3083"/>
                  </a:cubicBezTo>
                  <a:cubicBezTo>
                    <a:pt x="10259" y="2201"/>
                    <a:pt x="9657" y="1464"/>
                    <a:pt x="8940" y="935"/>
                  </a:cubicBezTo>
                  <a:cubicBezTo>
                    <a:pt x="8587" y="665"/>
                    <a:pt x="8203" y="446"/>
                    <a:pt x="7798" y="291"/>
                  </a:cubicBezTo>
                  <a:cubicBezTo>
                    <a:pt x="7393" y="135"/>
                    <a:pt x="6967" y="31"/>
                    <a:pt x="6531" y="10"/>
                  </a:cubicBezTo>
                  <a:cubicBezTo>
                    <a:pt x="6427" y="0"/>
                    <a:pt x="6334" y="0"/>
                    <a:pt x="6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906;p75">
              <a:extLst>
                <a:ext uri="{FF2B5EF4-FFF2-40B4-BE49-F238E27FC236}">
                  <a16:creationId xmlns:a16="http://schemas.microsoft.com/office/drawing/2014/main" id="{224734EC-6B8F-507A-38BF-64AFE172E6BE}"/>
                </a:ext>
              </a:extLst>
            </p:cNvPr>
            <p:cNvSpPr/>
            <p:nvPr/>
          </p:nvSpPr>
          <p:spPr>
            <a:xfrm>
              <a:off x="5416949" y="3412618"/>
              <a:ext cx="779713" cy="560300"/>
            </a:xfrm>
            <a:custGeom>
              <a:avLst/>
              <a:gdLst/>
              <a:ahLst/>
              <a:cxnLst/>
              <a:rect l="l" t="t" r="r" b="b"/>
              <a:pathLst>
                <a:path w="38937" h="27980" extrusionOk="0">
                  <a:moveTo>
                    <a:pt x="20054" y="1"/>
                  </a:moveTo>
                  <a:cubicBezTo>
                    <a:pt x="16447" y="1"/>
                    <a:pt x="12810" y="977"/>
                    <a:pt x="9792" y="2862"/>
                  </a:cubicBezTo>
                  <a:cubicBezTo>
                    <a:pt x="5774" y="5365"/>
                    <a:pt x="2752" y="9497"/>
                    <a:pt x="1413" y="14232"/>
                  </a:cubicBezTo>
                  <a:cubicBezTo>
                    <a:pt x="821" y="16360"/>
                    <a:pt x="468" y="18789"/>
                    <a:pt x="240" y="20960"/>
                  </a:cubicBezTo>
                  <a:cubicBezTo>
                    <a:pt x="0" y="23202"/>
                    <a:pt x="1008" y="25704"/>
                    <a:pt x="2731" y="27003"/>
                  </a:cubicBezTo>
                  <a:cubicBezTo>
                    <a:pt x="3595" y="27653"/>
                    <a:pt x="4663" y="27979"/>
                    <a:pt x="5727" y="27979"/>
                  </a:cubicBezTo>
                  <a:cubicBezTo>
                    <a:pt x="7159" y="27979"/>
                    <a:pt x="8581" y="27388"/>
                    <a:pt x="9480" y="26203"/>
                  </a:cubicBezTo>
                  <a:cubicBezTo>
                    <a:pt x="10322" y="25102"/>
                    <a:pt x="10654" y="23680"/>
                    <a:pt x="11007" y="22320"/>
                  </a:cubicBezTo>
                  <a:cubicBezTo>
                    <a:pt x="11764" y="19382"/>
                    <a:pt x="12761" y="16454"/>
                    <a:pt x="14454" y="13993"/>
                  </a:cubicBezTo>
                  <a:cubicBezTo>
                    <a:pt x="16686" y="10753"/>
                    <a:pt x="20227" y="8448"/>
                    <a:pt x="23975" y="8293"/>
                  </a:cubicBezTo>
                  <a:cubicBezTo>
                    <a:pt x="24105" y="8287"/>
                    <a:pt x="24235" y="8285"/>
                    <a:pt x="24363" y="8285"/>
                  </a:cubicBezTo>
                  <a:cubicBezTo>
                    <a:pt x="29588" y="8285"/>
                    <a:pt x="33494" y="12755"/>
                    <a:pt x="35116" y="17730"/>
                  </a:cubicBezTo>
                  <a:cubicBezTo>
                    <a:pt x="35676" y="19465"/>
                    <a:pt x="36102" y="21250"/>
                    <a:pt x="36372" y="23067"/>
                  </a:cubicBezTo>
                  <a:cubicBezTo>
                    <a:pt x="36403" y="23254"/>
                    <a:pt x="36434" y="23462"/>
                    <a:pt x="36569" y="23586"/>
                  </a:cubicBezTo>
                  <a:cubicBezTo>
                    <a:pt x="36651" y="23668"/>
                    <a:pt x="36761" y="23704"/>
                    <a:pt x="36874" y="23704"/>
                  </a:cubicBezTo>
                  <a:cubicBezTo>
                    <a:pt x="37021" y="23704"/>
                    <a:pt x="37174" y="23644"/>
                    <a:pt x="37285" y="23545"/>
                  </a:cubicBezTo>
                  <a:cubicBezTo>
                    <a:pt x="37483" y="23369"/>
                    <a:pt x="37587" y="23099"/>
                    <a:pt x="37670" y="22829"/>
                  </a:cubicBezTo>
                  <a:cubicBezTo>
                    <a:pt x="38937" y="18748"/>
                    <a:pt x="37711" y="14055"/>
                    <a:pt x="35946" y="10379"/>
                  </a:cubicBezTo>
                  <a:cubicBezTo>
                    <a:pt x="34264" y="6881"/>
                    <a:pt x="31512" y="3496"/>
                    <a:pt x="28118" y="1814"/>
                  </a:cubicBezTo>
                  <a:cubicBezTo>
                    <a:pt x="27599" y="1554"/>
                    <a:pt x="27059" y="1326"/>
                    <a:pt x="26508" y="1118"/>
                  </a:cubicBezTo>
                  <a:cubicBezTo>
                    <a:pt x="24467" y="368"/>
                    <a:pt x="22266" y="1"/>
                    <a:pt x="200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907;p75">
              <a:extLst>
                <a:ext uri="{FF2B5EF4-FFF2-40B4-BE49-F238E27FC236}">
                  <a16:creationId xmlns:a16="http://schemas.microsoft.com/office/drawing/2014/main" id="{E2B3EBA7-97B3-D343-3822-CB8816EDF7C8}"/>
                </a:ext>
              </a:extLst>
            </p:cNvPr>
            <p:cNvSpPr/>
            <p:nvPr/>
          </p:nvSpPr>
          <p:spPr>
            <a:xfrm>
              <a:off x="5783727" y="2934741"/>
              <a:ext cx="177582" cy="146203"/>
            </a:xfrm>
            <a:custGeom>
              <a:avLst/>
              <a:gdLst/>
              <a:ahLst/>
              <a:cxnLst/>
              <a:rect l="l" t="t" r="r" b="b"/>
              <a:pathLst>
                <a:path w="8868" h="7301" extrusionOk="0">
                  <a:moveTo>
                    <a:pt x="3644" y="1"/>
                  </a:moveTo>
                  <a:cubicBezTo>
                    <a:pt x="1630" y="1"/>
                    <a:pt x="0" y="1341"/>
                    <a:pt x="0" y="2991"/>
                  </a:cubicBezTo>
                  <a:cubicBezTo>
                    <a:pt x="0" y="4403"/>
                    <a:pt x="1132" y="5348"/>
                    <a:pt x="2191" y="5732"/>
                  </a:cubicBezTo>
                  <a:cubicBezTo>
                    <a:pt x="2439" y="5823"/>
                    <a:pt x="2703" y="5854"/>
                    <a:pt x="2974" y="5854"/>
                  </a:cubicBezTo>
                  <a:cubicBezTo>
                    <a:pt x="3516" y="5854"/>
                    <a:pt x="4089" y="5732"/>
                    <a:pt x="4630" y="5732"/>
                  </a:cubicBezTo>
                  <a:cubicBezTo>
                    <a:pt x="5173" y="5732"/>
                    <a:pt x="5685" y="5854"/>
                    <a:pt x="6105" y="6345"/>
                  </a:cubicBezTo>
                  <a:cubicBezTo>
                    <a:pt x="6510" y="6823"/>
                    <a:pt x="6583" y="6989"/>
                    <a:pt x="7164" y="7155"/>
                  </a:cubicBezTo>
                  <a:cubicBezTo>
                    <a:pt x="7414" y="7231"/>
                    <a:pt x="7670" y="7301"/>
                    <a:pt x="7923" y="7301"/>
                  </a:cubicBezTo>
                  <a:cubicBezTo>
                    <a:pt x="8017" y="7301"/>
                    <a:pt x="8110" y="7291"/>
                    <a:pt x="8203" y="7269"/>
                  </a:cubicBezTo>
                  <a:cubicBezTo>
                    <a:pt x="8545" y="7176"/>
                    <a:pt x="8867" y="6844"/>
                    <a:pt x="8846" y="6438"/>
                  </a:cubicBezTo>
                  <a:cubicBezTo>
                    <a:pt x="8836" y="6023"/>
                    <a:pt x="8503" y="5732"/>
                    <a:pt x="8192" y="5535"/>
                  </a:cubicBezTo>
                  <a:cubicBezTo>
                    <a:pt x="7694" y="5203"/>
                    <a:pt x="6801" y="4518"/>
                    <a:pt x="7050" y="3708"/>
                  </a:cubicBezTo>
                  <a:cubicBezTo>
                    <a:pt x="7102" y="3552"/>
                    <a:pt x="7195" y="3407"/>
                    <a:pt x="7257" y="3251"/>
                  </a:cubicBezTo>
                  <a:cubicBezTo>
                    <a:pt x="8057" y="1175"/>
                    <a:pt x="4786" y="1"/>
                    <a:pt x="3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908;p75">
              <a:extLst>
                <a:ext uri="{FF2B5EF4-FFF2-40B4-BE49-F238E27FC236}">
                  <a16:creationId xmlns:a16="http://schemas.microsoft.com/office/drawing/2014/main" id="{C77371C5-31F9-EB58-BA50-9AB87D0853F5}"/>
                </a:ext>
              </a:extLst>
            </p:cNvPr>
            <p:cNvSpPr/>
            <p:nvPr/>
          </p:nvSpPr>
          <p:spPr>
            <a:xfrm>
              <a:off x="5965634" y="2507087"/>
              <a:ext cx="1946931" cy="708585"/>
            </a:xfrm>
            <a:custGeom>
              <a:avLst/>
              <a:gdLst/>
              <a:ahLst/>
              <a:cxnLst/>
              <a:rect l="l" t="t" r="r" b="b"/>
              <a:pathLst>
                <a:path w="97225" h="35385" extrusionOk="0">
                  <a:moveTo>
                    <a:pt x="54178" y="0"/>
                  </a:moveTo>
                  <a:cubicBezTo>
                    <a:pt x="48717" y="0"/>
                    <a:pt x="42508" y="457"/>
                    <a:pt x="36154" y="1837"/>
                  </a:cubicBezTo>
                  <a:cubicBezTo>
                    <a:pt x="38636" y="1900"/>
                    <a:pt x="41428" y="11359"/>
                    <a:pt x="42446" y="15034"/>
                  </a:cubicBezTo>
                  <a:cubicBezTo>
                    <a:pt x="42477" y="15013"/>
                    <a:pt x="42508" y="15003"/>
                    <a:pt x="42539" y="14982"/>
                  </a:cubicBezTo>
                  <a:cubicBezTo>
                    <a:pt x="42549" y="14827"/>
                    <a:pt x="42560" y="14660"/>
                    <a:pt x="42591" y="14504"/>
                  </a:cubicBezTo>
                  <a:cubicBezTo>
                    <a:pt x="42674" y="13954"/>
                    <a:pt x="42902" y="13394"/>
                    <a:pt x="43048" y="12864"/>
                  </a:cubicBezTo>
                  <a:cubicBezTo>
                    <a:pt x="43142" y="12532"/>
                    <a:pt x="43235" y="12210"/>
                    <a:pt x="43297" y="11878"/>
                  </a:cubicBezTo>
                  <a:cubicBezTo>
                    <a:pt x="43329" y="11597"/>
                    <a:pt x="43349" y="11317"/>
                    <a:pt x="43391" y="11036"/>
                  </a:cubicBezTo>
                  <a:cubicBezTo>
                    <a:pt x="43391" y="10964"/>
                    <a:pt x="43391" y="10902"/>
                    <a:pt x="43380" y="10829"/>
                  </a:cubicBezTo>
                  <a:lnTo>
                    <a:pt x="43380" y="10829"/>
                  </a:lnTo>
                  <a:cubicBezTo>
                    <a:pt x="43391" y="10891"/>
                    <a:pt x="43391" y="10943"/>
                    <a:pt x="43391" y="10995"/>
                  </a:cubicBezTo>
                  <a:cubicBezTo>
                    <a:pt x="43442" y="10621"/>
                    <a:pt x="43495" y="10227"/>
                    <a:pt x="43567" y="9801"/>
                  </a:cubicBezTo>
                  <a:cubicBezTo>
                    <a:pt x="44055" y="6946"/>
                    <a:pt x="46776" y="4682"/>
                    <a:pt x="49630" y="4682"/>
                  </a:cubicBezTo>
                  <a:cubicBezTo>
                    <a:pt x="49745" y="4682"/>
                    <a:pt x="49870" y="4693"/>
                    <a:pt x="49983" y="4693"/>
                  </a:cubicBezTo>
                  <a:cubicBezTo>
                    <a:pt x="51199" y="4776"/>
                    <a:pt x="52413" y="5254"/>
                    <a:pt x="53264" y="6136"/>
                  </a:cubicBezTo>
                  <a:cubicBezTo>
                    <a:pt x="53857" y="6749"/>
                    <a:pt x="54240" y="7559"/>
                    <a:pt x="54334" y="8399"/>
                  </a:cubicBezTo>
                  <a:cubicBezTo>
                    <a:pt x="54967" y="7942"/>
                    <a:pt x="55798" y="7859"/>
                    <a:pt x="56618" y="7859"/>
                  </a:cubicBezTo>
                  <a:cubicBezTo>
                    <a:pt x="56774" y="7859"/>
                    <a:pt x="56940" y="7859"/>
                    <a:pt x="57096" y="7870"/>
                  </a:cubicBezTo>
                  <a:cubicBezTo>
                    <a:pt x="59152" y="7922"/>
                    <a:pt x="61218" y="7953"/>
                    <a:pt x="63253" y="8129"/>
                  </a:cubicBezTo>
                  <a:cubicBezTo>
                    <a:pt x="64706" y="8254"/>
                    <a:pt x="66305" y="8140"/>
                    <a:pt x="67043" y="9698"/>
                  </a:cubicBezTo>
                  <a:cubicBezTo>
                    <a:pt x="67302" y="10268"/>
                    <a:pt x="67323" y="10912"/>
                    <a:pt x="67334" y="11535"/>
                  </a:cubicBezTo>
                  <a:cubicBezTo>
                    <a:pt x="67364" y="12833"/>
                    <a:pt x="67375" y="14193"/>
                    <a:pt x="66794" y="15356"/>
                  </a:cubicBezTo>
                  <a:cubicBezTo>
                    <a:pt x="66700" y="15543"/>
                    <a:pt x="66586" y="15720"/>
                    <a:pt x="66544" y="15916"/>
                  </a:cubicBezTo>
                  <a:cubicBezTo>
                    <a:pt x="66482" y="16124"/>
                    <a:pt x="66503" y="16352"/>
                    <a:pt x="66565" y="16560"/>
                  </a:cubicBezTo>
                  <a:cubicBezTo>
                    <a:pt x="66835" y="17464"/>
                    <a:pt x="67738" y="17775"/>
                    <a:pt x="68538" y="18138"/>
                  </a:cubicBezTo>
                  <a:cubicBezTo>
                    <a:pt x="69618" y="18108"/>
                    <a:pt x="70687" y="18087"/>
                    <a:pt x="71767" y="18087"/>
                  </a:cubicBezTo>
                  <a:cubicBezTo>
                    <a:pt x="75525" y="18087"/>
                    <a:pt x="79284" y="18284"/>
                    <a:pt x="83021" y="18740"/>
                  </a:cubicBezTo>
                  <a:cubicBezTo>
                    <a:pt x="84756" y="18959"/>
                    <a:pt x="86759" y="19426"/>
                    <a:pt x="87476" y="21045"/>
                  </a:cubicBezTo>
                  <a:cubicBezTo>
                    <a:pt x="87476" y="21045"/>
                    <a:pt x="86219" y="17152"/>
                    <a:pt x="82710" y="9407"/>
                  </a:cubicBezTo>
                  <a:cubicBezTo>
                    <a:pt x="79419" y="2170"/>
                    <a:pt x="74207" y="1941"/>
                    <a:pt x="73542" y="1941"/>
                  </a:cubicBezTo>
                  <a:lnTo>
                    <a:pt x="73480" y="1941"/>
                  </a:lnTo>
                  <a:cubicBezTo>
                    <a:pt x="73480" y="1941"/>
                    <a:pt x="65371" y="0"/>
                    <a:pt x="54178" y="0"/>
                  </a:cubicBezTo>
                  <a:close/>
                  <a:moveTo>
                    <a:pt x="35697" y="1941"/>
                  </a:moveTo>
                  <a:lnTo>
                    <a:pt x="35697" y="1941"/>
                  </a:lnTo>
                  <a:cubicBezTo>
                    <a:pt x="16156" y="6313"/>
                    <a:pt x="582" y="26414"/>
                    <a:pt x="582" y="26414"/>
                  </a:cubicBezTo>
                  <a:cubicBezTo>
                    <a:pt x="582" y="26414"/>
                    <a:pt x="1" y="29725"/>
                    <a:pt x="2275" y="31667"/>
                  </a:cubicBezTo>
                  <a:cubicBezTo>
                    <a:pt x="3199" y="32467"/>
                    <a:pt x="11620" y="33318"/>
                    <a:pt x="22812" y="34003"/>
                  </a:cubicBezTo>
                  <a:cubicBezTo>
                    <a:pt x="22615" y="33183"/>
                    <a:pt x="22511" y="32332"/>
                    <a:pt x="22511" y="31470"/>
                  </a:cubicBezTo>
                  <a:cubicBezTo>
                    <a:pt x="22511" y="31252"/>
                    <a:pt x="22521" y="31034"/>
                    <a:pt x="22531" y="30805"/>
                  </a:cubicBezTo>
                  <a:cubicBezTo>
                    <a:pt x="22542" y="30691"/>
                    <a:pt x="22552" y="30567"/>
                    <a:pt x="22563" y="30442"/>
                  </a:cubicBezTo>
                  <a:cubicBezTo>
                    <a:pt x="19541" y="30369"/>
                    <a:pt x="16530" y="30307"/>
                    <a:pt x="13519" y="30307"/>
                  </a:cubicBezTo>
                  <a:lnTo>
                    <a:pt x="12201" y="30307"/>
                  </a:lnTo>
                  <a:cubicBezTo>
                    <a:pt x="11952" y="30297"/>
                    <a:pt x="11713" y="30286"/>
                    <a:pt x="11463" y="30286"/>
                  </a:cubicBezTo>
                  <a:cubicBezTo>
                    <a:pt x="10914" y="30286"/>
                    <a:pt x="10363" y="30318"/>
                    <a:pt x="9813" y="30348"/>
                  </a:cubicBezTo>
                  <a:cubicBezTo>
                    <a:pt x="9273" y="30380"/>
                    <a:pt x="8722" y="30411"/>
                    <a:pt x="8182" y="30411"/>
                  </a:cubicBezTo>
                  <a:cubicBezTo>
                    <a:pt x="7591" y="30411"/>
                    <a:pt x="6999" y="30380"/>
                    <a:pt x="6397" y="30265"/>
                  </a:cubicBezTo>
                  <a:cubicBezTo>
                    <a:pt x="5608" y="30120"/>
                    <a:pt x="2244" y="28636"/>
                    <a:pt x="1704" y="28636"/>
                  </a:cubicBezTo>
                  <a:lnTo>
                    <a:pt x="1652" y="28636"/>
                  </a:lnTo>
                  <a:cubicBezTo>
                    <a:pt x="8546" y="25593"/>
                    <a:pt x="16011" y="24316"/>
                    <a:pt x="23341" y="22790"/>
                  </a:cubicBezTo>
                  <a:cubicBezTo>
                    <a:pt x="24515" y="22541"/>
                    <a:pt x="25688" y="22291"/>
                    <a:pt x="26861" y="22021"/>
                  </a:cubicBezTo>
                  <a:cubicBezTo>
                    <a:pt x="26809" y="21804"/>
                    <a:pt x="26799" y="21565"/>
                    <a:pt x="26788" y="21336"/>
                  </a:cubicBezTo>
                  <a:cubicBezTo>
                    <a:pt x="26778" y="20879"/>
                    <a:pt x="26809" y="20392"/>
                    <a:pt x="27058" y="20028"/>
                  </a:cubicBezTo>
                  <a:cubicBezTo>
                    <a:pt x="27131" y="19914"/>
                    <a:pt x="27224" y="19820"/>
                    <a:pt x="27328" y="19779"/>
                  </a:cubicBezTo>
                  <a:cubicBezTo>
                    <a:pt x="27370" y="19758"/>
                    <a:pt x="27422" y="19748"/>
                    <a:pt x="27464" y="19748"/>
                  </a:cubicBezTo>
                  <a:cubicBezTo>
                    <a:pt x="27536" y="19748"/>
                    <a:pt x="27598" y="19769"/>
                    <a:pt x="27651" y="19820"/>
                  </a:cubicBezTo>
                  <a:cubicBezTo>
                    <a:pt x="27734" y="19644"/>
                    <a:pt x="27817" y="19478"/>
                    <a:pt x="27921" y="19322"/>
                  </a:cubicBezTo>
                  <a:cubicBezTo>
                    <a:pt x="27983" y="19229"/>
                    <a:pt x="28066" y="19135"/>
                    <a:pt x="28159" y="19135"/>
                  </a:cubicBezTo>
                  <a:lnTo>
                    <a:pt x="28190" y="19135"/>
                  </a:lnTo>
                  <a:cubicBezTo>
                    <a:pt x="28325" y="19177"/>
                    <a:pt x="28387" y="19312"/>
                    <a:pt x="28533" y="19333"/>
                  </a:cubicBezTo>
                  <a:cubicBezTo>
                    <a:pt x="28553" y="19333"/>
                    <a:pt x="28574" y="19343"/>
                    <a:pt x="28595" y="19343"/>
                  </a:cubicBezTo>
                  <a:cubicBezTo>
                    <a:pt x="28678" y="19343"/>
                    <a:pt x="28740" y="19312"/>
                    <a:pt x="28823" y="19250"/>
                  </a:cubicBezTo>
                  <a:cubicBezTo>
                    <a:pt x="29000" y="19125"/>
                    <a:pt x="29166" y="18865"/>
                    <a:pt x="29395" y="18865"/>
                  </a:cubicBezTo>
                  <a:cubicBezTo>
                    <a:pt x="29405" y="18865"/>
                    <a:pt x="29416" y="18865"/>
                    <a:pt x="29416" y="18876"/>
                  </a:cubicBezTo>
                  <a:cubicBezTo>
                    <a:pt x="29550" y="18886"/>
                    <a:pt x="29654" y="19000"/>
                    <a:pt x="29789" y="19031"/>
                  </a:cubicBezTo>
                  <a:cubicBezTo>
                    <a:pt x="29831" y="19042"/>
                    <a:pt x="29882" y="19042"/>
                    <a:pt x="29924" y="19042"/>
                  </a:cubicBezTo>
                  <a:cubicBezTo>
                    <a:pt x="30122" y="19042"/>
                    <a:pt x="30298" y="18948"/>
                    <a:pt x="30475" y="18844"/>
                  </a:cubicBezTo>
                  <a:cubicBezTo>
                    <a:pt x="30662" y="18751"/>
                    <a:pt x="30838" y="18647"/>
                    <a:pt x="31035" y="18647"/>
                  </a:cubicBezTo>
                  <a:lnTo>
                    <a:pt x="31108" y="18647"/>
                  </a:lnTo>
                  <a:cubicBezTo>
                    <a:pt x="31731" y="18731"/>
                    <a:pt x="32074" y="19873"/>
                    <a:pt x="32312" y="20360"/>
                  </a:cubicBezTo>
                  <a:cubicBezTo>
                    <a:pt x="32364" y="20454"/>
                    <a:pt x="32395" y="20579"/>
                    <a:pt x="32312" y="20641"/>
                  </a:cubicBezTo>
                  <a:lnTo>
                    <a:pt x="32302" y="20651"/>
                  </a:lnTo>
                  <a:cubicBezTo>
                    <a:pt x="32956" y="20464"/>
                    <a:pt x="33599" y="20267"/>
                    <a:pt x="34254" y="20060"/>
                  </a:cubicBezTo>
                  <a:cubicBezTo>
                    <a:pt x="35448" y="19686"/>
                    <a:pt x="38386" y="19187"/>
                    <a:pt x="39217" y="18232"/>
                  </a:cubicBezTo>
                  <a:cubicBezTo>
                    <a:pt x="40265" y="17028"/>
                    <a:pt x="39538" y="14774"/>
                    <a:pt x="39289" y="13383"/>
                  </a:cubicBezTo>
                  <a:cubicBezTo>
                    <a:pt x="38947" y="11421"/>
                    <a:pt x="38376" y="9511"/>
                    <a:pt x="37535" y="7704"/>
                  </a:cubicBezTo>
                  <a:cubicBezTo>
                    <a:pt x="37317" y="7236"/>
                    <a:pt x="34596" y="3104"/>
                    <a:pt x="34596" y="3094"/>
                  </a:cubicBezTo>
                  <a:cubicBezTo>
                    <a:pt x="34898" y="2647"/>
                    <a:pt x="35209" y="2170"/>
                    <a:pt x="35697" y="1941"/>
                  </a:cubicBezTo>
                  <a:close/>
                  <a:moveTo>
                    <a:pt x="87476" y="21045"/>
                  </a:moveTo>
                  <a:lnTo>
                    <a:pt x="87476" y="21045"/>
                  </a:lnTo>
                  <a:cubicBezTo>
                    <a:pt x="88130" y="22510"/>
                    <a:pt x="87289" y="24296"/>
                    <a:pt x="85991" y="25240"/>
                  </a:cubicBezTo>
                  <a:cubicBezTo>
                    <a:pt x="83852" y="26798"/>
                    <a:pt x="80561" y="26891"/>
                    <a:pt x="78059" y="27566"/>
                  </a:cubicBezTo>
                  <a:cubicBezTo>
                    <a:pt x="74934" y="28407"/>
                    <a:pt x="71767" y="29061"/>
                    <a:pt x="68579" y="29570"/>
                  </a:cubicBezTo>
                  <a:cubicBezTo>
                    <a:pt x="68309" y="29612"/>
                    <a:pt x="68040" y="29653"/>
                    <a:pt x="67780" y="29695"/>
                  </a:cubicBezTo>
                  <a:cubicBezTo>
                    <a:pt x="63596" y="31511"/>
                    <a:pt x="59235" y="32716"/>
                    <a:pt x="54708" y="33495"/>
                  </a:cubicBezTo>
                  <a:cubicBezTo>
                    <a:pt x="54178" y="33588"/>
                    <a:pt x="53628" y="33671"/>
                    <a:pt x="53098" y="33671"/>
                  </a:cubicBezTo>
                  <a:cubicBezTo>
                    <a:pt x="52787" y="33671"/>
                    <a:pt x="52486" y="33640"/>
                    <a:pt x="52185" y="33567"/>
                  </a:cubicBezTo>
                  <a:cubicBezTo>
                    <a:pt x="51354" y="33380"/>
                    <a:pt x="50565" y="32820"/>
                    <a:pt x="50337" y="31989"/>
                  </a:cubicBezTo>
                  <a:cubicBezTo>
                    <a:pt x="50295" y="31823"/>
                    <a:pt x="50274" y="31657"/>
                    <a:pt x="50274" y="31491"/>
                  </a:cubicBezTo>
                  <a:cubicBezTo>
                    <a:pt x="49475" y="31387"/>
                    <a:pt x="48665" y="31200"/>
                    <a:pt x="47876" y="31054"/>
                  </a:cubicBezTo>
                  <a:cubicBezTo>
                    <a:pt x="47399" y="31065"/>
                    <a:pt x="46921" y="31065"/>
                    <a:pt x="46443" y="31065"/>
                  </a:cubicBezTo>
                  <a:cubicBezTo>
                    <a:pt x="45623" y="31065"/>
                    <a:pt x="44792" y="31054"/>
                    <a:pt x="43961" y="31054"/>
                  </a:cubicBezTo>
                  <a:cubicBezTo>
                    <a:pt x="43972" y="31179"/>
                    <a:pt x="43972" y="31314"/>
                    <a:pt x="43972" y="31449"/>
                  </a:cubicBezTo>
                  <a:cubicBezTo>
                    <a:pt x="43972" y="31667"/>
                    <a:pt x="43961" y="31885"/>
                    <a:pt x="43952" y="32104"/>
                  </a:cubicBezTo>
                  <a:cubicBezTo>
                    <a:pt x="43889" y="33100"/>
                    <a:pt x="43702" y="34055"/>
                    <a:pt x="43391" y="34958"/>
                  </a:cubicBezTo>
                  <a:cubicBezTo>
                    <a:pt x="51261" y="35228"/>
                    <a:pt x="59183" y="35384"/>
                    <a:pt x="66025" y="35384"/>
                  </a:cubicBezTo>
                  <a:cubicBezTo>
                    <a:pt x="69150" y="35384"/>
                    <a:pt x="72057" y="35353"/>
                    <a:pt x="74632" y="35281"/>
                  </a:cubicBezTo>
                  <a:cubicBezTo>
                    <a:pt x="97224" y="34668"/>
                    <a:pt x="87477" y="21047"/>
                    <a:pt x="87476" y="21045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909;p75">
              <a:extLst>
                <a:ext uri="{FF2B5EF4-FFF2-40B4-BE49-F238E27FC236}">
                  <a16:creationId xmlns:a16="http://schemas.microsoft.com/office/drawing/2014/main" id="{62F1B39E-DBF2-E941-800B-C831B774172F}"/>
                </a:ext>
              </a:extLst>
            </p:cNvPr>
            <p:cNvSpPr/>
            <p:nvPr/>
          </p:nvSpPr>
          <p:spPr>
            <a:xfrm>
              <a:off x="5998716" y="2543873"/>
              <a:ext cx="1731722" cy="585311"/>
            </a:xfrm>
            <a:custGeom>
              <a:avLst/>
              <a:gdLst/>
              <a:ahLst/>
              <a:cxnLst/>
              <a:rect l="l" t="t" r="r" b="b"/>
              <a:pathLst>
                <a:path w="86478" h="29229" extrusionOk="0">
                  <a:moveTo>
                    <a:pt x="34502" y="0"/>
                  </a:moveTo>
                  <a:cubicBezTo>
                    <a:pt x="34356" y="32"/>
                    <a:pt x="34201" y="63"/>
                    <a:pt x="34045" y="104"/>
                  </a:cubicBezTo>
                  <a:cubicBezTo>
                    <a:pt x="33557" y="333"/>
                    <a:pt x="33246" y="810"/>
                    <a:pt x="32944" y="1257"/>
                  </a:cubicBezTo>
                  <a:cubicBezTo>
                    <a:pt x="32944" y="1267"/>
                    <a:pt x="35665" y="5399"/>
                    <a:pt x="35883" y="5867"/>
                  </a:cubicBezTo>
                  <a:cubicBezTo>
                    <a:pt x="36724" y="7674"/>
                    <a:pt x="37295" y="9584"/>
                    <a:pt x="37637" y="11546"/>
                  </a:cubicBezTo>
                  <a:cubicBezTo>
                    <a:pt x="37886" y="12937"/>
                    <a:pt x="38613" y="15191"/>
                    <a:pt x="37565" y="16395"/>
                  </a:cubicBezTo>
                  <a:cubicBezTo>
                    <a:pt x="36734" y="17350"/>
                    <a:pt x="33796" y="17849"/>
                    <a:pt x="32602" y="18223"/>
                  </a:cubicBezTo>
                  <a:cubicBezTo>
                    <a:pt x="31947" y="18430"/>
                    <a:pt x="31304" y="18627"/>
                    <a:pt x="30650" y="18814"/>
                  </a:cubicBezTo>
                  <a:cubicBezTo>
                    <a:pt x="30598" y="18845"/>
                    <a:pt x="30546" y="18866"/>
                    <a:pt x="30473" y="18876"/>
                  </a:cubicBezTo>
                  <a:cubicBezTo>
                    <a:pt x="30837" y="18835"/>
                    <a:pt x="31211" y="18814"/>
                    <a:pt x="31585" y="18814"/>
                  </a:cubicBezTo>
                  <a:cubicBezTo>
                    <a:pt x="31802" y="18814"/>
                    <a:pt x="32021" y="18825"/>
                    <a:pt x="32238" y="18835"/>
                  </a:cubicBezTo>
                  <a:cubicBezTo>
                    <a:pt x="33048" y="18887"/>
                    <a:pt x="33837" y="19022"/>
                    <a:pt x="34596" y="19250"/>
                  </a:cubicBezTo>
                  <a:cubicBezTo>
                    <a:pt x="34596" y="19240"/>
                    <a:pt x="34605" y="19229"/>
                    <a:pt x="34605" y="19219"/>
                  </a:cubicBezTo>
                  <a:cubicBezTo>
                    <a:pt x="34834" y="18949"/>
                    <a:pt x="35519" y="18596"/>
                    <a:pt x="36018" y="18596"/>
                  </a:cubicBezTo>
                  <a:cubicBezTo>
                    <a:pt x="36059" y="18596"/>
                    <a:pt x="36101" y="18596"/>
                    <a:pt x="36142" y="18606"/>
                  </a:cubicBezTo>
                  <a:cubicBezTo>
                    <a:pt x="36693" y="17683"/>
                    <a:pt x="37305" y="16790"/>
                    <a:pt x="37990" y="15959"/>
                  </a:cubicBezTo>
                  <a:cubicBezTo>
                    <a:pt x="38271" y="15627"/>
                    <a:pt x="38883" y="14868"/>
                    <a:pt x="39517" y="14381"/>
                  </a:cubicBezTo>
                  <a:cubicBezTo>
                    <a:pt x="39870" y="13851"/>
                    <a:pt x="40295" y="13467"/>
                    <a:pt x="40794" y="13197"/>
                  </a:cubicBezTo>
                  <a:cubicBezTo>
                    <a:pt x="39776" y="9522"/>
                    <a:pt x="36984" y="63"/>
                    <a:pt x="34502" y="0"/>
                  </a:cubicBezTo>
                  <a:close/>
                  <a:moveTo>
                    <a:pt x="70115" y="16250"/>
                  </a:moveTo>
                  <a:cubicBezTo>
                    <a:pt x="69035" y="16250"/>
                    <a:pt x="67966" y="16271"/>
                    <a:pt x="66886" y="16301"/>
                  </a:cubicBezTo>
                  <a:cubicBezTo>
                    <a:pt x="67114" y="16395"/>
                    <a:pt x="67322" y="16499"/>
                    <a:pt x="67519" y="16613"/>
                  </a:cubicBezTo>
                  <a:cubicBezTo>
                    <a:pt x="68702" y="17340"/>
                    <a:pt x="69129" y="18855"/>
                    <a:pt x="69242" y="20205"/>
                  </a:cubicBezTo>
                  <a:cubicBezTo>
                    <a:pt x="69336" y="21223"/>
                    <a:pt x="69720" y="26134"/>
                    <a:pt x="68578" y="26705"/>
                  </a:cubicBezTo>
                  <a:cubicBezTo>
                    <a:pt x="67768" y="27110"/>
                    <a:pt x="66948" y="27494"/>
                    <a:pt x="66128" y="27858"/>
                  </a:cubicBezTo>
                  <a:cubicBezTo>
                    <a:pt x="66388" y="27816"/>
                    <a:pt x="66657" y="27775"/>
                    <a:pt x="66927" y="27733"/>
                  </a:cubicBezTo>
                  <a:cubicBezTo>
                    <a:pt x="70115" y="27224"/>
                    <a:pt x="73282" y="26570"/>
                    <a:pt x="76407" y="25729"/>
                  </a:cubicBezTo>
                  <a:cubicBezTo>
                    <a:pt x="78909" y="25054"/>
                    <a:pt x="82200" y="24961"/>
                    <a:pt x="84339" y="23403"/>
                  </a:cubicBezTo>
                  <a:cubicBezTo>
                    <a:pt x="85637" y="22459"/>
                    <a:pt x="86478" y="20673"/>
                    <a:pt x="85824" y="19208"/>
                  </a:cubicBezTo>
                  <a:cubicBezTo>
                    <a:pt x="85107" y="17589"/>
                    <a:pt x="83104" y="17122"/>
                    <a:pt x="81369" y="16903"/>
                  </a:cubicBezTo>
                  <a:cubicBezTo>
                    <a:pt x="77632" y="16447"/>
                    <a:pt x="73873" y="16250"/>
                    <a:pt x="70115" y="16250"/>
                  </a:cubicBezTo>
                  <a:close/>
                  <a:moveTo>
                    <a:pt x="25209" y="20184"/>
                  </a:moveTo>
                  <a:cubicBezTo>
                    <a:pt x="24036" y="20454"/>
                    <a:pt x="22863" y="20704"/>
                    <a:pt x="21689" y="20953"/>
                  </a:cubicBezTo>
                  <a:cubicBezTo>
                    <a:pt x="14359" y="22479"/>
                    <a:pt x="6894" y="23756"/>
                    <a:pt x="0" y="26799"/>
                  </a:cubicBezTo>
                  <a:lnTo>
                    <a:pt x="52" y="26799"/>
                  </a:lnTo>
                  <a:cubicBezTo>
                    <a:pt x="592" y="26799"/>
                    <a:pt x="3956" y="28283"/>
                    <a:pt x="4745" y="28428"/>
                  </a:cubicBezTo>
                  <a:cubicBezTo>
                    <a:pt x="5347" y="28543"/>
                    <a:pt x="5939" y="28574"/>
                    <a:pt x="6530" y="28574"/>
                  </a:cubicBezTo>
                  <a:cubicBezTo>
                    <a:pt x="7070" y="28574"/>
                    <a:pt x="7621" y="28543"/>
                    <a:pt x="8161" y="28511"/>
                  </a:cubicBezTo>
                  <a:cubicBezTo>
                    <a:pt x="8711" y="28481"/>
                    <a:pt x="9262" y="28449"/>
                    <a:pt x="9811" y="28449"/>
                  </a:cubicBezTo>
                  <a:cubicBezTo>
                    <a:pt x="10061" y="28449"/>
                    <a:pt x="10300" y="28460"/>
                    <a:pt x="10549" y="28470"/>
                  </a:cubicBezTo>
                  <a:lnTo>
                    <a:pt x="11867" y="28470"/>
                  </a:lnTo>
                  <a:cubicBezTo>
                    <a:pt x="14878" y="28470"/>
                    <a:pt x="17889" y="28532"/>
                    <a:pt x="20911" y="28605"/>
                  </a:cubicBezTo>
                  <a:cubicBezTo>
                    <a:pt x="20921" y="28460"/>
                    <a:pt x="20942" y="28304"/>
                    <a:pt x="20963" y="28158"/>
                  </a:cubicBezTo>
                  <a:cubicBezTo>
                    <a:pt x="20153" y="28107"/>
                    <a:pt x="19343" y="28065"/>
                    <a:pt x="18533" y="28024"/>
                  </a:cubicBezTo>
                  <a:cubicBezTo>
                    <a:pt x="16768" y="27920"/>
                    <a:pt x="15003" y="27816"/>
                    <a:pt x="13228" y="27722"/>
                  </a:cubicBezTo>
                  <a:cubicBezTo>
                    <a:pt x="12864" y="27702"/>
                    <a:pt x="12501" y="27702"/>
                    <a:pt x="12127" y="27702"/>
                  </a:cubicBezTo>
                  <a:lnTo>
                    <a:pt x="11047" y="27702"/>
                  </a:lnTo>
                  <a:cubicBezTo>
                    <a:pt x="10383" y="27702"/>
                    <a:pt x="9718" y="27692"/>
                    <a:pt x="9075" y="27598"/>
                  </a:cubicBezTo>
                  <a:cubicBezTo>
                    <a:pt x="7351" y="27380"/>
                    <a:pt x="8223" y="26280"/>
                    <a:pt x="9375" y="25667"/>
                  </a:cubicBezTo>
                  <a:cubicBezTo>
                    <a:pt x="10123" y="25272"/>
                    <a:pt x="10964" y="25127"/>
                    <a:pt x="11795" y="25013"/>
                  </a:cubicBezTo>
                  <a:cubicBezTo>
                    <a:pt x="14661" y="24618"/>
                    <a:pt x="17568" y="24577"/>
                    <a:pt x="20475" y="24577"/>
                  </a:cubicBezTo>
                  <a:lnTo>
                    <a:pt x="22095" y="24577"/>
                  </a:lnTo>
                  <a:cubicBezTo>
                    <a:pt x="22344" y="24109"/>
                    <a:pt x="22624" y="23663"/>
                    <a:pt x="22925" y="23237"/>
                  </a:cubicBezTo>
                  <a:cubicBezTo>
                    <a:pt x="23631" y="22272"/>
                    <a:pt x="24493" y="21430"/>
                    <a:pt x="25459" y="20756"/>
                  </a:cubicBezTo>
                  <a:cubicBezTo>
                    <a:pt x="25406" y="20673"/>
                    <a:pt x="25355" y="20590"/>
                    <a:pt x="25323" y="20507"/>
                  </a:cubicBezTo>
                  <a:cubicBezTo>
                    <a:pt x="25272" y="20403"/>
                    <a:pt x="25240" y="20299"/>
                    <a:pt x="25209" y="20184"/>
                  </a:cubicBezTo>
                  <a:close/>
                  <a:moveTo>
                    <a:pt x="42289" y="28761"/>
                  </a:moveTo>
                  <a:lnTo>
                    <a:pt x="42289" y="28761"/>
                  </a:lnTo>
                  <a:cubicBezTo>
                    <a:pt x="42300" y="28917"/>
                    <a:pt x="42309" y="29062"/>
                    <a:pt x="42309" y="29217"/>
                  </a:cubicBezTo>
                  <a:cubicBezTo>
                    <a:pt x="43140" y="29217"/>
                    <a:pt x="43971" y="29228"/>
                    <a:pt x="44791" y="29228"/>
                  </a:cubicBezTo>
                  <a:cubicBezTo>
                    <a:pt x="45269" y="29228"/>
                    <a:pt x="45747" y="29228"/>
                    <a:pt x="46224" y="29217"/>
                  </a:cubicBezTo>
                  <a:lnTo>
                    <a:pt x="46068" y="29187"/>
                  </a:lnTo>
                  <a:cubicBezTo>
                    <a:pt x="44822" y="28958"/>
                    <a:pt x="43555" y="28844"/>
                    <a:pt x="42289" y="287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910;p75">
              <a:extLst>
                <a:ext uri="{FF2B5EF4-FFF2-40B4-BE49-F238E27FC236}">
                  <a16:creationId xmlns:a16="http://schemas.microsoft.com/office/drawing/2014/main" id="{F7CAFB44-1828-F25C-76AA-15F08B0C66EE}"/>
                </a:ext>
              </a:extLst>
            </p:cNvPr>
            <p:cNvSpPr/>
            <p:nvPr/>
          </p:nvSpPr>
          <p:spPr>
            <a:xfrm>
              <a:off x="6972371" y="2664464"/>
              <a:ext cx="422487" cy="516885"/>
            </a:xfrm>
            <a:custGeom>
              <a:avLst/>
              <a:gdLst/>
              <a:ahLst/>
              <a:cxnLst/>
              <a:rect l="l" t="t" r="r" b="b"/>
              <a:pathLst>
                <a:path w="21098" h="25812" extrusionOk="0">
                  <a:moveTo>
                    <a:pt x="6344" y="0"/>
                  </a:moveTo>
                  <a:cubicBezTo>
                    <a:pt x="5524" y="0"/>
                    <a:pt x="4693" y="83"/>
                    <a:pt x="4060" y="540"/>
                  </a:cubicBezTo>
                  <a:cubicBezTo>
                    <a:pt x="4081" y="779"/>
                    <a:pt x="4081" y="1008"/>
                    <a:pt x="4060" y="1246"/>
                  </a:cubicBezTo>
                  <a:cubicBezTo>
                    <a:pt x="4070" y="1236"/>
                    <a:pt x="4081" y="1216"/>
                    <a:pt x="4091" y="1205"/>
                  </a:cubicBezTo>
                  <a:lnTo>
                    <a:pt x="4091" y="1205"/>
                  </a:lnTo>
                  <a:cubicBezTo>
                    <a:pt x="4081" y="1236"/>
                    <a:pt x="4060" y="1278"/>
                    <a:pt x="4049" y="1319"/>
                  </a:cubicBezTo>
                  <a:cubicBezTo>
                    <a:pt x="4040" y="1433"/>
                    <a:pt x="4019" y="1548"/>
                    <a:pt x="3987" y="1662"/>
                  </a:cubicBezTo>
                  <a:cubicBezTo>
                    <a:pt x="4123" y="1620"/>
                    <a:pt x="4268" y="1599"/>
                    <a:pt x="4403" y="1599"/>
                  </a:cubicBezTo>
                  <a:cubicBezTo>
                    <a:pt x="5212" y="1599"/>
                    <a:pt x="5867" y="2337"/>
                    <a:pt x="5711" y="3209"/>
                  </a:cubicBezTo>
                  <a:cubicBezTo>
                    <a:pt x="5535" y="4195"/>
                    <a:pt x="4538" y="4870"/>
                    <a:pt x="3551" y="4922"/>
                  </a:cubicBezTo>
                  <a:lnTo>
                    <a:pt x="3551" y="4974"/>
                  </a:lnTo>
                  <a:cubicBezTo>
                    <a:pt x="3541" y="5503"/>
                    <a:pt x="3468" y="6043"/>
                    <a:pt x="3333" y="6583"/>
                  </a:cubicBezTo>
                  <a:cubicBezTo>
                    <a:pt x="3863" y="6811"/>
                    <a:pt x="4382" y="7092"/>
                    <a:pt x="4839" y="7424"/>
                  </a:cubicBezTo>
                  <a:cubicBezTo>
                    <a:pt x="4984" y="7393"/>
                    <a:pt x="5129" y="7383"/>
                    <a:pt x="5275" y="7383"/>
                  </a:cubicBezTo>
                  <a:cubicBezTo>
                    <a:pt x="6012" y="7383"/>
                    <a:pt x="6749" y="7767"/>
                    <a:pt x="7268" y="8660"/>
                  </a:cubicBezTo>
                  <a:cubicBezTo>
                    <a:pt x="7746" y="9459"/>
                    <a:pt x="7912" y="10404"/>
                    <a:pt x="8016" y="11338"/>
                  </a:cubicBezTo>
                  <a:cubicBezTo>
                    <a:pt x="8493" y="15751"/>
                    <a:pt x="7466" y="20507"/>
                    <a:pt x="4434" y="23735"/>
                  </a:cubicBezTo>
                  <a:cubicBezTo>
                    <a:pt x="4040" y="24161"/>
                    <a:pt x="3551" y="24577"/>
                    <a:pt x="2980" y="24577"/>
                  </a:cubicBezTo>
                  <a:lnTo>
                    <a:pt x="2960" y="24577"/>
                  </a:lnTo>
                  <a:cubicBezTo>
                    <a:pt x="2607" y="24566"/>
                    <a:pt x="2284" y="24400"/>
                    <a:pt x="1973" y="24245"/>
                  </a:cubicBezTo>
                  <a:cubicBezTo>
                    <a:pt x="1631" y="24058"/>
                    <a:pt x="1278" y="23881"/>
                    <a:pt x="935" y="23705"/>
                  </a:cubicBezTo>
                  <a:cubicBezTo>
                    <a:pt x="623" y="23694"/>
                    <a:pt x="312" y="23673"/>
                    <a:pt x="0" y="23632"/>
                  </a:cubicBezTo>
                  <a:lnTo>
                    <a:pt x="0" y="23632"/>
                  </a:lnTo>
                  <a:cubicBezTo>
                    <a:pt x="0" y="23798"/>
                    <a:pt x="21" y="23964"/>
                    <a:pt x="63" y="24130"/>
                  </a:cubicBezTo>
                  <a:cubicBezTo>
                    <a:pt x="291" y="24961"/>
                    <a:pt x="1080" y="25521"/>
                    <a:pt x="1911" y="25708"/>
                  </a:cubicBezTo>
                  <a:cubicBezTo>
                    <a:pt x="2212" y="25781"/>
                    <a:pt x="2513" y="25812"/>
                    <a:pt x="2824" y="25812"/>
                  </a:cubicBezTo>
                  <a:cubicBezTo>
                    <a:pt x="3354" y="25812"/>
                    <a:pt x="3904" y="25729"/>
                    <a:pt x="4434" y="25636"/>
                  </a:cubicBezTo>
                  <a:cubicBezTo>
                    <a:pt x="8961" y="24857"/>
                    <a:pt x="13322" y="23652"/>
                    <a:pt x="17506" y="21836"/>
                  </a:cubicBezTo>
                  <a:cubicBezTo>
                    <a:pt x="18326" y="21472"/>
                    <a:pt x="19146" y="21088"/>
                    <a:pt x="19956" y="20683"/>
                  </a:cubicBezTo>
                  <a:cubicBezTo>
                    <a:pt x="21098" y="20112"/>
                    <a:pt x="20714" y="15201"/>
                    <a:pt x="20620" y="14183"/>
                  </a:cubicBezTo>
                  <a:cubicBezTo>
                    <a:pt x="20507" y="12833"/>
                    <a:pt x="20080" y="11318"/>
                    <a:pt x="18897" y="10591"/>
                  </a:cubicBezTo>
                  <a:cubicBezTo>
                    <a:pt x="18700" y="10477"/>
                    <a:pt x="18492" y="10373"/>
                    <a:pt x="18264" y="10279"/>
                  </a:cubicBezTo>
                  <a:cubicBezTo>
                    <a:pt x="17464" y="9916"/>
                    <a:pt x="16561" y="9605"/>
                    <a:pt x="16291" y="8701"/>
                  </a:cubicBezTo>
                  <a:cubicBezTo>
                    <a:pt x="16229" y="8493"/>
                    <a:pt x="16208" y="8265"/>
                    <a:pt x="16270" y="8057"/>
                  </a:cubicBezTo>
                  <a:cubicBezTo>
                    <a:pt x="16312" y="7861"/>
                    <a:pt x="16426" y="7684"/>
                    <a:pt x="16520" y="7497"/>
                  </a:cubicBezTo>
                  <a:cubicBezTo>
                    <a:pt x="17101" y="6334"/>
                    <a:pt x="17090" y="4974"/>
                    <a:pt x="17060" y="3676"/>
                  </a:cubicBezTo>
                  <a:cubicBezTo>
                    <a:pt x="17049" y="3053"/>
                    <a:pt x="17028" y="2409"/>
                    <a:pt x="16769" y="1839"/>
                  </a:cubicBezTo>
                  <a:cubicBezTo>
                    <a:pt x="16031" y="281"/>
                    <a:pt x="14432" y="395"/>
                    <a:pt x="12979" y="270"/>
                  </a:cubicBezTo>
                  <a:cubicBezTo>
                    <a:pt x="10944" y="94"/>
                    <a:pt x="8878" y="63"/>
                    <a:pt x="6822" y="11"/>
                  </a:cubicBezTo>
                  <a:cubicBezTo>
                    <a:pt x="6666" y="0"/>
                    <a:pt x="6500" y="0"/>
                    <a:pt x="6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911;p75">
              <a:extLst>
                <a:ext uri="{FF2B5EF4-FFF2-40B4-BE49-F238E27FC236}">
                  <a16:creationId xmlns:a16="http://schemas.microsoft.com/office/drawing/2014/main" id="{2476CB35-8A34-61D3-A579-164C9D1E4EDE}"/>
                </a:ext>
              </a:extLst>
            </p:cNvPr>
            <p:cNvSpPr/>
            <p:nvPr/>
          </p:nvSpPr>
          <p:spPr>
            <a:xfrm>
              <a:off x="6722459" y="2831833"/>
              <a:ext cx="67584" cy="114383"/>
            </a:xfrm>
            <a:custGeom>
              <a:avLst/>
              <a:gdLst/>
              <a:ahLst/>
              <a:cxnLst/>
              <a:rect l="l" t="t" r="r" b="b"/>
              <a:pathLst>
                <a:path w="3375" h="5712" extrusionOk="0">
                  <a:moveTo>
                    <a:pt x="3375" y="1"/>
                  </a:moveTo>
                  <a:lnTo>
                    <a:pt x="3375" y="1"/>
                  </a:lnTo>
                  <a:cubicBezTo>
                    <a:pt x="2741" y="488"/>
                    <a:pt x="2129" y="1247"/>
                    <a:pt x="1848" y="1579"/>
                  </a:cubicBezTo>
                  <a:cubicBezTo>
                    <a:pt x="1163" y="2410"/>
                    <a:pt x="551" y="3303"/>
                    <a:pt x="0" y="4226"/>
                  </a:cubicBezTo>
                  <a:cubicBezTo>
                    <a:pt x="62" y="4237"/>
                    <a:pt x="115" y="4247"/>
                    <a:pt x="166" y="4279"/>
                  </a:cubicBezTo>
                  <a:cubicBezTo>
                    <a:pt x="249" y="4309"/>
                    <a:pt x="302" y="4372"/>
                    <a:pt x="353" y="4434"/>
                  </a:cubicBezTo>
                  <a:cubicBezTo>
                    <a:pt x="405" y="4496"/>
                    <a:pt x="457" y="4569"/>
                    <a:pt x="519" y="4621"/>
                  </a:cubicBezTo>
                  <a:cubicBezTo>
                    <a:pt x="800" y="4902"/>
                    <a:pt x="1298" y="4881"/>
                    <a:pt x="1548" y="5172"/>
                  </a:cubicBezTo>
                  <a:cubicBezTo>
                    <a:pt x="1672" y="5317"/>
                    <a:pt x="1714" y="5525"/>
                    <a:pt x="1869" y="5628"/>
                  </a:cubicBezTo>
                  <a:cubicBezTo>
                    <a:pt x="1942" y="5680"/>
                    <a:pt x="2025" y="5701"/>
                    <a:pt x="2108" y="5711"/>
                  </a:cubicBezTo>
                  <a:cubicBezTo>
                    <a:pt x="2409" y="3967"/>
                    <a:pt x="2305" y="2108"/>
                    <a:pt x="3094" y="488"/>
                  </a:cubicBezTo>
                  <a:cubicBezTo>
                    <a:pt x="3136" y="405"/>
                    <a:pt x="3177" y="333"/>
                    <a:pt x="3219" y="260"/>
                  </a:cubicBezTo>
                  <a:cubicBezTo>
                    <a:pt x="3260" y="167"/>
                    <a:pt x="3323" y="84"/>
                    <a:pt x="3375" y="1"/>
                  </a:cubicBezTo>
                  <a:close/>
                </a:path>
              </a:pathLst>
            </a:custGeom>
            <a:solidFill>
              <a:srgbClr val="5C8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912;p75">
              <a:extLst>
                <a:ext uri="{FF2B5EF4-FFF2-40B4-BE49-F238E27FC236}">
                  <a16:creationId xmlns:a16="http://schemas.microsoft.com/office/drawing/2014/main" id="{DD2DD2F9-80D3-6055-B1FC-381FEF019F41}"/>
                </a:ext>
              </a:extLst>
            </p:cNvPr>
            <p:cNvSpPr/>
            <p:nvPr/>
          </p:nvSpPr>
          <p:spPr>
            <a:xfrm>
              <a:off x="6764672" y="2796288"/>
              <a:ext cx="304600" cy="342868"/>
            </a:xfrm>
            <a:custGeom>
              <a:avLst/>
              <a:gdLst/>
              <a:ahLst/>
              <a:cxnLst/>
              <a:rect l="l" t="t" r="r" b="b"/>
              <a:pathLst>
                <a:path w="15211" h="17122" extrusionOk="0">
                  <a:moveTo>
                    <a:pt x="13705" y="0"/>
                  </a:moveTo>
                  <a:cubicBezTo>
                    <a:pt x="13539" y="706"/>
                    <a:pt x="13259" y="1391"/>
                    <a:pt x="12864" y="1963"/>
                  </a:cubicBezTo>
                  <a:cubicBezTo>
                    <a:pt x="12190" y="2918"/>
                    <a:pt x="11131" y="3479"/>
                    <a:pt x="10092" y="3966"/>
                  </a:cubicBezTo>
                  <a:cubicBezTo>
                    <a:pt x="10092" y="3728"/>
                    <a:pt x="9998" y="3479"/>
                    <a:pt x="9832" y="3313"/>
                  </a:cubicBezTo>
                  <a:cubicBezTo>
                    <a:pt x="8939" y="4475"/>
                    <a:pt x="7444" y="4870"/>
                    <a:pt x="5939" y="4870"/>
                  </a:cubicBezTo>
                  <a:cubicBezTo>
                    <a:pt x="5399" y="4870"/>
                    <a:pt x="4859" y="4818"/>
                    <a:pt x="4340" y="4735"/>
                  </a:cubicBezTo>
                  <a:cubicBezTo>
                    <a:pt x="3893" y="4662"/>
                    <a:pt x="3427" y="4548"/>
                    <a:pt x="3115" y="4215"/>
                  </a:cubicBezTo>
                  <a:cubicBezTo>
                    <a:pt x="2814" y="3883"/>
                    <a:pt x="2783" y="3260"/>
                    <a:pt x="3177" y="3043"/>
                  </a:cubicBezTo>
                  <a:cubicBezTo>
                    <a:pt x="2855" y="2596"/>
                    <a:pt x="1941" y="3022"/>
                    <a:pt x="1724" y="2523"/>
                  </a:cubicBezTo>
                  <a:cubicBezTo>
                    <a:pt x="1495" y="2004"/>
                    <a:pt x="2294" y="1641"/>
                    <a:pt x="2481" y="1267"/>
                  </a:cubicBezTo>
                  <a:cubicBezTo>
                    <a:pt x="2596" y="1028"/>
                    <a:pt x="2627" y="789"/>
                    <a:pt x="2637" y="540"/>
                  </a:cubicBezTo>
                  <a:lnTo>
                    <a:pt x="2637" y="540"/>
                  </a:lnTo>
                  <a:cubicBezTo>
                    <a:pt x="2606" y="561"/>
                    <a:pt x="2575" y="571"/>
                    <a:pt x="2544" y="592"/>
                  </a:cubicBezTo>
                  <a:cubicBezTo>
                    <a:pt x="2045" y="862"/>
                    <a:pt x="1620" y="1246"/>
                    <a:pt x="1267" y="1776"/>
                  </a:cubicBezTo>
                  <a:cubicBezTo>
                    <a:pt x="1215" y="1859"/>
                    <a:pt x="1152" y="1942"/>
                    <a:pt x="1111" y="2035"/>
                  </a:cubicBezTo>
                  <a:cubicBezTo>
                    <a:pt x="1069" y="2108"/>
                    <a:pt x="1028" y="2180"/>
                    <a:pt x="986" y="2263"/>
                  </a:cubicBezTo>
                  <a:cubicBezTo>
                    <a:pt x="197" y="3883"/>
                    <a:pt x="301" y="5742"/>
                    <a:pt x="0" y="7486"/>
                  </a:cubicBezTo>
                  <a:lnTo>
                    <a:pt x="93" y="7517"/>
                  </a:lnTo>
                  <a:cubicBezTo>
                    <a:pt x="146" y="7528"/>
                    <a:pt x="187" y="7538"/>
                    <a:pt x="239" y="7559"/>
                  </a:cubicBezTo>
                  <a:cubicBezTo>
                    <a:pt x="239" y="7372"/>
                    <a:pt x="291" y="7216"/>
                    <a:pt x="426" y="7154"/>
                  </a:cubicBezTo>
                  <a:cubicBezTo>
                    <a:pt x="478" y="7123"/>
                    <a:pt x="529" y="7113"/>
                    <a:pt x="592" y="7113"/>
                  </a:cubicBezTo>
                  <a:cubicBezTo>
                    <a:pt x="706" y="7113"/>
                    <a:pt x="820" y="7154"/>
                    <a:pt x="924" y="7196"/>
                  </a:cubicBezTo>
                  <a:cubicBezTo>
                    <a:pt x="2160" y="7653"/>
                    <a:pt x="3395" y="8119"/>
                    <a:pt x="4516" y="8825"/>
                  </a:cubicBezTo>
                  <a:cubicBezTo>
                    <a:pt x="5015" y="9158"/>
                    <a:pt x="5503" y="9521"/>
                    <a:pt x="6043" y="9781"/>
                  </a:cubicBezTo>
                  <a:cubicBezTo>
                    <a:pt x="7050" y="10237"/>
                    <a:pt x="8223" y="10269"/>
                    <a:pt x="9230" y="10736"/>
                  </a:cubicBezTo>
                  <a:cubicBezTo>
                    <a:pt x="9645" y="10934"/>
                    <a:pt x="10019" y="11203"/>
                    <a:pt x="10445" y="11390"/>
                  </a:cubicBezTo>
                  <a:cubicBezTo>
                    <a:pt x="10591" y="11453"/>
                    <a:pt x="10746" y="11504"/>
                    <a:pt x="10902" y="11504"/>
                  </a:cubicBezTo>
                  <a:lnTo>
                    <a:pt x="10974" y="11504"/>
                  </a:lnTo>
                  <a:cubicBezTo>
                    <a:pt x="11276" y="11473"/>
                    <a:pt x="11514" y="11224"/>
                    <a:pt x="11670" y="10964"/>
                  </a:cubicBezTo>
                  <a:cubicBezTo>
                    <a:pt x="12490" y="9552"/>
                    <a:pt x="12709" y="7663"/>
                    <a:pt x="12709" y="6043"/>
                  </a:cubicBezTo>
                  <a:cubicBezTo>
                    <a:pt x="12719" y="4891"/>
                    <a:pt x="12553" y="3666"/>
                    <a:pt x="13062" y="2637"/>
                  </a:cubicBezTo>
                  <a:cubicBezTo>
                    <a:pt x="13539" y="1672"/>
                    <a:pt x="14359" y="1008"/>
                    <a:pt x="15211" y="841"/>
                  </a:cubicBezTo>
                  <a:cubicBezTo>
                    <a:pt x="14754" y="509"/>
                    <a:pt x="14235" y="228"/>
                    <a:pt x="13705" y="0"/>
                  </a:cubicBezTo>
                  <a:close/>
                  <a:moveTo>
                    <a:pt x="6251" y="14557"/>
                  </a:moveTo>
                  <a:cubicBezTo>
                    <a:pt x="6001" y="15315"/>
                    <a:pt x="4901" y="15564"/>
                    <a:pt x="3987" y="15668"/>
                  </a:cubicBezTo>
                  <a:cubicBezTo>
                    <a:pt x="4008" y="15834"/>
                    <a:pt x="4029" y="16000"/>
                    <a:pt x="4039" y="16156"/>
                  </a:cubicBezTo>
                  <a:cubicBezTo>
                    <a:pt x="5305" y="16239"/>
                    <a:pt x="6572" y="16353"/>
                    <a:pt x="7818" y="16582"/>
                  </a:cubicBezTo>
                  <a:lnTo>
                    <a:pt x="7974" y="16612"/>
                  </a:lnTo>
                  <a:cubicBezTo>
                    <a:pt x="8763" y="16758"/>
                    <a:pt x="9573" y="16945"/>
                    <a:pt x="10372" y="17049"/>
                  </a:cubicBezTo>
                  <a:cubicBezTo>
                    <a:pt x="10684" y="17090"/>
                    <a:pt x="10995" y="17111"/>
                    <a:pt x="11307" y="17122"/>
                  </a:cubicBezTo>
                  <a:cubicBezTo>
                    <a:pt x="9791" y="16343"/>
                    <a:pt x="8275" y="15574"/>
                    <a:pt x="6759" y="14806"/>
                  </a:cubicBezTo>
                  <a:cubicBezTo>
                    <a:pt x="6593" y="14713"/>
                    <a:pt x="6427" y="14630"/>
                    <a:pt x="6251" y="145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913;p75">
              <a:extLst>
                <a:ext uri="{FF2B5EF4-FFF2-40B4-BE49-F238E27FC236}">
                  <a16:creationId xmlns:a16="http://schemas.microsoft.com/office/drawing/2014/main" id="{8519C42B-D4B2-7A10-B0BB-A4067202B323}"/>
                </a:ext>
              </a:extLst>
            </p:cNvPr>
            <p:cNvSpPr/>
            <p:nvPr/>
          </p:nvSpPr>
          <p:spPr>
            <a:xfrm>
              <a:off x="6769438" y="2812288"/>
              <a:ext cx="373026" cy="344330"/>
            </a:xfrm>
            <a:custGeom>
              <a:avLst/>
              <a:gdLst/>
              <a:ahLst/>
              <a:cxnLst/>
              <a:rect l="l" t="t" r="r" b="b"/>
              <a:pathLst>
                <a:path w="18628" h="17195" extrusionOk="0">
                  <a:moveTo>
                    <a:pt x="15409" y="1"/>
                  </a:moveTo>
                  <a:cubicBezTo>
                    <a:pt x="15263" y="1"/>
                    <a:pt x="15118" y="11"/>
                    <a:pt x="14973" y="42"/>
                  </a:cubicBezTo>
                  <a:cubicBezTo>
                    <a:pt x="14121" y="209"/>
                    <a:pt x="13301" y="873"/>
                    <a:pt x="12824" y="1838"/>
                  </a:cubicBezTo>
                  <a:cubicBezTo>
                    <a:pt x="12315" y="2867"/>
                    <a:pt x="12481" y="4092"/>
                    <a:pt x="12471" y="5244"/>
                  </a:cubicBezTo>
                  <a:cubicBezTo>
                    <a:pt x="12471" y="6864"/>
                    <a:pt x="12252" y="8753"/>
                    <a:pt x="11432" y="10165"/>
                  </a:cubicBezTo>
                  <a:cubicBezTo>
                    <a:pt x="11276" y="10425"/>
                    <a:pt x="11038" y="10674"/>
                    <a:pt x="10736" y="10705"/>
                  </a:cubicBezTo>
                  <a:lnTo>
                    <a:pt x="10664" y="10705"/>
                  </a:lnTo>
                  <a:cubicBezTo>
                    <a:pt x="10508" y="10705"/>
                    <a:pt x="10353" y="10654"/>
                    <a:pt x="10207" y="10591"/>
                  </a:cubicBezTo>
                  <a:cubicBezTo>
                    <a:pt x="9781" y="10404"/>
                    <a:pt x="9407" y="10135"/>
                    <a:pt x="8992" y="9937"/>
                  </a:cubicBezTo>
                  <a:cubicBezTo>
                    <a:pt x="7985" y="9470"/>
                    <a:pt x="6812" y="9438"/>
                    <a:pt x="5805" y="8982"/>
                  </a:cubicBezTo>
                  <a:cubicBezTo>
                    <a:pt x="5265" y="8722"/>
                    <a:pt x="4777" y="8359"/>
                    <a:pt x="4278" y="8026"/>
                  </a:cubicBezTo>
                  <a:cubicBezTo>
                    <a:pt x="3157" y="7320"/>
                    <a:pt x="1922" y="6854"/>
                    <a:pt x="686" y="6397"/>
                  </a:cubicBezTo>
                  <a:cubicBezTo>
                    <a:pt x="582" y="6355"/>
                    <a:pt x="468" y="6314"/>
                    <a:pt x="354" y="6314"/>
                  </a:cubicBezTo>
                  <a:cubicBezTo>
                    <a:pt x="291" y="6314"/>
                    <a:pt x="240" y="6324"/>
                    <a:pt x="188" y="6355"/>
                  </a:cubicBezTo>
                  <a:cubicBezTo>
                    <a:pt x="53" y="6417"/>
                    <a:pt x="1" y="6573"/>
                    <a:pt x="1" y="6760"/>
                  </a:cubicBezTo>
                  <a:cubicBezTo>
                    <a:pt x="344" y="6905"/>
                    <a:pt x="603" y="7207"/>
                    <a:pt x="769" y="7539"/>
                  </a:cubicBezTo>
                  <a:cubicBezTo>
                    <a:pt x="884" y="7756"/>
                    <a:pt x="1018" y="8026"/>
                    <a:pt x="1080" y="8266"/>
                  </a:cubicBezTo>
                  <a:cubicBezTo>
                    <a:pt x="1154" y="8536"/>
                    <a:pt x="997" y="8483"/>
                    <a:pt x="738" y="8504"/>
                  </a:cubicBezTo>
                  <a:cubicBezTo>
                    <a:pt x="707" y="8504"/>
                    <a:pt x="665" y="8515"/>
                    <a:pt x="634" y="8525"/>
                  </a:cubicBezTo>
                  <a:cubicBezTo>
                    <a:pt x="1465" y="9345"/>
                    <a:pt x="2150" y="10301"/>
                    <a:pt x="2679" y="11349"/>
                  </a:cubicBezTo>
                  <a:cubicBezTo>
                    <a:pt x="3978" y="11411"/>
                    <a:pt x="5545" y="11671"/>
                    <a:pt x="5960" y="12844"/>
                  </a:cubicBezTo>
                  <a:cubicBezTo>
                    <a:pt x="6096" y="13208"/>
                    <a:pt x="6096" y="13508"/>
                    <a:pt x="6013" y="13758"/>
                  </a:cubicBezTo>
                  <a:cubicBezTo>
                    <a:pt x="6189" y="13831"/>
                    <a:pt x="6355" y="13914"/>
                    <a:pt x="6521" y="14007"/>
                  </a:cubicBezTo>
                  <a:cubicBezTo>
                    <a:pt x="8037" y="14775"/>
                    <a:pt x="9553" y="15544"/>
                    <a:pt x="11069" y="16323"/>
                  </a:cubicBezTo>
                  <a:cubicBezTo>
                    <a:pt x="11412" y="16499"/>
                    <a:pt x="11765" y="16676"/>
                    <a:pt x="12107" y="16863"/>
                  </a:cubicBezTo>
                  <a:cubicBezTo>
                    <a:pt x="12418" y="17018"/>
                    <a:pt x="12741" y="17184"/>
                    <a:pt x="13094" y="17195"/>
                  </a:cubicBezTo>
                  <a:lnTo>
                    <a:pt x="13114" y="17195"/>
                  </a:lnTo>
                  <a:cubicBezTo>
                    <a:pt x="13685" y="17195"/>
                    <a:pt x="14174" y="16779"/>
                    <a:pt x="14568" y="16353"/>
                  </a:cubicBezTo>
                  <a:cubicBezTo>
                    <a:pt x="17600" y="13125"/>
                    <a:pt x="18627" y="8369"/>
                    <a:pt x="18150" y="3956"/>
                  </a:cubicBezTo>
                  <a:cubicBezTo>
                    <a:pt x="18046" y="3022"/>
                    <a:pt x="17880" y="2077"/>
                    <a:pt x="17402" y="1278"/>
                  </a:cubicBezTo>
                  <a:cubicBezTo>
                    <a:pt x="16883" y="385"/>
                    <a:pt x="16146" y="1"/>
                    <a:pt x="15409" y="1"/>
                  </a:cubicBezTo>
                  <a:close/>
                </a:path>
              </a:pathLst>
            </a:custGeom>
            <a:solidFill>
              <a:srgbClr val="5C8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914;p75">
              <a:extLst>
                <a:ext uri="{FF2B5EF4-FFF2-40B4-BE49-F238E27FC236}">
                  <a16:creationId xmlns:a16="http://schemas.microsoft.com/office/drawing/2014/main" id="{660479DE-47DB-6546-63D1-CE418B7357B6}"/>
                </a:ext>
              </a:extLst>
            </p:cNvPr>
            <p:cNvSpPr/>
            <p:nvPr/>
          </p:nvSpPr>
          <p:spPr>
            <a:xfrm>
              <a:off x="6832637" y="2600844"/>
              <a:ext cx="257221" cy="201912"/>
            </a:xfrm>
            <a:custGeom>
              <a:avLst/>
              <a:gdLst/>
              <a:ahLst/>
              <a:cxnLst/>
              <a:rect l="l" t="t" r="r" b="b"/>
              <a:pathLst>
                <a:path w="12845" h="10083" extrusionOk="0">
                  <a:moveTo>
                    <a:pt x="2711" y="3126"/>
                  </a:moveTo>
                  <a:cubicBezTo>
                    <a:pt x="2753" y="3136"/>
                    <a:pt x="2794" y="3136"/>
                    <a:pt x="2836" y="3157"/>
                  </a:cubicBezTo>
                  <a:cubicBezTo>
                    <a:pt x="2877" y="3177"/>
                    <a:pt x="2919" y="3198"/>
                    <a:pt x="2950" y="3230"/>
                  </a:cubicBezTo>
                  <a:cubicBezTo>
                    <a:pt x="2981" y="3260"/>
                    <a:pt x="3012" y="3292"/>
                    <a:pt x="3012" y="3334"/>
                  </a:cubicBezTo>
                  <a:cubicBezTo>
                    <a:pt x="2981" y="3323"/>
                    <a:pt x="2950" y="3323"/>
                    <a:pt x="2919" y="3323"/>
                  </a:cubicBezTo>
                  <a:cubicBezTo>
                    <a:pt x="2877" y="3323"/>
                    <a:pt x="2846" y="3323"/>
                    <a:pt x="2815" y="3334"/>
                  </a:cubicBezTo>
                  <a:cubicBezTo>
                    <a:pt x="2763" y="3354"/>
                    <a:pt x="2701" y="3375"/>
                    <a:pt x="2649" y="3406"/>
                  </a:cubicBezTo>
                  <a:cubicBezTo>
                    <a:pt x="2638" y="3406"/>
                    <a:pt x="2617" y="3417"/>
                    <a:pt x="2607" y="3427"/>
                  </a:cubicBezTo>
                  <a:cubicBezTo>
                    <a:pt x="2597" y="3437"/>
                    <a:pt x="2576" y="3437"/>
                    <a:pt x="2566" y="3447"/>
                  </a:cubicBezTo>
                  <a:cubicBezTo>
                    <a:pt x="2555" y="3458"/>
                    <a:pt x="2534" y="3468"/>
                    <a:pt x="2524" y="3468"/>
                  </a:cubicBezTo>
                  <a:lnTo>
                    <a:pt x="2504" y="3479"/>
                  </a:lnTo>
                  <a:cubicBezTo>
                    <a:pt x="2493" y="3489"/>
                    <a:pt x="2483" y="3489"/>
                    <a:pt x="2483" y="3500"/>
                  </a:cubicBezTo>
                  <a:cubicBezTo>
                    <a:pt x="2421" y="3530"/>
                    <a:pt x="2368" y="3562"/>
                    <a:pt x="2317" y="3593"/>
                  </a:cubicBezTo>
                  <a:cubicBezTo>
                    <a:pt x="2202" y="3655"/>
                    <a:pt x="2098" y="3728"/>
                    <a:pt x="1985" y="3800"/>
                  </a:cubicBezTo>
                  <a:cubicBezTo>
                    <a:pt x="1964" y="3821"/>
                    <a:pt x="1932" y="3842"/>
                    <a:pt x="1901" y="3863"/>
                  </a:cubicBezTo>
                  <a:lnTo>
                    <a:pt x="1818" y="3915"/>
                  </a:lnTo>
                  <a:cubicBezTo>
                    <a:pt x="1756" y="3956"/>
                    <a:pt x="1704" y="4008"/>
                    <a:pt x="1632" y="4050"/>
                  </a:cubicBezTo>
                  <a:lnTo>
                    <a:pt x="1632" y="3987"/>
                  </a:lnTo>
                  <a:lnTo>
                    <a:pt x="1632" y="3956"/>
                  </a:lnTo>
                  <a:cubicBezTo>
                    <a:pt x="1641" y="3946"/>
                    <a:pt x="1641" y="3936"/>
                    <a:pt x="1641" y="3925"/>
                  </a:cubicBezTo>
                  <a:cubicBezTo>
                    <a:pt x="1641" y="3904"/>
                    <a:pt x="1652" y="3894"/>
                    <a:pt x="1652" y="3873"/>
                  </a:cubicBezTo>
                  <a:cubicBezTo>
                    <a:pt x="1662" y="3853"/>
                    <a:pt x="1662" y="3832"/>
                    <a:pt x="1673" y="3811"/>
                  </a:cubicBezTo>
                  <a:cubicBezTo>
                    <a:pt x="1704" y="3738"/>
                    <a:pt x="1735" y="3666"/>
                    <a:pt x="1777" y="3603"/>
                  </a:cubicBezTo>
                  <a:cubicBezTo>
                    <a:pt x="1808" y="3572"/>
                    <a:pt x="1828" y="3541"/>
                    <a:pt x="1849" y="3510"/>
                  </a:cubicBezTo>
                  <a:lnTo>
                    <a:pt x="1891" y="3468"/>
                  </a:lnTo>
                  <a:lnTo>
                    <a:pt x="1911" y="3447"/>
                  </a:lnTo>
                  <a:lnTo>
                    <a:pt x="1932" y="3427"/>
                  </a:lnTo>
                  <a:cubicBezTo>
                    <a:pt x="1953" y="3406"/>
                    <a:pt x="1964" y="3396"/>
                    <a:pt x="1985" y="3385"/>
                  </a:cubicBezTo>
                  <a:lnTo>
                    <a:pt x="2026" y="3343"/>
                  </a:lnTo>
                  <a:cubicBezTo>
                    <a:pt x="2057" y="3323"/>
                    <a:pt x="2088" y="3302"/>
                    <a:pt x="2130" y="3281"/>
                  </a:cubicBezTo>
                  <a:lnTo>
                    <a:pt x="2181" y="3250"/>
                  </a:lnTo>
                  <a:cubicBezTo>
                    <a:pt x="2192" y="3240"/>
                    <a:pt x="2213" y="3230"/>
                    <a:pt x="2234" y="3219"/>
                  </a:cubicBezTo>
                  <a:cubicBezTo>
                    <a:pt x="2254" y="3219"/>
                    <a:pt x="2264" y="3209"/>
                    <a:pt x="2285" y="3198"/>
                  </a:cubicBezTo>
                  <a:cubicBezTo>
                    <a:pt x="2306" y="3188"/>
                    <a:pt x="2327" y="3188"/>
                    <a:pt x="2347" y="3177"/>
                  </a:cubicBezTo>
                  <a:cubicBezTo>
                    <a:pt x="2358" y="3167"/>
                    <a:pt x="2379" y="3167"/>
                    <a:pt x="2400" y="3157"/>
                  </a:cubicBezTo>
                  <a:cubicBezTo>
                    <a:pt x="2421" y="3157"/>
                    <a:pt x="2441" y="3147"/>
                    <a:pt x="2462" y="3147"/>
                  </a:cubicBezTo>
                  <a:cubicBezTo>
                    <a:pt x="2483" y="3136"/>
                    <a:pt x="2493" y="3136"/>
                    <a:pt x="2514" y="3136"/>
                  </a:cubicBezTo>
                  <a:cubicBezTo>
                    <a:pt x="2534" y="3126"/>
                    <a:pt x="2555" y="3126"/>
                    <a:pt x="2576" y="3126"/>
                  </a:cubicBezTo>
                  <a:close/>
                  <a:moveTo>
                    <a:pt x="6957" y="3105"/>
                  </a:moveTo>
                  <a:cubicBezTo>
                    <a:pt x="7010" y="3105"/>
                    <a:pt x="7072" y="3105"/>
                    <a:pt x="7124" y="3126"/>
                  </a:cubicBezTo>
                  <a:cubicBezTo>
                    <a:pt x="7217" y="3147"/>
                    <a:pt x="7300" y="3177"/>
                    <a:pt x="7384" y="3230"/>
                  </a:cubicBezTo>
                  <a:cubicBezTo>
                    <a:pt x="7539" y="3323"/>
                    <a:pt x="7674" y="3447"/>
                    <a:pt x="7767" y="3603"/>
                  </a:cubicBezTo>
                  <a:cubicBezTo>
                    <a:pt x="7809" y="3687"/>
                    <a:pt x="7840" y="3770"/>
                    <a:pt x="7861" y="3853"/>
                  </a:cubicBezTo>
                  <a:cubicBezTo>
                    <a:pt x="7861" y="3873"/>
                    <a:pt x="7871" y="3894"/>
                    <a:pt x="7871" y="3915"/>
                  </a:cubicBezTo>
                  <a:lnTo>
                    <a:pt x="7871" y="3987"/>
                  </a:lnTo>
                  <a:cubicBezTo>
                    <a:pt x="7882" y="4008"/>
                    <a:pt x="7882" y="4029"/>
                    <a:pt x="7871" y="4050"/>
                  </a:cubicBezTo>
                  <a:lnTo>
                    <a:pt x="7871" y="4112"/>
                  </a:lnTo>
                  <a:cubicBezTo>
                    <a:pt x="7850" y="4102"/>
                    <a:pt x="7840" y="4081"/>
                    <a:pt x="7820" y="4070"/>
                  </a:cubicBezTo>
                  <a:cubicBezTo>
                    <a:pt x="7809" y="4050"/>
                    <a:pt x="7799" y="4040"/>
                    <a:pt x="7778" y="4019"/>
                  </a:cubicBezTo>
                  <a:lnTo>
                    <a:pt x="7695" y="3936"/>
                  </a:lnTo>
                  <a:lnTo>
                    <a:pt x="7539" y="3780"/>
                  </a:lnTo>
                  <a:cubicBezTo>
                    <a:pt x="7425" y="3687"/>
                    <a:pt x="7321" y="3603"/>
                    <a:pt x="7197" y="3541"/>
                  </a:cubicBezTo>
                  <a:cubicBezTo>
                    <a:pt x="7082" y="3468"/>
                    <a:pt x="6968" y="3417"/>
                    <a:pt x="6844" y="3396"/>
                  </a:cubicBezTo>
                  <a:cubicBezTo>
                    <a:pt x="6812" y="3396"/>
                    <a:pt x="6771" y="3385"/>
                    <a:pt x="6729" y="3385"/>
                  </a:cubicBezTo>
                  <a:cubicBezTo>
                    <a:pt x="6698" y="3385"/>
                    <a:pt x="6678" y="3385"/>
                    <a:pt x="6646" y="3396"/>
                  </a:cubicBezTo>
                  <a:cubicBezTo>
                    <a:pt x="6615" y="3396"/>
                    <a:pt x="6574" y="3406"/>
                    <a:pt x="6542" y="3417"/>
                  </a:cubicBezTo>
                  <a:cubicBezTo>
                    <a:pt x="6501" y="3427"/>
                    <a:pt x="6470" y="3437"/>
                    <a:pt x="6428" y="3458"/>
                  </a:cubicBezTo>
                  <a:cubicBezTo>
                    <a:pt x="6428" y="3417"/>
                    <a:pt x="6449" y="3375"/>
                    <a:pt x="6480" y="3334"/>
                  </a:cubicBezTo>
                  <a:cubicBezTo>
                    <a:pt x="6501" y="3292"/>
                    <a:pt x="6532" y="3260"/>
                    <a:pt x="6574" y="3230"/>
                  </a:cubicBezTo>
                  <a:cubicBezTo>
                    <a:pt x="6646" y="3167"/>
                    <a:pt x="6740" y="3126"/>
                    <a:pt x="6833" y="3115"/>
                  </a:cubicBezTo>
                  <a:cubicBezTo>
                    <a:pt x="6874" y="3105"/>
                    <a:pt x="6916" y="3105"/>
                    <a:pt x="6957" y="3105"/>
                  </a:cubicBezTo>
                  <a:close/>
                  <a:moveTo>
                    <a:pt x="2275" y="4382"/>
                  </a:moveTo>
                  <a:cubicBezTo>
                    <a:pt x="2462" y="4382"/>
                    <a:pt x="2617" y="4600"/>
                    <a:pt x="2617" y="4880"/>
                  </a:cubicBezTo>
                  <a:cubicBezTo>
                    <a:pt x="2617" y="5150"/>
                    <a:pt x="2462" y="5379"/>
                    <a:pt x="2275" y="5379"/>
                  </a:cubicBezTo>
                  <a:cubicBezTo>
                    <a:pt x="2088" y="5379"/>
                    <a:pt x="1943" y="5150"/>
                    <a:pt x="1943" y="4880"/>
                  </a:cubicBezTo>
                  <a:cubicBezTo>
                    <a:pt x="1943" y="4600"/>
                    <a:pt x="2088" y="4382"/>
                    <a:pt x="2275" y="4382"/>
                  </a:cubicBezTo>
                  <a:close/>
                  <a:moveTo>
                    <a:pt x="6844" y="4382"/>
                  </a:moveTo>
                  <a:cubicBezTo>
                    <a:pt x="7031" y="4382"/>
                    <a:pt x="7176" y="4600"/>
                    <a:pt x="7176" y="4880"/>
                  </a:cubicBezTo>
                  <a:cubicBezTo>
                    <a:pt x="7176" y="5150"/>
                    <a:pt x="7031" y="5379"/>
                    <a:pt x="6844" y="5379"/>
                  </a:cubicBezTo>
                  <a:cubicBezTo>
                    <a:pt x="6657" y="5379"/>
                    <a:pt x="6501" y="5150"/>
                    <a:pt x="6501" y="4880"/>
                  </a:cubicBezTo>
                  <a:cubicBezTo>
                    <a:pt x="6501" y="4600"/>
                    <a:pt x="6657" y="4382"/>
                    <a:pt x="6844" y="4382"/>
                  </a:cubicBezTo>
                  <a:close/>
                  <a:moveTo>
                    <a:pt x="95" y="6354"/>
                  </a:moveTo>
                  <a:lnTo>
                    <a:pt x="95" y="6354"/>
                  </a:lnTo>
                  <a:cubicBezTo>
                    <a:pt x="53" y="6635"/>
                    <a:pt x="33" y="6915"/>
                    <a:pt x="1" y="7196"/>
                  </a:cubicBezTo>
                  <a:cubicBezTo>
                    <a:pt x="53" y="6915"/>
                    <a:pt x="95" y="6635"/>
                    <a:pt x="95" y="6354"/>
                  </a:cubicBezTo>
                  <a:close/>
                  <a:moveTo>
                    <a:pt x="3656" y="4725"/>
                  </a:moveTo>
                  <a:cubicBezTo>
                    <a:pt x="3667" y="4922"/>
                    <a:pt x="3646" y="5109"/>
                    <a:pt x="3604" y="5295"/>
                  </a:cubicBezTo>
                  <a:cubicBezTo>
                    <a:pt x="3563" y="5482"/>
                    <a:pt x="3510" y="5659"/>
                    <a:pt x="3438" y="5835"/>
                  </a:cubicBezTo>
                  <a:lnTo>
                    <a:pt x="3397" y="5971"/>
                  </a:lnTo>
                  <a:lnTo>
                    <a:pt x="3344" y="6105"/>
                  </a:lnTo>
                  <a:cubicBezTo>
                    <a:pt x="3303" y="6188"/>
                    <a:pt x="3272" y="6282"/>
                    <a:pt x="3240" y="6365"/>
                  </a:cubicBezTo>
                  <a:cubicBezTo>
                    <a:pt x="3199" y="6448"/>
                    <a:pt x="3168" y="6531"/>
                    <a:pt x="3137" y="6624"/>
                  </a:cubicBezTo>
                  <a:cubicBezTo>
                    <a:pt x="3095" y="6707"/>
                    <a:pt x="3064" y="6791"/>
                    <a:pt x="3044" y="6874"/>
                  </a:cubicBezTo>
                  <a:cubicBezTo>
                    <a:pt x="3012" y="6957"/>
                    <a:pt x="2991" y="7040"/>
                    <a:pt x="2981" y="7134"/>
                  </a:cubicBezTo>
                  <a:cubicBezTo>
                    <a:pt x="2970" y="7217"/>
                    <a:pt x="2960" y="7300"/>
                    <a:pt x="2970" y="7383"/>
                  </a:cubicBezTo>
                  <a:cubicBezTo>
                    <a:pt x="2970" y="7414"/>
                    <a:pt x="2981" y="7455"/>
                    <a:pt x="2991" y="7497"/>
                  </a:cubicBezTo>
                  <a:cubicBezTo>
                    <a:pt x="3002" y="7538"/>
                    <a:pt x="3012" y="7580"/>
                    <a:pt x="3023" y="7611"/>
                  </a:cubicBezTo>
                  <a:cubicBezTo>
                    <a:pt x="3064" y="7683"/>
                    <a:pt x="3106" y="7757"/>
                    <a:pt x="3157" y="7808"/>
                  </a:cubicBezTo>
                  <a:lnTo>
                    <a:pt x="3178" y="7829"/>
                  </a:lnTo>
                  <a:cubicBezTo>
                    <a:pt x="3189" y="7829"/>
                    <a:pt x="3199" y="7840"/>
                    <a:pt x="3199" y="7850"/>
                  </a:cubicBezTo>
                  <a:cubicBezTo>
                    <a:pt x="3220" y="7860"/>
                    <a:pt x="3240" y="7870"/>
                    <a:pt x="3251" y="7881"/>
                  </a:cubicBezTo>
                  <a:lnTo>
                    <a:pt x="3282" y="7891"/>
                  </a:lnTo>
                  <a:cubicBezTo>
                    <a:pt x="3293" y="7902"/>
                    <a:pt x="3293" y="7902"/>
                    <a:pt x="3303" y="7902"/>
                  </a:cubicBezTo>
                  <a:lnTo>
                    <a:pt x="3334" y="7912"/>
                  </a:lnTo>
                  <a:lnTo>
                    <a:pt x="3344" y="7923"/>
                  </a:lnTo>
                  <a:lnTo>
                    <a:pt x="3365" y="7923"/>
                  </a:lnTo>
                  <a:cubicBezTo>
                    <a:pt x="3427" y="7943"/>
                    <a:pt x="3500" y="7953"/>
                    <a:pt x="3583" y="7953"/>
                  </a:cubicBezTo>
                  <a:lnTo>
                    <a:pt x="3614" y="7953"/>
                  </a:lnTo>
                  <a:cubicBezTo>
                    <a:pt x="3708" y="7953"/>
                    <a:pt x="3791" y="7933"/>
                    <a:pt x="3884" y="7923"/>
                  </a:cubicBezTo>
                  <a:cubicBezTo>
                    <a:pt x="3978" y="7902"/>
                    <a:pt x="4061" y="7870"/>
                    <a:pt x="4154" y="7840"/>
                  </a:cubicBezTo>
                  <a:lnTo>
                    <a:pt x="4154" y="7840"/>
                  </a:lnTo>
                  <a:cubicBezTo>
                    <a:pt x="4082" y="7891"/>
                    <a:pt x="3999" y="7943"/>
                    <a:pt x="3905" y="7985"/>
                  </a:cubicBezTo>
                  <a:cubicBezTo>
                    <a:pt x="3822" y="8027"/>
                    <a:pt x="3729" y="8057"/>
                    <a:pt x="3635" y="8078"/>
                  </a:cubicBezTo>
                  <a:cubicBezTo>
                    <a:pt x="3573" y="8089"/>
                    <a:pt x="3510" y="8089"/>
                    <a:pt x="3448" y="8089"/>
                  </a:cubicBezTo>
                  <a:cubicBezTo>
                    <a:pt x="3407" y="8089"/>
                    <a:pt x="3365" y="8089"/>
                    <a:pt x="3323" y="8078"/>
                  </a:cubicBezTo>
                  <a:lnTo>
                    <a:pt x="3293" y="8078"/>
                  </a:lnTo>
                  <a:lnTo>
                    <a:pt x="3251" y="8068"/>
                  </a:lnTo>
                  <a:cubicBezTo>
                    <a:pt x="3240" y="8057"/>
                    <a:pt x="3230" y="8057"/>
                    <a:pt x="3210" y="8047"/>
                  </a:cubicBezTo>
                  <a:lnTo>
                    <a:pt x="3178" y="8036"/>
                  </a:lnTo>
                  <a:cubicBezTo>
                    <a:pt x="3147" y="8027"/>
                    <a:pt x="3127" y="8016"/>
                    <a:pt x="3106" y="8006"/>
                  </a:cubicBezTo>
                  <a:lnTo>
                    <a:pt x="3064" y="7974"/>
                  </a:lnTo>
                  <a:cubicBezTo>
                    <a:pt x="3054" y="7974"/>
                    <a:pt x="3044" y="7964"/>
                    <a:pt x="3033" y="7953"/>
                  </a:cubicBezTo>
                  <a:cubicBezTo>
                    <a:pt x="2991" y="7923"/>
                    <a:pt x="2950" y="7881"/>
                    <a:pt x="2919" y="7840"/>
                  </a:cubicBezTo>
                  <a:cubicBezTo>
                    <a:pt x="2887" y="7798"/>
                    <a:pt x="2857" y="7757"/>
                    <a:pt x="2836" y="7704"/>
                  </a:cubicBezTo>
                  <a:cubicBezTo>
                    <a:pt x="2804" y="7653"/>
                    <a:pt x="2794" y="7611"/>
                    <a:pt x="2774" y="7559"/>
                  </a:cubicBezTo>
                  <a:lnTo>
                    <a:pt x="2742" y="7404"/>
                  </a:lnTo>
                  <a:cubicBezTo>
                    <a:pt x="2732" y="7300"/>
                    <a:pt x="2732" y="7196"/>
                    <a:pt x="2742" y="7092"/>
                  </a:cubicBezTo>
                  <a:cubicBezTo>
                    <a:pt x="2753" y="7040"/>
                    <a:pt x="2763" y="6998"/>
                    <a:pt x="2774" y="6947"/>
                  </a:cubicBezTo>
                  <a:cubicBezTo>
                    <a:pt x="2784" y="6894"/>
                    <a:pt x="2794" y="6853"/>
                    <a:pt x="2815" y="6801"/>
                  </a:cubicBezTo>
                  <a:cubicBezTo>
                    <a:pt x="2867" y="6614"/>
                    <a:pt x="2950" y="6448"/>
                    <a:pt x="3023" y="6271"/>
                  </a:cubicBezTo>
                  <a:lnTo>
                    <a:pt x="3147" y="6022"/>
                  </a:lnTo>
                  <a:lnTo>
                    <a:pt x="3261" y="5763"/>
                  </a:lnTo>
                  <a:cubicBezTo>
                    <a:pt x="3427" y="5431"/>
                    <a:pt x="3573" y="5099"/>
                    <a:pt x="3656" y="4725"/>
                  </a:cubicBezTo>
                  <a:close/>
                  <a:moveTo>
                    <a:pt x="11027" y="4496"/>
                  </a:moveTo>
                  <a:lnTo>
                    <a:pt x="11027" y="4496"/>
                  </a:lnTo>
                  <a:cubicBezTo>
                    <a:pt x="10810" y="5171"/>
                    <a:pt x="10591" y="5867"/>
                    <a:pt x="10529" y="6583"/>
                  </a:cubicBezTo>
                  <a:cubicBezTo>
                    <a:pt x="10498" y="7092"/>
                    <a:pt x="10540" y="7590"/>
                    <a:pt x="10529" y="8099"/>
                  </a:cubicBezTo>
                  <a:cubicBezTo>
                    <a:pt x="11516" y="8047"/>
                    <a:pt x="12513" y="7372"/>
                    <a:pt x="12689" y="6386"/>
                  </a:cubicBezTo>
                  <a:cubicBezTo>
                    <a:pt x="12845" y="5514"/>
                    <a:pt x="12190" y="4776"/>
                    <a:pt x="11381" y="4776"/>
                  </a:cubicBezTo>
                  <a:cubicBezTo>
                    <a:pt x="11246" y="4776"/>
                    <a:pt x="11101" y="4797"/>
                    <a:pt x="10965" y="4839"/>
                  </a:cubicBezTo>
                  <a:cubicBezTo>
                    <a:pt x="10997" y="4725"/>
                    <a:pt x="11018" y="4610"/>
                    <a:pt x="11027" y="4496"/>
                  </a:cubicBezTo>
                  <a:close/>
                  <a:moveTo>
                    <a:pt x="6334" y="0"/>
                  </a:moveTo>
                  <a:cubicBezTo>
                    <a:pt x="3480" y="0"/>
                    <a:pt x="759" y="2264"/>
                    <a:pt x="271" y="5119"/>
                  </a:cubicBezTo>
                  <a:cubicBezTo>
                    <a:pt x="199" y="5545"/>
                    <a:pt x="146" y="5939"/>
                    <a:pt x="95" y="6313"/>
                  </a:cubicBezTo>
                  <a:cubicBezTo>
                    <a:pt x="136" y="6832"/>
                    <a:pt x="188" y="7320"/>
                    <a:pt x="167" y="7850"/>
                  </a:cubicBezTo>
                  <a:cubicBezTo>
                    <a:pt x="146" y="8327"/>
                    <a:pt x="22" y="9241"/>
                    <a:pt x="386" y="9605"/>
                  </a:cubicBezTo>
                  <a:cubicBezTo>
                    <a:pt x="697" y="9262"/>
                    <a:pt x="946" y="8899"/>
                    <a:pt x="1403" y="8712"/>
                  </a:cubicBezTo>
                  <a:cubicBezTo>
                    <a:pt x="1881" y="8493"/>
                    <a:pt x="2410" y="8442"/>
                    <a:pt x="2940" y="8400"/>
                  </a:cubicBezTo>
                  <a:cubicBezTo>
                    <a:pt x="3230" y="8369"/>
                    <a:pt x="3531" y="8348"/>
                    <a:pt x="3822" y="8348"/>
                  </a:cubicBezTo>
                  <a:cubicBezTo>
                    <a:pt x="4362" y="8348"/>
                    <a:pt x="4881" y="8421"/>
                    <a:pt x="5338" y="8691"/>
                  </a:cubicBezTo>
                  <a:cubicBezTo>
                    <a:pt x="5888" y="9003"/>
                    <a:pt x="6251" y="9552"/>
                    <a:pt x="6604" y="10082"/>
                  </a:cubicBezTo>
                  <a:lnTo>
                    <a:pt x="6615" y="10082"/>
                  </a:lnTo>
                  <a:cubicBezTo>
                    <a:pt x="6719" y="10082"/>
                    <a:pt x="8193" y="9044"/>
                    <a:pt x="8318" y="8929"/>
                  </a:cubicBezTo>
                  <a:cubicBezTo>
                    <a:pt x="9792" y="7725"/>
                    <a:pt x="10042" y="5950"/>
                    <a:pt x="11038" y="4423"/>
                  </a:cubicBezTo>
                  <a:cubicBezTo>
                    <a:pt x="11059" y="4185"/>
                    <a:pt x="11059" y="3956"/>
                    <a:pt x="11038" y="3717"/>
                  </a:cubicBezTo>
                  <a:cubicBezTo>
                    <a:pt x="10944" y="2877"/>
                    <a:pt x="10561" y="2067"/>
                    <a:pt x="9968" y="1454"/>
                  </a:cubicBezTo>
                  <a:cubicBezTo>
                    <a:pt x="9117" y="572"/>
                    <a:pt x="7903" y="94"/>
                    <a:pt x="6687" y="11"/>
                  </a:cubicBezTo>
                  <a:cubicBezTo>
                    <a:pt x="6574" y="11"/>
                    <a:pt x="6449" y="0"/>
                    <a:pt x="6334" y="0"/>
                  </a:cubicBezTo>
                  <a:close/>
                </a:path>
              </a:pathLst>
            </a:custGeom>
            <a:solidFill>
              <a:srgbClr val="B8A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915;p75">
              <a:extLst>
                <a:ext uri="{FF2B5EF4-FFF2-40B4-BE49-F238E27FC236}">
                  <a16:creationId xmlns:a16="http://schemas.microsoft.com/office/drawing/2014/main" id="{5E86DEC4-B377-BC3B-2CC8-03F7411F3458}"/>
                </a:ext>
              </a:extLst>
            </p:cNvPr>
            <p:cNvSpPr/>
            <p:nvPr/>
          </p:nvSpPr>
          <p:spPr>
            <a:xfrm>
              <a:off x="6871525" y="2688574"/>
              <a:ext cx="13537" cy="19985"/>
            </a:xfrm>
            <a:custGeom>
              <a:avLst/>
              <a:gdLst/>
              <a:ahLst/>
              <a:cxnLst/>
              <a:rect l="l" t="t" r="r" b="b"/>
              <a:pathLst>
                <a:path w="676" h="998" extrusionOk="0">
                  <a:moveTo>
                    <a:pt x="333" y="1"/>
                  </a:moveTo>
                  <a:cubicBezTo>
                    <a:pt x="146" y="1"/>
                    <a:pt x="1" y="219"/>
                    <a:pt x="1" y="499"/>
                  </a:cubicBezTo>
                  <a:cubicBezTo>
                    <a:pt x="1" y="769"/>
                    <a:pt x="146" y="998"/>
                    <a:pt x="333" y="998"/>
                  </a:cubicBezTo>
                  <a:cubicBezTo>
                    <a:pt x="520" y="998"/>
                    <a:pt x="675" y="769"/>
                    <a:pt x="675" y="499"/>
                  </a:cubicBezTo>
                  <a:cubicBezTo>
                    <a:pt x="675" y="219"/>
                    <a:pt x="520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916;p75">
              <a:extLst>
                <a:ext uri="{FF2B5EF4-FFF2-40B4-BE49-F238E27FC236}">
                  <a16:creationId xmlns:a16="http://schemas.microsoft.com/office/drawing/2014/main" id="{B5AFD183-0C1B-DFDF-3FCA-27D68A381905}"/>
                </a:ext>
              </a:extLst>
            </p:cNvPr>
            <p:cNvSpPr/>
            <p:nvPr/>
          </p:nvSpPr>
          <p:spPr>
            <a:xfrm>
              <a:off x="6962799" y="2688574"/>
              <a:ext cx="13537" cy="19985"/>
            </a:xfrm>
            <a:custGeom>
              <a:avLst/>
              <a:gdLst/>
              <a:ahLst/>
              <a:cxnLst/>
              <a:rect l="l" t="t" r="r" b="b"/>
              <a:pathLst>
                <a:path w="676" h="998" extrusionOk="0">
                  <a:moveTo>
                    <a:pt x="344" y="1"/>
                  </a:moveTo>
                  <a:cubicBezTo>
                    <a:pt x="157" y="1"/>
                    <a:pt x="1" y="219"/>
                    <a:pt x="1" y="499"/>
                  </a:cubicBezTo>
                  <a:cubicBezTo>
                    <a:pt x="1" y="769"/>
                    <a:pt x="157" y="998"/>
                    <a:pt x="344" y="998"/>
                  </a:cubicBezTo>
                  <a:cubicBezTo>
                    <a:pt x="531" y="998"/>
                    <a:pt x="676" y="769"/>
                    <a:pt x="676" y="499"/>
                  </a:cubicBezTo>
                  <a:cubicBezTo>
                    <a:pt x="676" y="219"/>
                    <a:pt x="531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917;p75">
              <a:extLst>
                <a:ext uri="{FF2B5EF4-FFF2-40B4-BE49-F238E27FC236}">
                  <a16:creationId xmlns:a16="http://schemas.microsoft.com/office/drawing/2014/main" id="{06DB1F70-558C-DFF5-72C3-2E0EB90829A4}"/>
                </a:ext>
              </a:extLst>
            </p:cNvPr>
            <p:cNvSpPr/>
            <p:nvPr/>
          </p:nvSpPr>
          <p:spPr>
            <a:xfrm>
              <a:off x="6794609" y="2688574"/>
              <a:ext cx="259704" cy="205236"/>
            </a:xfrm>
            <a:custGeom>
              <a:avLst/>
              <a:gdLst/>
              <a:ahLst/>
              <a:cxnLst/>
              <a:rect l="l" t="t" r="r" b="b"/>
              <a:pathLst>
                <a:path w="12969" h="10249" extrusionOk="0">
                  <a:moveTo>
                    <a:pt x="4029" y="5005"/>
                  </a:moveTo>
                  <a:lnTo>
                    <a:pt x="4029" y="5016"/>
                  </a:lnTo>
                  <a:cubicBezTo>
                    <a:pt x="4029" y="5026"/>
                    <a:pt x="4029" y="5026"/>
                    <a:pt x="4039" y="5026"/>
                  </a:cubicBezTo>
                  <a:cubicBezTo>
                    <a:pt x="4039" y="5037"/>
                    <a:pt x="4050" y="5037"/>
                    <a:pt x="4050" y="5047"/>
                  </a:cubicBezTo>
                  <a:cubicBezTo>
                    <a:pt x="4060" y="5047"/>
                    <a:pt x="4070" y="5058"/>
                    <a:pt x="4080" y="5068"/>
                  </a:cubicBezTo>
                  <a:lnTo>
                    <a:pt x="4143" y="5130"/>
                  </a:lnTo>
                  <a:cubicBezTo>
                    <a:pt x="4184" y="5171"/>
                    <a:pt x="4226" y="5213"/>
                    <a:pt x="4267" y="5244"/>
                  </a:cubicBezTo>
                  <a:cubicBezTo>
                    <a:pt x="4361" y="5328"/>
                    <a:pt x="4433" y="5411"/>
                    <a:pt x="4516" y="5494"/>
                  </a:cubicBezTo>
                  <a:cubicBezTo>
                    <a:pt x="4558" y="5535"/>
                    <a:pt x="4600" y="5577"/>
                    <a:pt x="4631" y="5618"/>
                  </a:cubicBezTo>
                  <a:lnTo>
                    <a:pt x="4756" y="5743"/>
                  </a:lnTo>
                  <a:cubicBezTo>
                    <a:pt x="4766" y="5764"/>
                    <a:pt x="4786" y="5784"/>
                    <a:pt x="4807" y="5805"/>
                  </a:cubicBezTo>
                  <a:lnTo>
                    <a:pt x="4839" y="5847"/>
                  </a:lnTo>
                  <a:lnTo>
                    <a:pt x="4859" y="5867"/>
                  </a:lnTo>
                  <a:cubicBezTo>
                    <a:pt x="4880" y="5888"/>
                    <a:pt x="4890" y="5909"/>
                    <a:pt x="4911" y="5919"/>
                  </a:cubicBezTo>
                  <a:cubicBezTo>
                    <a:pt x="4922" y="5930"/>
                    <a:pt x="4943" y="5940"/>
                    <a:pt x="4953" y="5940"/>
                  </a:cubicBezTo>
                  <a:lnTo>
                    <a:pt x="4973" y="5940"/>
                  </a:lnTo>
                  <a:cubicBezTo>
                    <a:pt x="4994" y="5940"/>
                    <a:pt x="5005" y="5940"/>
                    <a:pt x="5026" y="5930"/>
                  </a:cubicBezTo>
                  <a:cubicBezTo>
                    <a:pt x="5056" y="5909"/>
                    <a:pt x="5098" y="5877"/>
                    <a:pt x="5150" y="5847"/>
                  </a:cubicBezTo>
                  <a:cubicBezTo>
                    <a:pt x="5202" y="5815"/>
                    <a:pt x="5243" y="5784"/>
                    <a:pt x="5296" y="5753"/>
                  </a:cubicBezTo>
                  <a:lnTo>
                    <a:pt x="5368" y="5711"/>
                  </a:lnTo>
                  <a:lnTo>
                    <a:pt x="5441" y="5670"/>
                  </a:lnTo>
                  <a:cubicBezTo>
                    <a:pt x="5545" y="5607"/>
                    <a:pt x="5638" y="5545"/>
                    <a:pt x="5742" y="5494"/>
                  </a:cubicBezTo>
                  <a:cubicBezTo>
                    <a:pt x="5794" y="5462"/>
                    <a:pt x="5845" y="5441"/>
                    <a:pt x="5898" y="5411"/>
                  </a:cubicBezTo>
                  <a:cubicBezTo>
                    <a:pt x="5949" y="5390"/>
                    <a:pt x="6002" y="5369"/>
                    <a:pt x="6053" y="5338"/>
                  </a:cubicBezTo>
                  <a:lnTo>
                    <a:pt x="6053" y="5338"/>
                  </a:lnTo>
                  <a:cubicBezTo>
                    <a:pt x="6022" y="5390"/>
                    <a:pt x="5981" y="5431"/>
                    <a:pt x="5939" y="5473"/>
                  </a:cubicBezTo>
                  <a:cubicBezTo>
                    <a:pt x="5898" y="5514"/>
                    <a:pt x="5856" y="5556"/>
                    <a:pt x="5815" y="5587"/>
                  </a:cubicBezTo>
                  <a:cubicBezTo>
                    <a:pt x="5732" y="5670"/>
                    <a:pt x="5638" y="5743"/>
                    <a:pt x="5555" y="5815"/>
                  </a:cubicBezTo>
                  <a:lnTo>
                    <a:pt x="5482" y="5877"/>
                  </a:lnTo>
                  <a:lnTo>
                    <a:pt x="5420" y="5930"/>
                  </a:lnTo>
                  <a:cubicBezTo>
                    <a:pt x="5379" y="5971"/>
                    <a:pt x="5326" y="6002"/>
                    <a:pt x="5285" y="6034"/>
                  </a:cubicBezTo>
                  <a:cubicBezTo>
                    <a:pt x="5264" y="6054"/>
                    <a:pt x="5243" y="6075"/>
                    <a:pt x="5213" y="6085"/>
                  </a:cubicBezTo>
                  <a:cubicBezTo>
                    <a:pt x="5192" y="6106"/>
                    <a:pt x="5160" y="6127"/>
                    <a:pt x="5129" y="6147"/>
                  </a:cubicBezTo>
                  <a:cubicBezTo>
                    <a:pt x="5088" y="6158"/>
                    <a:pt x="5056" y="6179"/>
                    <a:pt x="5005" y="6179"/>
                  </a:cubicBezTo>
                  <a:cubicBezTo>
                    <a:pt x="4994" y="6179"/>
                    <a:pt x="4984" y="6189"/>
                    <a:pt x="4973" y="6189"/>
                  </a:cubicBezTo>
                  <a:cubicBezTo>
                    <a:pt x="4963" y="6189"/>
                    <a:pt x="4953" y="6179"/>
                    <a:pt x="4932" y="6179"/>
                  </a:cubicBezTo>
                  <a:cubicBezTo>
                    <a:pt x="4911" y="6179"/>
                    <a:pt x="4890" y="6179"/>
                    <a:pt x="4869" y="6168"/>
                  </a:cubicBezTo>
                  <a:cubicBezTo>
                    <a:pt x="4828" y="6147"/>
                    <a:pt x="4786" y="6127"/>
                    <a:pt x="4756" y="6106"/>
                  </a:cubicBezTo>
                  <a:cubicBezTo>
                    <a:pt x="4724" y="6085"/>
                    <a:pt x="4703" y="6054"/>
                    <a:pt x="4683" y="6034"/>
                  </a:cubicBezTo>
                  <a:cubicBezTo>
                    <a:pt x="4673" y="6023"/>
                    <a:pt x="4662" y="6002"/>
                    <a:pt x="4652" y="5992"/>
                  </a:cubicBezTo>
                  <a:lnTo>
                    <a:pt x="4631" y="5960"/>
                  </a:lnTo>
                  <a:cubicBezTo>
                    <a:pt x="4610" y="5940"/>
                    <a:pt x="4590" y="5919"/>
                    <a:pt x="4569" y="5888"/>
                  </a:cubicBezTo>
                  <a:cubicBezTo>
                    <a:pt x="4537" y="5847"/>
                    <a:pt x="4506" y="5805"/>
                    <a:pt x="4475" y="5753"/>
                  </a:cubicBezTo>
                  <a:cubicBezTo>
                    <a:pt x="4433" y="5711"/>
                    <a:pt x="4403" y="5660"/>
                    <a:pt x="4371" y="5618"/>
                  </a:cubicBezTo>
                  <a:cubicBezTo>
                    <a:pt x="4309" y="5514"/>
                    <a:pt x="4237" y="5421"/>
                    <a:pt x="4184" y="5328"/>
                  </a:cubicBezTo>
                  <a:lnTo>
                    <a:pt x="4091" y="5171"/>
                  </a:lnTo>
                  <a:cubicBezTo>
                    <a:pt x="4080" y="5151"/>
                    <a:pt x="4070" y="5120"/>
                    <a:pt x="4050" y="5088"/>
                  </a:cubicBezTo>
                  <a:cubicBezTo>
                    <a:pt x="4050" y="5078"/>
                    <a:pt x="4039" y="5068"/>
                    <a:pt x="4039" y="5058"/>
                  </a:cubicBezTo>
                  <a:cubicBezTo>
                    <a:pt x="4029" y="5047"/>
                    <a:pt x="4029" y="5037"/>
                    <a:pt x="4029" y="5037"/>
                  </a:cubicBezTo>
                  <a:lnTo>
                    <a:pt x="4029" y="5016"/>
                  </a:lnTo>
                  <a:cubicBezTo>
                    <a:pt x="4018" y="5016"/>
                    <a:pt x="4018" y="5005"/>
                    <a:pt x="4029" y="5005"/>
                  </a:cubicBezTo>
                  <a:close/>
                  <a:moveTo>
                    <a:pt x="12968" y="1"/>
                  </a:moveTo>
                  <a:lnTo>
                    <a:pt x="12968" y="1"/>
                  </a:lnTo>
                  <a:cubicBezTo>
                    <a:pt x="12958" y="12"/>
                    <a:pt x="12947" y="32"/>
                    <a:pt x="12937" y="42"/>
                  </a:cubicBezTo>
                  <a:cubicBezTo>
                    <a:pt x="11941" y="1569"/>
                    <a:pt x="11691" y="3344"/>
                    <a:pt x="10217" y="4548"/>
                  </a:cubicBezTo>
                  <a:cubicBezTo>
                    <a:pt x="10092" y="4663"/>
                    <a:pt x="8618" y="5701"/>
                    <a:pt x="8514" y="5701"/>
                  </a:cubicBezTo>
                  <a:lnTo>
                    <a:pt x="8503" y="5701"/>
                  </a:lnTo>
                  <a:cubicBezTo>
                    <a:pt x="8150" y="5171"/>
                    <a:pt x="7787" y="4622"/>
                    <a:pt x="7237" y="4310"/>
                  </a:cubicBezTo>
                  <a:cubicBezTo>
                    <a:pt x="6780" y="4040"/>
                    <a:pt x="6261" y="3967"/>
                    <a:pt x="5721" y="3967"/>
                  </a:cubicBezTo>
                  <a:cubicBezTo>
                    <a:pt x="5430" y="3967"/>
                    <a:pt x="5129" y="3988"/>
                    <a:pt x="4839" y="4019"/>
                  </a:cubicBezTo>
                  <a:cubicBezTo>
                    <a:pt x="4309" y="4061"/>
                    <a:pt x="3780" y="4112"/>
                    <a:pt x="3302" y="4331"/>
                  </a:cubicBezTo>
                  <a:cubicBezTo>
                    <a:pt x="2845" y="4518"/>
                    <a:pt x="2596" y="4881"/>
                    <a:pt x="2285" y="5224"/>
                  </a:cubicBezTo>
                  <a:cubicBezTo>
                    <a:pt x="1921" y="4860"/>
                    <a:pt x="2045" y="3946"/>
                    <a:pt x="2066" y="3469"/>
                  </a:cubicBezTo>
                  <a:cubicBezTo>
                    <a:pt x="2087" y="2939"/>
                    <a:pt x="2035" y="2451"/>
                    <a:pt x="1994" y="1932"/>
                  </a:cubicBezTo>
                  <a:cubicBezTo>
                    <a:pt x="1994" y="1880"/>
                    <a:pt x="1994" y="1828"/>
                    <a:pt x="1983" y="1766"/>
                  </a:cubicBezTo>
                  <a:lnTo>
                    <a:pt x="1983" y="1766"/>
                  </a:lnTo>
                  <a:cubicBezTo>
                    <a:pt x="1994" y="1839"/>
                    <a:pt x="1994" y="1901"/>
                    <a:pt x="1994" y="1973"/>
                  </a:cubicBezTo>
                  <a:cubicBezTo>
                    <a:pt x="1994" y="2254"/>
                    <a:pt x="1952" y="2534"/>
                    <a:pt x="1900" y="2815"/>
                  </a:cubicBezTo>
                  <a:cubicBezTo>
                    <a:pt x="1838" y="3147"/>
                    <a:pt x="1745" y="3469"/>
                    <a:pt x="1651" y="3801"/>
                  </a:cubicBezTo>
                  <a:cubicBezTo>
                    <a:pt x="1505" y="4331"/>
                    <a:pt x="1277" y="4891"/>
                    <a:pt x="1194" y="5441"/>
                  </a:cubicBezTo>
                  <a:cubicBezTo>
                    <a:pt x="1163" y="5597"/>
                    <a:pt x="1152" y="5764"/>
                    <a:pt x="1142" y="5919"/>
                  </a:cubicBezTo>
                  <a:cubicBezTo>
                    <a:pt x="1132" y="6168"/>
                    <a:pt x="1101" y="6407"/>
                    <a:pt x="986" y="6646"/>
                  </a:cubicBezTo>
                  <a:cubicBezTo>
                    <a:pt x="799" y="7020"/>
                    <a:pt x="0" y="7383"/>
                    <a:pt x="229" y="7902"/>
                  </a:cubicBezTo>
                  <a:cubicBezTo>
                    <a:pt x="446" y="8401"/>
                    <a:pt x="1360" y="7975"/>
                    <a:pt x="1682" y="8422"/>
                  </a:cubicBezTo>
                  <a:cubicBezTo>
                    <a:pt x="1288" y="8639"/>
                    <a:pt x="1319" y="9262"/>
                    <a:pt x="1620" y="9594"/>
                  </a:cubicBezTo>
                  <a:cubicBezTo>
                    <a:pt x="1932" y="9927"/>
                    <a:pt x="2398" y="10041"/>
                    <a:pt x="2845" y="10114"/>
                  </a:cubicBezTo>
                  <a:cubicBezTo>
                    <a:pt x="3364" y="10197"/>
                    <a:pt x="3904" y="10249"/>
                    <a:pt x="4444" y="10249"/>
                  </a:cubicBezTo>
                  <a:cubicBezTo>
                    <a:pt x="5949" y="10249"/>
                    <a:pt x="7444" y="9854"/>
                    <a:pt x="8337" y="8692"/>
                  </a:cubicBezTo>
                  <a:cubicBezTo>
                    <a:pt x="8503" y="8858"/>
                    <a:pt x="8597" y="9107"/>
                    <a:pt x="8597" y="9345"/>
                  </a:cubicBezTo>
                  <a:cubicBezTo>
                    <a:pt x="9636" y="8858"/>
                    <a:pt x="10695" y="8297"/>
                    <a:pt x="11369" y="7342"/>
                  </a:cubicBezTo>
                  <a:cubicBezTo>
                    <a:pt x="11764" y="6770"/>
                    <a:pt x="12044" y="6085"/>
                    <a:pt x="12210" y="5379"/>
                  </a:cubicBezTo>
                  <a:cubicBezTo>
                    <a:pt x="12345" y="4839"/>
                    <a:pt x="12418" y="4299"/>
                    <a:pt x="12428" y="3770"/>
                  </a:cubicBezTo>
                  <a:lnTo>
                    <a:pt x="12428" y="3718"/>
                  </a:lnTo>
                  <a:cubicBezTo>
                    <a:pt x="12439" y="3209"/>
                    <a:pt x="12397" y="2711"/>
                    <a:pt x="12428" y="2202"/>
                  </a:cubicBezTo>
                  <a:cubicBezTo>
                    <a:pt x="12490" y="1486"/>
                    <a:pt x="12709" y="790"/>
                    <a:pt x="12926" y="115"/>
                  </a:cubicBezTo>
                  <a:cubicBezTo>
                    <a:pt x="12937" y="74"/>
                    <a:pt x="12958" y="32"/>
                    <a:pt x="129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918;p75">
              <a:extLst>
                <a:ext uri="{FF2B5EF4-FFF2-40B4-BE49-F238E27FC236}">
                  <a16:creationId xmlns:a16="http://schemas.microsoft.com/office/drawing/2014/main" id="{6878A552-7BA7-7469-37BE-17A5E3D21701}"/>
                </a:ext>
              </a:extLst>
            </p:cNvPr>
            <p:cNvSpPr/>
            <p:nvPr/>
          </p:nvSpPr>
          <p:spPr>
            <a:xfrm>
              <a:off x="6887345" y="2695442"/>
              <a:ext cx="28496" cy="67384"/>
            </a:xfrm>
            <a:custGeom>
              <a:avLst/>
              <a:gdLst/>
              <a:ahLst/>
              <a:cxnLst/>
              <a:rect l="l" t="t" r="r" b="b"/>
              <a:pathLst>
                <a:path w="1423" h="3365" extrusionOk="0">
                  <a:moveTo>
                    <a:pt x="924" y="1"/>
                  </a:moveTo>
                  <a:lnTo>
                    <a:pt x="924" y="1"/>
                  </a:lnTo>
                  <a:cubicBezTo>
                    <a:pt x="841" y="375"/>
                    <a:pt x="695" y="707"/>
                    <a:pt x="529" y="1039"/>
                  </a:cubicBezTo>
                  <a:lnTo>
                    <a:pt x="415" y="1298"/>
                  </a:lnTo>
                  <a:lnTo>
                    <a:pt x="291" y="1547"/>
                  </a:lnTo>
                  <a:cubicBezTo>
                    <a:pt x="218" y="1724"/>
                    <a:pt x="135" y="1890"/>
                    <a:pt x="83" y="2077"/>
                  </a:cubicBezTo>
                  <a:cubicBezTo>
                    <a:pt x="62" y="2129"/>
                    <a:pt x="52" y="2170"/>
                    <a:pt x="42" y="2223"/>
                  </a:cubicBezTo>
                  <a:cubicBezTo>
                    <a:pt x="31" y="2274"/>
                    <a:pt x="21" y="2316"/>
                    <a:pt x="10" y="2368"/>
                  </a:cubicBezTo>
                  <a:cubicBezTo>
                    <a:pt x="0" y="2472"/>
                    <a:pt x="0" y="2576"/>
                    <a:pt x="10" y="2680"/>
                  </a:cubicBezTo>
                  <a:lnTo>
                    <a:pt x="42" y="2835"/>
                  </a:lnTo>
                  <a:cubicBezTo>
                    <a:pt x="62" y="2887"/>
                    <a:pt x="72" y="2929"/>
                    <a:pt x="104" y="2980"/>
                  </a:cubicBezTo>
                  <a:cubicBezTo>
                    <a:pt x="125" y="3033"/>
                    <a:pt x="155" y="3074"/>
                    <a:pt x="187" y="3116"/>
                  </a:cubicBezTo>
                  <a:cubicBezTo>
                    <a:pt x="218" y="3157"/>
                    <a:pt x="259" y="3199"/>
                    <a:pt x="301" y="3229"/>
                  </a:cubicBezTo>
                  <a:cubicBezTo>
                    <a:pt x="312" y="3240"/>
                    <a:pt x="322" y="3250"/>
                    <a:pt x="332" y="3250"/>
                  </a:cubicBezTo>
                  <a:lnTo>
                    <a:pt x="374" y="3282"/>
                  </a:lnTo>
                  <a:cubicBezTo>
                    <a:pt x="395" y="3292"/>
                    <a:pt x="415" y="3303"/>
                    <a:pt x="446" y="3312"/>
                  </a:cubicBezTo>
                  <a:lnTo>
                    <a:pt x="478" y="3323"/>
                  </a:lnTo>
                  <a:cubicBezTo>
                    <a:pt x="498" y="3333"/>
                    <a:pt x="508" y="3333"/>
                    <a:pt x="519" y="3344"/>
                  </a:cubicBezTo>
                  <a:lnTo>
                    <a:pt x="561" y="3354"/>
                  </a:lnTo>
                  <a:lnTo>
                    <a:pt x="591" y="3354"/>
                  </a:lnTo>
                  <a:cubicBezTo>
                    <a:pt x="633" y="3365"/>
                    <a:pt x="675" y="3365"/>
                    <a:pt x="716" y="3365"/>
                  </a:cubicBezTo>
                  <a:cubicBezTo>
                    <a:pt x="778" y="3365"/>
                    <a:pt x="841" y="3365"/>
                    <a:pt x="903" y="3354"/>
                  </a:cubicBezTo>
                  <a:cubicBezTo>
                    <a:pt x="997" y="3333"/>
                    <a:pt x="1090" y="3303"/>
                    <a:pt x="1173" y="3261"/>
                  </a:cubicBezTo>
                  <a:cubicBezTo>
                    <a:pt x="1267" y="3219"/>
                    <a:pt x="1350" y="3167"/>
                    <a:pt x="1422" y="3116"/>
                  </a:cubicBezTo>
                  <a:lnTo>
                    <a:pt x="1422" y="3116"/>
                  </a:lnTo>
                  <a:cubicBezTo>
                    <a:pt x="1329" y="3146"/>
                    <a:pt x="1246" y="3178"/>
                    <a:pt x="1152" y="3199"/>
                  </a:cubicBezTo>
                  <a:cubicBezTo>
                    <a:pt x="1059" y="3209"/>
                    <a:pt x="976" y="3229"/>
                    <a:pt x="882" y="3229"/>
                  </a:cubicBezTo>
                  <a:lnTo>
                    <a:pt x="851" y="3229"/>
                  </a:lnTo>
                  <a:cubicBezTo>
                    <a:pt x="768" y="3229"/>
                    <a:pt x="695" y="3219"/>
                    <a:pt x="633" y="3199"/>
                  </a:cubicBezTo>
                  <a:lnTo>
                    <a:pt x="612" y="3199"/>
                  </a:lnTo>
                  <a:lnTo>
                    <a:pt x="602" y="3188"/>
                  </a:lnTo>
                  <a:lnTo>
                    <a:pt x="571" y="3178"/>
                  </a:lnTo>
                  <a:cubicBezTo>
                    <a:pt x="561" y="3178"/>
                    <a:pt x="561" y="3178"/>
                    <a:pt x="550" y="3167"/>
                  </a:cubicBezTo>
                  <a:lnTo>
                    <a:pt x="519" y="3157"/>
                  </a:lnTo>
                  <a:cubicBezTo>
                    <a:pt x="508" y="3146"/>
                    <a:pt x="488" y="3136"/>
                    <a:pt x="467" y="3126"/>
                  </a:cubicBezTo>
                  <a:cubicBezTo>
                    <a:pt x="467" y="3116"/>
                    <a:pt x="457" y="3105"/>
                    <a:pt x="446" y="3105"/>
                  </a:cubicBezTo>
                  <a:lnTo>
                    <a:pt x="425" y="3084"/>
                  </a:lnTo>
                  <a:cubicBezTo>
                    <a:pt x="374" y="3033"/>
                    <a:pt x="332" y="2959"/>
                    <a:pt x="291" y="2887"/>
                  </a:cubicBezTo>
                  <a:cubicBezTo>
                    <a:pt x="280" y="2856"/>
                    <a:pt x="270" y="2814"/>
                    <a:pt x="259" y="2773"/>
                  </a:cubicBezTo>
                  <a:cubicBezTo>
                    <a:pt x="249" y="2731"/>
                    <a:pt x="238" y="2690"/>
                    <a:pt x="238" y="2659"/>
                  </a:cubicBezTo>
                  <a:cubicBezTo>
                    <a:pt x="228" y="2576"/>
                    <a:pt x="238" y="2493"/>
                    <a:pt x="249" y="2410"/>
                  </a:cubicBezTo>
                  <a:cubicBezTo>
                    <a:pt x="259" y="2316"/>
                    <a:pt x="280" y="2233"/>
                    <a:pt x="312" y="2150"/>
                  </a:cubicBezTo>
                  <a:cubicBezTo>
                    <a:pt x="332" y="2067"/>
                    <a:pt x="363" y="1983"/>
                    <a:pt x="405" y="1900"/>
                  </a:cubicBezTo>
                  <a:cubicBezTo>
                    <a:pt x="436" y="1807"/>
                    <a:pt x="467" y="1724"/>
                    <a:pt x="508" y="1641"/>
                  </a:cubicBezTo>
                  <a:cubicBezTo>
                    <a:pt x="540" y="1558"/>
                    <a:pt x="571" y="1464"/>
                    <a:pt x="612" y="1381"/>
                  </a:cubicBezTo>
                  <a:lnTo>
                    <a:pt x="665" y="1247"/>
                  </a:lnTo>
                  <a:lnTo>
                    <a:pt x="706" y="1111"/>
                  </a:lnTo>
                  <a:cubicBezTo>
                    <a:pt x="778" y="935"/>
                    <a:pt x="831" y="758"/>
                    <a:pt x="872" y="571"/>
                  </a:cubicBezTo>
                  <a:cubicBezTo>
                    <a:pt x="914" y="385"/>
                    <a:pt x="935" y="198"/>
                    <a:pt x="92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919;p75">
              <a:extLst>
                <a:ext uri="{FF2B5EF4-FFF2-40B4-BE49-F238E27FC236}">
                  <a16:creationId xmlns:a16="http://schemas.microsoft.com/office/drawing/2014/main" id="{5F2B1D13-8CBC-B31A-3850-0CCFFEA310C5}"/>
                </a:ext>
              </a:extLst>
            </p:cNvPr>
            <p:cNvSpPr/>
            <p:nvPr/>
          </p:nvSpPr>
          <p:spPr>
            <a:xfrm>
              <a:off x="6875070" y="2788799"/>
              <a:ext cx="40771" cy="23710"/>
            </a:xfrm>
            <a:custGeom>
              <a:avLst/>
              <a:gdLst/>
              <a:ahLst/>
              <a:cxnLst/>
              <a:rect l="l" t="t" r="r" b="b"/>
              <a:pathLst>
                <a:path w="2036" h="1184" extrusionOk="0">
                  <a:moveTo>
                    <a:pt x="11" y="0"/>
                  </a:moveTo>
                  <a:cubicBezTo>
                    <a:pt x="0" y="0"/>
                    <a:pt x="0" y="11"/>
                    <a:pt x="11" y="11"/>
                  </a:cubicBezTo>
                  <a:lnTo>
                    <a:pt x="11" y="0"/>
                  </a:lnTo>
                  <a:close/>
                  <a:moveTo>
                    <a:pt x="11" y="11"/>
                  </a:moveTo>
                  <a:lnTo>
                    <a:pt x="11" y="32"/>
                  </a:lnTo>
                  <a:cubicBezTo>
                    <a:pt x="11" y="32"/>
                    <a:pt x="11" y="42"/>
                    <a:pt x="21" y="53"/>
                  </a:cubicBezTo>
                  <a:cubicBezTo>
                    <a:pt x="21" y="63"/>
                    <a:pt x="32" y="73"/>
                    <a:pt x="32" y="83"/>
                  </a:cubicBezTo>
                  <a:cubicBezTo>
                    <a:pt x="52" y="115"/>
                    <a:pt x="62" y="146"/>
                    <a:pt x="73" y="166"/>
                  </a:cubicBezTo>
                  <a:lnTo>
                    <a:pt x="166" y="323"/>
                  </a:lnTo>
                  <a:cubicBezTo>
                    <a:pt x="219" y="416"/>
                    <a:pt x="291" y="509"/>
                    <a:pt x="353" y="613"/>
                  </a:cubicBezTo>
                  <a:cubicBezTo>
                    <a:pt x="385" y="655"/>
                    <a:pt x="415" y="706"/>
                    <a:pt x="457" y="748"/>
                  </a:cubicBezTo>
                  <a:cubicBezTo>
                    <a:pt x="488" y="800"/>
                    <a:pt x="519" y="842"/>
                    <a:pt x="551" y="883"/>
                  </a:cubicBezTo>
                  <a:cubicBezTo>
                    <a:pt x="572" y="914"/>
                    <a:pt x="592" y="935"/>
                    <a:pt x="613" y="955"/>
                  </a:cubicBezTo>
                  <a:lnTo>
                    <a:pt x="634" y="987"/>
                  </a:lnTo>
                  <a:cubicBezTo>
                    <a:pt x="644" y="997"/>
                    <a:pt x="655" y="1018"/>
                    <a:pt x="665" y="1029"/>
                  </a:cubicBezTo>
                  <a:cubicBezTo>
                    <a:pt x="685" y="1049"/>
                    <a:pt x="706" y="1080"/>
                    <a:pt x="738" y="1101"/>
                  </a:cubicBezTo>
                  <a:cubicBezTo>
                    <a:pt x="768" y="1122"/>
                    <a:pt x="810" y="1142"/>
                    <a:pt x="851" y="1163"/>
                  </a:cubicBezTo>
                  <a:cubicBezTo>
                    <a:pt x="872" y="1174"/>
                    <a:pt x="893" y="1174"/>
                    <a:pt x="914" y="1174"/>
                  </a:cubicBezTo>
                  <a:cubicBezTo>
                    <a:pt x="935" y="1174"/>
                    <a:pt x="945" y="1184"/>
                    <a:pt x="955" y="1184"/>
                  </a:cubicBezTo>
                  <a:cubicBezTo>
                    <a:pt x="966" y="1184"/>
                    <a:pt x="976" y="1174"/>
                    <a:pt x="987" y="1174"/>
                  </a:cubicBezTo>
                  <a:cubicBezTo>
                    <a:pt x="1038" y="1174"/>
                    <a:pt x="1070" y="1153"/>
                    <a:pt x="1111" y="1142"/>
                  </a:cubicBezTo>
                  <a:cubicBezTo>
                    <a:pt x="1142" y="1122"/>
                    <a:pt x="1174" y="1101"/>
                    <a:pt x="1195" y="1080"/>
                  </a:cubicBezTo>
                  <a:cubicBezTo>
                    <a:pt x="1225" y="1070"/>
                    <a:pt x="1246" y="1049"/>
                    <a:pt x="1267" y="1029"/>
                  </a:cubicBezTo>
                  <a:cubicBezTo>
                    <a:pt x="1308" y="997"/>
                    <a:pt x="1361" y="966"/>
                    <a:pt x="1402" y="925"/>
                  </a:cubicBezTo>
                  <a:lnTo>
                    <a:pt x="1464" y="872"/>
                  </a:lnTo>
                  <a:lnTo>
                    <a:pt x="1537" y="810"/>
                  </a:lnTo>
                  <a:cubicBezTo>
                    <a:pt x="1620" y="738"/>
                    <a:pt x="1714" y="665"/>
                    <a:pt x="1797" y="582"/>
                  </a:cubicBezTo>
                  <a:cubicBezTo>
                    <a:pt x="1838" y="551"/>
                    <a:pt x="1880" y="509"/>
                    <a:pt x="1921" y="468"/>
                  </a:cubicBezTo>
                  <a:cubicBezTo>
                    <a:pt x="1963" y="426"/>
                    <a:pt x="2004" y="385"/>
                    <a:pt x="2035" y="333"/>
                  </a:cubicBezTo>
                  <a:lnTo>
                    <a:pt x="2035" y="333"/>
                  </a:lnTo>
                  <a:cubicBezTo>
                    <a:pt x="1984" y="364"/>
                    <a:pt x="1931" y="385"/>
                    <a:pt x="1880" y="406"/>
                  </a:cubicBezTo>
                  <a:cubicBezTo>
                    <a:pt x="1827" y="436"/>
                    <a:pt x="1776" y="457"/>
                    <a:pt x="1724" y="489"/>
                  </a:cubicBezTo>
                  <a:cubicBezTo>
                    <a:pt x="1620" y="540"/>
                    <a:pt x="1527" y="602"/>
                    <a:pt x="1423" y="665"/>
                  </a:cubicBezTo>
                  <a:lnTo>
                    <a:pt x="1350" y="706"/>
                  </a:lnTo>
                  <a:lnTo>
                    <a:pt x="1278" y="748"/>
                  </a:lnTo>
                  <a:cubicBezTo>
                    <a:pt x="1225" y="779"/>
                    <a:pt x="1184" y="810"/>
                    <a:pt x="1132" y="842"/>
                  </a:cubicBezTo>
                  <a:cubicBezTo>
                    <a:pt x="1080" y="872"/>
                    <a:pt x="1038" y="904"/>
                    <a:pt x="1008" y="925"/>
                  </a:cubicBezTo>
                  <a:cubicBezTo>
                    <a:pt x="987" y="935"/>
                    <a:pt x="976" y="935"/>
                    <a:pt x="955" y="935"/>
                  </a:cubicBezTo>
                  <a:lnTo>
                    <a:pt x="935" y="935"/>
                  </a:lnTo>
                  <a:cubicBezTo>
                    <a:pt x="925" y="935"/>
                    <a:pt x="904" y="925"/>
                    <a:pt x="893" y="914"/>
                  </a:cubicBezTo>
                  <a:cubicBezTo>
                    <a:pt x="872" y="904"/>
                    <a:pt x="862" y="883"/>
                    <a:pt x="841" y="862"/>
                  </a:cubicBezTo>
                  <a:lnTo>
                    <a:pt x="821" y="842"/>
                  </a:lnTo>
                  <a:lnTo>
                    <a:pt x="789" y="800"/>
                  </a:lnTo>
                  <a:cubicBezTo>
                    <a:pt x="768" y="779"/>
                    <a:pt x="748" y="759"/>
                    <a:pt x="738" y="738"/>
                  </a:cubicBezTo>
                  <a:lnTo>
                    <a:pt x="613" y="613"/>
                  </a:lnTo>
                  <a:cubicBezTo>
                    <a:pt x="582" y="572"/>
                    <a:pt x="540" y="530"/>
                    <a:pt x="498" y="489"/>
                  </a:cubicBezTo>
                  <a:cubicBezTo>
                    <a:pt x="415" y="406"/>
                    <a:pt x="343" y="323"/>
                    <a:pt x="249" y="239"/>
                  </a:cubicBezTo>
                  <a:cubicBezTo>
                    <a:pt x="208" y="208"/>
                    <a:pt x="166" y="166"/>
                    <a:pt x="125" y="125"/>
                  </a:cubicBezTo>
                  <a:lnTo>
                    <a:pt x="62" y="63"/>
                  </a:lnTo>
                  <a:cubicBezTo>
                    <a:pt x="52" y="53"/>
                    <a:pt x="42" y="42"/>
                    <a:pt x="32" y="42"/>
                  </a:cubicBezTo>
                  <a:cubicBezTo>
                    <a:pt x="32" y="32"/>
                    <a:pt x="21" y="32"/>
                    <a:pt x="21" y="21"/>
                  </a:cubicBezTo>
                  <a:cubicBezTo>
                    <a:pt x="11" y="21"/>
                    <a:pt x="11" y="21"/>
                    <a:pt x="1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920;p75">
              <a:extLst>
                <a:ext uri="{FF2B5EF4-FFF2-40B4-BE49-F238E27FC236}">
                  <a16:creationId xmlns:a16="http://schemas.microsoft.com/office/drawing/2014/main" id="{C02238A9-5DD3-897C-063A-00B89E124C8E}"/>
                </a:ext>
              </a:extLst>
            </p:cNvPr>
            <p:cNvSpPr/>
            <p:nvPr/>
          </p:nvSpPr>
          <p:spPr>
            <a:xfrm>
              <a:off x="6961358" y="2663022"/>
              <a:ext cx="29116" cy="20165"/>
            </a:xfrm>
            <a:custGeom>
              <a:avLst/>
              <a:gdLst/>
              <a:ahLst/>
              <a:cxnLst/>
              <a:rect l="l" t="t" r="r" b="b"/>
              <a:pathLst>
                <a:path w="1454" h="1007" extrusionOk="0">
                  <a:moveTo>
                    <a:pt x="529" y="0"/>
                  </a:moveTo>
                  <a:cubicBezTo>
                    <a:pt x="488" y="0"/>
                    <a:pt x="446" y="0"/>
                    <a:pt x="405" y="10"/>
                  </a:cubicBezTo>
                  <a:cubicBezTo>
                    <a:pt x="312" y="21"/>
                    <a:pt x="218" y="62"/>
                    <a:pt x="146" y="125"/>
                  </a:cubicBezTo>
                  <a:cubicBezTo>
                    <a:pt x="104" y="155"/>
                    <a:pt x="73" y="187"/>
                    <a:pt x="52" y="229"/>
                  </a:cubicBezTo>
                  <a:cubicBezTo>
                    <a:pt x="21" y="270"/>
                    <a:pt x="0" y="312"/>
                    <a:pt x="0" y="353"/>
                  </a:cubicBezTo>
                  <a:cubicBezTo>
                    <a:pt x="42" y="332"/>
                    <a:pt x="73" y="322"/>
                    <a:pt x="114" y="312"/>
                  </a:cubicBezTo>
                  <a:cubicBezTo>
                    <a:pt x="146" y="301"/>
                    <a:pt x="187" y="291"/>
                    <a:pt x="218" y="291"/>
                  </a:cubicBezTo>
                  <a:cubicBezTo>
                    <a:pt x="250" y="280"/>
                    <a:pt x="270" y="280"/>
                    <a:pt x="301" y="280"/>
                  </a:cubicBezTo>
                  <a:cubicBezTo>
                    <a:pt x="343" y="280"/>
                    <a:pt x="384" y="291"/>
                    <a:pt x="416" y="291"/>
                  </a:cubicBezTo>
                  <a:cubicBezTo>
                    <a:pt x="540" y="312"/>
                    <a:pt x="654" y="363"/>
                    <a:pt x="769" y="436"/>
                  </a:cubicBezTo>
                  <a:cubicBezTo>
                    <a:pt x="893" y="498"/>
                    <a:pt x="997" y="582"/>
                    <a:pt x="1111" y="675"/>
                  </a:cubicBezTo>
                  <a:lnTo>
                    <a:pt x="1267" y="831"/>
                  </a:lnTo>
                  <a:lnTo>
                    <a:pt x="1350" y="914"/>
                  </a:lnTo>
                  <a:cubicBezTo>
                    <a:pt x="1371" y="935"/>
                    <a:pt x="1381" y="945"/>
                    <a:pt x="1392" y="965"/>
                  </a:cubicBezTo>
                  <a:cubicBezTo>
                    <a:pt x="1412" y="976"/>
                    <a:pt x="1422" y="997"/>
                    <a:pt x="1443" y="1007"/>
                  </a:cubicBezTo>
                  <a:lnTo>
                    <a:pt x="1443" y="945"/>
                  </a:lnTo>
                  <a:cubicBezTo>
                    <a:pt x="1454" y="924"/>
                    <a:pt x="1454" y="903"/>
                    <a:pt x="1443" y="882"/>
                  </a:cubicBezTo>
                  <a:lnTo>
                    <a:pt x="1443" y="810"/>
                  </a:lnTo>
                  <a:cubicBezTo>
                    <a:pt x="1443" y="789"/>
                    <a:pt x="1433" y="768"/>
                    <a:pt x="1433" y="748"/>
                  </a:cubicBezTo>
                  <a:cubicBezTo>
                    <a:pt x="1412" y="665"/>
                    <a:pt x="1381" y="582"/>
                    <a:pt x="1339" y="498"/>
                  </a:cubicBezTo>
                  <a:cubicBezTo>
                    <a:pt x="1246" y="342"/>
                    <a:pt x="1111" y="218"/>
                    <a:pt x="956" y="125"/>
                  </a:cubicBezTo>
                  <a:cubicBezTo>
                    <a:pt x="872" y="72"/>
                    <a:pt x="789" y="42"/>
                    <a:pt x="696" y="21"/>
                  </a:cubicBezTo>
                  <a:cubicBezTo>
                    <a:pt x="644" y="0"/>
                    <a:pt x="582" y="0"/>
                    <a:pt x="5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921;p75">
              <a:extLst>
                <a:ext uri="{FF2B5EF4-FFF2-40B4-BE49-F238E27FC236}">
                  <a16:creationId xmlns:a16="http://schemas.microsoft.com/office/drawing/2014/main" id="{202AECFD-9601-9ECA-599C-C9C0D5E394EC}"/>
                </a:ext>
              </a:extLst>
            </p:cNvPr>
            <p:cNvSpPr/>
            <p:nvPr/>
          </p:nvSpPr>
          <p:spPr>
            <a:xfrm>
              <a:off x="6865298" y="2663422"/>
              <a:ext cx="27655" cy="18523"/>
            </a:xfrm>
            <a:custGeom>
              <a:avLst/>
              <a:gdLst/>
              <a:ahLst/>
              <a:cxnLst/>
              <a:rect l="l" t="t" r="r" b="b"/>
              <a:pathLst>
                <a:path w="1381" h="925" extrusionOk="0">
                  <a:moveTo>
                    <a:pt x="945" y="1"/>
                  </a:moveTo>
                  <a:cubicBezTo>
                    <a:pt x="924" y="1"/>
                    <a:pt x="903" y="1"/>
                    <a:pt x="883" y="11"/>
                  </a:cubicBezTo>
                  <a:cubicBezTo>
                    <a:pt x="862" y="11"/>
                    <a:pt x="852" y="11"/>
                    <a:pt x="831" y="22"/>
                  </a:cubicBezTo>
                  <a:cubicBezTo>
                    <a:pt x="810" y="22"/>
                    <a:pt x="790" y="32"/>
                    <a:pt x="769" y="32"/>
                  </a:cubicBezTo>
                  <a:cubicBezTo>
                    <a:pt x="748" y="42"/>
                    <a:pt x="727" y="42"/>
                    <a:pt x="716" y="52"/>
                  </a:cubicBezTo>
                  <a:cubicBezTo>
                    <a:pt x="696" y="63"/>
                    <a:pt x="675" y="63"/>
                    <a:pt x="654" y="73"/>
                  </a:cubicBezTo>
                  <a:cubicBezTo>
                    <a:pt x="633" y="84"/>
                    <a:pt x="623" y="94"/>
                    <a:pt x="603" y="94"/>
                  </a:cubicBezTo>
                  <a:cubicBezTo>
                    <a:pt x="582" y="105"/>
                    <a:pt x="561" y="115"/>
                    <a:pt x="550" y="125"/>
                  </a:cubicBezTo>
                  <a:lnTo>
                    <a:pt x="499" y="156"/>
                  </a:lnTo>
                  <a:cubicBezTo>
                    <a:pt x="457" y="177"/>
                    <a:pt x="426" y="198"/>
                    <a:pt x="395" y="218"/>
                  </a:cubicBezTo>
                  <a:lnTo>
                    <a:pt x="354" y="260"/>
                  </a:lnTo>
                  <a:cubicBezTo>
                    <a:pt x="333" y="271"/>
                    <a:pt x="322" y="281"/>
                    <a:pt x="301" y="302"/>
                  </a:cubicBezTo>
                  <a:lnTo>
                    <a:pt x="280" y="322"/>
                  </a:lnTo>
                  <a:lnTo>
                    <a:pt x="260" y="343"/>
                  </a:lnTo>
                  <a:lnTo>
                    <a:pt x="218" y="385"/>
                  </a:lnTo>
                  <a:cubicBezTo>
                    <a:pt x="197" y="416"/>
                    <a:pt x="177" y="447"/>
                    <a:pt x="146" y="478"/>
                  </a:cubicBezTo>
                  <a:cubicBezTo>
                    <a:pt x="104" y="541"/>
                    <a:pt x="73" y="613"/>
                    <a:pt x="42" y="686"/>
                  </a:cubicBezTo>
                  <a:cubicBezTo>
                    <a:pt x="31" y="707"/>
                    <a:pt x="31" y="728"/>
                    <a:pt x="21" y="748"/>
                  </a:cubicBezTo>
                  <a:cubicBezTo>
                    <a:pt x="21" y="769"/>
                    <a:pt x="10" y="779"/>
                    <a:pt x="10" y="800"/>
                  </a:cubicBezTo>
                  <a:cubicBezTo>
                    <a:pt x="10" y="811"/>
                    <a:pt x="10" y="821"/>
                    <a:pt x="1" y="831"/>
                  </a:cubicBezTo>
                  <a:lnTo>
                    <a:pt x="1" y="862"/>
                  </a:lnTo>
                  <a:lnTo>
                    <a:pt x="1" y="925"/>
                  </a:lnTo>
                  <a:cubicBezTo>
                    <a:pt x="73" y="883"/>
                    <a:pt x="125" y="831"/>
                    <a:pt x="187" y="790"/>
                  </a:cubicBezTo>
                  <a:lnTo>
                    <a:pt x="270" y="738"/>
                  </a:lnTo>
                  <a:cubicBezTo>
                    <a:pt x="301" y="717"/>
                    <a:pt x="333" y="696"/>
                    <a:pt x="354" y="675"/>
                  </a:cubicBezTo>
                  <a:cubicBezTo>
                    <a:pt x="467" y="603"/>
                    <a:pt x="571" y="530"/>
                    <a:pt x="686" y="468"/>
                  </a:cubicBezTo>
                  <a:cubicBezTo>
                    <a:pt x="737" y="437"/>
                    <a:pt x="790" y="405"/>
                    <a:pt x="852" y="375"/>
                  </a:cubicBezTo>
                  <a:cubicBezTo>
                    <a:pt x="852" y="364"/>
                    <a:pt x="862" y="364"/>
                    <a:pt x="873" y="354"/>
                  </a:cubicBezTo>
                  <a:lnTo>
                    <a:pt x="893" y="343"/>
                  </a:lnTo>
                  <a:cubicBezTo>
                    <a:pt x="903" y="343"/>
                    <a:pt x="924" y="333"/>
                    <a:pt x="935" y="322"/>
                  </a:cubicBezTo>
                  <a:cubicBezTo>
                    <a:pt x="945" y="312"/>
                    <a:pt x="966" y="312"/>
                    <a:pt x="976" y="302"/>
                  </a:cubicBezTo>
                  <a:cubicBezTo>
                    <a:pt x="986" y="292"/>
                    <a:pt x="1007" y="281"/>
                    <a:pt x="1018" y="281"/>
                  </a:cubicBezTo>
                  <a:cubicBezTo>
                    <a:pt x="1070" y="250"/>
                    <a:pt x="1132" y="229"/>
                    <a:pt x="1184" y="209"/>
                  </a:cubicBezTo>
                  <a:cubicBezTo>
                    <a:pt x="1215" y="198"/>
                    <a:pt x="1246" y="198"/>
                    <a:pt x="1288" y="198"/>
                  </a:cubicBezTo>
                  <a:cubicBezTo>
                    <a:pt x="1319" y="198"/>
                    <a:pt x="1350" y="198"/>
                    <a:pt x="1381" y="209"/>
                  </a:cubicBezTo>
                  <a:cubicBezTo>
                    <a:pt x="1381" y="167"/>
                    <a:pt x="1350" y="135"/>
                    <a:pt x="1319" y="105"/>
                  </a:cubicBezTo>
                  <a:cubicBezTo>
                    <a:pt x="1288" y="73"/>
                    <a:pt x="1246" y="52"/>
                    <a:pt x="1205" y="32"/>
                  </a:cubicBezTo>
                  <a:cubicBezTo>
                    <a:pt x="1163" y="11"/>
                    <a:pt x="1122" y="11"/>
                    <a:pt x="10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922;p75">
              <a:extLst>
                <a:ext uri="{FF2B5EF4-FFF2-40B4-BE49-F238E27FC236}">
                  <a16:creationId xmlns:a16="http://schemas.microsoft.com/office/drawing/2014/main" id="{E3D6BA52-99B8-20B2-23CE-841F9FCC29A6}"/>
                </a:ext>
              </a:extLst>
            </p:cNvPr>
            <p:cNvSpPr/>
            <p:nvPr/>
          </p:nvSpPr>
          <p:spPr>
            <a:xfrm>
              <a:off x="6581283" y="2922085"/>
              <a:ext cx="24150" cy="4586"/>
            </a:xfrm>
            <a:custGeom>
              <a:avLst/>
              <a:gdLst/>
              <a:ahLst/>
              <a:cxnLst/>
              <a:rect l="l" t="t" r="r" b="b"/>
              <a:pathLst>
                <a:path w="1206" h="229" extrusionOk="0">
                  <a:moveTo>
                    <a:pt x="644" y="0"/>
                  </a:moveTo>
                  <a:cubicBezTo>
                    <a:pt x="613" y="0"/>
                    <a:pt x="582" y="10"/>
                    <a:pt x="551" y="10"/>
                  </a:cubicBezTo>
                  <a:cubicBezTo>
                    <a:pt x="271" y="31"/>
                    <a:pt x="104" y="104"/>
                    <a:pt x="1" y="228"/>
                  </a:cubicBezTo>
                  <a:cubicBezTo>
                    <a:pt x="395" y="135"/>
                    <a:pt x="800" y="62"/>
                    <a:pt x="1205" y="10"/>
                  </a:cubicBezTo>
                  <a:lnTo>
                    <a:pt x="831" y="10"/>
                  </a:lnTo>
                  <a:cubicBezTo>
                    <a:pt x="758" y="10"/>
                    <a:pt x="696" y="0"/>
                    <a:pt x="644" y="0"/>
                  </a:cubicBezTo>
                  <a:close/>
                </a:path>
              </a:pathLst>
            </a:custGeom>
            <a:solidFill>
              <a:srgbClr val="C0D5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923;p75">
              <a:extLst>
                <a:ext uri="{FF2B5EF4-FFF2-40B4-BE49-F238E27FC236}">
                  <a16:creationId xmlns:a16="http://schemas.microsoft.com/office/drawing/2014/main" id="{4C89397E-0C59-04AC-F978-1DF5C45EE13C}"/>
                </a:ext>
              </a:extLst>
            </p:cNvPr>
            <p:cNvSpPr/>
            <p:nvPr/>
          </p:nvSpPr>
          <p:spPr>
            <a:xfrm>
              <a:off x="6486485" y="2959912"/>
              <a:ext cx="198968" cy="76956"/>
            </a:xfrm>
            <a:custGeom>
              <a:avLst/>
              <a:gdLst/>
              <a:ahLst/>
              <a:cxnLst/>
              <a:rect l="l" t="t" r="r" b="b"/>
              <a:pathLst>
                <a:path w="9936" h="3843" extrusionOk="0">
                  <a:moveTo>
                    <a:pt x="7818" y="1"/>
                  </a:moveTo>
                  <a:cubicBezTo>
                    <a:pt x="8441" y="852"/>
                    <a:pt x="9064" y="1703"/>
                    <a:pt x="9698" y="2555"/>
                  </a:cubicBezTo>
                  <a:cubicBezTo>
                    <a:pt x="9770" y="2306"/>
                    <a:pt x="9853" y="2066"/>
                    <a:pt x="9936" y="1817"/>
                  </a:cubicBezTo>
                  <a:cubicBezTo>
                    <a:pt x="9822" y="1713"/>
                    <a:pt x="9739" y="1600"/>
                    <a:pt x="9698" y="1485"/>
                  </a:cubicBezTo>
                  <a:cubicBezTo>
                    <a:pt x="9604" y="1257"/>
                    <a:pt x="9645" y="997"/>
                    <a:pt x="9822" y="831"/>
                  </a:cubicBezTo>
                  <a:cubicBezTo>
                    <a:pt x="9843" y="811"/>
                    <a:pt x="9874" y="790"/>
                    <a:pt x="9915" y="779"/>
                  </a:cubicBezTo>
                  <a:cubicBezTo>
                    <a:pt x="9874" y="707"/>
                    <a:pt x="9843" y="613"/>
                    <a:pt x="9811" y="530"/>
                  </a:cubicBezTo>
                  <a:cubicBezTo>
                    <a:pt x="9801" y="478"/>
                    <a:pt x="9781" y="416"/>
                    <a:pt x="9770" y="364"/>
                  </a:cubicBezTo>
                  <a:cubicBezTo>
                    <a:pt x="9147" y="167"/>
                    <a:pt x="8493" y="52"/>
                    <a:pt x="7818" y="1"/>
                  </a:cubicBezTo>
                  <a:close/>
                  <a:moveTo>
                    <a:pt x="4319" y="478"/>
                  </a:moveTo>
                  <a:cubicBezTo>
                    <a:pt x="3676" y="707"/>
                    <a:pt x="3063" y="1007"/>
                    <a:pt x="2502" y="1371"/>
                  </a:cubicBezTo>
                  <a:cubicBezTo>
                    <a:pt x="1516" y="2015"/>
                    <a:pt x="665" y="2835"/>
                    <a:pt x="0" y="3811"/>
                  </a:cubicBezTo>
                  <a:cubicBezTo>
                    <a:pt x="1900" y="3811"/>
                    <a:pt x="3789" y="3822"/>
                    <a:pt x="5690" y="3842"/>
                  </a:cubicBezTo>
                  <a:cubicBezTo>
                    <a:pt x="5368" y="3323"/>
                    <a:pt x="5077" y="2793"/>
                    <a:pt x="4828" y="2233"/>
                  </a:cubicBezTo>
                  <a:cubicBezTo>
                    <a:pt x="4569" y="1683"/>
                    <a:pt x="4340" y="1090"/>
                    <a:pt x="4319" y="4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924;p75">
              <a:extLst>
                <a:ext uri="{FF2B5EF4-FFF2-40B4-BE49-F238E27FC236}">
                  <a16:creationId xmlns:a16="http://schemas.microsoft.com/office/drawing/2014/main" id="{D6946BCE-3E50-C4DE-48F5-F2897CC09B50}"/>
                </a:ext>
              </a:extLst>
            </p:cNvPr>
            <p:cNvSpPr/>
            <p:nvPr/>
          </p:nvSpPr>
          <p:spPr>
            <a:xfrm>
              <a:off x="6572973" y="2959492"/>
              <a:ext cx="168010" cy="78398"/>
            </a:xfrm>
            <a:custGeom>
              <a:avLst/>
              <a:gdLst/>
              <a:ahLst/>
              <a:cxnLst/>
              <a:rect l="l" t="t" r="r" b="b"/>
              <a:pathLst>
                <a:path w="8390" h="3915" extrusionOk="0">
                  <a:moveTo>
                    <a:pt x="8286" y="2119"/>
                  </a:moveTo>
                  <a:cubicBezTo>
                    <a:pt x="8284" y="2120"/>
                    <a:pt x="8282" y="2121"/>
                    <a:pt x="8281" y="2122"/>
                  </a:cubicBezTo>
                  <a:lnTo>
                    <a:pt x="8281" y="2122"/>
                  </a:lnTo>
                  <a:cubicBezTo>
                    <a:pt x="8283" y="2121"/>
                    <a:pt x="8284" y="2120"/>
                    <a:pt x="8286" y="2119"/>
                  </a:cubicBezTo>
                  <a:close/>
                  <a:moveTo>
                    <a:pt x="2908" y="1"/>
                  </a:moveTo>
                  <a:cubicBezTo>
                    <a:pt x="2035" y="1"/>
                    <a:pt x="1205" y="135"/>
                    <a:pt x="405" y="364"/>
                  </a:cubicBezTo>
                  <a:cubicBezTo>
                    <a:pt x="270" y="405"/>
                    <a:pt x="135" y="458"/>
                    <a:pt x="0" y="499"/>
                  </a:cubicBezTo>
                  <a:cubicBezTo>
                    <a:pt x="21" y="1111"/>
                    <a:pt x="250" y="1704"/>
                    <a:pt x="509" y="2254"/>
                  </a:cubicBezTo>
                  <a:cubicBezTo>
                    <a:pt x="758" y="2814"/>
                    <a:pt x="1049" y="3344"/>
                    <a:pt x="1371" y="3863"/>
                  </a:cubicBezTo>
                  <a:cubicBezTo>
                    <a:pt x="3427" y="3873"/>
                    <a:pt x="5482" y="3894"/>
                    <a:pt x="7538" y="3915"/>
                  </a:cubicBezTo>
                  <a:cubicBezTo>
                    <a:pt x="7839" y="3333"/>
                    <a:pt x="8140" y="2784"/>
                    <a:pt x="8390" y="2347"/>
                  </a:cubicBezTo>
                  <a:cubicBezTo>
                    <a:pt x="8288" y="2256"/>
                    <a:pt x="8216" y="2165"/>
                    <a:pt x="8281" y="2122"/>
                  </a:cubicBezTo>
                  <a:lnTo>
                    <a:pt x="8281" y="2122"/>
                  </a:lnTo>
                  <a:cubicBezTo>
                    <a:pt x="8199" y="2172"/>
                    <a:pt x="8097" y="2202"/>
                    <a:pt x="7995" y="2202"/>
                  </a:cubicBezTo>
                  <a:cubicBezTo>
                    <a:pt x="7704" y="2202"/>
                    <a:pt x="7403" y="2004"/>
                    <a:pt x="7331" y="1734"/>
                  </a:cubicBezTo>
                  <a:cubicBezTo>
                    <a:pt x="7268" y="1755"/>
                    <a:pt x="7195" y="1766"/>
                    <a:pt x="7123" y="1766"/>
                  </a:cubicBezTo>
                  <a:cubicBezTo>
                    <a:pt x="7248" y="1911"/>
                    <a:pt x="7341" y="2087"/>
                    <a:pt x="7237" y="2244"/>
                  </a:cubicBezTo>
                  <a:cubicBezTo>
                    <a:pt x="7174" y="2347"/>
                    <a:pt x="7040" y="2378"/>
                    <a:pt x="6904" y="2378"/>
                  </a:cubicBezTo>
                  <a:cubicBezTo>
                    <a:pt x="6853" y="2378"/>
                    <a:pt x="6791" y="2368"/>
                    <a:pt x="6738" y="2357"/>
                  </a:cubicBezTo>
                  <a:cubicBezTo>
                    <a:pt x="6385" y="2306"/>
                    <a:pt x="5919" y="2119"/>
                    <a:pt x="5617" y="1838"/>
                  </a:cubicBezTo>
                  <a:cubicBezTo>
                    <a:pt x="5534" y="2087"/>
                    <a:pt x="5451" y="2327"/>
                    <a:pt x="5379" y="2576"/>
                  </a:cubicBezTo>
                  <a:cubicBezTo>
                    <a:pt x="4745" y="1724"/>
                    <a:pt x="4122" y="873"/>
                    <a:pt x="3499" y="22"/>
                  </a:cubicBezTo>
                  <a:lnTo>
                    <a:pt x="3437" y="22"/>
                  </a:lnTo>
                  <a:cubicBezTo>
                    <a:pt x="3261" y="11"/>
                    <a:pt x="3084" y="1"/>
                    <a:pt x="2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925;p75">
              <a:extLst>
                <a:ext uri="{FF2B5EF4-FFF2-40B4-BE49-F238E27FC236}">
                  <a16:creationId xmlns:a16="http://schemas.microsoft.com/office/drawing/2014/main" id="{32E67E8E-BEAC-07FC-3E89-8A27FB700CD6}"/>
                </a:ext>
              </a:extLst>
            </p:cNvPr>
            <p:cNvSpPr/>
            <p:nvPr/>
          </p:nvSpPr>
          <p:spPr>
            <a:xfrm>
              <a:off x="6723921" y="3006491"/>
              <a:ext cx="53847" cy="32240"/>
            </a:xfrm>
            <a:custGeom>
              <a:avLst/>
              <a:gdLst/>
              <a:ahLst/>
              <a:cxnLst/>
              <a:rect l="l" t="t" r="r" b="b"/>
              <a:pathLst>
                <a:path w="2689" h="1610" extrusionOk="0">
                  <a:moveTo>
                    <a:pt x="852" y="0"/>
                  </a:moveTo>
                  <a:cubicBezTo>
                    <a:pt x="602" y="437"/>
                    <a:pt x="301" y="986"/>
                    <a:pt x="0" y="1568"/>
                  </a:cubicBezTo>
                  <a:cubicBezTo>
                    <a:pt x="893" y="1579"/>
                    <a:pt x="1796" y="1589"/>
                    <a:pt x="2689" y="1609"/>
                  </a:cubicBezTo>
                  <a:cubicBezTo>
                    <a:pt x="2357" y="1101"/>
                    <a:pt x="1983" y="644"/>
                    <a:pt x="1558" y="218"/>
                  </a:cubicBezTo>
                  <a:cubicBezTo>
                    <a:pt x="1495" y="250"/>
                    <a:pt x="1433" y="270"/>
                    <a:pt x="1350" y="270"/>
                  </a:cubicBezTo>
                  <a:cubicBezTo>
                    <a:pt x="1329" y="270"/>
                    <a:pt x="1298" y="270"/>
                    <a:pt x="1267" y="260"/>
                  </a:cubicBezTo>
                  <a:cubicBezTo>
                    <a:pt x="1215" y="260"/>
                    <a:pt x="997" y="125"/>
                    <a:pt x="852" y="0"/>
                  </a:cubicBezTo>
                  <a:close/>
                </a:path>
              </a:pathLst>
            </a:custGeom>
            <a:solidFill>
              <a:srgbClr val="7C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926;p75">
              <a:extLst>
                <a:ext uri="{FF2B5EF4-FFF2-40B4-BE49-F238E27FC236}">
                  <a16:creationId xmlns:a16="http://schemas.microsoft.com/office/drawing/2014/main" id="{EED0B7C6-435C-D669-783F-8FF75FF44343}"/>
                </a:ext>
              </a:extLst>
            </p:cNvPr>
            <p:cNvSpPr/>
            <p:nvPr/>
          </p:nvSpPr>
          <p:spPr>
            <a:xfrm>
              <a:off x="6698970" y="2982160"/>
              <a:ext cx="1462" cy="1482"/>
            </a:xfrm>
            <a:custGeom>
              <a:avLst/>
              <a:gdLst/>
              <a:ahLst/>
              <a:cxnLst/>
              <a:rect l="l" t="t" r="r" b="b"/>
              <a:pathLst>
                <a:path w="73" h="74" extrusionOk="0">
                  <a:moveTo>
                    <a:pt x="52" y="0"/>
                  </a:moveTo>
                  <a:cubicBezTo>
                    <a:pt x="42" y="11"/>
                    <a:pt x="21" y="21"/>
                    <a:pt x="0" y="32"/>
                  </a:cubicBezTo>
                  <a:cubicBezTo>
                    <a:pt x="21" y="53"/>
                    <a:pt x="42" y="63"/>
                    <a:pt x="73" y="73"/>
                  </a:cubicBezTo>
                  <a:cubicBezTo>
                    <a:pt x="63" y="53"/>
                    <a:pt x="63" y="32"/>
                    <a:pt x="52" y="0"/>
                  </a:cubicBezTo>
                  <a:close/>
                </a:path>
              </a:pathLst>
            </a:custGeom>
            <a:solidFill>
              <a:srgbClr val="5C8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927;p75">
              <a:extLst>
                <a:ext uri="{FF2B5EF4-FFF2-40B4-BE49-F238E27FC236}">
                  <a16:creationId xmlns:a16="http://schemas.microsoft.com/office/drawing/2014/main" id="{062D8438-BD1D-FF4D-621F-E9EA7519DAEB}"/>
                </a:ext>
              </a:extLst>
            </p:cNvPr>
            <p:cNvSpPr/>
            <p:nvPr/>
          </p:nvSpPr>
          <p:spPr>
            <a:xfrm>
              <a:off x="6455286" y="3117930"/>
              <a:ext cx="352019" cy="87770"/>
            </a:xfrm>
            <a:custGeom>
              <a:avLst/>
              <a:gdLst/>
              <a:ahLst/>
              <a:cxnLst/>
              <a:rect l="l" t="t" r="r" b="b"/>
              <a:pathLst>
                <a:path w="17579" h="4383" extrusionOk="0">
                  <a:moveTo>
                    <a:pt x="52" y="1"/>
                  </a:moveTo>
                  <a:cubicBezTo>
                    <a:pt x="42" y="135"/>
                    <a:pt x="31" y="281"/>
                    <a:pt x="21" y="426"/>
                  </a:cubicBezTo>
                  <a:cubicBezTo>
                    <a:pt x="11" y="603"/>
                    <a:pt x="1" y="779"/>
                    <a:pt x="1" y="966"/>
                  </a:cubicBezTo>
                  <a:cubicBezTo>
                    <a:pt x="1" y="1838"/>
                    <a:pt x="125" y="2679"/>
                    <a:pt x="364" y="3478"/>
                  </a:cubicBezTo>
                  <a:cubicBezTo>
                    <a:pt x="374" y="3531"/>
                    <a:pt x="395" y="3572"/>
                    <a:pt x="405" y="3624"/>
                  </a:cubicBezTo>
                  <a:cubicBezTo>
                    <a:pt x="5545" y="3914"/>
                    <a:pt x="11183" y="4174"/>
                    <a:pt x="16893" y="4382"/>
                  </a:cubicBezTo>
                  <a:cubicBezTo>
                    <a:pt x="17267" y="3489"/>
                    <a:pt x="17506" y="2513"/>
                    <a:pt x="17558" y="1485"/>
                  </a:cubicBezTo>
                  <a:cubicBezTo>
                    <a:pt x="17578" y="1309"/>
                    <a:pt x="17578" y="1122"/>
                    <a:pt x="17578" y="945"/>
                  </a:cubicBezTo>
                  <a:cubicBezTo>
                    <a:pt x="17578" y="800"/>
                    <a:pt x="17578" y="665"/>
                    <a:pt x="17568" y="520"/>
                  </a:cubicBezTo>
                  <a:cubicBezTo>
                    <a:pt x="13550" y="457"/>
                    <a:pt x="9542" y="322"/>
                    <a:pt x="5524" y="177"/>
                  </a:cubicBezTo>
                  <a:cubicBezTo>
                    <a:pt x="3707" y="114"/>
                    <a:pt x="1880" y="52"/>
                    <a:pt x="52" y="1"/>
                  </a:cubicBezTo>
                  <a:close/>
                </a:path>
              </a:pathLst>
            </a:custGeom>
            <a:solidFill>
              <a:srgbClr val="C0D5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928;p75">
              <a:extLst>
                <a:ext uri="{FF2B5EF4-FFF2-40B4-BE49-F238E27FC236}">
                  <a16:creationId xmlns:a16="http://schemas.microsoft.com/office/drawing/2014/main" id="{A17664AD-37D9-9252-EFC3-677F825EC575}"/>
                </a:ext>
              </a:extLst>
            </p:cNvPr>
            <p:cNvSpPr/>
            <p:nvPr/>
          </p:nvSpPr>
          <p:spPr>
            <a:xfrm>
              <a:off x="6456327" y="3109820"/>
              <a:ext cx="350778" cy="18523"/>
            </a:xfrm>
            <a:custGeom>
              <a:avLst/>
              <a:gdLst/>
              <a:ahLst/>
              <a:cxnLst/>
              <a:rect l="l" t="t" r="r" b="b"/>
              <a:pathLst>
                <a:path w="17517" h="925" extrusionOk="0">
                  <a:moveTo>
                    <a:pt x="53" y="0"/>
                  </a:moveTo>
                  <a:cubicBezTo>
                    <a:pt x="32" y="136"/>
                    <a:pt x="21" y="270"/>
                    <a:pt x="0" y="406"/>
                  </a:cubicBezTo>
                  <a:cubicBezTo>
                    <a:pt x="1828" y="457"/>
                    <a:pt x="3655" y="519"/>
                    <a:pt x="5472" y="582"/>
                  </a:cubicBezTo>
                  <a:cubicBezTo>
                    <a:pt x="9490" y="727"/>
                    <a:pt x="13498" y="862"/>
                    <a:pt x="17516" y="925"/>
                  </a:cubicBezTo>
                  <a:cubicBezTo>
                    <a:pt x="17506" y="748"/>
                    <a:pt x="17496" y="572"/>
                    <a:pt x="17475" y="395"/>
                  </a:cubicBezTo>
                  <a:cubicBezTo>
                    <a:pt x="15865" y="312"/>
                    <a:pt x="14266" y="260"/>
                    <a:pt x="12657" y="219"/>
                  </a:cubicBezTo>
                  <a:cubicBezTo>
                    <a:pt x="11328" y="291"/>
                    <a:pt x="9988" y="332"/>
                    <a:pt x="8649" y="332"/>
                  </a:cubicBezTo>
                  <a:cubicBezTo>
                    <a:pt x="7819" y="332"/>
                    <a:pt x="6998" y="312"/>
                    <a:pt x="6168" y="281"/>
                  </a:cubicBezTo>
                  <a:cubicBezTo>
                    <a:pt x="4133" y="208"/>
                    <a:pt x="2088" y="115"/>
                    <a:pt x="53" y="0"/>
                  </a:cubicBezTo>
                  <a:close/>
                </a:path>
              </a:pathLst>
            </a:custGeom>
            <a:solidFill>
              <a:srgbClr val="5A6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929;p75">
              <a:extLst>
                <a:ext uri="{FF2B5EF4-FFF2-40B4-BE49-F238E27FC236}">
                  <a16:creationId xmlns:a16="http://schemas.microsoft.com/office/drawing/2014/main" id="{4A5595E7-629C-C93C-3B41-7D3B3EC8D7DD}"/>
                </a:ext>
              </a:extLst>
            </p:cNvPr>
            <p:cNvSpPr/>
            <p:nvPr/>
          </p:nvSpPr>
          <p:spPr>
            <a:xfrm>
              <a:off x="6709783" y="3112102"/>
              <a:ext cx="96480" cy="5627"/>
            </a:xfrm>
            <a:custGeom>
              <a:avLst/>
              <a:gdLst/>
              <a:ahLst/>
              <a:cxnLst/>
              <a:rect l="l" t="t" r="r" b="b"/>
              <a:pathLst>
                <a:path w="4818" h="281" extrusionOk="0">
                  <a:moveTo>
                    <a:pt x="2741" y="1"/>
                  </a:moveTo>
                  <a:cubicBezTo>
                    <a:pt x="2128" y="1"/>
                    <a:pt x="1516" y="11"/>
                    <a:pt x="893" y="52"/>
                  </a:cubicBezTo>
                  <a:cubicBezTo>
                    <a:pt x="592" y="73"/>
                    <a:pt x="301" y="84"/>
                    <a:pt x="0" y="105"/>
                  </a:cubicBezTo>
                  <a:cubicBezTo>
                    <a:pt x="1609" y="146"/>
                    <a:pt x="3208" y="198"/>
                    <a:pt x="4818" y="281"/>
                  </a:cubicBezTo>
                  <a:lnTo>
                    <a:pt x="4786" y="1"/>
                  </a:lnTo>
                  <a:close/>
                </a:path>
              </a:pathLst>
            </a:custGeom>
            <a:solidFill>
              <a:srgbClr val="7C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930;p75">
              <a:extLst>
                <a:ext uri="{FF2B5EF4-FFF2-40B4-BE49-F238E27FC236}">
                  <a16:creationId xmlns:a16="http://schemas.microsoft.com/office/drawing/2014/main" id="{1D38FF12-2791-C08E-AADF-670BC7AB8890}"/>
                </a:ext>
              </a:extLst>
            </p:cNvPr>
            <p:cNvSpPr/>
            <p:nvPr/>
          </p:nvSpPr>
          <p:spPr>
            <a:xfrm>
              <a:off x="6416397" y="2920603"/>
              <a:ext cx="429797" cy="286538"/>
            </a:xfrm>
            <a:custGeom>
              <a:avLst/>
              <a:gdLst/>
              <a:ahLst/>
              <a:cxnLst/>
              <a:rect l="l" t="t" r="r" b="b"/>
              <a:pathLst>
                <a:path w="21463" h="14309" extrusionOk="0">
                  <a:moveTo>
                    <a:pt x="8013" y="1804"/>
                  </a:moveTo>
                  <a:lnTo>
                    <a:pt x="8013" y="1804"/>
                  </a:lnTo>
                  <a:cubicBezTo>
                    <a:pt x="8009" y="1810"/>
                    <a:pt x="8006" y="1818"/>
                    <a:pt x="8006" y="1828"/>
                  </a:cubicBezTo>
                  <a:cubicBezTo>
                    <a:pt x="8008" y="1820"/>
                    <a:pt x="8011" y="1812"/>
                    <a:pt x="8013" y="1804"/>
                  </a:cubicBezTo>
                  <a:close/>
                  <a:moveTo>
                    <a:pt x="10727" y="1"/>
                  </a:moveTo>
                  <a:cubicBezTo>
                    <a:pt x="10353" y="1"/>
                    <a:pt x="9979" y="22"/>
                    <a:pt x="9615" y="63"/>
                  </a:cubicBezTo>
                  <a:cubicBezTo>
                    <a:pt x="9564" y="74"/>
                    <a:pt x="9501" y="74"/>
                    <a:pt x="9439" y="84"/>
                  </a:cubicBezTo>
                  <a:cubicBezTo>
                    <a:pt x="9034" y="136"/>
                    <a:pt x="8629" y="209"/>
                    <a:pt x="8235" y="302"/>
                  </a:cubicBezTo>
                  <a:cubicBezTo>
                    <a:pt x="7938" y="630"/>
                    <a:pt x="8145" y="1269"/>
                    <a:pt x="8013" y="1804"/>
                  </a:cubicBezTo>
                  <a:lnTo>
                    <a:pt x="8013" y="1804"/>
                  </a:lnTo>
                  <a:cubicBezTo>
                    <a:pt x="8016" y="1797"/>
                    <a:pt x="8022" y="1792"/>
                    <a:pt x="8027" y="1787"/>
                  </a:cubicBezTo>
                  <a:lnTo>
                    <a:pt x="8027" y="1787"/>
                  </a:lnTo>
                  <a:cubicBezTo>
                    <a:pt x="8016" y="1818"/>
                    <a:pt x="8006" y="1839"/>
                    <a:pt x="7985" y="1870"/>
                  </a:cubicBezTo>
                  <a:lnTo>
                    <a:pt x="7923" y="2026"/>
                  </a:lnTo>
                  <a:cubicBezTo>
                    <a:pt x="7882" y="2109"/>
                    <a:pt x="7840" y="2192"/>
                    <a:pt x="7778" y="2244"/>
                  </a:cubicBezTo>
                  <a:cubicBezTo>
                    <a:pt x="7705" y="2317"/>
                    <a:pt x="7612" y="2347"/>
                    <a:pt x="7529" y="2358"/>
                  </a:cubicBezTo>
                  <a:cubicBezTo>
                    <a:pt x="7435" y="2389"/>
                    <a:pt x="7352" y="2389"/>
                    <a:pt x="7259" y="2389"/>
                  </a:cubicBezTo>
                  <a:cubicBezTo>
                    <a:pt x="7093" y="2389"/>
                    <a:pt x="6936" y="2358"/>
                    <a:pt x="6791" y="2296"/>
                  </a:cubicBezTo>
                  <a:cubicBezTo>
                    <a:pt x="6666" y="2244"/>
                    <a:pt x="6594" y="2171"/>
                    <a:pt x="6500" y="2161"/>
                  </a:cubicBezTo>
                  <a:cubicBezTo>
                    <a:pt x="6490" y="2171"/>
                    <a:pt x="6480" y="2171"/>
                    <a:pt x="6480" y="2181"/>
                  </a:cubicBezTo>
                  <a:cubicBezTo>
                    <a:pt x="6459" y="2192"/>
                    <a:pt x="6438" y="2192"/>
                    <a:pt x="6417" y="2192"/>
                  </a:cubicBezTo>
                  <a:lnTo>
                    <a:pt x="6366" y="2192"/>
                  </a:lnTo>
                  <a:cubicBezTo>
                    <a:pt x="6220" y="2254"/>
                    <a:pt x="6117" y="2358"/>
                    <a:pt x="5950" y="2358"/>
                  </a:cubicBezTo>
                  <a:lnTo>
                    <a:pt x="5909" y="2358"/>
                  </a:lnTo>
                  <a:cubicBezTo>
                    <a:pt x="5774" y="2337"/>
                    <a:pt x="5690" y="2264"/>
                    <a:pt x="5577" y="2202"/>
                  </a:cubicBezTo>
                  <a:cubicBezTo>
                    <a:pt x="5524" y="2171"/>
                    <a:pt x="5504" y="2151"/>
                    <a:pt x="5483" y="2151"/>
                  </a:cubicBezTo>
                  <a:cubicBezTo>
                    <a:pt x="5462" y="2151"/>
                    <a:pt x="5462" y="2192"/>
                    <a:pt x="5369" y="2254"/>
                  </a:cubicBezTo>
                  <a:cubicBezTo>
                    <a:pt x="5317" y="2285"/>
                    <a:pt x="5265" y="2296"/>
                    <a:pt x="5203" y="2296"/>
                  </a:cubicBezTo>
                  <a:cubicBezTo>
                    <a:pt x="5182" y="2296"/>
                    <a:pt x="5161" y="2296"/>
                    <a:pt x="5141" y="2285"/>
                  </a:cubicBezTo>
                  <a:cubicBezTo>
                    <a:pt x="4933" y="2264"/>
                    <a:pt x="4746" y="2130"/>
                    <a:pt x="4601" y="1943"/>
                  </a:cubicBezTo>
                  <a:cubicBezTo>
                    <a:pt x="3635" y="2617"/>
                    <a:pt x="2773" y="3459"/>
                    <a:pt x="2067" y="4424"/>
                  </a:cubicBezTo>
                  <a:cubicBezTo>
                    <a:pt x="1766" y="4850"/>
                    <a:pt x="1486" y="5296"/>
                    <a:pt x="1237" y="5764"/>
                  </a:cubicBezTo>
                  <a:cubicBezTo>
                    <a:pt x="1994" y="5764"/>
                    <a:pt x="2742" y="5764"/>
                    <a:pt x="3500" y="5774"/>
                  </a:cubicBezTo>
                  <a:cubicBezTo>
                    <a:pt x="4165" y="4798"/>
                    <a:pt x="5016" y="3978"/>
                    <a:pt x="6002" y="3334"/>
                  </a:cubicBezTo>
                  <a:cubicBezTo>
                    <a:pt x="6563" y="2970"/>
                    <a:pt x="7176" y="2670"/>
                    <a:pt x="7819" y="2441"/>
                  </a:cubicBezTo>
                  <a:cubicBezTo>
                    <a:pt x="7954" y="2400"/>
                    <a:pt x="8089" y="2347"/>
                    <a:pt x="8224" y="2306"/>
                  </a:cubicBezTo>
                  <a:cubicBezTo>
                    <a:pt x="9024" y="2077"/>
                    <a:pt x="9854" y="1943"/>
                    <a:pt x="10727" y="1943"/>
                  </a:cubicBezTo>
                  <a:cubicBezTo>
                    <a:pt x="10903" y="1943"/>
                    <a:pt x="11080" y="1953"/>
                    <a:pt x="11256" y="1964"/>
                  </a:cubicBezTo>
                  <a:lnTo>
                    <a:pt x="11318" y="1964"/>
                  </a:lnTo>
                  <a:cubicBezTo>
                    <a:pt x="11993" y="2015"/>
                    <a:pt x="12647" y="2130"/>
                    <a:pt x="13270" y="2327"/>
                  </a:cubicBezTo>
                  <a:cubicBezTo>
                    <a:pt x="13135" y="1662"/>
                    <a:pt x="13311" y="956"/>
                    <a:pt x="13738" y="437"/>
                  </a:cubicBezTo>
                  <a:cubicBezTo>
                    <a:pt x="12979" y="209"/>
                    <a:pt x="12190" y="74"/>
                    <a:pt x="11380" y="22"/>
                  </a:cubicBezTo>
                  <a:cubicBezTo>
                    <a:pt x="11163" y="12"/>
                    <a:pt x="10944" y="1"/>
                    <a:pt x="10727" y="1"/>
                  </a:cubicBezTo>
                  <a:close/>
                  <a:moveTo>
                    <a:pt x="18264" y="3116"/>
                  </a:moveTo>
                  <a:cubicBezTo>
                    <a:pt x="18202" y="3137"/>
                    <a:pt x="18140" y="3168"/>
                    <a:pt x="18087" y="3210"/>
                  </a:cubicBezTo>
                  <a:cubicBezTo>
                    <a:pt x="17734" y="3417"/>
                    <a:pt x="17444" y="3718"/>
                    <a:pt x="17247" y="4061"/>
                  </a:cubicBezTo>
                  <a:cubicBezTo>
                    <a:pt x="17143" y="4237"/>
                    <a:pt x="17070" y="4424"/>
                    <a:pt x="16915" y="4507"/>
                  </a:cubicBezTo>
                  <a:cubicBezTo>
                    <a:pt x="17340" y="4933"/>
                    <a:pt x="17714" y="5390"/>
                    <a:pt x="18046" y="5898"/>
                  </a:cubicBezTo>
                  <a:cubicBezTo>
                    <a:pt x="18451" y="5898"/>
                    <a:pt x="18846" y="5909"/>
                    <a:pt x="19250" y="5909"/>
                  </a:cubicBezTo>
                  <a:cubicBezTo>
                    <a:pt x="19552" y="5919"/>
                    <a:pt x="19915" y="5919"/>
                    <a:pt x="20309" y="5940"/>
                  </a:cubicBezTo>
                  <a:cubicBezTo>
                    <a:pt x="19780" y="4892"/>
                    <a:pt x="19095" y="3936"/>
                    <a:pt x="18264" y="3116"/>
                  </a:cubicBezTo>
                  <a:close/>
                  <a:moveTo>
                    <a:pt x="105" y="9345"/>
                  </a:moveTo>
                  <a:cubicBezTo>
                    <a:pt x="84" y="9491"/>
                    <a:pt x="63" y="9647"/>
                    <a:pt x="53" y="9792"/>
                  </a:cubicBezTo>
                  <a:cubicBezTo>
                    <a:pt x="42" y="9917"/>
                    <a:pt x="32" y="10041"/>
                    <a:pt x="21" y="10155"/>
                  </a:cubicBezTo>
                  <a:cubicBezTo>
                    <a:pt x="11" y="10384"/>
                    <a:pt x="1" y="10602"/>
                    <a:pt x="1" y="10820"/>
                  </a:cubicBezTo>
                  <a:cubicBezTo>
                    <a:pt x="1" y="11682"/>
                    <a:pt x="105" y="12533"/>
                    <a:pt x="302" y="13353"/>
                  </a:cubicBezTo>
                  <a:cubicBezTo>
                    <a:pt x="977" y="13395"/>
                    <a:pt x="1662" y="13436"/>
                    <a:pt x="2347" y="13478"/>
                  </a:cubicBezTo>
                  <a:cubicBezTo>
                    <a:pt x="2337" y="13426"/>
                    <a:pt x="2316" y="13385"/>
                    <a:pt x="2306" y="13332"/>
                  </a:cubicBezTo>
                  <a:cubicBezTo>
                    <a:pt x="2067" y="12533"/>
                    <a:pt x="1943" y="11692"/>
                    <a:pt x="1943" y="10820"/>
                  </a:cubicBezTo>
                  <a:cubicBezTo>
                    <a:pt x="1943" y="10633"/>
                    <a:pt x="1953" y="10457"/>
                    <a:pt x="1963" y="10280"/>
                  </a:cubicBezTo>
                  <a:cubicBezTo>
                    <a:pt x="1973" y="10135"/>
                    <a:pt x="1984" y="9989"/>
                    <a:pt x="1994" y="9855"/>
                  </a:cubicBezTo>
                  <a:cubicBezTo>
                    <a:pt x="2015" y="9719"/>
                    <a:pt x="2026" y="9585"/>
                    <a:pt x="2047" y="9449"/>
                  </a:cubicBezTo>
                  <a:cubicBezTo>
                    <a:pt x="1403" y="9419"/>
                    <a:pt x="748" y="9377"/>
                    <a:pt x="105" y="9345"/>
                  </a:cubicBezTo>
                  <a:close/>
                  <a:moveTo>
                    <a:pt x="21379" y="9460"/>
                  </a:moveTo>
                  <a:cubicBezTo>
                    <a:pt x="21119" y="9491"/>
                    <a:pt x="20870" y="9512"/>
                    <a:pt x="20662" y="9522"/>
                  </a:cubicBezTo>
                  <a:cubicBezTo>
                    <a:pt x="20247" y="9543"/>
                    <a:pt x="19843" y="9564"/>
                    <a:pt x="19437" y="9564"/>
                  </a:cubicBezTo>
                  <a:lnTo>
                    <a:pt x="19469" y="9844"/>
                  </a:lnTo>
                  <a:cubicBezTo>
                    <a:pt x="19490" y="10021"/>
                    <a:pt x="19500" y="10197"/>
                    <a:pt x="19510" y="10374"/>
                  </a:cubicBezTo>
                  <a:cubicBezTo>
                    <a:pt x="19520" y="10519"/>
                    <a:pt x="19520" y="10654"/>
                    <a:pt x="19520" y="10799"/>
                  </a:cubicBezTo>
                  <a:cubicBezTo>
                    <a:pt x="19520" y="10976"/>
                    <a:pt x="19520" y="11163"/>
                    <a:pt x="19500" y="11339"/>
                  </a:cubicBezTo>
                  <a:cubicBezTo>
                    <a:pt x="19448" y="12367"/>
                    <a:pt x="19209" y="13343"/>
                    <a:pt x="18835" y="14236"/>
                  </a:cubicBezTo>
                  <a:cubicBezTo>
                    <a:pt x="19520" y="14267"/>
                    <a:pt x="20206" y="14288"/>
                    <a:pt x="20881" y="14308"/>
                  </a:cubicBezTo>
                  <a:cubicBezTo>
                    <a:pt x="21192" y="13405"/>
                    <a:pt x="21379" y="12450"/>
                    <a:pt x="21442" y="11454"/>
                  </a:cubicBezTo>
                  <a:cubicBezTo>
                    <a:pt x="21451" y="11235"/>
                    <a:pt x="21462" y="11017"/>
                    <a:pt x="21462" y="10799"/>
                  </a:cubicBezTo>
                  <a:cubicBezTo>
                    <a:pt x="21462" y="10664"/>
                    <a:pt x="21462" y="10529"/>
                    <a:pt x="21451" y="10404"/>
                  </a:cubicBezTo>
                  <a:cubicBezTo>
                    <a:pt x="21451" y="10249"/>
                    <a:pt x="21442" y="10104"/>
                    <a:pt x="21431" y="9948"/>
                  </a:cubicBezTo>
                  <a:cubicBezTo>
                    <a:pt x="21421" y="9792"/>
                    <a:pt x="21400" y="9626"/>
                    <a:pt x="21379" y="94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931;p75">
              <a:extLst>
                <a:ext uri="{FF2B5EF4-FFF2-40B4-BE49-F238E27FC236}">
                  <a16:creationId xmlns:a16="http://schemas.microsoft.com/office/drawing/2014/main" id="{E1CDC7E9-DCAD-C88F-762F-EA020C448C88}"/>
                </a:ext>
              </a:extLst>
            </p:cNvPr>
            <p:cNvSpPr/>
            <p:nvPr/>
          </p:nvSpPr>
          <p:spPr>
            <a:xfrm>
              <a:off x="6501864" y="2880493"/>
              <a:ext cx="112500" cy="87950"/>
            </a:xfrm>
            <a:custGeom>
              <a:avLst/>
              <a:gdLst/>
              <a:ahLst/>
              <a:cxnLst/>
              <a:rect l="l" t="t" r="r" b="b"/>
              <a:pathLst>
                <a:path w="5618" h="4392" extrusionOk="0">
                  <a:moveTo>
                    <a:pt x="893" y="1402"/>
                  </a:moveTo>
                  <a:lnTo>
                    <a:pt x="893" y="1402"/>
                  </a:lnTo>
                  <a:cubicBezTo>
                    <a:pt x="883" y="1433"/>
                    <a:pt x="883" y="1464"/>
                    <a:pt x="873" y="1496"/>
                  </a:cubicBezTo>
                  <a:cubicBezTo>
                    <a:pt x="873" y="1526"/>
                    <a:pt x="862" y="1558"/>
                    <a:pt x="862" y="1579"/>
                  </a:cubicBezTo>
                  <a:cubicBezTo>
                    <a:pt x="852" y="1609"/>
                    <a:pt x="852" y="1641"/>
                    <a:pt x="841" y="1672"/>
                  </a:cubicBezTo>
                  <a:lnTo>
                    <a:pt x="831" y="1766"/>
                  </a:lnTo>
                  <a:lnTo>
                    <a:pt x="799" y="2108"/>
                  </a:lnTo>
                  <a:cubicBezTo>
                    <a:pt x="790" y="2347"/>
                    <a:pt x="790" y="2575"/>
                    <a:pt x="820" y="2804"/>
                  </a:cubicBezTo>
                  <a:cubicBezTo>
                    <a:pt x="841" y="3042"/>
                    <a:pt x="883" y="3261"/>
                    <a:pt x="956" y="3478"/>
                  </a:cubicBezTo>
                  <a:cubicBezTo>
                    <a:pt x="1028" y="3707"/>
                    <a:pt x="1132" y="3914"/>
                    <a:pt x="1288" y="4101"/>
                  </a:cubicBezTo>
                  <a:cubicBezTo>
                    <a:pt x="1256" y="4091"/>
                    <a:pt x="1236" y="4071"/>
                    <a:pt x="1205" y="4060"/>
                  </a:cubicBezTo>
                  <a:lnTo>
                    <a:pt x="1163" y="4029"/>
                  </a:lnTo>
                  <a:lnTo>
                    <a:pt x="1152" y="4018"/>
                  </a:lnTo>
                  <a:lnTo>
                    <a:pt x="1132" y="3997"/>
                  </a:lnTo>
                  <a:cubicBezTo>
                    <a:pt x="1111" y="3977"/>
                    <a:pt x="1080" y="3956"/>
                    <a:pt x="1059" y="3935"/>
                  </a:cubicBezTo>
                  <a:lnTo>
                    <a:pt x="1028" y="3904"/>
                  </a:lnTo>
                  <a:lnTo>
                    <a:pt x="997" y="3873"/>
                  </a:lnTo>
                  <a:cubicBezTo>
                    <a:pt x="914" y="3780"/>
                    <a:pt x="841" y="3665"/>
                    <a:pt x="779" y="3561"/>
                  </a:cubicBezTo>
                  <a:cubicBezTo>
                    <a:pt x="675" y="3333"/>
                    <a:pt x="603" y="3084"/>
                    <a:pt x="582" y="2835"/>
                  </a:cubicBezTo>
                  <a:cubicBezTo>
                    <a:pt x="550" y="2585"/>
                    <a:pt x="561" y="2336"/>
                    <a:pt x="613" y="2087"/>
                  </a:cubicBezTo>
                  <a:cubicBezTo>
                    <a:pt x="633" y="1962"/>
                    <a:pt x="665" y="1849"/>
                    <a:pt x="716" y="1734"/>
                  </a:cubicBezTo>
                  <a:lnTo>
                    <a:pt x="748" y="1641"/>
                  </a:lnTo>
                  <a:cubicBezTo>
                    <a:pt x="769" y="1620"/>
                    <a:pt x="779" y="1589"/>
                    <a:pt x="790" y="1558"/>
                  </a:cubicBezTo>
                  <a:cubicBezTo>
                    <a:pt x="810" y="1537"/>
                    <a:pt x="820" y="1506"/>
                    <a:pt x="841" y="1485"/>
                  </a:cubicBezTo>
                  <a:cubicBezTo>
                    <a:pt x="852" y="1454"/>
                    <a:pt x="873" y="1433"/>
                    <a:pt x="893" y="1402"/>
                  </a:cubicBezTo>
                  <a:close/>
                  <a:moveTo>
                    <a:pt x="4257" y="0"/>
                  </a:moveTo>
                  <a:cubicBezTo>
                    <a:pt x="4060" y="0"/>
                    <a:pt x="3884" y="104"/>
                    <a:pt x="3697" y="197"/>
                  </a:cubicBezTo>
                  <a:cubicBezTo>
                    <a:pt x="3520" y="301"/>
                    <a:pt x="3344" y="395"/>
                    <a:pt x="3146" y="395"/>
                  </a:cubicBezTo>
                  <a:cubicBezTo>
                    <a:pt x="3104" y="395"/>
                    <a:pt x="3053" y="395"/>
                    <a:pt x="3011" y="384"/>
                  </a:cubicBezTo>
                  <a:cubicBezTo>
                    <a:pt x="2876" y="353"/>
                    <a:pt x="2772" y="239"/>
                    <a:pt x="2638" y="229"/>
                  </a:cubicBezTo>
                  <a:cubicBezTo>
                    <a:pt x="2638" y="218"/>
                    <a:pt x="2627" y="218"/>
                    <a:pt x="2617" y="218"/>
                  </a:cubicBezTo>
                  <a:cubicBezTo>
                    <a:pt x="2388" y="218"/>
                    <a:pt x="2222" y="478"/>
                    <a:pt x="2045" y="603"/>
                  </a:cubicBezTo>
                  <a:cubicBezTo>
                    <a:pt x="1962" y="665"/>
                    <a:pt x="1900" y="696"/>
                    <a:pt x="1817" y="696"/>
                  </a:cubicBezTo>
                  <a:cubicBezTo>
                    <a:pt x="1796" y="696"/>
                    <a:pt x="1775" y="686"/>
                    <a:pt x="1755" y="686"/>
                  </a:cubicBezTo>
                  <a:cubicBezTo>
                    <a:pt x="1609" y="665"/>
                    <a:pt x="1547" y="530"/>
                    <a:pt x="1412" y="488"/>
                  </a:cubicBezTo>
                  <a:lnTo>
                    <a:pt x="1381" y="488"/>
                  </a:lnTo>
                  <a:cubicBezTo>
                    <a:pt x="1288" y="488"/>
                    <a:pt x="1205" y="582"/>
                    <a:pt x="1143" y="675"/>
                  </a:cubicBezTo>
                  <a:cubicBezTo>
                    <a:pt x="1039" y="831"/>
                    <a:pt x="956" y="997"/>
                    <a:pt x="873" y="1173"/>
                  </a:cubicBezTo>
                  <a:cubicBezTo>
                    <a:pt x="820" y="1122"/>
                    <a:pt x="758" y="1101"/>
                    <a:pt x="686" y="1101"/>
                  </a:cubicBezTo>
                  <a:cubicBezTo>
                    <a:pt x="644" y="1101"/>
                    <a:pt x="592" y="1111"/>
                    <a:pt x="550" y="1132"/>
                  </a:cubicBezTo>
                  <a:cubicBezTo>
                    <a:pt x="446" y="1173"/>
                    <a:pt x="353" y="1267"/>
                    <a:pt x="280" y="1381"/>
                  </a:cubicBezTo>
                  <a:cubicBezTo>
                    <a:pt x="31" y="1745"/>
                    <a:pt x="0" y="2232"/>
                    <a:pt x="10" y="2689"/>
                  </a:cubicBezTo>
                  <a:cubicBezTo>
                    <a:pt x="21" y="2918"/>
                    <a:pt x="31" y="3157"/>
                    <a:pt x="83" y="3374"/>
                  </a:cubicBezTo>
                  <a:cubicBezTo>
                    <a:pt x="114" y="3489"/>
                    <a:pt x="146" y="3593"/>
                    <a:pt x="197" y="3697"/>
                  </a:cubicBezTo>
                  <a:cubicBezTo>
                    <a:pt x="229" y="3780"/>
                    <a:pt x="280" y="3863"/>
                    <a:pt x="333" y="3946"/>
                  </a:cubicBezTo>
                  <a:cubicBezTo>
                    <a:pt x="478" y="4133"/>
                    <a:pt x="665" y="4267"/>
                    <a:pt x="873" y="4288"/>
                  </a:cubicBezTo>
                  <a:cubicBezTo>
                    <a:pt x="893" y="4299"/>
                    <a:pt x="914" y="4299"/>
                    <a:pt x="935" y="4299"/>
                  </a:cubicBezTo>
                  <a:cubicBezTo>
                    <a:pt x="997" y="4299"/>
                    <a:pt x="1049" y="4288"/>
                    <a:pt x="1101" y="4257"/>
                  </a:cubicBezTo>
                  <a:cubicBezTo>
                    <a:pt x="1194" y="4195"/>
                    <a:pt x="1194" y="4154"/>
                    <a:pt x="1215" y="4154"/>
                  </a:cubicBezTo>
                  <a:cubicBezTo>
                    <a:pt x="1236" y="4154"/>
                    <a:pt x="1256" y="4174"/>
                    <a:pt x="1309" y="4205"/>
                  </a:cubicBezTo>
                  <a:cubicBezTo>
                    <a:pt x="1422" y="4267"/>
                    <a:pt x="1506" y="4340"/>
                    <a:pt x="1641" y="4361"/>
                  </a:cubicBezTo>
                  <a:lnTo>
                    <a:pt x="1682" y="4361"/>
                  </a:lnTo>
                  <a:cubicBezTo>
                    <a:pt x="1849" y="4361"/>
                    <a:pt x="1952" y="4257"/>
                    <a:pt x="2098" y="4195"/>
                  </a:cubicBezTo>
                  <a:cubicBezTo>
                    <a:pt x="2077" y="4184"/>
                    <a:pt x="2045" y="4174"/>
                    <a:pt x="2025" y="4164"/>
                  </a:cubicBezTo>
                  <a:cubicBezTo>
                    <a:pt x="1983" y="4143"/>
                    <a:pt x="1952" y="4122"/>
                    <a:pt x="1921" y="4091"/>
                  </a:cubicBezTo>
                  <a:cubicBezTo>
                    <a:pt x="1911" y="4091"/>
                    <a:pt x="1900" y="4080"/>
                    <a:pt x="1890" y="4071"/>
                  </a:cubicBezTo>
                  <a:lnTo>
                    <a:pt x="1869" y="4050"/>
                  </a:lnTo>
                  <a:cubicBezTo>
                    <a:pt x="1859" y="4039"/>
                    <a:pt x="1849" y="4018"/>
                    <a:pt x="1828" y="4008"/>
                  </a:cubicBezTo>
                  <a:cubicBezTo>
                    <a:pt x="1775" y="3946"/>
                    <a:pt x="1734" y="3873"/>
                    <a:pt x="1692" y="3811"/>
                  </a:cubicBezTo>
                  <a:cubicBezTo>
                    <a:pt x="1651" y="3738"/>
                    <a:pt x="1609" y="3665"/>
                    <a:pt x="1579" y="3593"/>
                  </a:cubicBezTo>
                  <a:cubicBezTo>
                    <a:pt x="1516" y="3448"/>
                    <a:pt x="1475" y="3291"/>
                    <a:pt x="1433" y="3136"/>
                  </a:cubicBezTo>
                  <a:cubicBezTo>
                    <a:pt x="1422" y="3053"/>
                    <a:pt x="1402" y="2980"/>
                    <a:pt x="1392" y="2897"/>
                  </a:cubicBezTo>
                  <a:cubicBezTo>
                    <a:pt x="1392" y="2825"/>
                    <a:pt x="1381" y="2742"/>
                    <a:pt x="1381" y="2658"/>
                  </a:cubicBezTo>
                  <a:cubicBezTo>
                    <a:pt x="1360" y="2347"/>
                    <a:pt x="1392" y="2025"/>
                    <a:pt x="1475" y="1713"/>
                  </a:cubicBezTo>
                  <a:cubicBezTo>
                    <a:pt x="1516" y="1568"/>
                    <a:pt x="1568" y="1413"/>
                    <a:pt x="1641" y="1277"/>
                  </a:cubicBezTo>
                  <a:cubicBezTo>
                    <a:pt x="1672" y="1205"/>
                    <a:pt x="1713" y="1132"/>
                    <a:pt x="1755" y="1069"/>
                  </a:cubicBezTo>
                  <a:cubicBezTo>
                    <a:pt x="1796" y="997"/>
                    <a:pt x="1838" y="935"/>
                    <a:pt x="1890" y="883"/>
                  </a:cubicBezTo>
                  <a:lnTo>
                    <a:pt x="1890" y="883"/>
                  </a:lnTo>
                  <a:cubicBezTo>
                    <a:pt x="1775" y="1163"/>
                    <a:pt x="1703" y="1464"/>
                    <a:pt x="1662" y="1755"/>
                  </a:cubicBezTo>
                  <a:cubicBezTo>
                    <a:pt x="1620" y="2056"/>
                    <a:pt x="1599" y="2357"/>
                    <a:pt x="1620" y="2648"/>
                  </a:cubicBezTo>
                  <a:cubicBezTo>
                    <a:pt x="1620" y="2721"/>
                    <a:pt x="1630" y="2793"/>
                    <a:pt x="1630" y="2876"/>
                  </a:cubicBezTo>
                  <a:lnTo>
                    <a:pt x="1662" y="3095"/>
                  </a:lnTo>
                  <a:cubicBezTo>
                    <a:pt x="1672" y="3167"/>
                    <a:pt x="1692" y="3240"/>
                    <a:pt x="1703" y="3312"/>
                  </a:cubicBezTo>
                  <a:cubicBezTo>
                    <a:pt x="1724" y="3385"/>
                    <a:pt x="1745" y="3458"/>
                    <a:pt x="1765" y="3520"/>
                  </a:cubicBezTo>
                  <a:cubicBezTo>
                    <a:pt x="1807" y="3665"/>
                    <a:pt x="1869" y="3801"/>
                    <a:pt x="1942" y="3925"/>
                  </a:cubicBezTo>
                  <a:cubicBezTo>
                    <a:pt x="1952" y="3946"/>
                    <a:pt x="1962" y="3956"/>
                    <a:pt x="1973" y="3977"/>
                  </a:cubicBezTo>
                  <a:lnTo>
                    <a:pt x="1983" y="3997"/>
                  </a:lnTo>
                  <a:cubicBezTo>
                    <a:pt x="1983" y="4008"/>
                    <a:pt x="1994" y="4018"/>
                    <a:pt x="1994" y="4018"/>
                  </a:cubicBezTo>
                  <a:cubicBezTo>
                    <a:pt x="2015" y="4050"/>
                    <a:pt x="2035" y="4080"/>
                    <a:pt x="2066" y="4101"/>
                  </a:cubicBezTo>
                  <a:cubicBezTo>
                    <a:pt x="2087" y="4122"/>
                    <a:pt x="2119" y="4143"/>
                    <a:pt x="2149" y="4154"/>
                  </a:cubicBezTo>
                  <a:cubicBezTo>
                    <a:pt x="2160" y="4154"/>
                    <a:pt x="2170" y="4164"/>
                    <a:pt x="2181" y="4164"/>
                  </a:cubicBezTo>
                  <a:lnTo>
                    <a:pt x="2202" y="4164"/>
                  </a:lnTo>
                  <a:cubicBezTo>
                    <a:pt x="2222" y="4154"/>
                    <a:pt x="2232" y="4154"/>
                    <a:pt x="2253" y="4143"/>
                  </a:cubicBezTo>
                  <a:lnTo>
                    <a:pt x="2253" y="4143"/>
                  </a:lnTo>
                  <a:cubicBezTo>
                    <a:pt x="2243" y="4154"/>
                    <a:pt x="2243" y="4164"/>
                    <a:pt x="2232" y="4164"/>
                  </a:cubicBezTo>
                  <a:cubicBezTo>
                    <a:pt x="2326" y="4174"/>
                    <a:pt x="2398" y="4247"/>
                    <a:pt x="2523" y="4299"/>
                  </a:cubicBezTo>
                  <a:cubicBezTo>
                    <a:pt x="2668" y="4361"/>
                    <a:pt x="2825" y="4392"/>
                    <a:pt x="2991" y="4392"/>
                  </a:cubicBezTo>
                  <a:cubicBezTo>
                    <a:pt x="3084" y="4392"/>
                    <a:pt x="3167" y="4392"/>
                    <a:pt x="3261" y="4361"/>
                  </a:cubicBezTo>
                  <a:cubicBezTo>
                    <a:pt x="3344" y="4350"/>
                    <a:pt x="3437" y="4320"/>
                    <a:pt x="3510" y="4247"/>
                  </a:cubicBezTo>
                  <a:cubicBezTo>
                    <a:pt x="3572" y="4195"/>
                    <a:pt x="3614" y="4112"/>
                    <a:pt x="3655" y="4029"/>
                  </a:cubicBezTo>
                  <a:lnTo>
                    <a:pt x="3717" y="3873"/>
                  </a:lnTo>
                  <a:lnTo>
                    <a:pt x="3717" y="3873"/>
                  </a:lnTo>
                  <a:cubicBezTo>
                    <a:pt x="3707" y="3884"/>
                    <a:pt x="3697" y="3904"/>
                    <a:pt x="3686" y="3914"/>
                  </a:cubicBezTo>
                  <a:cubicBezTo>
                    <a:pt x="3655" y="3956"/>
                    <a:pt x="3624" y="3987"/>
                    <a:pt x="3582" y="4008"/>
                  </a:cubicBezTo>
                  <a:cubicBezTo>
                    <a:pt x="3499" y="4060"/>
                    <a:pt x="3406" y="4091"/>
                    <a:pt x="3312" y="4091"/>
                  </a:cubicBezTo>
                  <a:lnTo>
                    <a:pt x="3291" y="4091"/>
                  </a:lnTo>
                  <a:cubicBezTo>
                    <a:pt x="3240" y="4091"/>
                    <a:pt x="3188" y="4080"/>
                    <a:pt x="3136" y="4060"/>
                  </a:cubicBezTo>
                  <a:cubicBezTo>
                    <a:pt x="3104" y="4050"/>
                    <a:pt x="3084" y="4039"/>
                    <a:pt x="3063" y="4018"/>
                  </a:cubicBezTo>
                  <a:cubicBezTo>
                    <a:pt x="3042" y="4008"/>
                    <a:pt x="3032" y="4008"/>
                    <a:pt x="3021" y="3997"/>
                  </a:cubicBezTo>
                  <a:lnTo>
                    <a:pt x="2991" y="3967"/>
                  </a:lnTo>
                  <a:cubicBezTo>
                    <a:pt x="2918" y="3904"/>
                    <a:pt x="2855" y="3821"/>
                    <a:pt x="2804" y="3727"/>
                  </a:cubicBezTo>
                  <a:cubicBezTo>
                    <a:pt x="2700" y="3561"/>
                    <a:pt x="2638" y="3374"/>
                    <a:pt x="2585" y="3178"/>
                  </a:cubicBezTo>
                  <a:cubicBezTo>
                    <a:pt x="2565" y="3084"/>
                    <a:pt x="2555" y="2991"/>
                    <a:pt x="2534" y="2887"/>
                  </a:cubicBezTo>
                  <a:cubicBezTo>
                    <a:pt x="2523" y="2793"/>
                    <a:pt x="2513" y="2700"/>
                    <a:pt x="2513" y="2596"/>
                  </a:cubicBezTo>
                  <a:cubicBezTo>
                    <a:pt x="2513" y="2502"/>
                    <a:pt x="2513" y="2398"/>
                    <a:pt x="2523" y="2295"/>
                  </a:cubicBezTo>
                  <a:cubicBezTo>
                    <a:pt x="2523" y="2253"/>
                    <a:pt x="2534" y="2202"/>
                    <a:pt x="2544" y="2149"/>
                  </a:cubicBezTo>
                  <a:cubicBezTo>
                    <a:pt x="2555" y="2108"/>
                    <a:pt x="2555" y="2056"/>
                    <a:pt x="2565" y="2004"/>
                  </a:cubicBezTo>
                  <a:cubicBezTo>
                    <a:pt x="2606" y="1817"/>
                    <a:pt x="2658" y="1630"/>
                    <a:pt x="2721" y="1454"/>
                  </a:cubicBezTo>
                  <a:cubicBezTo>
                    <a:pt x="2793" y="1267"/>
                    <a:pt x="2876" y="1090"/>
                    <a:pt x="2980" y="924"/>
                  </a:cubicBezTo>
                  <a:cubicBezTo>
                    <a:pt x="3074" y="758"/>
                    <a:pt x="3188" y="603"/>
                    <a:pt x="3333" y="467"/>
                  </a:cubicBezTo>
                  <a:lnTo>
                    <a:pt x="3333" y="467"/>
                  </a:lnTo>
                  <a:cubicBezTo>
                    <a:pt x="3291" y="561"/>
                    <a:pt x="3250" y="644"/>
                    <a:pt x="3208" y="727"/>
                  </a:cubicBezTo>
                  <a:cubicBezTo>
                    <a:pt x="3178" y="820"/>
                    <a:pt x="3136" y="903"/>
                    <a:pt x="3104" y="986"/>
                  </a:cubicBezTo>
                  <a:cubicBezTo>
                    <a:pt x="3042" y="1163"/>
                    <a:pt x="2980" y="1339"/>
                    <a:pt x="2938" y="1516"/>
                  </a:cubicBezTo>
                  <a:cubicBezTo>
                    <a:pt x="2887" y="1692"/>
                    <a:pt x="2835" y="1879"/>
                    <a:pt x="2804" y="2056"/>
                  </a:cubicBezTo>
                  <a:cubicBezTo>
                    <a:pt x="2793" y="2098"/>
                    <a:pt x="2783" y="2149"/>
                    <a:pt x="2783" y="2191"/>
                  </a:cubicBezTo>
                  <a:cubicBezTo>
                    <a:pt x="2772" y="2212"/>
                    <a:pt x="2772" y="2232"/>
                    <a:pt x="2772" y="2264"/>
                  </a:cubicBezTo>
                  <a:lnTo>
                    <a:pt x="2762" y="2295"/>
                  </a:lnTo>
                  <a:lnTo>
                    <a:pt x="2762" y="2326"/>
                  </a:lnTo>
                  <a:cubicBezTo>
                    <a:pt x="2751" y="2409"/>
                    <a:pt x="2741" y="2502"/>
                    <a:pt x="2741" y="2596"/>
                  </a:cubicBezTo>
                  <a:cubicBezTo>
                    <a:pt x="2741" y="2689"/>
                    <a:pt x="2751" y="2772"/>
                    <a:pt x="2751" y="2866"/>
                  </a:cubicBezTo>
                  <a:cubicBezTo>
                    <a:pt x="2762" y="2959"/>
                    <a:pt x="2772" y="3053"/>
                    <a:pt x="2793" y="3136"/>
                  </a:cubicBezTo>
                  <a:cubicBezTo>
                    <a:pt x="2804" y="3229"/>
                    <a:pt x="2825" y="3312"/>
                    <a:pt x="2855" y="3406"/>
                  </a:cubicBezTo>
                  <a:cubicBezTo>
                    <a:pt x="2876" y="3489"/>
                    <a:pt x="2908" y="3572"/>
                    <a:pt x="2949" y="3655"/>
                  </a:cubicBezTo>
                  <a:cubicBezTo>
                    <a:pt x="2991" y="3738"/>
                    <a:pt x="3032" y="3811"/>
                    <a:pt x="3084" y="3873"/>
                  </a:cubicBezTo>
                  <a:cubicBezTo>
                    <a:pt x="3094" y="3884"/>
                    <a:pt x="3104" y="3894"/>
                    <a:pt x="3104" y="3904"/>
                  </a:cubicBezTo>
                  <a:cubicBezTo>
                    <a:pt x="3115" y="3904"/>
                    <a:pt x="3125" y="3914"/>
                    <a:pt x="3125" y="3914"/>
                  </a:cubicBezTo>
                  <a:cubicBezTo>
                    <a:pt x="3146" y="3935"/>
                    <a:pt x="3167" y="3946"/>
                    <a:pt x="3178" y="3956"/>
                  </a:cubicBezTo>
                  <a:cubicBezTo>
                    <a:pt x="3198" y="3967"/>
                    <a:pt x="3219" y="3967"/>
                    <a:pt x="3240" y="3977"/>
                  </a:cubicBezTo>
                  <a:cubicBezTo>
                    <a:pt x="3261" y="3987"/>
                    <a:pt x="3281" y="3987"/>
                    <a:pt x="3302" y="3997"/>
                  </a:cubicBezTo>
                  <a:lnTo>
                    <a:pt x="3374" y="3997"/>
                  </a:lnTo>
                  <a:cubicBezTo>
                    <a:pt x="3437" y="3997"/>
                    <a:pt x="3499" y="3987"/>
                    <a:pt x="3551" y="3967"/>
                  </a:cubicBezTo>
                  <a:cubicBezTo>
                    <a:pt x="3593" y="3946"/>
                    <a:pt x="3634" y="3925"/>
                    <a:pt x="3665" y="3894"/>
                  </a:cubicBezTo>
                  <a:cubicBezTo>
                    <a:pt x="3697" y="3873"/>
                    <a:pt x="3717" y="3852"/>
                    <a:pt x="3738" y="3831"/>
                  </a:cubicBezTo>
                  <a:cubicBezTo>
                    <a:pt x="3884" y="3291"/>
                    <a:pt x="3665" y="2638"/>
                    <a:pt x="3967" y="2305"/>
                  </a:cubicBezTo>
                  <a:cubicBezTo>
                    <a:pt x="4070" y="2181"/>
                    <a:pt x="4237" y="2108"/>
                    <a:pt x="4517" y="2087"/>
                  </a:cubicBezTo>
                  <a:cubicBezTo>
                    <a:pt x="4548" y="2087"/>
                    <a:pt x="4579" y="2077"/>
                    <a:pt x="4610" y="2077"/>
                  </a:cubicBezTo>
                  <a:cubicBezTo>
                    <a:pt x="4662" y="2077"/>
                    <a:pt x="4724" y="2087"/>
                    <a:pt x="4797" y="2087"/>
                  </a:cubicBezTo>
                  <a:lnTo>
                    <a:pt x="5171" y="2087"/>
                  </a:lnTo>
                  <a:cubicBezTo>
                    <a:pt x="5233" y="2077"/>
                    <a:pt x="5296" y="2077"/>
                    <a:pt x="5347" y="2066"/>
                  </a:cubicBezTo>
                  <a:cubicBezTo>
                    <a:pt x="5420" y="2056"/>
                    <a:pt x="5472" y="2035"/>
                    <a:pt x="5524" y="2004"/>
                  </a:cubicBezTo>
                  <a:lnTo>
                    <a:pt x="5534" y="1994"/>
                  </a:lnTo>
                  <a:cubicBezTo>
                    <a:pt x="5617" y="1932"/>
                    <a:pt x="5586" y="1807"/>
                    <a:pt x="5534" y="1713"/>
                  </a:cubicBezTo>
                  <a:cubicBezTo>
                    <a:pt x="5296" y="1226"/>
                    <a:pt x="4953" y="84"/>
                    <a:pt x="4330" y="0"/>
                  </a:cubicBezTo>
                  <a:close/>
                </a:path>
              </a:pathLst>
            </a:custGeom>
            <a:solidFill>
              <a:srgbClr val="B8A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932;p75">
              <a:extLst>
                <a:ext uri="{FF2B5EF4-FFF2-40B4-BE49-F238E27FC236}">
                  <a16:creationId xmlns:a16="http://schemas.microsoft.com/office/drawing/2014/main" id="{480C83CB-FC08-1F7B-1E9C-A3A18C5730DA}"/>
                </a:ext>
              </a:extLst>
            </p:cNvPr>
            <p:cNvSpPr/>
            <p:nvPr/>
          </p:nvSpPr>
          <p:spPr>
            <a:xfrm>
              <a:off x="6552187" y="2889845"/>
              <a:ext cx="24951" cy="72591"/>
            </a:xfrm>
            <a:custGeom>
              <a:avLst/>
              <a:gdLst/>
              <a:ahLst/>
              <a:cxnLst/>
              <a:rect l="l" t="t" r="r" b="b"/>
              <a:pathLst>
                <a:path w="1246" h="3625" extrusionOk="0">
                  <a:moveTo>
                    <a:pt x="820" y="0"/>
                  </a:moveTo>
                  <a:lnTo>
                    <a:pt x="820" y="0"/>
                  </a:lnTo>
                  <a:cubicBezTo>
                    <a:pt x="675" y="136"/>
                    <a:pt x="561" y="291"/>
                    <a:pt x="467" y="457"/>
                  </a:cubicBezTo>
                  <a:cubicBezTo>
                    <a:pt x="363" y="623"/>
                    <a:pt x="280" y="800"/>
                    <a:pt x="208" y="987"/>
                  </a:cubicBezTo>
                  <a:cubicBezTo>
                    <a:pt x="145" y="1163"/>
                    <a:pt x="93" y="1350"/>
                    <a:pt x="52" y="1537"/>
                  </a:cubicBezTo>
                  <a:cubicBezTo>
                    <a:pt x="42" y="1589"/>
                    <a:pt x="42" y="1641"/>
                    <a:pt x="31" y="1682"/>
                  </a:cubicBezTo>
                  <a:cubicBezTo>
                    <a:pt x="21" y="1735"/>
                    <a:pt x="10" y="1786"/>
                    <a:pt x="10" y="1828"/>
                  </a:cubicBezTo>
                  <a:cubicBezTo>
                    <a:pt x="0" y="1931"/>
                    <a:pt x="0" y="2035"/>
                    <a:pt x="0" y="2129"/>
                  </a:cubicBezTo>
                  <a:cubicBezTo>
                    <a:pt x="0" y="2233"/>
                    <a:pt x="10" y="2326"/>
                    <a:pt x="21" y="2420"/>
                  </a:cubicBezTo>
                  <a:cubicBezTo>
                    <a:pt x="42" y="2524"/>
                    <a:pt x="52" y="2617"/>
                    <a:pt x="72" y="2711"/>
                  </a:cubicBezTo>
                  <a:cubicBezTo>
                    <a:pt x="125" y="2907"/>
                    <a:pt x="187" y="3094"/>
                    <a:pt x="291" y="3260"/>
                  </a:cubicBezTo>
                  <a:cubicBezTo>
                    <a:pt x="342" y="3354"/>
                    <a:pt x="405" y="3437"/>
                    <a:pt x="478" y="3500"/>
                  </a:cubicBezTo>
                  <a:lnTo>
                    <a:pt x="508" y="3530"/>
                  </a:lnTo>
                  <a:cubicBezTo>
                    <a:pt x="519" y="3541"/>
                    <a:pt x="529" y="3541"/>
                    <a:pt x="550" y="3551"/>
                  </a:cubicBezTo>
                  <a:cubicBezTo>
                    <a:pt x="571" y="3572"/>
                    <a:pt x="591" y="3583"/>
                    <a:pt x="623" y="3593"/>
                  </a:cubicBezTo>
                  <a:cubicBezTo>
                    <a:pt x="675" y="3613"/>
                    <a:pt x="727" y="3624"/>
                    <a:pt x="778" y="3624"/>
                  </a:cubicBezTo>
                  <a:lnTo>
                    <a:pt x="799" y="3624"/>
                  </a:lnTo>
                  <a:cubicBezTo>
                    <a:pt x="893" y="3624"/>
                    <a:pt x="986" y="3593"/>
                    <a:pt x="1069" y="3541"/>
                  </a:cubicBezTo>
                  <a:cubicBezTo>
                    <a:pt x="1111" y="3520"/>
                    <a:pt x="1142" y="3489"/>
                    <a:pt x="1173" y="3447"/>
                  </a:cubicBezTo>
                  <a:cubicBezTo>
                    <a:pt x="1184" y="3437"/>
                    <a:pt x="1194" y="3417"/>
                    <a:pt x="1204" y="3406"/>
                  </a:cubicBezTo>
                  <a:cubicBezTo>
                    <a:pt x="1225" y="3375"/>
                    <a:pt x="1235" y="3354"/>
                    <a:pt x="1246" y="3323"/>
                  </a:cubicBezTo>
                  <a:lnTo>
                    <a:pt x="1246" y="3323"/>
                  </a:lnTo>
                  <a:cubicBezTo>
                    <a:pt x="1235" y="3334"/>
                    <a:pt x="1225" y="3344"/>
                    <a:pt x="1225" y="3364"/>
                  </a:cubicBezTo>
                  <a:cubicBezTo>
                    <a:pt x="1204" y="3385"/>
                    <a:pt x="1184" y="3406"/>
                    <a:pt x="1152" y="3427"/>
                  </a:cubicBezTo>
                  <a:cubicBezTo>
                    <a:pt x="1121" y="3458"/>
                    <a:pt x="1080" y="3479"/>
                    <a:pt x="1038" y="3500"/>
                  </a:cubicBezTo>
                  <a:cubicBezTo>
                    <a:pt x="986" y="3520"/>
                    <a:pt x="924" y="3530"/>
                    <a:pt x="861" y="3530"/>
                  </a:cubicBezTo>
                  <a:lnTo>
                    <a:pt x="789" y="3530"/>
                  </a:lnTo>
                  <a:cubicBezTo>
                    <a:pt x="768" y="3520"/>
                    <a:pt x="748" y="3520"/>
                    <a:pt x="727" y="3510"/>
                  </a:cubicBezTo>
                  <a:cubicBezTo>
                    <a:pt x="706" y="3500"/>
                    <a:pt x="685" y="3500"/>
                    <a:pt x="665" y="3489"/>
                  </a:cubicBezTo>
                  <a:cubicBezTo>
                    <a:pt x="654" y="3479"/>
                    <a:pt x="633" y="3468"/>
                    <a:pt x="612" y="3447"/>
                  </a:cubicBezTo>
                  <a:cubicBezTo>
                    <a:pt x="612" y="3447"/>
                    <a:pt x="602" y="3437"/>
                    <a:pt x="591" y="3437"/>
                  </a:cubicBezTo>
                  <a:cubicBezTo>
                    <a:pt x="591" y="3427"/>
                    <a:pt x="581" y="3417"/>
                    <a:pt x="571" y="3406"/>
                  </a:cubicBezTo>
                  <a:cubicBezTo>
                    <a:pt x="519" y="3344"/>
                    <a:pt x="478" y="3271"/>
                    <a:pt x="436" y="3188"/>
                  </a:cubicBezTo>
                  <a:cubicBezTo>
                    <a:pt x="395" y="3105"/>
                    <a:pt x="363" y="3022"/>
                    <a:pt x="342" y="2939"/>
                  </a:cubicBezTo>
                  <a:cubicBezTo>
                    <a:pt x="312" y="2845"/>
                    <a:pt x="291" y="2762"/>
                    <a:pt x="280" y="2669"/>
                  </a:cubicBezTo>
                  <a:cubicBezTo>
                    <a:pt x="259" y="2586"/>
                    <a:pt x="249" y="2492"/>
                    <a:pt x="238" y="2399"/>
                  </a:cubicBezTo>
                  <a:cubicBezTo>
                    <a:pt x="238" y="2305"/>
                    <a:pt x="228" y="2222"/>
                    <a:pt x="228" y="2129"/>
                  </a:cubicBezTo>
                  <a:cubicBezTo>
                    <a:pt x="228" y="2035"/>
                    <a:pt x="238" y="1942"/>
                    <a:pt x="249" y="1859"/>
                  </a:cubicBezTo>
                  <a:lnTo>
                    <a:pt x="249" y="1828"/>
                  </a:lnTo>
                  <a:lnTo>
                    <a:pt x="259" y="1797"/>
                  </a:lnTo>
                  <a:cubicBezTo>
                    <a:pt x="259" y="1765"/>
                    <a:pt x="259" y="1745"/>
                    <a:pt x="270" y="1724"/>
                  </a:cubicBezTo>
                  <a:cubicBezTo>
                    <a:pt x="270" y="1682"/>
                    <a:pt x="280" y="1631"/>
                    <a:pt x="291" y="1589"/>
                  </a:cubicBezTo>
                  <a:cubicBezTo>
                    <a:pt x="322" y="1412"/>
                    <a:pt x="374" y="1225"/>
                    <a:pt x="425" y="1049"/>
                  </a:cubicBezTo>
                  <a:cubicBezTo>
                    <a:pt x="467" y="872"/>
                    <a:pt x="529" y="696"/>
                    <a:pt x="591" y="519"/>
                  </a:cubicBezTo>
                  <a:cubicBezTo>
                    <a:pt x="623" y="436"/>
                    <a:pt x="665" y="353"/>
                    <a:pt x="695" y="260"/>
                  </a:cubicBezTo>
                  <a:cubicBezTo>
                    <a:pt x="737" y="177"/>
                    <a:pt x="778" y="94"/>
                    <a:pt x="8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933;p75">
              <a:extLst>
                <a:ext uri="{FF2B5EF4-FFF2-40B4-BE49-F238E27FC236}">
                  <a16:creationId xmlns:a16="http://schemas.microsoft.com/office/drawing/2014/main" id="{2E90DCD7-EC7B-79E8-0C73-9A05CFDB38A0}"/>
                </a:ext>
              </a:extLst>
            </p:cNvPr>
            <p:cNvSpPr/>
            <p:nvPr/>
          </p:nvSpPr>
          <p:spPr>
            <a:xfrm>
              <a:off x="6529098" y="2898155"/>
              <a:ext cx="17902" cy="66363"/>
            </a:xfrm>
            <a:custGeom>
              <a:avLst/>
              <a:gdLst/>
              <a:ahLst/>
              <a:cxnLst/>
              <a:rect l="l" t="t" r="r" b="b"/>
              <a:pathLst>
                <a:path w="894" h="3314" extrusionOk="0">
                  <a:moveTo>
                    <a:pt x="530" y="1"/>
                  </a:moveTo>
                  <a:cubicBezTo>
                    <a:pt x="478" y="53"/>
                    <a:pt x="436" y="115"/>
                    <a:pt x="395" y="187"/>
                  </a:cubicBezTo>
                  <a:cubicBezTo>
                    <a:pt x="353" y="250"/>
                    <a:pt x="312" y="323"/>
                    <a:pt x="281" y="395"/>
                  </a:cubicBezTo>
                  <a:cubicBezTo>
                    <a:pt x="208" y="531"/>
                    <a:pt x="156" y="686"/>
                    <a:pt x="115" y="831"/>
                  </a:cubicBezTo>
                  <a:cubicBezTo>
                    <a:pt x="32" y="1143"/>
                    <a:pt x="0" y="1465"/>
                    <a:pt x="21" y="1776"/>
                  </a:cubicBezTo>
                  <a:cubicBezTo>
                    <a:pt x="21" y="1860"/>
                    <a:pt x="32" y="1943"/>
                    <a:pt x="32" y="2015"/>
                  </a:cubicBezTo>
                  <a:cubicBezTo>
                    <a:pt x="42" y="2098"/>
                    <a:pt x="62" y="2171"/>
                    <a:pt x="73" y="2254"/>
                  </a:cubicBezTo>
                  <a:cubicBezTo>
                    <a:pt x="115" y="2409"/>
                    <a:pt x="156" y="2566"/>
                    <a:pt x="219" y="2711"/>
                  </a:cubicBezTo>
                  <a:cubicBezTo>
                    <a:pt x="249" y="2783"/>
                    <a:pt x="291" y="2856"/>
                    <a:pt x="332" y="2929"/>
                  </a:cubicBezTo>
                  <a:cubicBezTo>
                    <a:pt x="374" y="2991"/>
                    <a:pt x="415" y="3064"/>
                    <a:pt x="468" y="3126"/>
                  </a:cubicBezTo>
                  <a:cubicBezTo>
                    <a:pt x="489" y="3136"/>
                    <a:pt x="499" y="3157"/>
                    <a:pt x="509" y="3168"/>
                  </a:cubicBezTo>
                  <a:lnTo>
                    <a:pt x="530" y="3189"/>
                  </a:lnTo>
                  <a:cubicBezTo>
                    <a:pt x="540" y="3198"/>
                    <a:pt x="551" y="3209"/>
                    <a:pt x="561" y="3209"/>
                  </a:cubicBezTo>
                  <a:cubicBezTo>
                    <a:pt x="592" y="3240"/>
                    <a:pt x="623" y="3261"/>
                    <a:pt x="665" y="3282"/>
                  </a:cubicBezTo>
                  <a:cubicBezTo>
                    <a:pt x="685" y="3292"/>
                    <a:pt x="717" y="3302"/>
                    <a:pt x="738" y="3313"/>
                  </a:cubicBezTo>
                  <a:lnTo>
                    <a:pt x="789" y="3313"/>
                  </a:lnTo>
                  <a:cubicBezTo>
                    <a:pt x="810" y="3313"/>
                    <a:pt x="831" y="3313"/>
                    <a:pt x="852" y="3302"/>
                  </a:cubicBezTo>
                  <a:cubicBezTo>
                    <a:pt x="852" y="3292"/>
                    <a:pt x="862" y="3292"/>
                    <a:pt x="872" y="3282"/>
                  </a:cubicBezTo>
                  <a:cubicBezTo>
                    <a:pt x="883" y="3282"/>
                    <a:pt x="883" y="3272"/>
                    <a:pt x="893" y="3261"/>
                  </a:cubicBezTo>
                  <a:lnTo>
                    <a:pt x="893" y="3261"/>
                  </a:lnTo>
                  <a:cubicBezTo>
                    <a:pt x="872" y="3272"/>
                    <a:pt x="862" y="3272"/>
                    <a:pt x="842" y="3282"/>
                  </a:cubicBezTo>
                  <a:lnTo>
                    <a:pt x="821" y="3282"/>
                  </a:lnTo>
                  <a:cubicBezTo>
                    <a:pt x="810" y="3282"/>
                    <a:pt x="800" y="3272"/>
                    <a:pt x="789" y="3272"/>
                  </a:cubicBezTo>
                  <a:cubicBezTo>
                    <a:pt x="759" y="3261"/>
                    <a:pt x="727" y="3240"/>
                    <a:pt x="706" y="3219"/>
                  </a:cubicBezTo>
                  <a:cubicBezTo>
                    <a:pt x="675" y="3198"/>
                    <a:pt x="655" y="3168"/>
                    <a:pt x="634" y="3136"/>
                  </a:cubicBezTo>
                  <a:cubicBezTo>
                    <a:pt x="634" y="3136"/>
                    <a:pt x="623" y="3126"/>
                    <a:pt x="623" y="3115"/>
                  </a:cubicBezTo>
                  <a:lnTo>
                    <a:pt x="613" y="3095"/>
                  </a:lnTo>
                  <a:cubicBezTo>
                    <a:pt x="602" y="3074"/>
                    <a:pt x="592" y="3064"/>
                    <a:pt x="582" y="3043"/>
                  </a:cubicBezTo>
                  <a:cubicBezTo>
                    <a:pt x="509" y="2919"/>
                    <a:pt x="447" y="2783"/>
                    <a:pt x="405" y="2638"/>
                  </a:cubicBezTo>
                  <a:cubicBezTo>
                    <a:pt x="385" y="2576"/>
                    <a:pt x="364" y="2503"/>
                    <a:pt x="343" y="2430"/>
                  </a:cubicBezTo>
                  <a:cubicBezTo>
                    <a:pt x="332" y="2358"/>
                    <a:pt x="312" y="2285"/>
                    <a:pt x="302" y="2213"/>
                  </a:cubicBezTo>
                  <a:lnTo>
                    <a:pt x="270" y="1994"/>
                  </a:lnTo>
                  <a:cubicBezTo>
                    <a:pt x="270" y="1911"/>
                    <a:pt x="260" y="1839"/>
                    <a:pt x="260" y="1766"/>
                  </a:cubicBezTo>
                  <a:cubicBezTo>
                    <a:pt x="239" y="1475"/>
                    <a:pt x="260" y="1174"/>
                    <a:pt x="302" y="873"/>
                  </a:cubicBezTo>
                  <a:cubicBezTo>
                    <a:pt x="343" y="582"/>
                    <a:pt x="415" y="28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934;p75">
              <a:extLst>
                <a:ext uri="{FF2B5EF4-FFF2-40B4-BE49-F238E27FC236}">
                  <a16:creationId xmlns:a16="http://schemas.microsoft.com/office/drawing/2014/main" id="{743ACC88-B98B-14A1-1454-0EDB32754621}"/>
                </a:ext>
              </a:extLst>
            </p:cNvPr>
            <p:cNvSpPr/>
            <p:nvPr/>
          </p:nvSpPr>
          <p:spPr>
            <a:xfrm>
              <a:off x="6512878" y="2908548"/>
              <a:ext cx="14778" cy="54088"/>
            </a:xfrm>
            <a:custGeom>
              <a:avLst/>
              <a:gdLst/>
              <a:ahLst/>
              <a:cxnLst/>
              <a:rect l="l" t="t" r="r" b="b"/>
              <a:pathLst>
                <a:path w="738" h="2701" extrusionOk="0">
                  <a:moveTo>
                    <a:pt x="343" y="1"/>
                  </a:moveTo>
                  <a:cubicBezTo>
                    <a:pt x="323" y="32"/>
                    <a:pt x="302" y="53"/>
                    <a:pt x="291" y="84"/>
                  </a:cubicBezTo>
                  <a:cubicBezTo>
                    <a:pt x="270" y="105"/>
                    <a:pt x="260" y="136"/>
                    <a:pt x="240" y="157"/>
                  </a:cubicBezTo>
                  <a:cubicBezTo>
                    <a:pt x="229" y="188"/>
                    <a:pt x="219" y="219"/>
                    <a:pt x="198" y="240"/>
                  </a:cubicBezTo>
                  <a:lnTo>
                    <a:pt x="166" y="333"/>
                  </a:lnTo>
                  <a:cubicBezTo>
                    <a:pt x="115" y="448"/>
                    <a:pt x="83" y="561"/>
                    <a:pt x="63" y="686"/>
                  </a:cubicBezTo>
                  <a:cubicBezTo>
                    <a:pt x="11" y="935"/>
                    <a:pt x="0" y="1184"/>
                    <a:pt x="32" y="1434"/>
                  </a:cubicBezTo>
                  <a:cubicBezTo>
                    <a:pt x="53" y="1683"/>
                    <a:pt x="125" y="1932"/>
                    <a:pt x="229" y="2160"/>
                  </a:cubicBezTo>
                  <a:cubicBezTo>
                    <a:pt x="291" y="2264"/>
                    <a:pt x="364" y="2379"/>
                    <a:pt x="447" y="2472"/>
                  </a:cubicBezTo>
                  <a:lnTo>
                    <a:pt x="478" y="2503"/>
                  </a:lnTo>
                  <a:lnTo>
                    <a:pt x="509" y="2534"/>
                  </a:lnTo>
                  <a:cubicBezTo>
                    <a:pt x="530" y="2555"/>
                    <a:pt x="561" y="2576"/>
                    <a:pt x="582" y="2596"/>
                  </a:cubicBezTo>
                  <a:lnTo>
                    <a:pt x="602" y="2617"/>
                  </a:lnTo>
                  <a:lnTo>
                    <a:pt x="613" y="2628"/>
                  </a:lnTo>
                  <a:lnTo>
                    <a:pt x="655" y="2659"/>
                  </a:lnTo>
                  <a:cubicBezTo>
                    <a:pt x="686" y="2670"/>
                    <a:pt x="706" y="2690"/>
                    <a:pt x="738" y="2700"/>
                  </a:cubicBezTo>
                  <a:cubicBezTo>
                    <a:pt x="582" y="2513"/>
                    <a:pt x="478" y="2306"/>
                    <a:pt x="406" y="2077"/>
                  </a:cubicBezTo>
                  <a:cubicBezTo>
                    <a:pt x="333" y="1860"/>
                    <a:pt x="291" y="1641"/>
                    <a:pt x="270" y="1403"/>
                  </a:cubicBezTo>
                  <a:cubicBezTo>
                    <a:pt x="240" y="1174"/>
                    <a:pt x="240" y="946"/>
                    <a:pt x="249" y="707"/>
                  </a:cubicBezTo>
                  <a:lnTo>
                    <a:pt x="281" y="365"/>
                  </a:lnTo>
                  <a:lnTo>
                    <a:pt x="291" y="271"/>
                  </a:lnTo>
                  <a:cubicBezTo>
                    <a:pt x="302" y="240"/>
                    <a:pt x="302" y="208"/>
                    <a:pt x="312" y="178"/>
                  </a:cubicBezTo>
                  <a:cubicBezTo>
                    <a:pt x="312" y="157"/>
                    <a:pt x="323" y="125"/>
                    <a:pt x="323" y="95"/>
                  </a:cubicBezTo>
                  <a:cubicBezTo>
                    <a:pt x="333" y="63"/>
                    <a:pt x="333" y="32"/>
                    <a:pt x="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935;p75">
              <a:extLst>
                <a:ext uri="{FF2B5EF4-FFF2-40B4-BE49-F238E27FC236}">
                  <a16:creationId xmlns:a16="http://schemas.microsoft.com/office/drawing/2014/main" id="{8CDE4B47-93CC-D934-F03B-2171CA6F84A5}"/>
                </a:ext>
              </a:extLst>
            </p:cNvPr>
            <p:cNvSpPr/>
            <p:nvPr/>
          </p:nvSpPr>
          <p:spPr>
            <a:xfrm>
              <a:off x="6679426" y="2916258"/>
              <a:ext cx="113121" cy="95659"/>
            </a:xfrm>
            <a:custGeom>
              <a:avLst/>
              <a:gdLst/>
              <a:ahLst/>
              <a:cxnLst/>
              <a:rect l="l" t="t" r="r" b="b"/>
              <a:pathLst>
                <a:path w="5649" h="4777" extrusionOk="0">
                  <a:moveTo>
                    <a:pt x="2004" y="924"/>
                  </a:moveTo>
                  <a:lnTo>
                    <a:pt x="2004" y="924"/>
                  </a:lnTo>
                  <a:cubicBezTo>
                    <a:pt x="1973" y="945"/>
                    <a:pt x="1952" y="956"/>
                    <a:pt x="1932" y="976"/>
                  </a:cubicBezTo>
                  <a:cubicBezTo>
                    <a:pt x="1911" y="986"/>
                    <a:pt x="1890" y="1007"/>
                    <a:pt x="1858" y="1028"/>
                  </a:cubicBezTo>
                  <a:lnTo>
                    <a:pt x="1796" y="1080"/>
                  </a:lnTo>
                  <a:lnTo>
                    <a:pt x="1745" y="1142"/>
                  </a:lnTo>
                  <a:cubicBezTo>
                    <a:pt x="1662" y="1215"/>
                    <a:pt x="1599" y="1298"/>
                    <a:pt x="1537" y="1392"/>
                  </a:cubicBezTo>
                  <a:cubicBezTo>
                    <a:pt x="1412" y="1558"/>
                    <a:pt x="1319" y="1755"/>
                    <a:pt x="1256" y="1962"/>
                  </a:cubicBezTo>
                  <a:cubicBezTo>
                    <a:pt x="1194" y="2160"/>
                    <a:pt x="1152" y="2378"/>
                    <a:pt x="1122" y="2596"/>
                  </a:cubicBezTo>
                  <a:cubicBezTo>
                    <a:pt x="1111" y="2710"/>
                    <a:pt x="1090" y="2814"/>
                    <a:pt x="1080" y="2928"/>
                  </a:cubicBezTo>
                  <a:cubicBezTo>
                    <a:pt x="1069" y="2991"/>
                    <a:pt x="1069" y="3042"/>
                    <a:pt x="1059" y="3104"/>
                  </a:cubicBezTo>
                  <a:cubicBezTo>
                    <a:pt x="1049" y="3157"/>
                    <a:pt x="1039" y="3219"/>
                    <a:pt x="1028" y="3270"/>
                  </a:cubicBezTo>
                  <a:cubicBezTo>
                    <a:pt x="1018" y="3219"/>
                    <a:pt x="997" y="3157"/>
                    <a:pt x="986" y="3104"/>
                  </a:cubicBezTo>
                  <a:cubicBezTo>
                    <a:pt x="986" y="3074"/>
                    <a:pt x="976" y="3042"/>
                    <a:pt x="976" y="3021"/>
                  </a:cubicBezTo>
                  <a:cubicBezTo>
                    <a:pt x="965" y="2991"/>
                    <a:pt x="965" y="2959"/>
                    <a:pt x="965" y="2928"/>
                  </a:cubicBezTo>
                  <a:cubicBezTo>
                    <a:pt x="945" y="2814"/>
                    <a:pt x="935" y="2700"/>
                    <a:pt x="935" y="2585"/>
                  </a:cubicBezTo>
                  <a:cubicBezTo>
                    <a:pt x="924" y="2357"/>
                    <a:pt x="956" y="2118"/>
                    <a:pt x="1028" y="1890"/>
                  </a:cubicBezTo>
                  <a:cubicBezTo>
                    <a:pt x="1101" y="1662"/>
                    <a:pt x="1225" y="1443"/>
                    <a:pt x="1392" y="1267"/>
                  </a:cubicBezTo>
                  <a:cubicBezTo>
                    <a:pt x="1475" y="1173"/>
                    <a:pt x="1568" y="1101"/>
                    <a:pt x="1672" y="1039"/>
                  </a:cubicBezTo>
                  <a:cubicBezTo>
                    <a:pt x="1775" y="986"/>
                    <a:pt x="1890" y="945"/>
                    <a:pt x="2004" y="924"/>
                  </a:cubicBezTo>
                  <a:close/>
                  <a:moveTo>
                    <a:pt x="3146" y="1371"/>
                  </a:moveTo>
                  <a:lnTo>
                    <a:pt x="3146" y="1371"/>
                  </a:lnTo>
                  <a:cubicBezTo>
                    <a:pt x="3125" y="1392"/>
                    <a:pt x="3094" y="1412"/>
                    <a:pt x="3074" y="1433"/>
                  </a:cubicBezTo>
                  <a:cubicBezTo>
                    <a:pt x="3053" y="1454"/>
                    <a:pt x="3032" y="1464"/>
                    <a:pt x="3001" y="1485"/>
                  </a:cubicBezTo>
                  <a:lnTo>
                    <a:pt x="2938" y="1547"/>
                  </a:lnTo>
                  <a:lnTo>
                    <a:pt x="2876" y="1609"/>
                  </a:lnTo>
                  <a:cubicBezTo>
                    <a:pt x="2793" y="1692"/>
                    <a:pt x="2721" y="1775"/>
                    <a:pt x="2658" y="1879"/>
                  </a:cubicBezTo>
                  <a:cubicBezTo>
                    <a:pt x="2523" y="2066"/>
                    <a:pt x="2430" y="2274"/>
                    <a:pt x="2357" y="2492"/>
                  </a:cubicBezTo>
                  <a:cubicBezTo>
                    <a:pt x="2285" y="2700"/>
                    <a:pt x="2232" y="2928"/>
                    <a:pt x="2191" y="3167"/>
                  </a:cubicBezTo>
                  <a:cubicBezTo>
                    <a:pt x="2170" y="3281"/>
                    <a:pt x="2149" y="3406"/>
                    <a:pt x="2128" y="3520"/>
                  </a:cubicBezTo>
                  <a:cubicBezTo>
                    <a:pt x="2118" y="3582"/>
                    <a:pt x="2108" y="3644"/>
                    <a:pt x="2098" y="3697"/>
                  </a:cubicBezTo>
                  <a:lnTo>
                    <a:pt x="2066" y="3883"/>
                  </a:lnTo>
                  <a:cubicBezTo>
                    <a:pt x="2045" y="3821"/>
                    <a:pt x="2045" y="3759"/>
                    <a:pt x="2035" y="3697"/>
                  </a:cubicBezTo>
                  <a:cubicBezTo>
                    <a:pt x="2025" y="3665"/>
                    <a:pt x="2025" y="3634"/>
                    <a:pt x="2025" y="3603"/>
                  </a:cubicBezTo>
                  <a:cubicBezTo>
                    <a:pt x="2015" y="3572"/>
                    <a:pt x="2015" y="3540"/>
                    <a:pt x="2015" y="3520"/>
                  </a:cubicBezTo>
                  <a:cubicBezTo>
                    <a:pt x="2004" y="3395"/>
                    <a:pt x="2004" y="3270"/>
                    <a:pt x="2004" y="3146"/>
                  </a:cubicBezTo>
                  <a:cubicBezTo>
                    <a:pt x="2015" y="2897"/>
                    <a:pt x="2045" y="2647"/>
                    <a:pt x="2128" y="2409"/>
                  </a:cubicBezTo>
                  <a:cubicBezTo>
                    <a:pt x="2201" y="2170"/>
                    <a:pt x="2336" y="1941"/>
                    <a:pt x="2502" y="1755"/>
                  </a:cubicBezTo>
                  <a:cubicBezTo>
                    <a:pt x="2596" y="1662"/>
                    <a:pt x="2689" y="1578"/>
                    <a:pt x="2804" y="1516"/>
                  </a:cubicBezTo>
                  <a:cubicBezTo>
                    <a:pt x="2824" y="1495"/>
                    <a:pt x="2855" y="1485"/>
                    <a:pt x="2887" y="1464"/>
                  </a:cubicBezTo>
                  <a:cubicBezTo>
                    <a:pt x="2907" y="1454"/>
                    <a:pt x="2938" y="1443"/>
                    <a:pt x="2970" y="1433"/>
                  </a:cubicBezTo>
                  <a:cubicBezTo>
                    <a:pt x="3001" y="1422"/>
                    <a:pt x="3032" y="1412"/>
                    <a:pt x="3053" y="1402"/>
                  </a:cubicBezTo>
                  <a:lnTo>
                    <a:pt x="3146" y="1371"/>
                  </a:lnTo>
                  <a:close/>
                  <a:moveTo>
                    <a:pt x="3987" y="2191"/>
                  </a:moveTo>
                  <a:lnTo>
                    <a:pt x="3987" y="2191"/>
                  </a:lnTo>
                  <a:cubicBezTo>
                    <a:pt x="3976" y="2211"/>
                    <a:pt x="3956" y="2232"/>
                    <a:pt x="3946" y="2253"/>
                  </a:cubicBezTo>
                  <a:cubicBezTo>
                    <a:pt x="3925" y="2264"/>
                    <a:pt x="3904" y="2285"/>
                    <a:pt x="3893" y="2305"/>
                  </a:cubicBezTo>
                  <a:cubicBezTo>
                    <a:pt x="3873" y="2326"/>
                    <a:pt x="3863" y="2347"/>
                    <a:pt x="3842" y="2368"/>
                  </a:cubicBezTo>
                  <a:lnTo>
                    <a:pt x="3800" y="2430"/>
                  </a:lnTo>
                  <a:cubicBezTo>
                    <a:pt x="3738" y="2502"/>
                    <a:pt x="3686" y="2585"/>
                    <a:pt x="3644" y="2668"/>
                  </a:cubicBezTo>
                  <a:cubicBezTo>
                    <a:pt x="3540" y="2834"/>
                    <a:pt x="3468" y="3011"/>
                    <a:pt x="3395" y="3198"/>
                  </a:cubicBezTo>
                  <a:cubicBezTo>
                    <a:pt x="3333" y="3374"/>
                    <a:pt x="3281" y="3561"/>
                    <a:pt x="3219" y="3759"/>
                  </a:cubicBezTo>
                  <a:cubicBezTo>
                    <a:pt x="3198" y="3852"/>
                    <a:pt x="3167" y="3946"/>
                    <a:pt x="3136" y="4050"/>
                  </a:cubicBezTo>
                  <a:cubicBezTo>
                    <a:pt x="3125" y="4091"/>
                    <a:pt x="3104" y="4143"/>
                    <a:pt x="3084" y="4195"/>
                  </a:cubicBezTo>
                  <a:cubicBezTo>
                    <a:pt x="3074" y="4236"/>
                    <a:pt x="3053" y="4288"/>
                    <a:pt x="3032" y="4340"/>
                  </a:cubicBezTo>
                  <a:cubicBezTo>
                    <a:pt x="3032" y="4288"/>
                    <a:pt x="3021" y="4236"/>
                    <a:pt x="3021" y="4184"/>
                  </a:cubicBezTo>
                  <a:lnTo>
                    <a:pt x="3021" y="4029"/>
                  </a:lnTo>
                  <a:cubicBezTo>
                    <a:pt x="3021" y="3925"/>
                    <a:pt x="3021" y="3821"/>
                    <a:pt x="3032" y="3717"/>
                  </a:cubicBezTo>
                  <a:cubicBezTo>
                    <a:pt x="3053" y="3520"/>
                    <a:pt x="3104" y="3312"/>
                    <a:pt x="3177" y="3115"/>
                  </a:cubicBezTo>
                  <a:cubicBezTo>
                    <a:pt x="3240" y="2917"/>
                    <a:pt x="3344" y="2721"/>
                    <a:pt x="3489" y="2564"/>
                  </a:cubicBezTo>
                  <a:cubicBezTo>
                    <a:pt x="3551" y="2481"/>
                    <a:pt x="3634" y="2409"/>
                    <a:pt x="3717" y="2336"/>
                  </a:cubicBezTo>
                  <a:cubicBezTo>
                    <a:pt x="3738" y="2326"/>
                    <a:pt x="3759" y="2315"/>
                    <a:pt x="3780" y="2294"/>
                  </a:cubicBezTo>
                  <a:cubicBezTo>
                    <a:pt x="3800" y="2285"/>
                    <a:pt x="3821" y="2264"/>
                    <a:pt x="3852" y="2253"/>
                  </a:cubicBezTo>
                  <a:lnTo>
                    <a:pt x="3914" y="2222"/>
                  </a:lnTo>
                  <a:cubicBezTo>
                    <a:pt x="3946" y="2211"/>
                    <a:pt x="3967" y="2201"/>
                    <a:pt x="3987" y="2191"/>
                  </a:cubicBezTo>
                  <a:close/>
                  <a:moveTo>
                    <a:pt x="2025" y="0"/>
                  </a:moveTo>
                  <a:cubicBezTo>
                    <a:pt x="1526" y="0"/>
                    <a:pt x="841" y="353"/>
                    <a:pt x="612" y="623"/>
                  </a:cubicBezTo>
                  <a:cubicBezTo>
                    <a:pt x="612" y="633"/>
                    <a:pt x="603" y="644"/>
                    <a:pt x="603" y="654"/>
                  </a:cubicBezTo>
                  <a:cubicBezTo>
                    <a:pt x="176" y="1173"/>
                    <a:pt x="0" y="1879"/>
                    <a:pt x="135" y="2544"/>
                  </a:cubicBezTo>
                  <a:cubicBezTo>
                    <a:pt x="146" y="2596"/>
                    <a:pt x="166" y="2658"/>
                    <a:pt x="176" y="2710"/>
                  </a:cubicBezTo>
                  <a:cubicBezTo>
                    <a:pt x="208" y="2793"/>
                    <a:pt x="239" y="2887"/>
                    <a:pt x="280" y="2959"/>
                  </a:cubicBezTo>
                  <a:lnTo>
                    <a:pt x="301" y="2959"/>
                  </a:lnTo>
                  <a:cubicBezTo>
                    <a:pt x="343" y="2959"/>
                    <a:pt x="395" y="2991"/>
                    <a:pt x="436" y="3011"/>
                  </a:cubicBezTo>
                  <a:cubicBezTo>
                    <a:pt x="603" y="3125"/>
                    <a:pt x="789" y="3219"/>
                    <a:pt x="976" y="3323"/>
                  </a:cubicBezTo>
                  <a:cubicBezTo>
                    <a:pt x="997" y="3312"/>
                    <a:pt x="1018" y="3302"/>
                    <a:pt x="1028" y="3291"/>
                  </a:cubicBezTo>
                  <a:cubicBezTo>
                    <a:pt x="1039" y="3323"/>
                    <a:pt x="1039" y="3344"/>
                    <a:pt x="1049" y="3364"/>
                  </a:cubicBezTo>
                  <a:cubicBezTo>
                    <a:pt x="1288" y="3499"/>
                    <a:pt x="1526" y="3644"/>
                    <a:pt x="1703" y="3821"/>
                  </a:cubicBezTo>
                  <a:cubicBezTo>
                    <a:pt x="1734" y="3852"/>
                    <a:pt x="1775" y="3883"/>
                    <a:pt x="1807" y="3925"/>
                  </a:cubicBezTo>
                  <a:cubicBezTo>
                    <a:pt x="1879" y="3925"/>
                    <a:pt x="1952" y="3914"/>
                    <a:pt x="2015" y="3893"/>
                  </a:cubicBezTo>
                  <a:cubicBezTo>
                    <a:pt x="2087" y="4163"/>
                    <a:pt x="2388" y="4361"/>
                    <a:pt x="2679" y="4361"/>
                  </a:cubicBezTo>
                  <a:cubicBezTo>
                    <a:pt x="2781" y="4361"/>
                    <a:pt x="2883" y="4331"/>
                    <a:pt x="2965" y="4281"/>
                  </a:cubicBezTo>
                  <a:lnTo>
                    <a:pt x="2965" y="4281"/>
                  </a:lnTo>
                  <a:cubicBezTo>
                    <a:pt x="2900" y="4324"/>
                    <a:pt x="2972" y="4415"/>
                    <a:pt x="3074" y="4506"/>
                  </a:cubicBezTo>
                  <a:cubicBezTo>
                    <a:pt x="3219" y="4631"/>
                    <a:pt x="3437" y="4766"/>
                    <a:pt x="3489" y="4766"/>
                  </a:cubicBezTo>
                  <a:cubicBezTo>
                    <a:pt x="3520" y="4776"/>
                    <a:pt x="3551" y="4776"/>
                    <a:pt x="3572" y="4776"/>
                  </a:cubicBezTo>
                  <a:cubicBezTo>
                    <a:pt x="3655" y="4776"/>
                    <a:pt x="3717" y="4756"/>
                    <a:pt x="3780" y="4724"/>
                  </a:cubicBezTo>
                  <a:cubicBezTo>
                    <a:pt x="3935" y="4641"/>
                    <a:pt x="4008" y="4454"/>
                    <a:pt x="4112" y="4278"/>
                  </a:cubicBezTo>
                  <a:cubicBezTo>
                    <a:pt x="4309" y="3935"/>
                    <a:pt x="4599" y="3634"/>
                    <a:pt x="4952" y="3427"/>
                  </a:cubicBezTo>
                  <a:cubicBezTo>
                    <a:pt x="5005" y="3385"/>
                    <a:pt x="5067" y="3354"/>
                    <a:pt x="5129" y="3333"/>
                  </a:cubicBezTo>
                  <a:cubicBezTo>
                    <a:pt x="5160" y="3323"/>
                    <a:pt x="5202" y="3312"/>
                    <a:pt x="5233" y="3312"/>
                  </a:cubicBezTo>
                  <a:cubicBezTo>
                    <a:pt x="5492" y="3291"/>
                    <a:pt x="5649" y="3344"/>
                    <a:pt x="5575" y="3074"/>
                  </a:cubicBezTo>
                  <a:cubicBezTo>
                    <a:pt x="5513" y="2834"/>
                    <a:pt x="5379" y="2564"/>
                    <a:pt x="5264" y="2347"/>
                  </a:cubicBezTo>
                  <a:cubicBezTo>
                    <a:pt x="5098" y="2015"/>
                    <a:pt x="4839" y="1713"/>
                    <a:pt x="4496" y="1568"/>
                  </a:cubicBezTo>
                  <a:cubicBezTo>
                    <a:pt x="4444" y="1547"/>
                    <a:pt x="4403" y="1537"/>
                    <a:pt x="4350" y="1526"/>
                  </a:cubicBezTo>
                  <a:lnTo>
                    <a:pt x="4257" y="1495"/>
                  </a:lnTo>
                  <a:cubicBezTo>
                    <a:pt x="4174" y="1485"/>
                    <a:pt x="4091" y="1464"/>
                    <a:pt x="4018" y="1412"/>
                  </a:cubicBezTo>
                  <a:cubicBezTo>
                    <a:pt x="3863" y="1309"/>
                    <a:pt x="3821" y="1101"/>
                    <a:pt x="3697" y="956"/>
                  </a:cubicBezTo>
                  <a:cubicBezTo>
                    <a:pt x="3447" y="665"/>
                    <a:pt x="2949" y="686"/>
                    <a:pt x="2668" y="405"/>
                  </a:cubicBezTo>
                  <a:cubicBezTo>
                    <a:pt x="2606" y="353"/>
                    <a:pt x="2554" y="280"/>
                    <a:pt x="2502" y="218"/>
                  </a:cubicBezTo>
                  <a:cubicBezTo>
                    <a:pt x="2451" y="156"/>
                    <a:pt x="2398" y="93"/>
                    <a:pt x="2315" y="63"/>
                  </a:cubicBezTo>
                  <a:cubicBezTo>
                    <a:pt x="2264" y="31"/>
                    <a:pt x="2211" y="21"/>
                    <a:pt x="2149" y="10"/>
                  </a:cubicBezTo>
                  <a:cubicBezTo>
                    <a:pt x="2108" y="0"/>
                    <a:pt x="2066" y="0"/>
                    <a:pt x="2025" y="0"/>
                  </a:cubicBezTo>
                  <a:close/>
                </a:path>
              </a:pathLst>
            </a:custGeom>
            <a:solidFill>
              <a:srgbClr val="B8A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936;p75">
              <a:extLst>
                <a:ext uri="{FF2B5EF4-FFF2-40B4-BE49-F238E27FC236}">
                  <a16:creationId xmlns:a16="http://schemas.microsoft.com/office/drawing/2014/main" id="{2E232EAB-CFED-F5CB-1E5B-D3A3B1F28B77}"/>
                </a:ext>
              </a:extLst>
            </p:cNvPr>
            <p:cNvSpPr/>
            <p:nvPr/>
          </p:nvSpPr>
          <p:spPr>
            <a:xfrm>
              <a:off x="6697909" y="2934741"/>
              <a:ext cx="21647" cy="47019"/>
            </a:xfrm>
            <a:custGeom>
              <a:avLst/>
              <a:gdLst/>
              <a:ahLst/>
              <a:cxnLst/>
              <a:rect l="l" t="t" r="r" b="b"/>
              <a:pathLst>
                <a:path w="1081" h="2348" extrusionOk="0">
                  <a:moveTo>
                    <a:pt x="1081" y="1"/>
                  </a:moveTo>
                  <a:lnTo>
                    <a:pt x="1081" y="1"/>
                  </a:lnTo>
                  <a:cubicBezTo>
                    <a:pt x="967" y="22"/>
                    <a:pt x="852" y="63"/>
                    <a:pt x="749" y="116"/>
                  </a:cubicBezTo>
                  <a:cubicBezTo>
                    <a:pt x="645" y="178"/>
                    <a:pt x="552" y="250"/>
                    <a:pt x="469" y="344"/>
                  </a:cubicBezTo>
                  <a:cubicBezTo>
                    <a:pt x="302" y="520"/>
                    <a:pt x="178" y="739"/>
                    <a:pt x="105" y="967"/>
                  </a:cubicBezTo>
                  <a:cubicBezTo>
                    <a:pt x="33" y="1195"/>
                    <a:pt x="1" y="1434"/>
                    <a:pt x="12" y="1662"/>
                  </a:cubicBezTo>
                  <a:cubicBezTo>
                    <a:pt x="12" y="1777"/>
                    <a:pt x="22" y="1891"/>
                    <a:pt x="42" y="2005"/>
                  </a:cubicBezTo>
                  <a:cubicBezTo>
                    <a:pt x="42" y="2036"/>
                    <a:pt x="42" y="2068"/>
                    <a:pt x="53" y="2098"/>
                  </a:cubicBezTo>
                  <a:cubicBezTo>
                    <a:pt x="53" y="2119"/>
                    <a:pt x="63" y="2151"/>
                    <a:pt x="63" y="2181"/>
                  </a:cubicBezTo>
                  <a:cubicBezTo>
                    <a:pt x="74" y="2234"/>
                    <a:pt x="95" y="2296"/>
                    <a:pt x="105" y="2347"/>
                  </a:cubicBezTo>
                  <a:cubicBezTo>
                    <a:pt x="116" y="2296"/>
                    <a:pt x="126" y="2234"/>
                    <a:pt x="136" y="2181"/>
                  </a:cubicBezTo>
                  <a:cubicBezTo>
                    <a:pt x="146" y="2119"/>
                    <a:pt x="146" y="2068"/>
                    <a:pt x="157" y="2005"/>
                  </a:cubicBezTo>
                  <a:cubicBezTo>
                    <a:pt x="167" y="1891"/>
                    <a:pt x="188" y="1787"/>
                    <a:pt x="199" y="1673"/>
                  </a:cubicBezTo>
                  <a:cubicBezTo>
                    <a:pt x="229" y="1455"/>
                    <a:pt x="271" y="1237"/>
                    <a:pt x="333" y="1039"/>
                  </a:cubicBezTo>
                  <a:cubicBezTo>
                    <a:pt x="396" y="832"/>
                    <a:pt x="489" y="635"/>
                    <a:pt x="614" y="469"/>
                  </a:cubicBezTo>
                  <a:cubicBezTo>
                    <a:pt x="676" y="375"/>
                    <a:pt x="739" y="292"/>
                    <a:pt x="822" y="219"/>
                  </a:cubicBezTo>
                  <a:lnTo>
                    <a:pt x="873" y="157"/>
                  </a:lnTo>
                  <a:lnTo>
                    <a:pt x="935" y="105"/>
                  </a:lnTo>
                  <a:cubicBezTo>
                    <a:pt x="967" y="84"/>
                    <a:pt x="988" y="63"/>
                    <a:pt x="1009" y="53"/>
                  </a:cubicBezTo>
                  <a:cubicBezTo>
                    <a:pt x="1029" y="33"/>
                    <a:pt x="1050" y="22"/>
                    <a:pt x="1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937;p75">
              <a:extLst>
                <a:ext uri="{FF2B5EF4-FFF2-40B4-BE49-F238E27FC236}">
                  <a16:creationId xmlns:a16="http://schemas.microsoft.com/office/drawing/2014/main" id="{A77313E4-CE63-7789-517A-5AF78025DA26}"/>
                </a:ext>
              </a:extLst>
            </p:cNvPr>
            <p:cNvSpPr/>
            <p:nvPr/>
          </p:nvSpPr>
          <p:spPr>
            <a:xfrm>
              <a:off x="6719536" y="2943692"/>
              <a:ext cx="22889" cy="50343"/>
            </a:xfrm>
            <a:custGeom>
              <a:avLst/>
              <a:gdLst/>
              <a:ahLst/>
              <a:cxnLst/>
              <a:rect l="l" t="t" r="r" b="b"/>
              <a:pathLst>
                <a:path w="1143" h="2514" extrusionOk="0">
                  <a:moveTo>
                    <a:pt x="1143" y="1"/>
                  </a:moveTo>
                  <a:lnTo>
                    <a:pt x="1050" y="32"/>
                  </a:lnTo>
                  <a:cubicBezTo>
                    <a:pt x="1029" y="42"/>
                    <a:pt x="998" y="52"/>
                    <a:pt x="967" y="63"/>
                  </a:cubicBezTo>
                  <a:cubicBezTo>
                    <a:pt x="935" y="73"/>
                    <a:pt x="904" y="84"/>
                    <a:pt x="884" y="94"/>
                  </a:cubicBezTo>
                  <a:cubicBezTo>
                    <a:pt x="852" y="115"/>
                    <a:pt x="821" y="125"/>
                    <a:pt x="801" y="146"/>
                  </a:cubicBezTo>
                  <a:cubicBezTo>
                    <a:pt x="686" y="208"/>
                    <a:pt x="593" y="292"/>
                    <a:pt x="499" y="385"/>
                  </a:cubicBezTo>
                  <a:cubicBezTo>
                    <a:pt x="333" y="571"/>
                    <a:pt x="198" y="800"/>
                    <a:pt x="125" y="1039"/>
                  </a:cubicBezTo>
                  <a:cubicBezTo>
                    <a:pt x="42" y="1277"/>
                    <a:pt x="12" y="1527"/>
                    <a:pt x="1" y="1776"/>
                  </a:cubicBezTo>
                  <a:cubicBezTo>
                    <a:pt x="1" y="1900"/>
                    <a:pt x="1" y="2025"/>
                    <a:pt x="12" y="2150"/>
                  </a:cubicBezTo>
                  <a:cubicBezTo>
                    <a:pt x="12" y="2170"/>
                    <a:pt x="12" y="2202"/>
                    <a:pt x="22" y="2233"/>
                  </a:cubicBezTo>
                  <a:cubicBezTo>
                    <a:pt x="22" y="2264"/>
                    <a:pt x="22" y="2295"/>
                    <a:pt x="32" y="2327"/>
                  </a:cubicBezTo>
                  <a:cubicBezTo>
                    <a:pt x="42" y="2389"/>
                    <a:pt x="42" y="2451"/>
                    <a:pt x="63" y="2513"/>
                  </a:cubicBezTo>
                  <a:lnTo>
                    <a:pt x="95" y="2327"/>
                  </a:lnTo>
                  <a:cubicBezTo>
                    <a:pt x="105" y="2274"/>
                    <a:pt x="115" y="2212"/>
                    <a:pt x="125" y="2150"/>
                  </a:cubicBezTo>
                  <a:cubicBezTo>
                    <a:pt x="146" y="2036"/>
                    <a:pt x="167" y="1911"/>
                    <a:pt x="188" y="1797"/>
                  </a:cubicBezTo>
                  <a:cubicBezTo>
                    <a:pt x="229" y="1558"/>
                    <a:pt x="282" y="1330"/>
                    <a:pt x="354" y="1122"/>
                  </a:cubicBezTo>
                  <a:cubicBezTo>
                    <a:pt x="427" y="904"/>
                    <a:pt x="520" y="696"/>
                    <a:pt x="655" y="509"/>
                  </a:cubicBezTo>
                  <a:cubicBezTo>
                    <a:pt x="718" y="405"/>
                    <a:pt x="790" y="322"/>
                    <a:pt x="873" y="239"/>
                  </a:cubicBezTo>
                  <a:lnTo>
                    <a:pt x="935" y="177"/>
                  </a:lnTo>
                  <a:lnTo>
                    <a:pt x="998" y="115"/>
                  </a:lnTo>
                  <a:cubicBezTo>
                    <a:pt x="1029" y="94"/>
                    <a:pt x="1050" y="84"/>
                    <a:pt x="1071" y="63"/>
                  </a:cubicBezTo>
                  <a:cubicBezTo>
                    <a:pt x="1091" y="42"/>
                    <a:pt x="1122" y="22"/>
                    <a:pt x="1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938;p75">
              <a:extLst>
                <a:ext uri="{FF2B5EF4-FFF2-40B4-BE49-F238E27FC236}">
                  <a16:creationId xmlns:a16="http://schemas.microsoft.com/office/drawing/2014/main" id="{526A110B-8B2A-92D5-228D-BEE639432B01}"/>
                </a:ext>
              </a:extLst>
            </p:cNvPr>
            <p:cNvSpPr/>
            <p:nvPr/>
          </p:nvSpPr>
          <p:spPr>
            <a:xfrm>
              <a:off x="6739921" y="2960113"/>
              <a:ext cx="19364" cy="43074"/>
            </a:xfrm>
            <a:custGeom>
              <a:avLst/>
              <a:gdLst/>
              <a:ahLst/>
              <a:cxnLst/>
              <a:rect l="l" t="t" r="r" b="b"/>
              <a:pathLst>
                <a:path w="967" h="2151" extrusionOk="0">
                  <a:moveTo>
                    <a:pt x="966" y="1"/>
                  </a:moveTo>
                  <a:cubicBezTo>
                    <a:pt x="946" y="11"/>
                    <a:pt x="925" y="21"/>
                    <a:pt x="893" y="32"/>
                  </a:cubicBezTo>
                  <a:lnTo>
                    <a:pt x="831" y="63"/>
                  </a:lnTo>
                  <a:cubicBezTo>
                    <a:pt x="800" y="74"/>
                    <a:pt x="779" y="95"/>
                    <a:pt x="759" y="104"/>
                  </a:cubicBezTo>
                  <a:cubicBezTo>
                    <a:pt x="738" y="125"/>
                    <a:pt x="717" y="136"/>
                    <a:pt x="696" y="146"/>
                  </a:cubicBezTo>
                  <a:cubicBezTo>
                    <a:pt x="613" y="219"/>
                    <a:pt x="530" y="291"/>
                    <a:pt x="468" y="374"/>
                  </a:cubicBezTo>
                  <a:cubicBezTo>
                    <a:pt x="323" y="531"/>
                    <a:pt x="219" y="727"/>
                    <a:pt x="156" y="925"/>
                  </a:cubicBezTo>
                  <a:cubicBezTo>
                    <a:pt x="83" y="1122"/>
                    <a:pt x="32" y="1330"/>
                    <a:pt x="11" y="1527"/>
                  </a:cubicBezTo>
                  <a:cubicBezTo>
                    <a:pt x="0" y="1631"/>
                    <a:pt x="0" y="1735"/>
                    <a:pt x="0" y="1839"/>
                  </a:cubicBezTo>
                  <a:lnTo>
                    <a:pt x="0" y="1994"/>
                  </a:lnTo>
                  <a:cubicBezTo>
                    <a:pt x="0" y="2046"/>
                    <a:pt x="11" y="2098"/>
                    <a:pt x="11" y="2150"/>
                  </a:cubicBezTo>
                  <a:cubicBezTo>
                    <a:pt x="32" y="2098"/>
                    <a:pt x="53" y="2046"/>
                    <a:pt x="63" y="2005"/>
                  </a:cubicBezTo>
                  <a:cubicBezTo>
                    <a:pt x="83" y="1953"/>
                    <a:pt x="104" y="1901"/>
                    <a:pt x="115" y="1860"/>
                  </a:cubicBezTo>
                  <a:cubicBezTo>
                    <a:pt x="146" y="1756"/>
                    <a:pt x="177" y="1662"/>
                    <a:pt x="198" y="1569"/>
                  </a:cubicBezTo>
                  <a:cubicBezTo>
                    <a:pt x="260" y="1371"/>
                    <a:pt x="312" y="1184"/>
                    <a:pt x="374" y="1008"/>
                  </a:cubicBezTo>
                  <a:cubicBezTo>
                    <a:pt x="447" y="821"/>
                    <a:pt x="519" y="644"/>
                    <a:pt x="623" y="478"/>
                  </a:cubicBezTo>
                  <a:cubicBezTo>
                    <a:pt x="665" y="395"/>
                    <a:pt x="717" y="312"/>
                    <a:pt x="779" y="240"/>
                  </a:cubicBezTo>
                  <a:lnTo>
                    <a:pt x="821" y="178"/>
                  </a:lnTo>
                  <a:cubicBezTo>
                    <a:pt x="842" y="157"/>
                    <a:pt x="852" y="136"/>
                    <a:pt x="872" y="115"/>
                  </a:cubicBezTo>
                  <a:cubicBezTo>
                    <a:pt x="883" y="95"/>
                    <a:pt x="904" y="74"/>
                    <a:pt x="925" y="63"/>
                  </a:cubicBezTo>
                  <a:cubicBezTo>
                    <a:pt x="935" y="42"/>
                    <a:pt x="955" y="21"/>
                    <a:pt x="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939;p75">
              <a:extLst>
                <a:ext uri="{FF2B5EF4-FFF2-40B4-BE49-F238E27FC236}">
                  <a16:creationId xmlns:a16="http://schemas.microsoft.com/office/drawing/2014/main" id="{0DABD029-D30B-FD6C-ABAF-97B6612C27EC}"/>
                </a:ext>
              </a:extLst>
            </p:cNvPr>
            <p:cNvSpPr/>
            <p:nvPr/>
          </p:nvSpPr>
          <p:spPr>
            <a:xfrm>
              <a:off x="6678785" y="2975492"/>
              <a:ext cx="41191" cy="31640"/>
            </a:xfrm>
            <a:custGeom>
              <a:avLst/>
              <a:gdLst/>
              <a:ahLst/>
              <a:cxnLst/>
              <a:rect l="l" t="t" r="r" b="b"/>
              <a:pathLst>
                <a:path w="2057" h="1580" extrusionOk="0">
                  <a:moveTo>
                    <a:pt x="312" y="1"/>
                  </a:moveTo>
                  <a:cubicBezTo>
                    <a:pt x="271" y="12"/>
                    <a:pt x="240" y="33"/>
                    <a:pt x="219" y="53"/>
                  </a:cubicBezTo>
                  <a:cubicBezTo>
                    <a:pt x="42" y="219"/>
                    <a:pt x="1" y="479"/>
                    <a:pt x="95" y="707"/>
                  </a:cubicBezTo>
                  <a:cubicBezTo>
                    <a:pt x="136" y="822"/>
                    <a:pt x="219" y="935"/>
                    <a:pt x="333" y="1039"/>
                  </a:cubicBezTo>
                  <a:cubicBezTo>
                    <a:pt x="635" y="1320"/>
                    <a:pt x="1101" y="1507"/>
                    <a:pt x="1454" y="1558"/>
                  </a:cubicBezTo>
                  <a:cubicBezTo>
                    <a:pt x="1507" y="1569"/>
                    <a:pt x="1569" y="1579"/>
                    <a:pt x="1620" y="1579"/>
                  </a:cubicBezTo>
                  <a:cubicBezTo>
                    <a:pt x="1756" y="1579"/>
                    <a:pt x="1890" y="1548"/>
                    <a:pt x="1953" y="1445"/>
                  </a:cubicBezTo>
                  <a:cubicBezTo>
                    <a:pt x="2057" y="1288"/>
                    <a:pt x="1964" y="1112"/>
                    <a:pt x="1839" y="967"/>
                  </a:cubicBezTo>
                  <a:cubicBezTo>
                    <a:pt x="1807" y="925"/>
                    <a:pt x="1766" y="894"/>
                    <a:pt x="1735" y="863"/>
                  </a:cubicBezTo>
                  <a:cubicBezTo>
                    <a:pt x="1558" y="686"/>
                    <a:pt x="1320" y="541"/>
                    <a:pt x="1081" y="406"/>
                  </a:cubicBezTo>
                  <a:cubicBezTo>
                    <a:pt x="1050" y="396"/>
                    <a:pt x="1029" y="386"/>
                    <a:pt x="1008" y="365"/>
                  </a:cubicBezTo>
                  <a:cubicBezTo>
                    <a:pt x="821" y="261"/>
                    <a:pt x="635" y="167"/>
                    <a:pt x="468" y="53"/>
                  </a:cubicBezTo>
                  <a:cubicBezTo>
                    <a:pt x="427" y="33"/>
                    <a:pt x="375" y="1"/>
                    <a:pt x="333" y="1"/>
                  </a:cubicBezTo>
                  <a:close/>
                </a:path>
              </a:pathLst>
            </a:custGeom>
            <a:solidFill>
              <a:srgbClr val="B8A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940;p75">
              <a:extLst>
                <a:ext uri="{FF2B5EF4-FFF2-40B4-BE49-F238E27FC236}">
                  <a16:creationId xmlns:a16="http://schemas.microsoft.com/office/drawing/2014/main" id="{B9D243AD-6FFB-BDC3-9799-CA47FFE86E5D}"/>
                </a:ext>
              </a:extLst>
            </p:cNvPr>
            <p:cNvSpPr/>
            <p:nvPr/>
          </p:nvSpPr>
          <p:spPr>
            <a:xfrm>
              <a:off x="6145920" y="3036007"/>
              <a:ext cx="745591" cy="80480"/>
            </a:xfrm>
            <a:custGeom>
              <a:avLst/>
              <a:gdLst/>
              <a:ahLst/>
              <a:cxnLst/>
              <a:rect l="l" t="t" r="r" b="b"/>
              <a:pathLst>
                <a:path w="37233" h="4019" extrusionOk="0">
                  <a:moveTo>
                    <a:pt x="13124" y="1"/>
                  </a:moveTo>
                  <a:cubicBezTo>
                    <a:pt x="10217" y="1"/>
                    <a:pt x="7310" y="42"/>
                    <a:pt x="4444" y="437"/>
                  </a:cubicBezTo>
                  <a:cubicBezTo>
                    <a:pt x="3613" y="551"/>
                    <a:pt x="2772" y="696"/>
                    <a:pt x="2024" y="1091"/>
                  </a:cubicBezTo>
                  <a:cubicBezTo>
                    <a:pt x="872" y="1704"/>
                    <a:pt x="0" y="2804"/>
                    <a:pt x="1724" y="3022"/>
                  </a:cubicBezTo>
                  <a:cubicBezTo>
                    <a:pt x="2367" y="3116"/>
                    <a:pt x="3032" y="3126"/>
                    <a:pt x="3696" y="3126"/>
                  </a:cubicBezTo>
                  <a:lnTo>
                    <a:pt x="4776" y="3126"/>
                  </a:lnTo>
                  <a:cubicBezTo>
                    <a:pt x="5150" y="3126"/>
                    <a:pt x="5513" y="3126"/>
                    <a:pt x="5877" y="3146"/>
                  </a:cubicBezTo>
                  <a:cubicBezTo>
                    <a:pt x="7652" y="3240"/>
                    <a:pt x="9417" y="3344"/>
                    <a:pt x="11182" y="3448"/>
                  </a:cubicBezTo>
                  <a:cubicBezTo>
                    <a:pt x="11992" y="3489"/>
                    <a:pt x="12802" y="3531"/>
                    <a:pt x="13612" y="3582"/>
                  </a:cubicBezTo>
                  <a:cubicBezTo>
                    <a:pt x="14255" y="3614"/>
                    <a:pt x="14910" y="3656"/>
                    <a:pt x="15554" y="3686"/>
                  </a:cubicBezTo>
                  <a:cubicBezTo>
                    <a:pt x="17589" y="3801"/>
                    <a:pt x="19634" y="3894"/>
                    <a:pt x="21669" y="3967"/>
                  </a:cubicBezTo>
                  <a:cubicBezTo>
                    <a:pt x="22499" y="3998"/>
                    <a:pt x="23320" y="4018"/>
                    <a:pt x="24150" y="4018"/>
                  </a:cubicBezTo>
                  <a:cubicBezTo>
                    <a:pt x="25489" y="4018"/>
                    <a:pt x="26829" y="3977"/>
                    <a:pt x="28158" y="3905"/>
                  </a:cubicBezTo>
                  <a:cubicBezTo>
                    <a:pt x="28459" y="3884"/>
                    <a:pt x="28750" y="3873"/>
                    <a:pt x="29051" y="3852"/>
                  </a:cubicBezTo>
                  <a:cubicBezTo>
                    <a:pt x="29674" y="3811"/>
                    <a:pt x="30286" y="3801"/>
                    <a:pt x="30899" y="3801"/>
                  </a:cubicBezTo>
                  <a:lnTo>
                    <a:pt x="32944" y="3801"/>
                  </a:lnTo>
                  <a:cubicBezTo>
                    <a:pt x="33350" y="3801"/>
                    <a:pt x="33754" y="3780"/>
                    <a:pt x="34169" y="3759"/>
                  </a:cubicBezTo>
                  <a:cubicBezTo>
                    <a:pt x="34377" y="3749"/>
                    <a:pt x="34626" y="3728"/>
                    <a:pt x="34886" y="3697"/>
                  </a:cubicBezTo>
                  <a:cubicBezTo>
                    <a:pt x="35800" y="3593"/>
                    <a:pt x="36900" y="3344"/>
                    <a:pt x="37150" y="2586"/>
                  </a:cubicBezTo>
                  <a:cubicBezTo>
                    <a:pt x="37233" y="2336"/>
                    <a:pt x="37233" y="2036"/>
                    <a:pt x="37097" y="1672"/>
                  </a:cubicBezTo>
                  <a:cubicBezTo>
                    <a:pt x="36682" y="499"/>
                    <a:pt x="35115" y="239"/>
                    <a:pt x="33816" y="177"/>
                  </a:cubicBezTo>
                  <a:cubicBezTo>
                    <a:pt x="33422" y="156"/>
                    <a:pt x="33059" y="156"/>
                    <a:pt x="32757" y="146"/>
                  </a:cubicBezTo>
                  <a:cubicBezTo>
                    <a:pt x="32353" y="146"/>
                    <a:pt x="31958" y="135"/>
                    <a:pt x="31553" y="135"/>
                  </a:cubicBezTo>
                  <a:cubicBezTo>
                    <a:pt x="30660" y="115"/>
                    <a:pt x="29757" y="105"/>
                    <a:pt x="28864" y="94"/>
                  </a:cubicBezTo>
                  <a:cubicBezTo>
                    <a:pt x="26808" y="73"/>
                    <a:pt x="24753" y="52"/>
                    <a:pt x="22697" y="42"/>
                  </a:cubicBezTo>
                  <a:cubicBezTo>
                    <a:pt x="20796" y="22"/>
                    <a:pt x="18907" y="11"/>
                    <a:pt x="17007" y="11"/>
                  </a:cubicBezTo>
                  <a:cubicBezTo>
                    <a:pt x="16249" y="1"/>
                    <a:pt x="15501" y="1"/>
                    <a:pt x="14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941;p75">
              <a:extLst>
                <a:ext uri="{FF2B5EF4-FFF2-40B4-BE49-F238E27FC236}">
                  <a16:creationId xmlns:a16="http://schemas.microsoft.com/office/drawing/2014/main" id="{3245E2C5-7EA2-9683-FBD3-EBE7594A7F20}"/>
                </a:ext>
              </a:extLst>
            </p:cNvPr>
            <p:cNvSpPr/>
            <p:nvPr/>
          </p:nvSpPr>
          <p:spPr>
            <a:xfrm>
              <a:off x="5711778" y="2481916"/>
              <a:ext cx="2230745" cy="1631096"/>
            </a:xfrm>
            <a:custGeom>
              <a:avLst/>
              <a:gdLst/>
              <a:ahLst/>
              <a:cxnLst/>
              <a:rect l="l" t="t" r="r" b="b"/>
              <a:pathLst>
                <a:path w="111398" h="81453" extrusionOk="0">
                  <a:moveTo>
                    <a:pt x="65795" y="1970"/>
                  </a:moveTo>
                  <a:cubicBezTo>
                    <a:pt x="71660" y="1970"/>
                    <a:pt x="77513" y="2654"/>
                    <a:pt x="83188" y="4236"/>
                  </a:cubicBezTo>
                  <a:cubicBezTo>
                    <a:pt x="85067" y="4756"/>
                    <a:pt x="83800" y="5722"/>
                    <a:pt x="82907" y="6448"/>
                  </a:cubicBezTo>
                  <a:cubicBezTo>
                    <a:pt x="81672" y="7445"/>
                    <a:pt x="80447" y="8452"/>
                    <a:pt x="79242" y="9480"/>
                  </a:cubicBezTo>
                  <a:cubicBezTo>
                    <a:pt x="76760" y="11577"/>
                    <a:pt x="74321" y="13737"/>
                    <a:pt x="71943" y="15959"/>
                  </a:cubicBezTo>
                  <a:cubicBezTo>
                    <a:pt x="67250" y="20351"/>
                    <a:pt x="62796" y="25002"/>
                    <a:pt x="58653" y="29913"/>
                  </a:cubicBezTo>
                  <a:cubicBezTo>
                    <a:pt x="54776" y="29933"/>
                    <a:pt x="50927" y="29945"/>
                    <a:pt x="47090" y="29945"/>
                  </a:cubicBezTo>
                  <a:cubicBezTo>
                    <a:pt x="36698" y="29945"/>
                    <a:pt x="26400" y="29857"/>
                    <a:pt x="15897" y="29591"/>
                  </a:cubicBezTo>
                  <a:cubicBezTo>
                    <a:pt x="23331" y="14162"/>
                    <a:pt x="38863" y="4746"/>
                    <a:pt x="55372" y="2648"/>
                  </a:cubicBezTo>
                  <a:cubicBezTo>
                    <a:pt x="58826" y="2211"/>
                    <a:pt x="62313" y="1970"/>
                    <a:pt x="65795" y="1970"/>
                  </a:cubicBezTo>
                  <a:close/>
                  <a:moveTo>
                    <a:pt x="89092" y="6319"/>
                  </a:moveTo>
                  <a:cubicBezTo>
                    <a:pt x="91618" y="6319"/>
                    <a:pt x="94369" y="10181"/>
                    <a:pt x="95522" y="12097"/>
                  </a:cubicBezTo>
                  <a:cubicBezTo>
                    <a:pt x="96976" y="14515"/>
                    <a:pt x="97900" y="17215"/>
                    <a:pt x="98575" y="19956"/>
                  </a:cubicBezTo>
                  <a:cubicBezTo>
                    <a:pt x="98990" y="21607"/>
                    <a:pt x="99239" y="22874"/>
                    <a:pt x="98689" y="23798"/>
                  </a:cubicBezTo>
                  <a:cubicBezTo>
                    <a:pt x="98367" y="24328"/>
                    <a:pt x="97786" y="24743"/>
                    <a:pt x="96831" y="25064"/>
                  </a:cubicBezTo>
                  <a:cubicBezTo>
                    <a:pt x="93820" y="26030"/>
                    <a:pt x="90518" y="26529"/>
                    <a:pt x="87424" y="27172"/>
                  </a:cubicBezTo>
                  <a:cubicBezTo>
                    <a:pt x="83416" y="28013"/>
                    <a:pt x="79377" y="28761"/>
                    <a:pt x="75318" y="29332"/>
                  </a:cubicBezTo>
                  <a:cubicBezTo>
                    <a:pt x="74209" y="29484"/>
                    <a:pt x="70994" y="30366"/>
                    <a:pt x="68627" y="30366"/>
                  </a:cubicBezTo>
                  <a:cubicBezTo>
                    <a:pt x="67115" y="30366"/>
                    <a:pt x="65948" y="30006"/>
                    <a:pt x="65900" y="28864"/>
                  </a:cubicBezTo>
                  <a:cubicBezTo>
                    <a:pt x="65858" y="27754"/>
                    <a:pt x="66596" y="26778"/>
                    <a:pt x="67302" y="25916"/>
                  </a:cubicBezTo>
                  <a:cubicBezTo>
                    <a:pt x="71382" y="20922"/>
                    <a:pt x="75587" y="15948"/>
                    <a:pt x="80560" y="11816"/>
                  </a:cubicBezTo>
                  <a:cubicBezTo>
                    <a:pt x="82523" y="10186"/>
                    <a:pt x="86199" y="6615"/>
                    <a:pt x="88825" y="6334"/>
                  </a:cubicBezTo>
                  <a:cubicBezTo>
                    <a:pt x="88914" y="6324"/>
                    <a:pt x="89003" y="6319"/>
                    <a:pt x="89092" y="6319"/>
                  </a:cubicBezTo>
                  <a:close/>
                  <a:moveTo>
                    <a:pt x="67986" y="0"/>
                  </a:moveTo>
                  <a:cubicBezTo>
                    <a:pt x="60523" y="0"/>
                    <a:pt x="53179" y="1165"/>
                    <a:pt x="45789" y="2907"/>
                  </a:cubicBezTo>
                  <a:cubicBezTo>
                    <a:pt x="34223" y="5628"/>
                    <a:pt x="23974" y="12543"/>
                    <a:pt x="15585" y="20984"/>
                  </a:cubicBezTo>
                  <a:cubicBezTo>
                    <a:pt x="10051" y="26559"/>
                    <a:pt x="4081" y="33578"/>
                    <a:pt x="1568" y="41178"/>
                  </a:cubicBezTo>
                  <a:cubicBezTo>
                    <a:pt x="1" y="45934"/>
                    <a:pt x="52" y="51478"/>
                    <a:pt x="2783" y="55673"/>
                  </a:cubicBezTo>
                  <a:cubicBezTo>
                    <a:pt x="2004" y="58746"/>
                    <a:pt x="1371" y="61425"/>
                    <a:pt x="592" y="64509"/>
                  </a:cubicBezTo>
                  <a:cubicBezTo>
                    <a:pt x="395" y="65256"/>
                    <a:pt x="209" y="66025"/>
                    <a:pt x="292" y="66803"/>
                  </a:cubicBezTo>
                  <a:cubicBezTo>
                    <a:pt x="375" y="67561"/>
                    <a:pt x="717" y="68277"/>
                    <a:pt x="1081" y="68953"/>
                  </a:cubicBezTo>
                  <a:cubicBezTo>
                    <a:pt x="2846" y="72306"/>
                    <a:pt x="5057" y="75421"/>
                    <a:pt x="7643" y="78173"/>
                  </a:cubicBezTo>
                  <a:cubicBezTo>
                    <a:pt x="8556" y="79159"/>
                    <a:pt x="13270" y="79242"/>
                    <a:pt x="14651" y="79481"/>
                  </a:cubicBezTo>
                  <a:cubicBezTo>
                    <a:pt x="16831" y="79855"/>
                    <a:pt x="19053" y="80363"/>
                    <a:pt x="21203" y="80716"/>
                  </a:cubicBezTo>
                  <a:cubicBezTo>
                    <a:pt x="24255" y="81204"/>
                    <a:pt x="27349" y="81246"/>
                    <a:pt x="30432" y="81246"/>
                  </a:cubicBezTo>
                  <a:cubicBezTo>
                    <a:pt x="31489" y="81246"/>
                    <a:pt x="32986" y="81453"/>
                    <a:pt x="34435" y="81453"/>
                  </a:cubicBezTo>
                  <a:cubicBezTo>
                    <a:pt x="35962" y="81453"/>
                    <a:pt x="37435" y="81223"/>
                    <a:pt x="38282" y="80280"/>
                  </a:cubicBezTo>
                  <a:cubicBezTo>
                    <a:pt x="39071" y="79398"/>
                    <a:pt x="39061" y="77882"/>
                    <a:pt x="40078" y="77269"/>
                  </a:cubicBezTo>
                  <a:cubicBezTo>
                    <a:pt x="40483" y="77030"/>
                    <a:pt x="40971" y="76989"/>
                    <a:pt x="41449" y="76957"/>
                  </a:cubicBezTo>
                  <a:cubicBezTo>
                    <a:pt x="41684" y="76940"/>
                    <a:pt x="41928" y="76928"/>
                    <a:pt x="42173" y="76928"/>
                  </a:cubicBezTo>
                  <a:cubicBezTo>
                    <a:pt x="42975" y="76928"/>
                    <a:pt x="43782" y="77067"/>
                    <a:pt x="44283" y="77663"/>
                  </a:cubicBezTo>
                  <a:cubicBezTo>
                    <a:pt x="44564" y="77986"/>
                    <a:pt x="44698" y="78411"/>
                    <a:pt x="44989" y="78712"/>
                  </a:cubicBezTo>
                  <a:cubicBezTo>
                    <a:pt x="45424" y="79162"/>
                    <a:pt x="46062" y="79264"/>
                    <a:pt x="46699" y="79264"/>
                  </a:cubicBezTo>
                  <a:cubicBezTo>
                    <a:pt x="46900" y="79264"/>
                    <a:pt x="47100" y="79254"/>
                    <a:pt x="47294" y="79242"/>
                  </a:cubicBezTo>
                  <a:cubicBezTo>
                    <a:pt x="55642" y="78692"/>
                    <a:pt x="63896" y="77186"/>
                    <a:pt x="72016" y="75224"/>
                  </a:cubicBezTo>
                  <a:cubicBezTo>
                    <a:pt x="79803" y="73334"/>
                    <a:pt x="87600" y="71299"/>
                    <a:pt x="95283" y="69025"/>
                  </a:cubicBezTo>
                  <a:cubicBezTo>
                    <a:pt x="95761" y="68890"/>
                    <a:pt x="96249" y="68734"/>
                    <a:pt x="96602" y="68392"/>
                  </a:cubicBezTo>
                  <a:cubicBezTo>
                    <a:pt x="96986" y="68007"/>
                    <a:pt x="97131" y="67458"/>
                    <a:pt x="97267" y="66928"/>
                  </a:cubicBezTo>
                  <a:cubicBezTo>
                    <a:pt x="98087" y="63730"/>
                    <a:pt x="98471" y="59650"/>
                    <a:pt x="99904" y="56701"/>
                  </a:cubicBezTo>
                  <a:cubicBezTo>
                    <a:pt x="101233" y="53981"/>
                    <a:pt x="104493" y="51395"/>
                    <a:pt x="107078" y="49994"/>
                  </a:cubicBezTo>
                  <a:cubicBezTo>
                    <a:pt x="108127" y="49422"/>
                    <a:pt x="109362" y="49246"/>
                    <a:pt x="109975" y="48176"/>
                  </a:cubicBezTo>
                  <a:cubicBezTo>
                    <a:pt x="111397" y="45705"/>
                    <a:pt x="110453" y="42819"/>
                    <a:pt x="109871" y="40213"/>
                  </a:cubicBezTo>
                  <a:cubicBezTo>
                    <a:pt x="109840" y="40026"/>
                    <a:pt x="109798" y="39839"/>
                    <a:pt x="109757" y="39662"/>
                  </a:cubicBezTo>
                  <a:cubicBezTo>
                    <a:pt x="109113" y="36444"/>
                    <a:pt x="108210" y="33277"/>
                    <a:pt x="107110" y="30183"/>
                  </a:cubicBezTo>
                  <a:cubicBezTo>
                    <a:pt x="104939" y="24161"/>
                    <a:pt x="102001" y="18430"/>
                    <a:pt x="98554" y="13041"/>
                  </a:cubicBezTo>
                  <a:cubicBezTo>
                    <a:pt x="96363" y="9615"/>
                    <a:pt x="93653" y="5649"/>
                    <a:pt x="89863" y="3842"/>
                  </a:cubicBezTo>
                  <a:cubicBezTo>
                    <a:pt x="86001" y="2005"/>
                    <a:pt x="81495" y="1225"/>
                    <a:pt x="77279" y="634"/>
                  </a:cubicBezTo>
                  <a:cubicBezTo>
                    <a:pt x="74154" y="198"/>
                    <a:pt x="71059" y="0"/>
                    <a:pt x="67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942;p75">
              <a:extLst>
                <a:ext uri="{FF2B5EF4-FFF2-40B4-BE49-F238E27FC236}">
                  <a16:creationId xmlns:a16="http://schemas.microsoft.com/office/drawing/2014/main" id="{8127AB2E-6FE5-D0C6-FC8A-F32319724880}"/>
                </a:ext>
              </a:extLst>
            </p:cNvPr>
            <p:cNvSpPr/>
            <p:nvPr/>
          </p:nvSpPr>
          <p:spPr>
            <a:xfrm>
              <a:off x="7031826" y="3095061"/>
              <a:ext cx="51584" cy="411273"/>
            </a:xfrm>
            <a:custGeom>
              <a:avLst/>
              <a:gdLst/>
              <a:ahLst/>
              <a:cxnLst/>
              <a:rect l="l" t="t" r="r" b="b"/>
              <a:pathLst>
                <a:path w="2576" h="20538" extrusionOk="0">
                  <a:moveTo>
                    <a:pt x="1434" y="0"/>
                  </a:moveTo>
                  <a:lnTo>
                    <a:pt x="1071" y="73"/>
                  </a:lnTo>
                  <a:cubicBezTo>
                    <a:pt x="1797" y="3873"/>
                    <a:pt x="2213" y="7507"/>
                    <a:pt x="2213" y="10716"/>
                  </a:cubicBezTo>
                  <a:cubicBezTo>
                    <a:pt x="2213" y="12740"/>
                    <a:pt x="2047" y="14599"/>
                    <a:pt x="1683" y="16218"/>
                  </a:cubicBezTo>
                  <a:cubicBezTo>
                    <a:pt x="1330" y="17838"/>
                    <a:pt x="769" y="19229"/>
                    <a:pt x="1" y="20330"/>
                  </a:cubicBezTo>
                  <a:lnTo>
                    <a:pt x="302" y="20538"/>
                  </a:lnTo>
                  <a:cubicBezTo>
                    <a:pt x="1112" y="19385"/>
                    <a:pt x="1673" y="17952"/>
                    <a:pt x="2036" y="16301"/>
                  </a:cubicBezTo>
                  <a:cubicBezTo>
                    <a:pt x="2409" y="14640"/>
                    <a:pt x="2576" y="12760"/>
                    <a:pt x="2576" y="10716"/>
                  </a:cubicBezTo>
                  <a:cubicBezTo>
                    <a:pt x="2576" y="7476"/>
                    <a:pt x="2150" y="3821"/>
                    <a:pt x="1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943;p75">
              <a:extLst>
                <a:ext uri="{FF2B5EF4-FFF2-40B4-BE49-F238E27FC236}">
                  <a16:creationId xmlns:a16="http://schemas.microsoft.com/office/drawing/2014/main" id="{1CB8B609-A772-8413-6FB4-BF832B60B1A3}"/>
                </a:ext>
              </a:extLst>
            </p:cNvPr>
            <p:cNvSpPr/>
            <p:nvPr/>
          </p:nvSpPr>
          <p:spPr>
            <a:xfrm>
              <a:off x="7555780" y="2963036"/>
              <a:ext cx="260125" cy="845816"/>
            </a:xfrm>
            <a:custGeom>
              <a:avLst/>
              <a:gdLst/>
              <a:ahLst/>
              <a:cxnLst/>
              <a:rect l="l" t="t" r="r" b="b"/>
              <a:pathLst>
                <a:path w="12990" h="42238" extrusionOk="0">
                  <a:moveTo>
                    <a:pt x="7404" y="0"/>
                  </a:moveTo>
                  <a:lnTo>
                    <a:pt x="7051" y="104"/>
                  </a:lnTo>
                  <a:cubicBezTo>
                    <a:pt x="7507" y="1682"/>
                    <a:pt x="8099" y="3198"/>
                    <a:pt x="8722" y="4704"/>
                  </a:cubicBezTo>
                  <a:cubicBezTo>
                    <a:pt x="9345" y="6209"/>
                    <a:pt x="9999" y="7694"/>
                    <a:pt x="10570" y="9210"/>
                  </a:cubicBezTo>
                  <a:cubicBezTo>
                    <a:pt x="10674" y="9490"/>
                    <a:pt x="10788" y="9833"/>
                    <a:pt x="10902" y="10207"/>
                  </a:cubicBezTo>
                  <a:cubicBezTo>
                    <a:pt x="11100" y="10871"/>
                    <a:pt x="11308" y="11649"/>
                    <a:pt x="11504" y="12470"/>
                  </a:cubicBezTo>
                  <a:cubicBezTo>
                    <a:pt x="11806" y="13684"/>
                    <a:pt x="12086" y="14962"/>
                    <a:pt x="12293" y="16000"/>
                  </a:cubicBezTo>
                  <a:cubicBezTo>
                    <a:pt x="12397" y="16519"/>
                    <a:pt x="12480" y="16986"/>
                    <a:pt x="12543" y="17339"/>
                  </a:cubicBezTo>
                  <a:cubicBezTo>
                    <a:pt x="12574" y="17516"/>
                    <a:pt x="12595" y="17671"/>
                    <a:pt x="12605" y="17796"/>
                  </a:cubicBezTo>
                  <a:cubicBezTo>
                    <a:pt x="12616" y="17858"/>
                    <a:pt x="12616" y="17911"/>
                    <a:pt x="12626" y="17962"/>
                  </a:cubicBezTo>
                  <a:lnTo>
                    <a:pt x="12626" y="18012"/>
                  </a:lnTo>
                  <a:lnTo>
                    <a:pt x="12626" y="18012"/>
                  </a:lnTo>
                  <a:cubicBezTo>
                    <a:pt x="10760" y="18660"/>
                    <a:pt x="9044" y="19713"/>
                    <a:pt x="7528" y="21035"/>
                  </a:cubicBezTo>
                  <a:cubicBezTo>
                    <a:pt x="5202" y="23071"/>
                    <a:pt x="3323" y="25770"/>
                    <a:pt x="2015" y="28750"/>
                  </a:cubicBezTo>
                  <a:cubicBezTo>
                    <a:pt x="717" y="31720"/>
                    <a:pt x="0" y="34969"/>
                    <a:pt x="0" y="38116"/>
                  </a:cubicBezTo>
                  <a:cubicBezTo>
                    <a:pt x="0" y="39517"/>
                    <a:pt x="146" y="40908"/>
                    <a:pt x="447" y="42237"/>
                  </a:cubicBezTo>
                  <a:lnTo>
                    <a:pt x="800" y="42154"/>
                  </a:lnTo>
                  <a:cubicBezTo>
                    <a:pt x="499" y="40857"/>
                    <a:pt x="364" y="39496"/>
                    <a:pt x="364" y="38116"/>
                  </a:cubicBezTo>
                  <a:cubicBezTo>
                    <a:pt x="364" y="36060"/>
                    <a:pt x="676" y="33952"/>
                    <a:pt x="1267" y="31896"/>
                  </a:cubicBezTo>
                  <a:cubicBezTo>
                    <a:pt x="2150" y="28833"/>
                    <a:pt x="3655" y="25905"/>
                    <a:pt x="5639" y="23507"/>
                  </a:cubicBezTo>
                  <a:cubicBezTo>
                    <a:pt x="6624" y="22313"/>
                    <a:pt x="7736" y="21254"/>
                    <a:pt x="8940" y="20371"/>
                  </a:cubicBezTo>
                  <a:cubicBezTo>
                    <a:pt x="10155" y="19489"/>
                    <a:pt x="11463" y="18793"/>
                    <a:pt x="12854" y="18315"/>
                  </a:cubicBezTo>
                  <a:cubicBezTo>
                    <a:pt x="12865" y="18315"/>
                    <a:pt x="12886" y="18305"/>
                    <a:pt x="12896" y="18294"/>
                  </a:cubicBezTo>
                  <a:cubicBezTo>
                    <a:pt x="12916" y="18284"/>
                    <a:pt x="12937" y="18264"/>
                    <a:pt x="12948" y="18253"/>
                  </a:cubicBezTo>
                  <a:cubicBezTo>
                    <a:pt x="12958" y="18232"/>
                    <a:pt x="12969" y="18222"/>
                    <a:pt x="12969" y="18211"/>
                  </a:cubicBezTo>
                  <a:cubicBezTo>
                    <a:pt x="12979" y="18191"/>
                    <a:pt x="12979" y="18181"/>
                    <a:pt x="12979" y="18170"/>
                  </a:cubicBezTo>
                  <a:cubicBezTo>
                    <a:pt x="12990" y="18149"/>
                    <a:pt x="12990" y="18128"/>
                    <a:pt x="12990" y="18118"/>
                  </a:cubicBezTo>
                  <a:lnTo>
                    <a:pt x="12990" y="18066"/>
                  </a:lnTo>
                  <a:lnTo>
                    <a:pt x="12990" y="17962"/>
                  </a:lnTo>
                  <a:cubicBezTo>
                    <a:pt x="12990" y="17890"/>
                    <a:pt x="12979" y="17807"/>
                    <a:pt x="12958" y="17703"/>
                  </a:cubicBezTo>
                  <a:cubicBezTo>
                    <a:pt x="12937" y="17516"/>
                    <a:pt x="12896" y="17277"/>
                    <a:pt x="12854" y="16986"/>
                  </a:cubicBezTo>
                  <a:cubicBezTo>
                    <a:pt x="12761" y="16488"/>
                    <a:pt x="12646" y="15865"/>
                    <a:pt x="12501" y="15170"/>
                  </a:cubicBezTo>
                  <a:cubicBezTo>
                    <a:pt x="12283" y="14141"/>
                    <a:pt x="12014" y="12958"/>
                    <a:pt x="11733" y="11868"/>
                  </a:cubicBezTo>
                  <a:cubicBezTo>
                    <a:pt x="11598" y="11328"/>
                    <a:pt x="11453" y="10798"/>
                    <a:pt x="11317" y="10331"/>
                  </a:cubicBezTo>
                  <a:cubicBezTo>
                    <a:pt x="11172" y="9854"/>
                    <a:pt x="11038" y="9428"/>
                    <a:pt x="10913" y="9085"/>
                  </a:cubicBezTo>
                  <a:cubicBezTo>
                    <a:pt x="10332" y="7559"/>
                    <a:pt x="9677" y="6064"/>
                    <a:pt x="9065" y="4568"/>
                  </a:cubicBezTo>
                  <a:cubicBezTo>
                    <a:pt x="8442" y="3063"/>
                    <a:pt x="7850" y="1557"/>
                    <a:pt x="74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944;p75">
              <a:extLst>
                <a:ext uri="{FF2B5EF4-FFF2-40B4-BE49-F238E27FC236}">
                  <a16:creationId xmlns:a16="http://schemas.microsoft.com/office/drawing/2014/main" id="{4B386925-1784-AE1A-5E64-D5E61BC4791D}"/>
                </a:ext>
              </a:extLst>
            </p:cNvPr>
            <p:cNvSpPr/>
            <p:nvPr/>
          </p:nvSpPr>
          <p:spPr>
            <a:xfrm>
              <a:off x="7304826" y="3804467"/>
              <a:ext cx="264270" cy="78398"/>
            </a:xfrm>
            <a:custGeom>
              <a:avLst/>
              <a:gdLst/>
              <a:ahLst/>
              <a:cxnLst/>
              <a:rect l="l" t="t" r="r" b="b"/>
              <a:pathLst>
                <a:path w="13197" h="3915" extrusionOk="0">
                  <a:moveTo>
                    <a:pt x="13104" y="0"/>
                  </a:moveTo>
                  <a:lnTo>
                    <a:pt x="1" y="3561"/>
                  </a:lnTo>
                  <a:lnTo>
                    <a:pt x="94" y="3914"/>
                  </a:lnTo>
                  <a:lnTo>
                    <a:pt x="13197" y="354"/>
                  </a:lnTo>
                  <a:lnTo>
                    <a:pt x="1310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945;p75">
              <a:extLst>
                <a:ext uri="{FF2B5EF4-FFF2-40B4-BE49-F238E27FC236}">
                  <a16:creationId xmlns:a16="http://schemas.microsoft.com/office/drawing/2014/main" id="{3261D689-765A-BD4B-E2E9-FF12B8CE9C90}"/>
                </a:ext>
              </a:extLst>
            </p:cNvPr>
            <p:cNvSpPr/>
            <p:nvPr/>
          </p:nvSpPr>
          <p:spPr>
            <a:xfrm>
              <a:off x="5700984" y="3553353"/>
              <a:ext cx="1001110" cy="525696"/>
            </a:xfrm>
            <a:custGeom>
              <a:avLst/>
              <a:gdLst/>
              <a:ahLst/>
              <a:cxnLst/>
              <a:rect l="l" t="t" r="r" b="b"/>
              <a:pathLst>
                <a:path w="49993" h="26252" extrusionOk="0">
                  <a:moveTo>
                    <a:pt x="6970" y="0"/>
                  </a:moveTo>
                  <a:cubicBezTo>
                    <a:pt x="5802" y="0"/>
                    <a:pt x="4635" y="6"/>
                    <a:pt x="3468" y="19"/>
                  </a:cubicBezTo>
                  <a:cubicBezTo>
                    <a:pt x="3332" y="29"/>
                    <a:pt x="2626" y="2968"/>
                    <a:pt x="2543" y="3268"/>
                  </a:cubicBezTo>
                  <a:cubicBezTo>
                    <a:pt x="2243" y="4327"/>
                    <a:pt x="1931" y="5376"/>
                    <a:pt x="1640" y="6445"/>
                  </a:cubicBezTo>
                  <a:cubicBezTo>
                    <a:pt x="1204" y="8044"/>
                    <a:pt x="820" y="9643"/>
                    <a:pt x="395" y="11242"/>
                  </a:cubicBezTo>
                  <a:cubicBezTo>
                    <a:pt x="291" y="11678"/>
                    <a:pt x="104" y="12135"/>
                    <a:pt x="52" y="12571"/>
                  </a:cubicBezTo>
                  <a:cubicBezTo>
                    <a:pt x="0" y="12977"/>
                    <a:pt x="176" y="13298"/>
                    <a:pt x="332" y="13662"/>
                  </a:cubicBezTo>
                  <a:cubicBezTo>
                    <a:pt x="644" y="14409"/>
                    <a:pt x="986" y="15136"/>
                    <a:pt x="1360" y="15852"/>
                  </a:cubicBezTo>
                  <a:cubicBezTo>
                    <a:pt x="2087" y="17275"/>
                    <a:pt x="2917" y="18625"/>
                    <a:pt x="3842" y="19922"/>
                  </a:cubicBezTo>
                  <a:cubicBezTo>
                    <a:pt x="6043" y="22986"/>
                    <a:pt x="7081" y="23837"/>
                    <a:pt x="10787" y="24169"/>
                  </a:cubicBezTo>
                  <a:cubicBezTo>
                    <a:pt x="17713" y="24813"/>
                    <a:pt x="24649" y="25446"/>
                    <a:pt x="31574" y="26080"/>
                  </a:cubicBezTo>
                  <a:cubicBezTo>
                    <a:pt x="32516" y="26166"/>
                    <a:pt x="33468" y="26252"/>
                    <a:pt x="34414" y="26252"/>
                  </a:cubicBezTo>
                  <a:cubicBezTo>
                    <a:pt x="35177" y="26252"/>
                    <a:pt x="35936" y="26196"/>
                    <a:pt x="36682" y="26038"/>
                  </a:cubicBezTo>
                  <a:cubicBezTo>
                    <a:pt x="38354" y="25685"/>
                    <a:pt x="39984" y="24730"/>
                    <a:pt x="40752" y="23193"/>
                  </a:cubicBezTo>
                  <a:cubicBezTo>
                    <a:pt x="43306" y="18074"/>
                    <a:pt x="47895" y="14440"/>
                    <a:pt x="49380" y="8907"/>
                  </a:cubicBezTo>
                  <a:cubicBezTo>
                    <a:pt x="49723" y="7587"/>
                    <a:pt x="49993" y="6207"/>
                    <a:pt x="49764" y="4867"/>
                  </a:cubicBezTo>
                  <a:cubicBezTo>
                    <a:pt x="49536" y="3517"/>
                    <a:pt x="48550" y="2656"/>
                    <a:pt x="47210" y="2490"/>
                  </a:cubicBezTo>
                  <a:cubicBezTo>
                    <a:pt x="33865" y="828"/>
                    <a:pt x="20413" y="0"/>
                    <a:pt x="69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946;p75">
              <a:extLst>
                <a:ext uri="{FF2B5EF4-FFF2-40B4-BE49-F238E27FC236}">
                  <a16:creationId xmlns:a16="http://schemas.microsoft.com/office/drawing/2014/main" id="{647A4B5A-2D65-B4E7-F444-4AE96F6091C4}"/>
                </a:ext>
              </a:extLst>
            </p:cNvPr>
            <p:cNvSpPr/>
            <p:nvPr/>
          </p:nvSpPr>
          <p:spPr>
            <a:xfrm>
              <a:off x="5681880" y="3807991"/>
              <a:ext cx="827413" cy="331153"/>
            </a:xfrm>
            <a:custGeom>
              <a:avLst/>
              <a:gdLst/>
              <a:ahLst/>
              <a:cxnLst/>
              <a:rect l="l" t="t" r="r" b="b"/>
              <a:pathLst>
                <a:path w="41319" h="16537" extrusionOk="0">
                  <a:moveTo>
                    <a:pt x="0" y="1"/>
                  </a:moveTo>
                  <a:lnTo>
                    <a:pt x="0" y="1"/>
                  </a:lnTo>
                  <a:cubicBezTo>
                    <a:pt x="374" y="4185"/>
                    <a:pt x="7507" y="12252"/>
                    <a:pt x="8545" y="12730"/>
                  </a:cubicBezTo>
                  <a:cubicBezTo>
                    <a:pt x="8836" y="12854"/>
                    <a:pt x="9210" y="12875"/>
                    <a:pt x="9521" y="12938"/>
                  </a:cubicBezTo>
                  <a:cubicBezTo>
                    <a:pt x="12491" y="13488"/>
                    <a:pt x="15502" y="13893"/>
                    <a:pt x="18503" y="14257"/>
                  </a:cubicBezTo>
                  <a:cubicBezTo>
                    <a:pt x="25012" y="15046"/>
                    <a:pt x="31533" y="15544"/>
                    <a:pt x="38022" y="16499"/>
                  </a:cubicBezTo>
                  <a:cubicBezTo>
                    <a:pt x="38194" y="16524"/>
                    <a:pt x="38354" y="16536"/>
                    <a:pt x="38500" y="16536"/>
                  </a:cubicBezTo>
                  <a:cubicBezTo>
                    <a:pt x="41319" y="16536"/>
                    <a:pt x="39597" y="12094"/>
                    <a:pt x="38551" y="10653"/>
                  </a:cubicBezTo>
                  <a:cubicBezTo>
                    <a:pt x="38094" y="10020"/>
                    <a:pt x="37835" y="9252"/>
                    <a:pt x="37648" y="8494"/>
                  </a:cubicBezTo>
                  <a:cubicBezTo>
                    <a:pt x="37275" y="6957"/>
                    <a:pt x="37202" y="5286"/>
                    <a:pt x="36423" y="3874"/>
                  </a:cubicBezTo>
                  <a:cubicBezTo>
                    <a:pt x="36278" y="3614"/>
                    <a:pt x="36122" y="3355"/>
                    <a:pt x="35904" y="3157"/>
                  </a:cubicBezTo>
                  <a:cubicBezTo>
                    <a:pt x="35831" y="3095"/>
                    <a:pt x="35759" y="3032"/>
                    <a:pt x="35676" y="2981"/>
                  </a:cubicBezTo>
                  <a:cubicBezTo>
                    <a:pt x="35374" y="2815"/>
                    <a:pt x="35021" y="2794"/>
                    <a:pt x="34679" y="2773"/>
                  </a:cubicBezTo>
                  <a:cubicBezTo>
                    <a:pt x="23175" y="2139"/>
                    <a:pt x="11380" y="227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947;p75">
              <a:extLst>
                <a:ext uri="{FF2B5EF4-FFF2-40B4-BE49-F238E27FC236}">
                  <a16:creationId xmlns:a16="http://schemas.microsoft.com/office/drawing/2014/main" id="{11B3534F-EEE9-BEAB-50D1-8EDF89937DD0}"/>
                </a:ext>
              </a:extLst>
            </p:cNvPr>
            <p:cNvSpPr/>
            <p:nvPr/>
          </p:nvSpPr>
          <p:spPr>
            <a:xfrm>
              <a:off x="6416397" y="3602915"/>
              <a:ext cx="341006" cy="535949"/>
            </a:xfrm>
            <a:custGeom>
              <a:avLst/>
              <a:gdLst/>
              <a:ahLst/>
              <a:cxnLst/>
              <a:rect l="l" t="t" r="r" b="b"/>
              <a:pathLst>
                <a:path w="17029" h="26764" extrusionOk="0">
                  <a:moveTo>
                    <a:pt x="11697" y="0"/>
                  </a:moveTo>
                  <a:cubicBezTo>
                    <a:pt x="11467" y="0"/>
                    <a:pt x="11248" y="61"/>
                    <a:pt x="11038" y="160"/>
                  </a:cubicBezTo>
                  <a:cubicBezTo>
                    <a:pt x="10383" y="482"/>
                    <a:pt x="9834" y="1188"/>
                    <a:pt x="9335" y="1624"/>
                  </a:cubicBezTo>
                  <a:cubicBezTo>
                    <a:pt x="8359" y="2496"/>
                    <a:pt x="7425" y="3400"/>
                    <a:pt x="6532" y="4355"/>
                  </a:cubicBezTo>
                  <a:cubicBezTo>
                    <a:pt x="5275" y="5694"/>
                    <a:pt x="4175" y="7148"/>
                    <a:pt x="3106" y="8643"/>
                  </a:cubicBezTo>
                  <a:cubicBezTo>
                    <a:pt x="2347" y="9702"/>
                    <a:pt x="302" y="11664"/>
                    <a:pt x="63" y="12931"/>
                  </a:cubicBezTo>
                  <a:cubicBezTo>
                    <a:pt x="1" y="13284"/>
                    <a:pt x="95" y="13647"/>
                    <a:pt x="178" y="13990"/>
                  </a:cubicBezTo>
                  <a:cubicBezTo>
                    <a:pt x="1247" y="18268"/>
                    <a:pt x="2534" y="22472"/>
                    <a:pt x="3604" y="26750"/>
                  </a:cubicBezTo>
                  <a:cubicBezTo>
                    <a:pt x="3606" y="26759"/>
                    <a:pt x="3615" y="26764"/>
                    <a:pt x="3630" y="26764"/>
                  </a:cubicBezTo>
                  <a:cubicBezTo>
                    <a:pt x="4136" y="26764"/>
                    <a:pt x="11711" y="21841"/>
                    <a:pt x="12346" y="20864"/>
                  </a:cubicBezTo>
                  <a:cubicBezTo>
                    <a:pt x="12948" y="19929"/>
                    <a:pt x="13218" y="18829"/>
                    <a:pt x="13457" y="17738"/>
                  </a:cubicBezTo>
                  <a:cubicBezTo>
                    <a:pt x="14454" y="13170"/>
                    <a:pt x="17028" y="4116"/>
                    <a:pt x="12792" y="493"/>
                  </a:cubicBezTo>
                  <a:cubicBezTo>
                    <a:pt x="12585" y="316"/>
                    <a:pt x="12356" y="150"/>
                    <a:pt x="12107" y="66"/>
                  </a:cubicBezTo>
                  <a:cubicBezTo>
                    <a:pt x="11966" y="21"/>
                    <a:pt x="11830" y="0"/>
                    <a:pt x="11697" y="0"/>
                  </a:cubicBezTo>
                  <a:close/>
                </a:path>
              </a:pathLst>
            </a:custGeom>
            <a:solidFill>
              <a:srgbClr val="8E8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948;p75">
              <a:extLst>
                <a:ext uri="{FF2B5EF4-FFF2-40B4-BE49-F238E27FC236}">
                  <a16:creationId xmlns:a16="http://schemas.microsoft.com/office/drawing/2014/main" id="{CD33578B-C0BE-6E01-3863-CBB1C8B67377}"/>
                </a:ext>
              </a:extLst>
            </p:cNvPr>
            <p:cNvSpPr/>
            <p:nvPr/>
          </p:nvSpPr>
          <p:spPr>
            <a:xfrm>
              <a:off x="6519145" y="3503671"/>
              <a:ext cx="751638" cy="814917"/>
            </a:xfrm>
            <a:custGeom>
              <a:avLst/>
              <a:gdLst/>
              <a:ahLst/>
              <a:cxnLst/>
              <a:rect l="l" t="t" r="r" b="b"/>
              <a:pathLst>
                <a:path w="37535" h="40695" extrusionOk="0">
                  <a:moveTo>
                    <a:pt x="19025" y="0"/>
                  </a:moveTo>
                  <a:cubicBezTo>
                    <a:pt x="9554" y="0"/>
                    <a:pt x="1488" y="8311"/>
                    <a:pt x="759" y="19112"/>
                  </a:cubicBezTo>
                  <a:cubicBezTo>
                    <a:pt x="0" y="30326"/>
                    <a:pt x="7445" y="39971"/>
                    <a:pt x="17392" y="40656"/>
                  </a:cubicBezTo>
                  <a:cubicBezTo>
                    <a:pt x="17767" y="40682"/>
                    <a:pt x="18139" y="40695"/>
                    <a:pt x="18510" y="40695"/>
                  </a:cubicBezTo>
                  <a:cubicBezTo>
                    <a:pt x="27981" y="40695"/>
                    <a:pt x="36047" y="32384"/>
                    <a:pt x="36776" y="21583"/>
                  </a:cubicBezTo>
                  <a:cubicBezTo>
                    <a:pt x="37535" y="10370"/>
                    <a:pt x="30090" y="724"/>
                    <a:pt x="20143" y="39"/>
                  </a:cubicBezTo>
                  <a:cubicBezTo>
                    <a:pt x="19768" y="13"/>
                    <a:pt x="19396" y="0"/>
                    <a:pt x="19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949;p75">
              <a:extLst>
                <a:ext uri="{FF2B5EF4-FFF2-40B4-BE49-F238E27FC236}">
                  <a16:creationId xmlns:a16="http://schemas.microsoft.com/office/drawing/2014/main" id="{7BAEE1D7-1A83-F6E9-B7D1-BF5364FEB616}"/>
                </a:ext>
              </a:extLst>
            </p:cNvPr>
            <p:cNvSpPr/>
            <p:nvPr/>
          </p:nvSpPr>
          <p:spPr>
            <a:xfrm>
              <a:off x="6733673" y="3603997"/>
              <a:ext cx="523554" cy="644845"/>
            </a:xfrm>
            <a:custGeom>
              <a:avLst/>
              <a:gdLst/>
              <a:ahLst/>
              <a:cxnLst/>
              <a:rect l="l" t="t" r="r" b="b"/>
              <a:pathLst>
                <a:path w="26145" h="32202" extrusionOk="0">
                  <a:moveTo>
                    <a:pt x="13494" y="1"/>
                  </a:moveTo>
                  <a:cubicBezTo>
                    <a:pt x="6890" y="1"/>
                    <a:pt x="1186" y="6655"/>
                    <a:pt x="603" y="15244"/>
                  </a:cubicBezTo>
                  <a:cubicBezTo>
                    <a:pt x="1" y="24121"/>
                    <a:pt x="5099" y="31701"/>
                    <a:pt x="11983" y="32178"/>
                  </a:cubicBezTo>
                  <a:cubicBezTo>
                    <a:pt x="12210" y="32194"/>
                    <a:pt x="12438" y="32202"/>
                    <a:pt x="12664" y="32202"/>
                  </a:cubicBezTo>
                  <a:cubicBezTo>
                    <a:pt x="19263" y="32202"/>
                    <a:pt x="24960" y="25541"/>
                    <a:pt x="25542" y="16957"/>
                  </a:cubicBezTo>
                  <a:cubicBezTo>
                    <a:pt x="26145" y="8080"/>
                    <a:pt x="21047" y="501"/>
                    <a:pt x="14163" y="23"/>
                  </a:cubicBezTo>
                  <a:cubicBezTo>
                    <a:pt x="13939" y="8"/>
                    <a:pt x="13716" y="1"/>
                    <a:pt x="13494" y="1"/>
                  </a:cubicBezTo>
                  <a:close/>
                </a:path>
              </a:pathLst>
            </a:custGeom>
            <a:solidFill>
              <a:srgbClr val="8E8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950;p75">
              <a:extLst>
                <a:ext uri="{FF2B5EF4-FFF2-40B4-BE49-F238E27FC236}">
                  <a16:creationId xmlns:a16="http://schemas.microsoft.com/office/drawing/2014/main" id="{866DBCB4-633F-069A-106E-EF129D153E35}"/>
                </a:ext>
              </a:extLst>
            </p:cNvPr>
            <p:cNvSpPr/>
            <p:nvPr/>
          </p:nvSpPr>
          <p:spPr>
            <a:xfrm>
              <a:off x="6739921" y="3599251"/>
              <a:ext cx="511078" cy="654537"/>
            </a:xfrm>
            <a:custGeom>
              <a:avLst/>
              <a:gdLst/>
              <a:ahLst/>
              <a:cxnLst/>
              <a:rect l="l" t="t" r="r" b="b"/>
              <a:pathLst>
                <a:path w="25522" h="32686" extrusionOk="0">
                  <a:moveTo>
                    <a:pt x="13176" y="478"/>
                  </a:moveTo>
                  <a:cubicBezTo>
                    <a:pt x="13394" y="478"/>
                    <a:pt x="13613" y="489"/>
                    <a:pt x="13830" y="499"/>
                  </a:cubicBezTo>
                  <a:cubicBezTo>
                    <a:pt x="15419" y="613"/>
                    <a:pt x="16914" y="1112"/>
                    <a:pt x="18253" y="1922"/>
                  </a:cubicBezTo>
                  <a:cubicBezTo>
                    <a:pt x="19271" y="2534"/>
                    <a:pt x="20195" y="3323"/>
                    <a:pt x="21015" y="4257"/>
                  </a:cubicBezTo>
                  <a:cubicBezTo>
                    <a:pt x="22261" y="5659"/>
                    <a:pt x="23258" y="7383"/>
                    <a:pt x="23954" y="9345"/>
                  </a:cubicBezTo>
                  <a:cubicBezTo>
                    <a:pt x="24649" y="11297"/>
                    <a:pt x="25034" y="13477"/>
                    <a:pt x="25034" y="15772"/>
                  </a:cubicBezTo>
                  <a:cubicBezTo>
                    <a:pt x="25034" y="16239"/>
                    <a:pt x="25013" y="16707"/>
                    <a:pt x="24981" y="17184"/>
                  </a:cubicBezTo>
                  <a:cubicBezTo>
                    <a:pt x="24836" y="19302"/>
                    <a:pt x="24379" y="21306"/>
                    <a:pt x="23673" y="23112"/>
                  </a:cubicBezTo>
                  <a:cubicBezTo>
                    <a:pt x="22604" y="25823"/>
                    <a:pt x="20984" y="28096"/>
                    <a:pt x="19022" y="29695"/>
                  </a:cubicBezTo>
                  <a:cubicBezTo>
                    <a:pt x="18036" y="30484"/>
                    <a:pt x="16966" y="31118"/>
                    <a:pt x="15855" y="31543"/>
                  </a:cubicBezTo>
                  <a:cubicBezTo>
                    <a:pt x="14734" y="31969"/>
                    <a:pt x="13550" y="32198"/>
                    <a:pt x="12346" y="32198"/>
                  </a:cubicBezTo>
                  <a:cubicBezTo>
                    <a:pt x="12127" y="32198"/>
                    <a:pt x="11910" y="32187"/>
                    <a:pt x="11691" y="32177"/>
                  </a:cubicBezTo>
                  <a:cubicBezTo>
                    <a:pt x="10103" y="32062"/>
                    <a:pt x="8608" y="31564"/>
                    <a:pt x="7258" y="30754"/>
                  </a:cubicBezTo>
                  <a:cubicBezTo>
                    <a:pt x="6251" y="30142"/>
                    <a:pt x="5327" y="29363"/>
                    <a:pt x="4496" y="28428"/>
                  </a:cubicBezTo>
                  <a:cubicBezTo>
                    <a:pt x="3260" y="27027"/>
                    <a:pt x="2254" y="25293"/>
                    <a:pt x="1568" y="23331"/>
                  </a:cubicBezTo>
                  <a:cubicBezTo>
                    <a:pt x="872" y="21379"/>
                    <a:pt x="489" y="19198"/>
                    <a:pt x="489" y="16903"/>
                  </a:cubicBezTo>
                  <a:cubicBezTo>
                    <a:pt x="489" y="16437"/>
                    <a:pt x="499" y="15969"/>
                    <a:pt x="530" y="15502"/>
                  </a:cubicBezTo>
                  <a:cubicBezTo>
                    <a:pt x="676" y="13373"/>
                    <a:pt x="1142" y="11370"/>
                    <a:pt x="1848" y="9563"/>
                  </a:cubicBezTo>
                  <a:cubicBezTo>
                    <a:pt x="2907" y="6853"/>
                    <a:pt x="4538" y="4579"/>
                    <a:pt x="6500" y="2981"/>
                  </a:cubicBezTo>
                  <a:cubicBezTo>
                    <a:pt x="7487" y="2191"/>
                    <a:pt x="8546" y="1558"/>
                    <a:pt x="9667" y="1132"/>
                  </a:cubicBezTo>
                  <a:cubicBezTo>
                    <a:pt x="10788" y="706"/>
                    <a:pt x="11961" y="478"/>
                    <a:pt x="13176" y="478"/>
                  </a:cubicBezTo>
                  <a:close/>
                  <a:moveTo>
                    <a:pt x="13176" y="0"/>
                  </a:moveTo>
                  <a:cubicBezTo>
                    <a:pt x="11484" y="0"/>
                    <a:pt x="9843" y="426"/>
                    <a:pt x="8348" y="1195"/>
                  </a:cubicBezTo>
                  <a:cubicBezTo>
                    <a:pt x="7217" y="1776"/>
                    <a:pt x="6168" y="2554"/>
                    <a:pt x="5212" y="3489"/>
                  </a:cubicBezTo>
                  <a:cubicBezTo>
                    <a:pt x="3780" y="4901"/>
                    <a:pt x="2575" y="6666"/>
                    <a:pt x="1682" y="8701"/>
                  </a:cubicBezTo>
                  <a:cubicBezTo>
                    <a:pt x="789" y="10736"/>
                    <a:pt x="219" y="13020"/>
                    <a:pt x="53" y="15461"/>
                  </a:cubicBezTo>
                  <a:cubicBezTo>
                    <a:pt x="21" y="15948"/>
                    <a:pt x="0" y="16426"/>
                    <a:pt x="0" y="16903"/>
                  </a:cubicBezTo>
                  <a:cubicBezTo>
                    <a:pt x="0" y="18991"/>
                    <a:pt x="312" y="20984"/>
                    <a:pt x="883" y="22822"/>
                  </a:cubicBezTo>
                  <a:cubicBezTo>
                    <a:pt x="1735" y="25563"/>
                    <a:pt x="3177" y="27930"/>
                    <a:pt x="5026" y="29664"/>
                  </a:cubicBezTo>
                  <a:cubicBezTo>
                    <a:pt x="5950" y="30526"/>
                    <a:pt x="6977" y="31232"/>
                    <a:pt x="8099" y="31741"/>
                  </a:cubicBezTo>
                  <a:cubicBezTo>
                    <a:pt x="9210" y="32260"/>
                    <a:pt x="10404" y="32571"/>
                    <a:pt x="11650" y="32655"/>
                  </a:cubicBezTo>
                  <a:cubicBezTo>
                    <a:pt x="11889" y="32675"/>
                    <a:pt x="12117" y="32685"/>
                    <a:pt x="12346" y="32685"/>
                  </a:cubicBezTo>
                  <a:cubicBezTo>
                    <a:pt x="14038" y="32685"/>
                    <a:pt x="15668" y="32260"/>
                    <a:pt x="17173" y="31481"/>
                  </a:cubicBezTo>
                  <a:cubicBezTo>
                    <a:pt x="18306" y="30899"/>
                    <a:pt x="19354" y="30121"/>
                    <a:pt x="20309" y="29187"/>
                  </a:cubicBezTo>
                  <a:cubicBezTo>
                    <a:pt x="21742" y="27775"/>
                    <a:pt x="22946" y="26010"/>
                    <a:pt x="23839" y="23975"/>
                  </a:cubicBezTo>
                  <a:cubicBezTo>
                    <a:pt x="24732" y="21949"/>
                    <a:pt x="25304" y="19655"/>
                    <a:pt x="25470" y="17215"/>
                  </a:cubicBezTo>
                  <a:cubicBezTo>
                    <a:pt x="25500" y="16727"/>
                    <a:pt x="25521" y="16250"/>
                    <a:pt x="25521" y="15772"/>
                  </a:cubicBezTo>
                  <a:cubicBezTo>
                    <a:pt x="25521" y="13685"/>
                    <a:pt x="25210" y="11691"/>
                    <a:pt x="24639" y="9864"/>
                  </a:cubicBezTo>
                  <a:cubicBezTo>
                    <a:pt x="23788" y="7113"/>
                    <a:pt x="22344" y="4746"/>
                    <a:pt x="20496" y="3011"/>
                  </a:cubicBezTo>
                  <a:cubicBezTo>
                    <a:pt x="19561" y="2150"/>
                    <a:pt x="18534" y="1444"/>
                    <a:pt x="17423" y="935"/>
                  </a:cubicBezTo>
                  <a:cubicBezTo>
                    <a:pt x="16312" y="426"/>
                    <a:pt x="15118" y="104"/>
                    <a:pt x="13862" y="21"/>
                  </a:cubicBezTo>
                  <a:cubicBezTo>
                    <a:pt x="13633" y="0"/>
                    <a:pt x="13405" y="0"/>
                    <a:pt x="13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951;p75">
              <a:extLst>
                <a:ext uri="{FF2B5EF4-FFF2-40B4-BE49-F238E27FC236}">
                  <a16:creationId xmlns:a16="http://schemas.microsoft.com/office/drawing/2014/main" id="{CD640A09-1ED0-7246-E597-44462BF7E86D}"/>
                </a:ext>
              </a:extLst>
            </p:cNvPr>
            <p:cNvSpPr/>
            <p:nvPr/>
          </p:nvSpPr>
          <p:spPr>
            <a:xfrm>
              <a:off x="6856567" y="3766519"/>
              <a:ext cx="312310" cy="347434"/>
            </a:xfrm>
            <a:custGeom>
              <a:avLst/>
              <a:gdLst/>
              <a:ahLst/>
              <a:cxnLst/>
              <a:rect l="l" t="t" r="r" b="b"/>
              <a:pathLst>
                <a:path w="15596" h="17350" extrusionOk="0">
                  <a:moveTo>
                    <a:pt x="7944" y="1"/>
                  </a:moveTo>
                  <a:cubicBezTo>
                    <a:pt x="4001" y="1"/>
                    <a:pt x="643" y="3553"/>
                    <a:pt x="333" y="8167"/>
                  </a:cubicBezTo>
                  <a:cubicBezTo>
                    <a:pt x="0" y="12943"/>
                    <a:pt x="3084" y="17044"/>
                    <a:pt x="7216" y="17334"/>
                  </a:cubicBezTo>
                  <a:cubicBezTo>
                    <a:pt x="7365" y="17344"/>
                    <a:pt x="7514" y="17349"/>
                    <a:pt x="7662" y="17349"/>
                  </a:cubicBezTo>
                  <a:cubicBezTo>
                    <a:pt x="11596" y="17349"/>
                    <a:pt x="14963" y="13797"/>
                    <a:pt x="15273" y="9194"/>
                  </a:cubicBezTo>
                  <a:cubicBezTo>
                    <a:pt x="15595" y="4408"/>
                    <a:pt x="12511" y="307"/>
                    <a:pt x="8390" y="16"/>
                  </a:cubicBezTo>
                  <a:cubicBezTo>
                    <a:pt x="8240" y="6"/>
                    <a:pt x="8092" y="1"/>
                    <a:pt x="7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952;p75">
              <a:extLst>
                <a:ext uri="{FF2B5EF4-FFF2-40B4-BE49-F238E27FC236}">
                  <a16:creationId xmlns:a16="http://schemas.microsoft.com/office/drawing/2014/main" id="{CB4257C4-78A0-6B59-7096-2B951339AD91}"/>
                </a:ext>
              </a:extLst>
            </p:cNvPr>
            <p:cNvSpPr/>
            <p:nvPr/>
          </p:nvSpPr>
          <p:spPr>
            <a:xfrm>
              <a:off x="6483761" y="3487631"/>
              <a:ext cx="839808" cy="577641"/>
            </a:xfrm>
            <a:custGeom>
              <a:avLst/>
              <a:gdLst/>
              <a:ahLst/>
              <a:cxnLst/>
              <a:rect l="l" t="t" r="r" b="b"/>
              <a:pathLst>
                <a:path w="41938" h="28846" extrusionOk="0">
                  <a:moveTo>
                    <a:pt x="21662" y="1"/>
                  </a:moveTo>
                  <a:cubicBezTo>
                    <a:pt x="17986" y="1"/>
                    <a:pt x="14319" y="939"/>
                    <a:pt x="11297" y="2782"/>
                  </a:cubicBezTo>
                  <a:cubicBezTo>
                    <a:pt x="4569" y="6883"/>
                    <a:pt x="1" y="15832"/>
                    <a:pt x="1517" y="23713"/>
                  </a:cubicBezTo>
                  <a:cubicBezTo>
                    <a:pt x="1828" y="25333"/>
                    <a:pt x="2493" y="26828"/>
                    <a:pt x="3842" y="27825"/>
                  </a:cubicBezTo>
                  <a:cubicBezTo>
                    <a:pt x="4766" y="28504"/>
                    <a:pt x="5906" y="28846"/>
                    <a:pt x="7039" y="28846"/>
                  </a:cubicBezTo>
                  <a:cubicBezTo>
                    <a:pt x="8554" y="28846"/>
                    <a:pt x="10056" y="28235"/>
                    <a:pt x="11006" y="27004"/>
                  </a:cubicBezTo>
                  <a:cubicBezTo>
                    <a:pt x="11899" y="25862"/>
                    <a:pt x="12242" y="24388"/>
                    <a:pt x="12616" y="22976"/>
                  </a:cubicBezTo>
                  <a:cubicBezTo>
                    <a:pt x="13426" y="19934"/>
                    <a:pt x="14474" y="16891"/>
                    <a:pt x="16271" y="14337"/>
                  </a:cubicBezTo>
                  <a:cubicBezTo>
                    <a:pt x="18624" y="10997"/>
                    <a:pt x="23093" y="8099"/>
                    <a:pt x="27365" y="8099"/>
                  </a:cubicBezTo>
                  <a:cubicBezTo>
                    <a:pt x="27993" y="8099"/>
                    <a:pt x="28617" y="8162"/>
                    <a:pt x="29229" y="8295"/>
                  </a:cubicBezTo>
                  <a:cubicBezTo>
                    <a:pt x="32146" y="8928"/>
                    <a:pt x="34690" y="10880"/>
                    <a:pt x="36351" y="13372"/>
                  </a:cubicBezTo>
                  <a:cubicBezTo>
                    <a:pt x="38012" y="15864"/>
                    <a:pt x="38832" y="18864"/>
                    <a:pt x="38998" y="21865"/>
                  </a:cubicBezTo>
                  <a:cubicBezTo>
                    <a:pt x="39051" y="22883"/>
                    <a:pt x="39071" y="23993"/>
                    <a:pt x="39736" y="24762"/>
                  </a:cubicBezTo>
                  <a:cubicBezTo>
                    <a:pt x="39819" y="24865"/>
                    <a:pt x="39923" y="24959"/>
                    <a:pt x="40047" y="24980"/>
                  </a:cubicBezTo>
                  <a:cubicBezTo>
                    <a:pt x="40070" y="24984"/>
                    <a:pt x="40092" y="24986"/>
                    <a:pt x="40113" y="24986"/>
                  </a:cubicBezTo>
                  <a:cubicBezTo>
                    <a:pt x="40405" y="24986"/>
                    <a:pt x="40572" y="24605"/>
                    <a:pt x="40639" y="24295"/>
                  </a:cubicBezTo>
                  <a:cubicBezTo>
                    <a:pt x="41937" y="18211"/>
                    <a:pt x="40047" y="11742"/>
                    <a:pt x="36382" y="6789"/>
                  </a:cubicBezTo>
                  <a:cubicBezTo>
                    <a:pt x="34482" y="4215"/>
                    <a:pt x="31855" y="2387"/>
                    <a:pt x="28906" y="1287"/>
                  </a:cubicBezTo>
                  <a:cubicBezTo>
                    <a:pt x="26617" y="426"/>
                    <a:pt x="24137" y="1"/>
                    <a:pt x="2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953;p75">
              <a:extLst>
                <a:ext uri="{FF2B5EF4-FFF2-40B4-BE49-F238E27FC236}">
                  <a16:creationId xmlns:a16="http://schemas.microsoft.com/office/drawing/2014/main" id="{C6E3BD72-5D7C-5F11-E355-D34B59411D2B}"/>
                </a:ext>
              </a:extLst>
            </p:cNvPr>
            <p:cNvSpPr/>
            <p:nvPr/>
          </p:nvSpPr>
          <p:spPr>
            <a:xfrm>
              <a:off x="7566413" y="3326550"/>
              <a:ext cx="614828" cy="723984"/>
            </a:xfrm>
            <a:custGeom>
              <a:avLst/>
              <a:gdLst/>
              <a:ahLst/>
              <a:cxnLst/>
              <a:rect l="l" t="t" r="r" b="b"/>
              <a:pathLst>
                <a:path w="30703" h="36154" extrusionOk="0">
                  <a:moveTo>
                    <a:pt x="15934" y="1"/>
                  </a:moveTo>
                  <a:cubicBezTo>
                    <a:pt x="8457" y="1"/>
                    <a:pt x="1874" y="7189"/>
                    <a:pt x="956" y="16661"/>
                  </a:cubicBezTo>
                  <a:cubicBezTo>
                    <a:pt x="1" y="26608"/>
                    <a:pt x="5659" y="35308"/>
                    <a:pt x="13602" y="36097"/>
                  </a:cubicBezTo>
                  <a:cubicBezTo>
                    <a:pt x="13985" y="36135"/>
                    <a:pt x="14366" y="36153"/>
                    <a:pt x="14745" y="36153"/>
                  </a:cubicBezTo>
                  <a:cubicBezTo>
                    <a:pt x="22227" y="36153"/>
                    <a:pt x="28818" y="28962"/>
                    <a:pt x="29737" y="19485"/>
                  </a:cubicBezTo>
                  <a:cubicBezTo>
                    <a:pt x="30702" y="9538"/>
                    <a:pt x="25033" y="838"/>
                    <a:pt x="17091" y="58"/>
                  </a:cubicBezTo>
                  <a:cubicBezTo>
                    <a:pt x="16703" y="20"/>
                    <a:pt x="16317" y="1"/>
                    <a:pt x="159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954;p75">
              <a:extLst>
                <a:ext uri="{FF2B5EF4-FFF2-40B4-BE49-F238E27FC236}">
                  <a16:creationId xmlns:a16="http://schemas.microsoft.com/office/drawing/2014/main" id="{AEDDA2B7-0D22-F2BE-B01F-E65BC78118AC}"/>
                </a:ext>
              </a:extLst>
            </p:cNvPr>
            <p:cNvSpPr/>
            <p:nvPr/>
          </p:nvSpPr>
          <p:spPr>
            <a:xfrm>
              <a:off x="7742693" y="3417263"/>
              <a:ext cx="429356" cy="572535"/>
            </a:xfrm>
            <a:custGeom>
              <a:avLst/>
              <a:gdLst/>
              <a:ahLst/>
              <a:cxnLst/>
              <a:rect l="l" t="t" r="r" b="b"/>
              <a:pathLst>
                <a:path w="21441" h="28591" extrusionOk="0">
                  <a:moveTo>
                    <a:pt x="11402" y="0"/>
                  </a:moveTo>
                  <a:cubicBezTo>
                    <a:pt x="6182" y="0"/>
                    <a:pt x="1494" y="5767"/>
                    <a:pt x="758" y="13314"/>
                  </a:cubicBezTo>
                  <a:cubicBezTo>
                    <a:pt x="1" y="21195"/>
                    <a:pt x="3842" y="28016"/>
                    <a:pt x="9334" y="28556"/>
                  </a:cubicBezTo>
                  <a:cubicBezTo>
                    <a:pt x="9567" y="28579"/>
                    <a:pt x="9798" y="28590"/>
                    <a:pt x="10029" y="28590"/>
                  </a:cubicBezTo>
                  <a:cubicBezTo>
                    <a:pt x="15258" y="28590"/>
                    <a:pt x="19947" y="22814"/>
                    <a:pt x="20683" y="15276"/>
                  </a:cubicBezTo>
                  <a:cubicBezTo>
                    <a:pt x="21441" y="7396"/>
                    <a:pt x="17599" y="574"/>
                    <a:pt x="12096" y="35"/>
                  </a:cubicBezTo>
                  <a:cubicBezTo>
                    <a:pt x="11864" y="12"/>
                    <a:pt x="11632" y="0"/>
                    <a:pt x="11402" y="0"/>
                  </a:cubicBezTo>
                  <a:close/>
                </a:path>
              </a:pathLst>
            </a:custGeom>
            <a:solidFill>
              <a:srgbClr val="8E8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955;p75">
              <a:extLst>
                <a:ext uri="{FF2B5EF4-FFF2-40B4-BE49-F238E27FC236}">
                  <a16:creationId xmlns:a16="http://schemas.microsoft.com/office/drawing/2014/main" id="{2865B761-B32B-E332-31EC-B979987A1438}"/>
                </a:ext>
              </a:extLst>
            </p:cNvPr>
            <p:cNvSpPr/>
            <p:nvPr/>
          </p:nvSpPr>
          <p:spPr>
            <a:xfrm>
              <a:off x="7751224" y="3412337"/>
              <a:ext cx="412315" cy="582387"/>
            </a:xfrm>
            <a:custGeom>
              <a:avLst/>
              <a:gdLst/>
              <a:ahLst/>
              <a:cxnLst/>
              <a:rect l="l" t="t" r="r" b="b"/>
              <a:pathLst>
                <a:path w="20590" h="29083" extrusionOk="0">
                  <a:moveTo>
                    <a:pt x="10975" y="488"/>
                  </a:moveTo>
                  <a:cubicBezTo>
                    <a:pt x="11203" y="488"/>
                    <a:pt x="11421" y="499"/>
                    <a:pt x="11650" y="520"/>
                  </a:cubicBezTo>
                  <a:cubicBezTo>
                    <a:pt x="12865" y="634"/>
                    <a:pt x="13996" y="1070"/>
                    <a:pt x="15014" y="1776"/>
                  </a:cubicBezTo>
                  <a:cubicBezTo>
                    <a:pt x="15782" y="2295"/>
                    <a:pt x="16478" y="2970"/>
                    <a:pt x="17101" y="3759"/>
                  </a:cubicBezTo>
                  <a:cubicBezTo>
                    <a:pt x="18035" y="4953"/>
                    <a:pt x="18783" y="6417"/>
                    <a:pt x="19302" y="8078"/>
                  </a:cubicBezTo>
                  <a:cubicBezTo>
                    <a:pt x="19821" y="9740"/>
                    <a:pt x="20101" y="11588"/>
                    <a:pt x="20101" y="13529"/>
                  </a:cubicBezTo>
                  <a:cubicBezTo>
                    <a:pt x="20101" y="14173"/>
                    <a:pt x="20070" y="14827"/>
                    <a:pt x="20008" y="15492"/>
                  </a:cubicBezTo>
                  <a:cubicBezTo>
                    <a:pt x="19831" y="17361"/>
                    <a:pt x="19406" y="19115"/>
                    <a:pt x="18793" y="20693"/>
                  </a:cubicBezTo>
                  <a:cubicBezTo>
                    <a:pt x="18326" y="21877"/>
                    <a:pt x="17765" y="22967"/>
                    <a:pt x="17111" y="23932"/>
                  </a:cubicBezTo>
                  <a:cubicBezTo>
                    <a:pt x="16125" y="25376"/>
                    <a:pt x="14962" y="26549"/>
                    <a:pt x="13685" y="27349"/>
                  </a:cubicBezTo>
                  <a:cubicBezTo>
                    <a:pt x="13052" y="27753"/>
                    <a:pt x="12387" y="28065"/>
                    <a:pt x="11702" y="28272"/>
                  </a:cubicBezTo>
                  <a:cubicBezTo>
                    <a:pt x="11017" y="28480"/>
                    <a:pt x="10321" y="28595"/>
                    <a:pt x="9605" y="28595"/>
                  </a:cubicBezTo>
                  <a:cubicBezTo>
                    <a:pt x="9386" y="28595"/>
                    <a:pt x="9158" y="28584"/>
                    <a:pt x="8940" y="28563"/>
                  </a:cubicBezTo>
                  <a:cubicBezTo>
                    <a:pt x="7725" y="28439"/>
                    <a:pt x="6594" y="28002"/>
                    <a:pt x="5576" y="27307"/>
                  </a:cubicBezTo>
                  <a:cubicBezTo>
                    <a:pt x="4808" y="26788"/>
                    <a:pt x="4112" y="26113"/>
                    <a:pt x="3489" y="25324"/>
                  </a:cubicBezTo>
                  <a:cubicBezTo>
                    <a:pt x="2554" y="24130"/>
                    <a:pt x="1807" y="22656"/>
                    <a:pt x="1288" y="21005"/>
                  </a:cubicBezTo>
                  <a:cubicBezTo>
                    <a:pt x="768" y="19343"/>
                    <a:pt x="478" y="17495"/>
                    <a:pt x="478" y="15543"/>
                  </a:cubicBezTo>
                  <a:cubicBezTo>
                    <a:pt x="478" y="14899"/>
                    <a:pt x="509" y="14246"/>
                    <a:pt x="581" y="13581"/>
                  </a:cubicBezTo>
                  <a:cubicBezTo>
                    <a:pt x="758" y="11722"/>
                    <a:pt x="1184" y="9968"/>
                    <a:pt x="1797" y="8390"/>
                  </a:cubicBezTo>
                  <a:cubicBezTo>
                    <a:pt x="2264" y="7195"/>
                    <a:pt x="2824" y="6116"/>
                    <a:pt x="3479" y="5150"/>
                  </a:cubicBezTo>
                  <a:cubicBezTo>
                    <a:pt x="4455" y="3697"/>
                    <a:pt x="5628" y="2534"/>
                    <a:pt x="6905" y="1734"/>
                  </a:cubicBezTo>
                  <a:cubicBezTo>
                    <a:pt x="7538" y="1330"/>
                    <a:pt x="8202" y="1018"/>
                    <a:pt x="8888" y="810"/>
                  </a:cubicBezTo>
                  <a:cubicBezTo>
                    <a:pt x="9573" y="592"/>
                    <a:pt x="10269" y="488"/>
                    <a:pt x="10975" y="488"/>
                  </a:cubicBezTo>
                  <a:close/>
                  <a:moveTo>
                    <a:pt x="10975" y="1"/>
                  </a:moveTo>
                  <a:cubicBezTo>
                    <a:pt x="9625" y="1"/>
                    <a:pt x="8317" y="374"/>
                    <a:pt x="7092" y="1049"/>
                  </a:cubicBezTo>
                  <a:cubicBezTo>
                    <a:pt x="6178" y="1558"/>
                    <a:pt x="5327" y="2232"/>
                    <a:pt x="4538" y="3053"/>
                  </a:cubicBezTo>
                  <a:cubicBezTo>
                    <a:pt x="3364" y="4288"/>
                    <a:pt x="2357" y="5836"/>
                    <a:pt x="1589" y="7611"/>
                  </a:cubicBezTo>
                  <a:cubicBezTo>
                    <a:pt x="821" y="9387"/>
                    <a:pt x="302" y="11390"/>
                    <a:pt x="94" y="13540"/>
                  </a:cubicBezTo>
                  <a:cubicBezTo>
                    <a:pt x="32" y="14214"/>
                    <a:pt x="0" y="14889"/>
                    <a:pt x="0" y="15543"/>
                  </a:cubicBezTo>
                  <a:cubicBezTo>
                    <a:pt x="0" y="17319"/>
                    <a:pt x="228" y="19011"/>
                    <a:pt x="655" y="20568"/>
                  </a:cubicBezTo>
                  <a:cubicBezTo>
                    <a:pt x="976" y="21731"/>
                    <a:pt x="1402" y="22822"/>
                    <a:pt x="1931" y="23798"/>
                  </a:cubicBezTo>
                  <a:cubicBezTo>
                    <a:pt x="2720" y="25272"/>
                    <a:pt x="3717" y="26507"/>
                    <a:pt x="4901" y="27421"/>
                  </a:cubicBezTo>
                  <a:cubicBezTo>
                    <a:pt x="5493" y="27868"/>
                    <a:pt x="6116" y="28242"/>
                    <a:pt x="6790" y="28512"/>
                  </a:cubicBezTo>
                  <a:cubicBezTo>
                    <a:pt x="7455" y="28792"/>
                    <a:pt x="8161" y="28969"/>
                    <a:pt x="8888" y="29041"/>
                  </a:cubicBezTo>
                  <a:cubicBezTo>
                    <a:pt x="9127" y="29062"/>
                    <a:pt x="9365" y="29082"/>
                    <a:pt x="9605" y="29082"/>
                  </a:cubicBezTo>
                  <a:cubicBezTo>
                    <a:pt x="10964" y="29082"/>
                    <a:pt x="12272" y="28709"/>
                    <a:pt x="13488" y="28023"/>
                  </a:cubicBezTo>
                  <a:cubicBezTo>
                    <a:pt x="14401" y="27525"/>
                    <a:pt x="15263" y="26840"/>
                    <a:pt x="16052" y="26020"/>
                  </a:cubicBezTo>
                  <a:cubicBezTo>
                    <a:pt x="17225" y="24795"/>
                    <a:pt x="18232" y="23247"/>
                    <a:pt x="19001" y="21472"/>
                  </a:cubicBezTo>
                  <a:cubicBezTo>
                    <a:pt x="19759" y="19696"/>
                    <a:pt x="20288" y="17682"/>
                    <a:pt x="20496" y="15543"/>
                  </a:cubicBezTo>
                  <a:cubicBezTo>
                    <a:pt x="20558" y="14858"/>
                    <a:pt x="20590" y="14193"/>
                    <a:pt x="20590" y="13529"/>
                  </a:cubicBezTo>
                  <a:cubicBezTo>
                    <a:pt x="20590" y="11764"/>
                    <a:pt x="20361" y="10061"/>
                    <a:pt x="19935" y="8514"/>
                  </a:cubicBezTo>
                  <a:cubicBezTo>
                    <a:pt x="19614" y="7341"/>
                    <a:pt x="19187" y="6261"/>
                    <a:pt x="18658" y="5275"/>
                  </a:cubicBezTo>
                  <a:cubicBezTo>
                    <a:pt x="17869" y="3801"/>
                    <a:pt x="16862" y="2565"/>
                    <a:pt x="15689" y="1662"/>
                  </a:cubicBezTo>
                  <a:cubicBezTo>
                    <a:pt x="15097" y="1205"/>
                    <a:pt x="14464" y="841"/>
                    <a:pt x="13799" y="561"/>
                  </a:cubicBezTo>
                  <a:cubicBezTo>
                    <a:pt x="13135" y="291"/>
                    <a:pt x="12429" y="104"/>
                    <a:pt x="11702" y="31"/>
                  </a:cubicBezTo>
                  <a:cubicBezTo>
                    <a:pt x="11453" y="11"/>
                    <a:pt x="11213" y="1"/>
                    <a:pt x="10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956;p75">
              <a:extLst>
                <a:ext uri="{FF2B5EF4-FFF2-40B4-BE49-F238E27FC236}">
                  <a16:creationId xmlns:a16="http://schemas.microsoft.com/office/drawing/2014/main" id="{580CB069-574C-E4B7-29C3-0618B6D28169}"/>
                </a:ext>
              </a:extLst>
            </p:cNvPr>
            <p:cNvSpPr/>
            <p:nvPr/>
          </p:nvSpPr>
          <p:spPr>
            <a:xfrm>
              <a:off x="7839994" y="3556397"/>
              <a:ext cx="265752" cy="331894"/>
            </a:xfrm>
            <a:custGeom>
              <a:avLst/>
              <a:gdLst/>
              <a:ahLst/>
              <a:cxnLst/>
              <a:rect l="l" t="t" r="r" b="b"/>
              <a:pathLst>
                <a:path w="13271" h="16574" extrusionOk="0">
                  <a:moveTo>
                    <a:pt x="6859" y="1"/>
                  </a:moveTo>
                  <a:cubicBezTo>
                    <a:pt x="3511" y="1"/>
                    <a:pt x="614" y="3430"/>
                    <a:pt x="312" y="7851"/>
                  </a:cubicBezTo>
                  <a:cubicBezTo>
                    <a:pt x="1" y="12419"/>
                    <a:pt x="2576" y="16323"/>
                    <a:pt x="6074" y="16562"/>
                  </a:cubicBezTo>
                  <a:cubicBezTo>
                    <a:pt x="6187" y="16570"/>
                    <a:pt x="6298" y="16574"/>
                    <a:pt x="6410" y="16574"/>
                  </a:cubicBezTo>
                  <a:cubicBezTo>
                    <a:pt x="9759" y="16574"/>
                    <a:pt x="12657" y="13144"/>
                    <a:pt x="12959" y="8723"/>
                  </a:cubicBezTo>
                  <a:cubicBezTo>
                    <a:pt x="13270" y="4155"/>
                    <a:pt x="10684" y="251"/>
                    <a:pt x="7196" y="12"/>
                  </a:cubicBezTo>
                  <a:cubicBezTo>
                    <a:pt x="7083" y="5"/>
                    <a:pt x="6971" y="1"/>
                    <a:pt x="6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957;p75">
              <a:extLst>
                <a:ext uri="{FF2B5EF4-FFF2-40B4-BE49-F238E27FC236}">
                  <a16:creationId xmlns:a16="http://schemas.microsoft.com/office/drawing/2014/main" id="{469CC8C2-001E-4257-E37E-487E9167B759}"/>
                </a:ext>
              </a:extLst>
            </p:cNvPr>
            <p:cNvSpPr/>
            <p:nvPr/>
          </p:nvSpPr>
          <p:spPr>
            <a:xfrm>
              <a:off x="7560345" y="3317459"/>
              <a:ext cx="667654" cy="542537"/>
            </a:xfrm>
            <a:custGeom>
              <a:avLst/>
              <a:gdLst/>
              <a:ahLst/>
              <a:cxnLst/>
              <a:rect l="l" t="t" r="r" b="b"/>
              <a:pathLst>
                <a:path w="33341" h="27093" extrusionOk="0">
                  <a:moveTo>
                    <a:pt x="17695" y="1"/>
                  </a:moveTo>
                  <a:cubicBezTo>
                    <a:pt x="14719" y="1"/>
                    <a:pt x="11701" y="895"/>
                    <a:pt x="9148" y="2630"/>
                  </a:cubicBezTo>
                  <a:cubicBezTo>
                    <a:pt x="3759" y="6285"/>
                    <a:pt x="1" y="14125"/>
                    <a:pt x="219" y="20842"/>
                  </a:cubicBezTo>
                  <a:cubicBezTo>
                    <a:pt x="261" y="22036"/>
                    <a:pt x="395" y="23241"/>
                    <a:pt x="811" y="24330"/>
                  </a:cubicBezTo>
                  <a:cubicBezTo>
                    <a:pt x="1491" y="26081"/>
                    <a:pt x="3143" y="27093"/>
                    <a:pt x="4796" y="27093"/>
                  </a:cubicBezTo>
                  <a:cubicBezTo>
                    <a:pt x="5997" y="27093"/>
                    <a:pt x="7197" y="26560"/>
                    <a:pt x="8027" y="25389"/>
                  </a:cubicBezTo>
                  <a:cubicBezTo>
                    <a:pt x="8775" y="24330"/>
                    <a:pt x="9117" y="22950"/>
                    <a:pt x="9460" y="21631"/>
                  </a:cubicBezTo>
                  <a:cubicBezTo>
                    <a:pt x="10217" y="18776"/>
                    <a:pt x="11173" y="15931"/>
                    <a:pt x="12699" y="13564"/>
                  </a:cubicBezTo>
                  <a:cubicBezTo>
                    <a:pt x="14713" y="10438"/>
                    <a:pt x="17808" y="8248"/>
                    <a:pt x="21005" y="8154"/>
                  </a:cubicBezTo>
                  <a:cubicBezTo>
                    <a:pt x="21073" y="8152"/>
                    <a:pt x="21140" y="8151"/>
                    <a:pt x="21206" y="8151"/>
                  </a:cubicBezTo>
                  <a:cubicBezTo>
                    <a:pt x="25720" y="8151"/>
                    <a:pt x="28914" y="12609"/>
                    <a:pt x="30122" y="17540"/>
                  </a:cubicBezTo>
                  <a:cubicBezTo>
                    <a:pt x="30537" y="19243"/>
                    <a:pt x="30838" y="20998"/>
                    <a:pt x="31004" y="22763"/>
                  </a:cubicBezTo>
                  <a:cubicBezTo>
                    <a:pt x="31014" y="22950"/>
                    <a:pt x="31035" y="23147"/>
                    <a:pt x="31149" y="23282"/>
                  </a:cubicBezTo>
                  <a:cubicBezTo>
                    <a:pt x="31218" y="23365"/>
                    <a:pt x="31311" y="23401"/>
                    <a:pt x="31409" y="23401"/>
                  </a:cubicBezTo>
                  <a:cubicBezTo>
                    <a:pt x="31532" y="23401"/>
                    <a:pt x="31663" y="23343"/>
                    <a:pt x="31762" y="23251"/>
                  </a:cubicBezTo>
                  <a:cubicBezTo>
                    <a:pt x="31938" y="23075"/>
                    <a:pt x="32032" y="22815"/>
                    <a:pt x="32104" y="22555"/>
                  </a:cubicBezTo>
                  <a:cubicBezTo>
                    <a:pt x="33340" y="18589"/>
                    <a:pt x="32478" y="14000"/>
                    <a:pt x="31107" y="10376"/>
                  </a:cubicBezTo>
                  <a:cubicBezTo>
                    <a:pt x="29799" y="6940"/>
                    <a:pt x="27588" y="3596"/>
                    <a:pt x="24764" y="1904"/>
                  </a:cubicBezTo>
                  <a:cubicBezTo>
                    <a:pt x="24328" y="1645"/>
                    <a:pt x="23881" y="1405"/>
                    <a:pt x="23414" y="1198"/>
                  </a:cubicBezTo>
                  <a:cubicBezTo>
                    <a:pt x="21625" y="394"/>
                    <a:pt x="19670" y="1"/>
                    <a:pt x="17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958;p75">
              <a:extLst>
                <a:ext uri="{FF2B5EF4-FFF2-40B4-BE49-F238E27FC236}">
                  <a16:creationId xmlns:a16="http://schemas.microsoft.com/office/drawing/2014/main" id="{45F8EA70-EA8F-DCF6-693C-3A46DF8355F2}"/>
                </a:ext>
              </a:extLst>
            </p:cNvPr>
            <p:cNvSpPr/>
            <p:nvPr/>
          </p:nvSpPr>
          <p:spPr>
            <a:xfrm>
              <a:off x="5780603" y="3182230"/>
              <a:ext cx="1033991" cy="304040"/>
            </a:xfrm>
            <a:custGeom>
              <a:avLst/>
              <a:gdLst/>
              <a:ahLst/>
              <a:cxnLst/>
              <a:rect l="l" t="t" r="r" b="b"/>
              <a:pathLst>
                <a:path w="51635" h="15183" extrusionOk="0">
                  <a:moveTo>
                    <a:pt x="6774" y="1"/>
                  </a:moveTo>
                  <a:cubicBezTo>
                    <a:pt x="4958" y="1"/>
                    <a:pt x="3232" y="960"/>
                    <a:pt x="2077" y="2666"/>
                  </a:cubicBezTo>
                  <a:cubicBezTo>
                    <a:pt x="0" y="5708"/>
                    <a:pt x="904" y="10163"/>
                    <a:pt x="4465" y="11595"/>
                  </a:cubicBezTo>
                  <a:cubicBezTo>
                    <a:pt x="5113" y="11859"/>
                    <a:pt x="5810" y="11987"/>
                    <a:pt x="6507" y="11987"/>
                  </a:cubicBezTo>
                  <a:cubicBezTo>
                    <a:pt x="7786" y="11987"/>
                    <a:pt x="9067" y="11557"/>
                    <a:pt x="10062" y="10744"/>
                  </a:cubicBezTo>
                  <a:cubicBezTo>
                    <a:pt x="10435" y="10443"/>
                    <a:pt x="10768" y="10100"/>
                    <a:pt x="11162" y="9840"/>
                  </a:cubicBezTo>
                  <a:cubicBezTo>
                    <a:pt x="11411" y="9685"/>
                    <a:pt x="11733" y="9602"/>
                    <a:pt x="12097" y="9560"/>
                  </a:cubicBezTo>
                  <a:cubicBezTo>
                    <a:pt x="12330" y="9533"/>
                    <a:pt x="12577" y="9522"/>
                    <a:pt x="12827" y="9522"/>
                  </a:cubicBezTo>
                  <a:cubicBezTo>
                    <a:pt x="13511" y="9522"/>
                    <a:pt x="14213" y="9602"/>
                    <a:pt x="14692" y="9633"/>
                  </a:cubicBezTo>
                  <a:cubicBezTo>
                    <a:pt x="18565" y="9872"/>
                    <a:pt x="22448" y="10006"/>
                    <a:pt x="26331" y="10183"/>
                  </a:cubicBezTo>
                  <a:cubicBezTo>
                    <a:pt x="29498" y="10339"/>
                    <a:pt x="32696" y="10453"/>
                    <a:pt x="35862" y="10671"/>
                  </a:cubicBezTo>
                  <a:cubicBezTo>
                    <a:pt x="36268" y="10702"/>
                    <a:pt x="36672" y="10733"/>
                    <a:pt x="37067" y="10848"/>
                  </a:cubicBezTo>
                  <a:cubicBezTo>
                    <a:pt x="38926" y="11367"/>
                    <a:pt x="39777" y="13568"/>
                    <a:pt x="41459" y="14471"/>
                  </a:cubicBezTo>
                  <a:cubicBezTo>
                    <a:pt x="42360" y="14954"/>
                    <a:pt x="43355" y="15183"/>
                    <a:pt x="44356" y="15183"/>
                  </a:cubicBezTo>
                  <a:cubicBezTo>
                    <a:pt x="44948" y="15183"/>
                    <a:pt x="45542" y="15103"/>
                    <a:pt x="46120" y="14949"/>
                  </a:cubicBezTo>
                  <a:cubicBezTo>
                    <a:pt x="49225" y="14129"/>
                    <a:pt x="51634" y="11232"/>
                    <a:pt x="51457" y="7930"/>
                  </a:cubicBezTo>
                  <a:cubicBezTo>
                    <a:pt x="51248" y="3981"/>
                    <a:pt x="47949" y="1700"/>
                    <a:pt x="44562" y="1700"/>
                  </a:cubicBezTo>
                  <a:cubicBezTo>
                    <a:pt x="42740" y="1700"/>
                    <a:pt x="40892" y="2360"/>
                    <a:pt x="39486" y="3777"/>
                  </a:cubicBezTo>
                  <a:cubicBezTo>
                    <a:pt x="38728" y="4535"/>
                    <a:pt x="38095" y="5646"/>
                    <a:pt x="37025" y="5978"/>
                  </a:cubicBezTo>
                  <a:cubicBezTo>
                    <a:pt x="36550" y="6134"/>
                    <a:pt x="36051" y="6169"/>
                    <a:pt x="35548" y="6169"/>
                  </a:cubicBezTo>
                  <a:cubicBezTo>
                    <a:pt x="35314" y="6169"/>
                    <a:pt x="35079" y="6161"/>
                    <a:pt x="34845" y="6155"/>
                  </a:cubicBezTo>
                  <a:cubicBezTo>
                    <a:pt x="30370" y="6009"/>
                    <a:pt x="25895" y="5823"/>
                    <a:pt x="21420" y="5594"/>
                  </a:cubicBezTo>
                  <a:cubicBezTo>
                    <a:pt x="21232" y="5584"/>
                    <a:pt x="21032" y="5580"/>
                    <a:pt x="20822" y="5580"/>
                  </a:cubicBezTo>
                  <a:cubicBezTo>
                    <a:pt x="19903" y="5580"/>
                    <a:pt x="18800" y="5657"/>
                    <a:pt x="17687" y="5657"/>
                  </a:cubicBezTo>
                  <a:cubicBezTo>
                    <a:pt x="15570" y="5657"/>
                    <a:pt x="13421" y="5378"/>
                    <a:pt x="12450" y="3756"/>
                  </a:cubicBezTo>
                  <a:cubicBezTo>
                    <a:pt x="11764" y="2625"/>
                    <a:pt x="10871" y="1596"/>
                    <a:pt x="9750" y="890"/>
                  </a:cubicBezTo>
                  <a:cubicBezTo>
                    <a:pt x="8783" y="286"/>
                    <a:pt x="7765" y="1"/>
                    <a:pt x="6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959;p75">
              <a:extLst>
                <a:ext uri="{FF2B5EF4-FFF2-40B4-BE49-F238E27FC236}">
                  <a16:creationId xmlns:a16="http://schemas.microsoft.com/office/drawing/2014/main" id="{37417D8E-3501-18AD-3E80-2EA5E6B2CBE4}"/>
                </a:ext>
              </a:extLst>
            </p:cNvPr>
            <p:cNvSpPr/>
            <p:nvPr/>
          </p:nvSpPr>
          <p:spPr>
            <a:xfrm>
              <a:off x="6575656" y="3259386"/>
              <a:ext cx="193802" cy="179284"/>
            </a:xfrm>
            <a:custGeom>
              <a:avLst/>
              <a:gdLst/>
              <a:ahLst/>
              <a:cxnLst/>
              <a:rect l="l" t="t" r="r" b="b"/>
              <a:pathLst>
                <a:path w="9678" h="8953" extrusionOk="0">
                  <a:moveTo>
                    <a:pt x="4840" y="1"/>
                  </a:moveTo>
                  <a:cubicBezTo>
                    <a:pt x="4549" y="1"/>
                    <a:pt x="4254" y="30"/>
                    <a:pt x="3957" y="90"/>
                  </a:cubicBezTo>
                  <a:cubicBezTo>
                    <a:pt x="1548" y="578"/>
                    <a:pt x="1" y="2946"/>
                    <a:pt x="489" y="5364"/>
                  </a:cubicBezTo>
                  <a:cubicBezTo>
                    <a:pt x="917" y="7486"/>
                    <a:pt x="2766" y="8953"/>
                    <a:pt x="4839" y="8953"/>
                  </a:cubicBezTo>
                  <a:cubicBezTo>
                    <a:pt x="5130" y="8953"/>
                    <a:pt x="5426" y="8924"/>
                    <a:pt x="5722" y="8864"/>
                  </a:cubicBezTo>
                  <a:cubicBezTo>
                    <a:pt x="8120" y="8365"/>
                    <a:pt x="9678" y="6008"/>
                    <a:pt x="9190" y="3589"/>
                  </a:cubicBezTo>
                  <a:cubicBezTo>
                    <a:pt x="8762" y="1460"/>
                    <a:pt x="6907" y="1"/>
                    <a:pt x="4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960;p75">
              <a:extLst>
                <a:ext uri="{FF2B5EF4-FFF2-40B4-BE49-F238E27FC236}">
                  <a16:creationId xmlns:a16="http://schemas.microsoft.com/office/drawing/2014/main" id="{42079C90-F237-39EE-C248-DB133F52093C}"/>
                </a:ext>
              </a:extLst>
            </p:cNvPr>
            <p:cNvSpPr/>
            <p:nvPr/>
          </p:nvSpPr>
          <p:spPr>
            <a:xfrm>
              <a:off x="5835712" y="3225744"/>
              <a:ext cx="169872" cy="150488"/>
            </a:xfrm>
            <a:custGeom>
              <a:avLst/>
              <a:gdLst/>
              <a:ahLst/>
              <a:cxnLst/>
              <a:rect l="l" t="t" r="r" b="b"/>
              <a:pathLst>
                <a:path w="8483" h="7515" extrusionOk="0">
                  <a:moveTo>
                    <a:pt x="4240" y="0"/>
                  </a:moveTo>
                  <a:cubicBezTo>
                    <a:pt x="2807" y="0"/>
                    <a:pt x="1439" y="838"/>
                    <a:pt x="831" y="2248"/>
                  </a:cubicBezTo>
                  <a:cubicBezTo>
                    <a:pt x="0" y="4148"/>
                    <a:pt x="861" y="6370"/>
                    <a:pt x="2751" y="7201"/>
                  </a:cubicBezTo>
                  <a:cubicBezTo>
                    <a:pt x="3237" y="7414"/>
                    <a:pt x="3742" y="7515"/>
                    <a:pt x="4239" y="7515"/>
                  </a:cubicBezTo>
                  <a:cubicBezTo>
                    <a:pt x="5677" y="7515"/>
                    <a:pt x="7045" y="6671"/>
                    <a:pt x="7663" y="5259"/>
                  </a:cubicBezTo>
                  <a:cubicBezTo>
                    <a:pt x="8482" y="3359"/>
                    <a:pt x="7621" y="1147"/>
                    <a:pt x="5731" y="316"/>
                  </a:cubicBezTo>
                  <a:cubicBezTo>
                    <a:pt x="5246" y="102"/>
                    <a:pt x="4739" y="0"/>
                    <a:pt x="4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961;p75">
              <a:extLst>
                <a:ext uri="{FF2B5EF4-FFF2-40B4-BE49-F238E27FC236}">
                  <a16:creationId xmlns:a16="http://schemas.microsoft.com/office/drawing/2014/main" id="{AA369CD1-C8B2-3E38-8E2F-B1634606B43A}"/>
                </a:ext>
              </a:extLst>
            </p:cNvPr>
            <p:cNvSpPr/>
            <p:nvPr/>
          </p:nvSpPr>
          <p:spPr>
            <a:xfrm>
              <a:off x="5996032" y="3645068"/>
              <a:ext cx="173417" cy="116726"/>
            </a:xfrm>
            <a:custGeom>
              <a:avLst/>
              <a:gdLst/>
              <a:ahLst/>
              <a:cxnLst/>
              <a:rect l="l" t="t" r="r" b="b"/>
              <a:pathLst>
                <a:path w="8660" h="5829" extrusionOk="0">
                  <a:moveTo>
                    <a:pt x="2897" y="1"/>
                  </a:moveTo>
                  <a:cubicBezTo>
                    <a:pt x="1440" y="1"/>
                    <a:pt x="204" y="1150"/>
                    <a:pt x="104" y="2624"/>
                  </a:cubicBezTo>
                  <a:cubicBezTo>
                    <a:pt x="0" y="4170"/>
                    <a:pt x="1163" y="5520"/>
                    <a:pt x="2700" y="5624"/>
                  </a:cubicBezTo>
                  <a:lnTo>
                    <a:pt x="5576" y="5822"/>
                  </a:lnTo>
                  <a:cubicBezTo>
                    <a:pt x="5640" y="5826"/>
                    <a:pt x="5703" y="5828"/>
                    <a:pt x="5765" y="5828"/>
                  </a:cubicBezTo>
                  <a:cubicBezTo>
                    <a:pt x="7221" y="5828"/>
                    <a:pt x="8456" y="4688"/>
                    <a:pt x="8556" y="3205"/>
                  </a:cubicBezTo>
                  <a:cubicBezTo>
                    <a:pt x="8660" y="1669"/>
                    <a:pt x="7487" y="308"/>
                    <a:pt x="5960" y="204"/>
                  </a:cubicBezTo>
                  <a:lnTo>
                    <a:pt x="3085" y="7"/>
                  </a:lnTo>
                  <a:cubicBezTo>
                    <a:pt x="3022" y="3"/>
                    <a:pt x="2959" y="1"/>
                    <a:pt x="2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962;p75">
              <a:extLst>
                <a:ext uri="{FF2B5EF4-FFF2-40B4-BE49-F238E27FC236}">
                  <a16:creationId xmlns:a16="http://schemas.microsoft.com/office/drawing/2014/main" id="{152D0D65-E896-59F3-035D-3388B47C39BA}"/>
                </a:ext>
              </a:extLst>
            </p:cNvPr>
            <p:cNvSpPr/>
            <p:nvPr/>
          </p:nvSpPr>
          <p:spPr>
            <a:xfrm>
              <a:off x="7460761" y="3076218"/>
              <a:ext cx="182167" cy="72210"/>
            </a:xfrm>
            <a:custGeom>
              <a:avLst/>
              <a:gdLst/>
              <a:ahLst/>
              <a:cxnLst/>
              <a:rect l="l" t="t" r="r" b="b"/>
              <a:pathLst>
                <a:path w="9097" h="3606" extrusionOk="0">
                  <a:moveTo>
                    <a:pt x="7712" y="1"/>
                  </a:moveTo>
                  <a:cubicBezTo>
                    <a:pt x="7645" y="1"/>
                    <a:pt x="7576" y="6"/>
                    <a:pt x="7507" y="17"/>
                  </a:cubicBezTo>
                  <a:lnTo>
                    <a:pt x="1184" y="1025"/>
                  </a:lnTo>
                  <a:cubicBezTo>
                    <a:pt x="488" y="1138"/>
                    <a:pt x="1" y="1803"/>
                    <a:pt x="115" y="2509"/>
                  </a:cubicBezTo>
                  <a:cubicBezTo>
                    <a:pt x="218" y="3146"/>
                    <a:pt x="769" y="3605"/>
                    <a:pt x="1386" y="3605"/>
                  </a:cubicBezTo>
                  <a:cubicBezTo>
                    <a:pt x="1453" y="3605"/>
                    <a:pt x="1521" y="3600"/>
                    <a:pt x="1589" y="3589"/>
                  </a:cubicBezTo>
                  <a:lnTo>
                    <a:pt x="7912" y="2582"/>
                  </a:lnTo>
                  <a:cubicBezTo>
                    <a:pt x="8608" y="2467"/>
                    <a:pt x="9096" y="1803"/>
                    <a:pt x="8981" y="1097"/>
                  </a:cubicBezTo>
                  <a:cubicBezTo>
                    <a:pt x="8888" y="460"/>
                    <a:pt x="8338" y="1"/>
                    <a:pt x="7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963;p75">
              <a:extLst>
                <a:ext uri="{FF2B5EF4-FFF2-40B4-BE49-F238E27FC236}">
                  <a16:creationId xmlns:a16="http://schemas.microsoft.com/office/drawing/2014/main" id="{B5E0A456-6C52-1632-FDD1-FE56C9162113}"/>
                </a:ext>
              </a:extLst>
            </p:cNvPr>
            <p:cNvSpPr/>
            <p:nvPr/>
          </p:nvSpPr>
          <p:spPr>
            <a:xfrm>
              <a:off x="7075740" y="3003166"/>
              <a:ext cx="192961" cy="138092"/>
            </a:xfrm>
            <a:custGeom>
              <a:avLst/>
              <a:gdLst/>
              <a:ahLst/>
              <a:cxnLst/>
              <a:rect l="l" t="t" r="r" b="b"/>
              <a:pathLst>
                <a:path w="9636" h="6896" extrusionOk="0">
                  <a:moveTo>
                    <a:pt x="5680" y="0"/>
                  </a:moveTo>
                  <a:cubicBezTo>
                    <a:pt x="4434" y="0"/>
                    <a:pt x="883" y="1111"/>
                    <a:pt x="1755" y="3074"/>
                  </a:cubicBezTo>
                  <a:cubicBezTo>
                    <a:pt x="1817" y="3219"/>
                    <a:pt x="1921" y="3354"/>
                    <a:pt x="1983" y="3510"/>
                  </a:cubicBezTo>
                  <a:cubicBezTo>
                    <a:pt x="2253" y="4267"/>
                    <a:pt x="1277" y="4922"/>
                    <a:pt x="737" y="5222"/>
                  </a:cubicBezTo>
                  <a:cubicBezTo>
                    <a:pt x="405" y="5420"/>
                    <a:pt x="42" y="5690"/>
                    <a:pt x="21" y="6074"/>
                  </a:cubicBezTo>
                  <a:cubicBezTo>
                    <a:pt x="1" y="6458"/>
                    <a:pt x="354" y="6780"/>
                    <a:pt x="727" y="6863"/>
                  </a:cubicBezTo>
                  <a:cubicBezTo>
                    <a:pt x="829" y="6886"/>
                    <a:pt x="932" y="6895"/>
                    <a:pt x="1035" y="6895"/>
                  </a:cubicBezTo>
                  <a:cubicBezTo>
                    <a:pt x="1309" y="6895"/>
                    <a:pt x="1584" y="6827"/>
                    <a:pt x="1849" y="6759"/>
                  </a:cubicBezTo>
                  <a:cubicBezTo>
                    <a:pt x="2482" y="6604"/>
                    <a:pt x="2565" y="6438"/>
                    <a:pt x="3001" y="5991"/>
                  </a:cubicBezTo>
                  <a:cubicBezTo>
                    <a:pt x="3457" y="5530"/>
                    <a:pt x="4012" y="5415"/>
                    <a:pt x="4600" y="5415"/>
                  </a:cubicBezTo>
                  <a:cubicBezTo>
                    <a:pt x="5192" y="5415"/>
                    <a:pt x="5819" y="5532"/>
                    <a:pt x="6414" y="5532"/>
                  </a:cubicBezTo>
                  <a:cubicBezTo>
                    <a:pt x="6706" y="5532"/>
                    <a:pt x="6989" y="5504"/>
                    <a:pt x="7258" y="5420"/>
                  </a:cubicBezTo>
                  <a:cubicBezTo>
                    <a:pt x="8411" y="5056"/>
                    <a:pt x="9636" y="4163"/>
                    <a:pt x="9636" y="2824"/>
                  </a:cubicBezTo>
                  <a:cubicBezTo>
                    <a:pt x="9636" y="1267"/>
                    <a:pt x="7860" y="0"/>
                    <a:pt x="5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6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6DBDFB7B-38FF-61E1-4C72-05989D212E12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457" name="Google Shape;1045;p55">
            <a:extLst>
              <a:ext uri="{FF2B5EF4-FFF2-40B4-BE49-F238E27FC236}">
                <a16:creationId xmlns:a16="http://schemas.microsoft.com/office/drawing/2014/main" id="{80ACF738-D87D-2553-2E1A-35D8C7204B7E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1458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D1EDECF8-80D6-4176-5EA6-CC6E13556666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9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269CBE54-FEF9-3995-1567-4C5365BDCE27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0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9F3B1D23-F981-4A81-579E-ECE24CC8F81B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1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47906FC9-D864-C7A4-F72A-7DF7A600FB9F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2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AA149A73-555F-92A2-D993-3F1BEE7E42E7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63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42A55CAF-5DF5-8DAD-E121-79CC161F63FB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4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5D127BFC-93A7-CD8C-E66F-2B48AF45F83F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11722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62"/>
          <p:cNvSpPr txBox="1">
            <a:spLocks noGrp="1"/>
          </p:cNvSpPr>
          <p:nvPr>
            <p:ph type="subTitle" idx="1"/>
          </p:nvPr>
        </p:nvSpPr>
        <p:spPr>
          <a:xfrm>
            <a:off x="2858836" y="1824325"/>
            <a:ext cx="18747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/>
              <a:t>Cinema Section</a:t>
            </a:r>
          </a:p>
        </p:txBody>
      </p:sp>
      <p:sp>
        <p:nvSpPr>
          <p:cNvPr id="1248" name="Google Shape;1248;p62"/>
          <p:cNvSpPr txBox="1">
            <a:spLocks noGrp="1"/>
          </p:cNvSpPr>
          <p:nvPr>
            <p:ph type="subTitle" idx="2"/>
          </p:nvPr>
        </p:nvSpPr>
        <p:spPr>
          <a:xfrm>
            <a:off x="4927862" y="1824325"/>
            <a:ext cx="18747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Home Section</a:t>
            </a:r>
            <a:endParaRPr lang="en-US"/>
          </a:p>
        </p:txBody>
      </p:sp>
      <p:sp>
        <p:nvSpPr>
          <p:cNvPr id="1249" name="Google Shape;1249;p62"/>
          <p:cNvSpPr txBox="1">
            <a:spLocks noGrp="1"/>
          </p:cNvSpPr>
          <p:nvPr>
            <p:ph type="subTitle" idx="3"/>
          </p:nvPr>
        </p:nvSpPr>
        <p:spPr>
          <a:xfrm>
            <a:off x="2710382" y="2442437"/>
            <a:ext cx="1926655" cy="9047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25450" indent="-285750" algn="l">
              <a:buFont typeface="Arial"/>
              <a:buChar char="•"/>
            </a:pPr>
            <a:r>
              <a:rPr lang="en">
                <a:solidFill>
                  <a:schemeClr val="bg1"/>
                </a:solidFill>
              </a:rPr>
              <a:t>MCQ: 15</a:t>
            </a:r>
          </a:p>
          <a:p>
            <a:pPr marL="425450" indent="-285750" algn="l">
              <a:buFont typeface="Arial"/>
              <a:buChar char="•"/>
            </a:pPr>
            <a:r>
              <a:rPr lang="en">
                <a:solidFill>
                  <a:schemeClr val="bg1"/>
                </a:solidFill>
              </a:rPr>
              <a:t>Rating: 2</a:t>
            </a:r>
          </a:p>
          <a:p>
            <a:pPr marL="425450" indent="-285750" algn="l">
              <a:buFont typeface="Arial"/>
              <a:buChar char="•"/>
            </a:pPr>
            <a:r>
              <a:rPr lang="en">
                <a:solidFill>
                  <a:schemeClr val="bg1"/>
                </a:solidFill>
              </a:rPr>
              <a:t>Checkbox: 2 </a:t>
            </a:r>
          </a:p>
          <a:p>
            <a:pPr marL="425450" indent="-285750" algn="l">
              <a:buFont typeface="Arial"/>
              <a:buChar char="•"/>
            </a:pPr>
            <a:r>
              <a:rPr lang="en">
                <a:solidFill>
                  <a:schemeClr val="bg1"/>
                </a:solidFill>
              </a:rPr>
              <a:t>Open: 3</a:t>
            </a:r>
            <a:br>
              <a:rPr lang="en-US">
                <a:solidFill>
                  <a:schemeClr val="bg1"/>
                </a:solidFill>
              </a:rPr>
            </a:br>
            <a:endParaRPr lang="en-US">
              <a:solidFill>
                <a:schemeClr val="bg1"/>
              </a:solidFill>
            </a:endParaRPr>
          </a:p>
        </p:txBody>
      </p:sp>
      <p:sp>
        <p:nvSpPr>
          <p:cNvPr id="1251" name="Google Shape;1251;p62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WHAT </a:t>
            </a:r>
            <a:r>
              <a:rPr lang="en-US"/>
              <a:t>WE DID</a:t>
            </a:r>
          </a:p>
        </p:txBody>
      </p:sp>
      <p:grpSp>
        <p:nvGrpSpPr>
          <p:cNvPr id="1252" name="Google Shape;1252;p62"/>
          <p:cNvGrpSpPr/>
          <p:nvPr/>
        </p:nvGrpSpPr>
        <p:grpSpPr>
          <a:xfrm>
            <a:off x="518228" y="1806644"/>
            <a:ext cx="2157863" cy="2309433"/>
            <a:chOff x="1379425" y="238050"/>
            <a:chExt cx="2421300" cy="2591375"/>
          </a:xfrm>
        </p:grpSpPr>
        <p:sp>
          <p:nvSpPr>
            <p:cNvPr id="1253" name="Google Shape;1253;p62"/>
            <p:cNvSpPr/>
            <p:nvPr/>
          </p:nvSpPr>
          <p:spPr>
            <a:xfrm>
              <a:off x="1410825" y="2602025"/>
              <a:ext cx="2389900" cy="227400"/>
            </a:xfrm>
            <a:custGeom>
              <a:avLst/>
              <a:gdLst/>
              <a:ahLst/>
              <a:cxnLst/>
              <a:rect l="l" t="t" r="r" b="b"/>
              <a:pathLst>
                <a:path w="95596" h="9096" extrusionOk="0">
                  <a:moveTo>
                    <a:pt x="88836" y="0"/>
                  </a:moveTo>
                  <a:cubicBezTo>
                    <a:pt x="84226" y="0"/>
                    <a:pt x="79564" y="820"/>
                    <a:pt x="74975" y="1454"/>
                  </a:cubicBezTo>
                  <a:cubicBezTo>
                    <a:pt x="67250" y="2523"/>
                    <a:pt x="59452" y="3074"/>
                    <a:pt x="51655" y="3094"/>
                  </a:cubicBezTo>
                  <a:lnTo>
                    <a:pt x="51375" y="3094"/>
                  </a:lnTo>
                  <a:cubicBezTo>
                    <a:pt x="47782" y="3094"/>
                    <a:pt x="44190" y="2938"/>
                    <a:pt x="40597" y="2804"/>
                  </a:cubicBezTo>
                  <a:lnTo>
                    <a:pt x="40140" y="2804"/>
                  </a:lnTo>
                  <a:cubicBezTo>
                    <a:pt x="37597" y="2804"/>
                    <a:pt x="35064" y="3520"/>
                    <a:pt x="32561" y="3821"/>
                  </a:cubicBezTo>
                  <a:cubicBezTo>
                    <a:pt x="29301" y="4205"/>
                    <a:pt x="26072" y="4423"/>
                    <a:pt x="22791" y="4433"/>
                  </a:cubicBezTo>
                  <a:lnTo>
                    <a:pt x="22220" y="4433"/>
                  </a:lnTo>
                  <a:cubicBezTo>
                    <a:pt x="20403" y="4433"/>
                    <a:pt x="18576" y="4403"/>
                    <a:pt x="16758" y="4361"/>
                  </a:cubicBezTo>
                  <a:cubicBezTo>
                    <a:pt x="14931" y="4329"/>
                    <a:pt x="13115" y="4288"/>
                    <a:pt x="11287" y="4288"/>
                  </a:cubicBezTo>
                  <a:cubicBezTo>
                    <a:pt x="8556" y="4288"/>
                    <a:pt x="5826" y="4371"/>
                    <a:pt x="3095" y="4662"/>
                  </a:cubicBezTo>
                  <a:cubicBezTo>
                    <a:pt x="2534" y="4714"/>
                    <a:pt x="1943" y="4797"/>
                    <a:pt x="1465" y="5098"/>
                  </a:cubicBezTo>
                  <a:cubicBezTo>
                    <a:pt x="1" y="6064"/>
                    <a:pt x="1174" y="6832"/>
                    <a:pt x="2783" y="7372"/>
                  </a:cubicBezTo>
                  <a:cubicBezTo>
                    <a:pt x="4258" y="7880"/>
                    <a:pt x="6096" y="8192"/>
                    <a:pt x="6573" y="8286"/>
                  </a:cubicBezTo>
                  <a:cubicBezTo>
                    <a:pt x="9750" y="8898"/>
                    <a:pt x="13000" y="9085"/>
                    <a:pt x="16229" y="9096"/>
                  </a:cubicBezTo>
                  <a:lnTo>
                    <a:pt x="16645" y="9096"/>
                  </a:lnTo>
                  <a:cubicBezTo>
                    <a:pt x="22770" y="9096"/>
                    <a:pt x="28865" y="8420"/>
                    <a:pt x="34960" y="7808"/>
                  </a:cubicBezTo>
                  <a:cubicBezTo>
                    <a:pt x="36060" y="7693"/>
                    <a:pt x="37223" y="7538"/>
                    <a:pt x="38064" y="6821"/>
                  </a:cubicBezTo>
                  <a:cubicBezTo>
                    <a:pt x="38635" y="6334"/>
                    <a:pt x="38998" y="5638"/>
                    <a:pt x="39611" y="5222"/>
                  </a:cubicBezTo>
                  <a:cubicBezTo>
                    <a:pt x="40286" y="4766"/>
                    <a:pt x="41158" y="4735"/>
                    <a:pt x="41979" y="4724"/>
                  </a:cubicBezTo>
                  <a:cubicBezTo>
                    <a:pt x="42477" y="4714"/>
                    <a:pt x="42965" y="4714"/>
                    <a:pt x="43453" y="4714"/>
                  </a:cubicBezTo>
                  <a:cubicBezTo>
                    <a:pt x="47855" y="4714"/>
                    <a:pt x="52258" y="4922"/>
                    <a:pt x="56660" y="5129"/>
                  </a:cubicBezTo>
                  <a:cubicBezTo>
                    <a:pt x="61051" y="5347"/>
                    <a:pt x="65454" y="5555"/>
                    <a:pt x="69856" y="5555"/>
                  </a:cubicBezTo>
                  <a:lnTo>
                    <a:pt x="70386" y="5555"/>
                  </a:lnTo>
                  <a:cubicBezTo>
                    <a:pt x="75047" y="5534"/>
                    <a:pt x="79710" y="5275"/>
                    <a:pt x="84309" y="4496"/>
                  </a:cubicBezTo>
                  <a:cubicBezTo>
                    <a:pt x="86604" y="4101"/>
                    <a:pt x="88826" y="3510"/>
                    <a:pt x="91068" y="2917"/>
                  </a:cubicBezTo>
                  <a:cubicBezTo>
                    <a:pt x="91847" y="2710"/>
                    <a:pt x="92833" y="2585"/>
                    <a:pt x="93560" y="2274"/>
                  </a:cubicBezTo>
                  <a:cubicBezTo>
                    <a:pt x="93799" y="2170"/>
                    <a:pt x="95595" y="716"/>
                    <a:pt x="95501" y="696"/>
                  </a:cubicBezTo>
                  <a:cubicBezTo>
                    <a:pt x="93300" y="197"/>
                    <a:pt x="91078" y="0"/>
                    <a:pt x="88836" y="0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2"/>
            <p:cNvSpPr/>
            <p:nvPr/>
          </p:nvSpPr>
          <p:spPr>
            <a:xfrm>
              <a:off x="2432500" y="2084475"/>
              <a:ext cx="90625" cy="233200"/>
            </a:xfrm>
            <a:custGeom>
              <a:avLst/>
              <a:gdLst/>
              <a:ahLst/>
              <a:cxnLst/>
              <a:rect l="l" t="t" r="r" b="b"/>
              <a:pathLst>
                <a:path w="3625" h="9328" extrusionOk="0">
                  <a:moveTo>
                    <a:pt x="928" y="0"/>
                  </a:moveTo>
                  <a:cubicBezTo>
                    <a:pt x="855" y="0"/>
                    <a:pt x="781" y="10"/>
                    <a:pt x="706" y="30"/>
                  </a:cubicBezTo>
                  <a:cubicBezTo>
                    <a:pt x="281" y="134"/>
                    <a:pt x="0" y="528"/>
                    <a:pt x="94" y="913"/>
                  </a:cubicBezTo>
                  <a:lnTo>
                    <a:pt x="1984" y="8804"/>
                  </a:lnTo>
                  <a:cubicBezTo>
                    <a:pt x="2053" y="9116"/>
                    <a:pt x="2362" y="9327"/>
                    <a:pt x="2710" y="9327"/>
                  </a:cubicBezTo>
                  <a:cubicBezTo>
                    <a:pt x="2779" y="9327"/>
                    <a:pt x="2848" y="9319"/>
                    <a:pt x="2918" y="9302"/>
                  </a:cubicBezTo>
                  <a:cubicBezTo>
                    <a:pt x="3343" y="9187"/>
                    <a:pt x="3624" y="8793"/>
                    <a:pt x="3530" y="8409"/>
                  </a:cubicBezTo>
                  <a:lnTo>
                    <a:pt x="1652" y="518"/>
                  </a:lnTo>
                  <a:cubicBezTo>
                    <a:pt x="1574" y="210"/>
                    <a:pt x="1271" y="0"/>
                    <a:pt x="928" y="0"/>
                  </a:cubicBezTo>
                  <a:close/>
                </a:path>
              </a:pathLst>
            </a:custGeom>
            <a:solidFill>
              <a:srgbClr val="2F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2"/>
            <p:cNvSpPr/>
            <p:nvPr/>
          </p:nvSpPr>
          <p:spPr>
            <a:xfrm>
              <a:off x="2298550" y="2074250"/>
              <a:ext cx="174200" cy="48925"/>
            </a:xfrm>
            <a:custGeom>
              <a:avLst/>
              <a:gdLst/>
              <a:ahLst/>
              <a:cxnLst/>
              <a:rect l="l" t="t" r="r" b="b"/>
              <a:pathLst>
                <a:path w="6968" h="1957" extrusionOk="0">
                  <a:moveTo>
                    <a:pt x="784" y="1"/>
                  </a:moveTo>
                  <a:cubicBezTo>
                    <a:pt x="394" y="1"/>
                    <a:pt x="72" y="291"/>
                    <a:pt x="42" y="657"/>
                  </a:cubicBezTo>
                  <a:lnTo>
                    <a:pt x="32" y="854"/>
                  </a:lnTo>
                  <a:cubicBezTo>
                    <a:pt x="1" y="1239"/>
                    <a:pt x="312" y="1581"/>
                    <a:pt x="718" y="1602"/>
                  </a:cubicBezTo>
                  <a:lnTo>
                    <a:pt x="6137" y="1955"/>
                  </a:lnTo>
                  <a:cubicBezTo>
                    <a:pt x="6157" y="1956"/>
                    <a:pt x="6176" y="1957"/>
                    <a:pt x="6196" y="1957"/>
                  </a:cubicBezTo>
                  <a:cubicBezTo>
                    <a:pt x="6576" y="1957"/>
                    <a:pt x="6907" y="1666"/>
                    <a:pt x="6926" y="1301"/>
                  </a:cubicBezTo>
                  <a:lnTo>
                    <a:pt x="6947" y="1103"/>
                  </a:lnTo>
                  <a:cubicBezTo>
                    <a:pt x="6968" y="720"/>
                    <a:pt x="6656" y="376"/>
                    <a:pt x="6251" y="356"/>
                  </a:cubicBezTo>
                  <a:lnTo>
                    <a:pt x="842" y="3"/>
                  </a:lnTo>
                  <a:cubicBezTo>
                    <a:pt x="823" y="1"/>
                    <a:pt x="803" y="1"/>
                    <a:pt x="784" y="1"/>
                  </a:cubicBezTo>
                  <a:close/>
                </a:path>
              </a:pathLst>
            </a:custGeom>
            <a:solidFill>
              <a:srgbClr val="2F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2"/>
            <p:cNvSpPr/>
            <p:nvPr/>
          </p:nvSpPr>
          <p:spPr>
            <a:xfrm>
              <a:off x="2095325" y="1474325"/>
              <a:ext cx="663725" cy="680525"/>
            </a:xfrm>
            <a:custGeom>
              <a:avLst/>
              <a:gdLst/>
              <a:ahLst/>
              <a:cxnLst/>
              <a:rect l="l" t="t" r="r" b="b"/>
              <a:pathLst>
                <a:path w="26549" h="27221" extrusionOk="0">
                  <a:moveTo>
                    <a:pt x="20549" y="0"/>
                  </a:moveTo>
                  <a:cubicBezTo>
                    <a:pt x="16794" y="0"/>
                    <a:pt x="12127" y="1278"/>
                    <a:pt x="9729" y="1573"/>
                  </a:cubicBezTo>
                  <a:cubicBezTo>
                    <a:pt x="7569" y="1843"/>
                    <a:pt x="187" y="1698"/>
                    <a:pt x="63" y="4387"/>
                  </a:cubicBezTo>
                  <a:cubicBezTo>
                    <a:pt x="0" y="5622"/>
                    <a:pt x="820" y="6713"/>
                    <a:pt x="1579" y="7720"/>
                  </a:cubicBezTo>
                  <a:cubicBezTo>
                    <a:pt x="3572" y="10388"/>
                    <a:pt x="5368" y="13192"/>
                    <a:pt x="6957" y="16099"/>
                  </a:cubicBezTo>
                  <a:cubicBezTo>
                    <a:pt x="7818" y="17687"/>
                    <a:pt x="8628" y="19327"/>
                    <a:pt x="8950" y="21093"/>
                  </a:cubicBezTo>
                  <a:cubicBezTo>
                    <a:pt x="9002" y="21394"/>
                    <a:pt x="8732" y="22006"/>
                    <a:pt x="8317" y="22723"/>
                  </a:cubicBezTo>
                  <a:cubicBezTo>
                    <a:pt x="7329" y="24369"/>
                    <a:pt x="5486" y="26524"/>
                    <a:pt x="4785" y="26524"/>
                  </a:cubicBezTo>
                  <a:cubicBezTo>
                    <a:pt x="4779" y="26524"/>
                    <a:pt x="4772" y="26524"/>
                    <a:pt x="4766" y="26523"/>
                  </a:cubicBezTo>
                  <a:cubicBezTo>
                    <a:pt x="4652" y="26648"/>
                    <a:pt x="4527" y="26803"/>
                    <a:pt x="4569" y="26969"/>
                  </a:cubicBezTo>
                  <a:cubicBezTo>
                    <a:pt x="4614" y="27158"/>
                    <a:pt x="4829" y="27221"/>
                    <a:pt x="5051" y="27221"/>
                  </a:cubicBezTo>
                  <a:cubicBezTo>
                    <a:pt x="5135" y="27221"/>
                    <a:pt x="5219" y="27212"/>
                    <a:pt x="5296" y="27198"/>
                  </a:cubicBezTo>
                  <a:cubicBezTo>
                    <a:pt x="8120" y="26658"/>
                    <a:pt x="11006" y="25111"/>
                    <a:pt x="12875" y="23076"/>
                  </a:cubicBezTo>
                  <a:cubicBezTo>
                    <a:pt x="13010" y="22920"/>
                    <a:pt x="13155" y="22744"/>
                    <a:pt x="13113" y="22557"/>
                  </a:cubicBezTo>
                  <a:cubicBezTo>
                    <a:pt x="13062" y="22308"/>
                    <a:pt x="12771" y="22204"/>
                    <a:pt x="12522" y="22089"/>
                  </a:cubicBezTo>
                  <a:cubicBezTo>
                    <a:pt x="10808" y="21342"/>
                    <a:pt x="10725" y="19131"/>
                    <a:pt x="10705" y="17345"/>
                  </a:cubicBezTo>
                  <a:cubicBezTo>
                    <a:pt x="10653" y="13565"/>
                    <a:pt x="9407" y="9381"/>
                    <a:pt x="5939" y="7470"/>
                  </a:cubicBezTo>
                  <a:cubicBezTo>
                    <a:pt x="6897" y="7153"/>
                    <a:pt x="7845" y="7055"/>
                    <a:pt x="8798" y="7055"/>
                  </a:cubicBezTo>
                  <a:cubicBezTo>
                    <a:pt x="10149" y="7055"/>
                    <a:pt x="11510" y="7251"/>
                    <a:pt x="12917" y="7294"/>
                  </a:cubicBezTo>
                  <a:cubicBezTo>
                    <a:pt x="13421" y="7309"/>
                    <a:pt x="13927" y="7317"/>
                    <a:pt x="14432" y="7317"/>
                  </a:cubicBezTo>
                  <a:cubicBezTo>
                    <a:pt x="17792" y="7317"/>
                    <a:pt x="21157" y="6987"/>
                    <a:pt x="24451" y="6328"/>
                  </a:cubicBezTo>
                  <a:cubicBezTo>
                    <a:pt x="25282" y="6162"/>
                    <a:pt x="26248" y="5861"/>
                    <a:pt x="26476" y="5082"/>
                  </a:cubicBezTo>
                  <a:cubicBezTo>
                    <a:pt x="26549" y="4823"/>
                    <a:pt x="26528" y="4542"/>
                    <a:pt x="26486" y="4262"/>
                  </a:cubicBezTo>
                  <a:cubicBezTo>
                    <a:pt x="26331" y="3183"/>
                    <a:pt x="25988" y="2071"/>
                    <a:pt x="25168" y="1303"/>
                  </a:cubicBezTo>
                  <a:cubicBezTo>
                    <a:pt x="24150" y="334"/>
                    <a:pt x="22469" y="0"/>
                    <a:pt x="20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2"/>
            <p:cNvSpPr/>
            <p:nvPr/>
          </p:nvSpPr>
          <p:spPr>
            <a:xfrm>
              <a:off x="2152675" y="1945550"/>
              <a:ext cx="282200" cy="215300"/>
            </a:xfrm>
            <a:custGeom>
              <a:avLst/>
              <a:gdLst/>
              <a:ahLst/>
              <a:cxnLst/>
              <a:rect l="l" t="t" r="r" b="b"/>
              <a:pathLst>
                <a:path w="11288" h="8612" extrusionOk="0">
                  <a:moveTo>
                    <a:pt x="9647" y="1"/>
                  </a:moveTo>
                  <a:lnTo>
                    <a:pt x="9647" y="1"/>
                  </a:lnTo>
                  <a:cubicBezTo>
                    <a:pt x="8401" y="333"/>
                    <a:pt x="7134" y="603"/>
                    <a:pt x="5856" y="811"/>
                  </a:cubicBezTo>
                  <a:cubicBezTo>
                    <a:pt x="5858" y="811"/>
                    <a:pt x="5859" y="810"/>
                    <a:pt x="5860" y="810"/>
                  </a:cubicBezTo>
                  <a:cubicBezTo>
                    <a:pt x="6018" y="810"/>
                    <a:pt x="6355" y="2069"/>
                    <a:pt x="6334" y="2223"/>
                  </a:cubicBezTo>
                  <a:cubicBezTo>
                    <a:pt x="6220" y="2783"/>
                    <a:pt x="5120" y="3573"/>
                    <a:pt x="4735" y="3978"/>
                  </a:cubicBezTo>
                  <a:cubicBezTo>
                    <a:pt x="4289" y="4455"/>
                    <a:pt x="3821" y="4933"/>
                    <a:pt x="3230" y="5182"/>
                  </a:cubicBezTo>
                  <a:cubicBezTo>
                    <a:pt x="2420" y="5515"/>
                    <a:pt x="1454" y="5379"/>
                    <a:pt x="676" y="5764"/>
                  </a:cubicBezTo>
                  <a:cubicBezTo>
                    <a:pt x="531" y="5826"/>
                    <a:pt x="395" y="5919"/>
                    <a:pt x="312" y="6044"/>
                  </a:cubicBezTo>
                  <a:cubicBezTo>
                    <a:pt x="208" y="6200"/>
                    <a:pt x="188" y="6387"/>
                    <a:pt x="178" y="6563"/>
                  </a:cubicBezTo>
                  <a:cubicBezTo>
                    <a:pt x="125" y="7134"/>
                    <a:pt x="63" y="7716"/>
                    <a:pt x="11" y="8286"/>
                  </a:cubicBezTo>
                  <a:cubicBezTo>
                    <a:pt x="11" y="8339"/>
                    <a:pt x="1" y="8390"/>
                    <a:pt x="32" y="8442"/>
                  </a:cubicBezTo>
                  <a:cubicBezTo>
                    <a:pt x="74" y="8505"/>
                    <a:pt x="146" y="8515"/>
                    <a:pt x="219" y="8526"/>
                  </a:cubicBezTo>
                  <a:cubicBezTo>
                    <a:pt x="613" y="8584"/>
                    <a:pt x="1008" y="8612"/>
                    <a:pt x="1404" y="8612"/>
                  </a:cubicBezTo>
                  <a:cubicBezTo>
                    <a:pt x="2958" y="8612"/>
                    <a:pt x="4512" y="8189"/>
                    <a:pt x="5960" y="7601"/>
                  </a:cubicBezTo>
                  <a:cubicBezTo>
                    <a:pt x="7227" y="7093"/>
                    <a:pt x="9096" y="6500"/>
                    <a:pt x="10155" y="5639"/>
                  </a:cubicBezTo>
                  <a:cubicBezTo>
                    <a:pt x="11287" y="4705"/>
                    <a:pt x="10643" y="4092"/>
                    <a:pt x="10124" y="2794"/>
                  </a:cubicBezTo>
                  <a:cubicBezTo>
                    <a:pt x="9605" y="1507"/>
                    <a:pt x="9148" y="136"/>
                    <a:pt x="9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2"/>
            <p:cNvSpPr/>
            <p:nvPr/>
          </p:nvSpPr>
          <p:spPr>
            <a:xfrm>
              <a:off x="2145925" y="2062375"/>
              <a:ext cx="288425" cy="106325"/>
            </a:xfrm>
            <a:custGeom>
              <a:avLst/>
              <a:gdLst/>
              <a:ahLst/>
              <a:cxnLst/>
              <a:rect l="l" t="t" r="r" b="b"/>
              <a:pathLst>
                <a:path w="11537" h="4253" extrusionOk="0">
                  <a:moveTo>
                    <a:pt x="11069" y="0"/>
                  </a:moveTo>
                  <a:cubicBezTo>
                    <a:pt x="10810" y="862"/>
                    <a:pt x="8743" y="1433"/>
                    <a:pt x="7975" y="1755"/>
                  </a:cubicBezTo>
                  <a:cubicBezTo>
                    <a:pt x="5650" y="2708"/>
                    <a:pt x="3509" y="3467"/>
                    <a:pt x="987" y="3467"/>
                  </a:cubicBezTo>
                  <a:cubicBezTo>
                    <a:pt x="705" y="3467"/>
                    <a:pt x="418" y="3457"/>
                    <a:pt x="125" y="3437"/>
                  </a:cubicBezTo>
                  <a:lnTo>
                    <a:pt x="125" y="3437"/>
                  </a:lnTo>
                  <a:cubicBezTo>
                    <a:pt x="1" y="3603"/>
                    <a:pt x="32" y="3853"/>
                    <a:pt x="188" y="4008"/>
                  </a:cubicBezTo>
                  <a:cubicBezTo>
                    <a:pt x="384" y="4192"/>
                    <a:pt x="778" y="4253"/>
                    <a:pt x="1223" y="4253"/>
                  </a:cubicBezTo>
                  <a:cubicBezTo>
                    <a:pt x="1931" y="4253"/>
                    <a:pt x="2769" y="4100"/>
                    <a:pt x="3157" y="4049"/>
                  </a:cubicBezTo>
                  <a:cubicBezTo>
                    <a:pt x="5888" y="3655"/>
                    <a:pt x="8618" y="2503"/>
                    <a:pt x="10934" y="1153"/>
                  </a:cubicBezTo>
                  <a:cubicBezTo>
                    <a:pt x="11193" y="997"/>
                    <a:pt x="11474" y="800"/>
                    <a:pt x="11505" y="519"/>
                  </a:cubicBezTo>
                  <a:cubicBezTo>
                    <a:pt x="11536" y="260"/>
                    <a:pt x="11329" y="32"/>
                    <a:pt x="11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2"/>
            <p:cNvSpPr/>
            <p:nvPr/>
          </p:nvSpPr>
          <p:spPr>
            <a:xfrm>
              <a:off x="2285050" y="2024175"/>
              <a:ext cx="39250" cy="22900"/>
            </a:xfrm>
            <a:custGeom>
              <a:avLst/>
              <a:gdLst/>
              <a:ahLst/>
              <a:cxnLst/>
              <a:rect l="l" t="t" r="r" b="b"/>
              <a:pathLst>
                <a:path w="1570" h="916" extrusionOk="0">
                  <a:moveTo>
                    <a:pt x="611" y="0"/>
                  </a:moveTo>
                  <a:cubicBezTo>
                    <a:pt x="563" y="0"/>
                    <a:pt x="516" y="4"/>
                    <a:pt x="468" y="12"/>
                  </a:cubicBezTo>
                  <a:cubicBezTo>
                    <a:pt x="375" y="33"/>
                    <a:pt x="292" y="54"/>
                    <a:pt x="208" y="95"/>
                  </a:cubicBezTo>
                  <a:cubicBezTo>
                    <a:pt x="188" y="106"/>
                    <a:pt x="167" y="127"/>
                    <a:pt x="157" y="137"/>
                  </a:cubicBezTo>
                  <a:cubicBezTo>
                    <a:pt x="136" y="148"/>
                    <a:pt x="115" y="158"/>
                    <a:pt x="95" y="178"/>
                  </a:cubicBezTo>
                  <a:lnTo>
                    <a:pt x="53" y="220"/>
                  </a:lnTo>
                  <a:lnTo>
                    <a:pt x="1" y="272"/>
                  </a:lnTo>
                  <a:cubicBezTo>
                    <a:pt x="32" y="282"/>
                    <a:pt x="53" y="282"/>
                    <a:pt x="74" y="293"/>
                  </a:cubicBezTo>
                  <a:cubicBezTo>
                    <a:pt x="95" y="293"/>
                    <a:pt x="115" y="303"/>
                    <a:pt x="136" y="303"/>
                  </a:cubicBezTo>
                  <a:cubicBezTo>
                    <a:pt x="157" y="314"/>
                    <a:pt x="167" y="314"/>
                    <a:pt x="188" y="324"/>
                  </a:cubicBezTo>
                  <a:cubicBezTo>
                    <a:pt x="208" y="324"/>
                    <a:pt x="229" y="334"/>
                    <a:pt x="250" y="334"/>
                  </a:cubicBezTo>
                  <a:cubicBezTo>
                    <a:pt x="323" y="355"/>
                    <a:pt x="385" y="376"/>
                    <a:pt x="448" y="397"/>
                  </a:cubicBezTo>
                  <a:cubicBezTo>
                    <a:pt x="582" y="438"/>
                    <a:pt x="697" y="480"/>
                    <a:pt x="811" y="531"/>
                  </a:cubicBezTo>
                  <a:cubicBezTo>
                    <a:pt x="935" y="573"/>
                    <a:pt x="1050" y="625"/>
                    <a:pt x="1164" y="688"/>
                  </a:cubicBezTo>
                  <a:cubicBezTo>
                    <a:pt x="1226" y="718"/>
                    <a:pt x="1288" y="750"/>
                    <a:pt x="1351" y="791"/>
                  </a:cubicBezTo>
                  <a:cubicBezTo>
                    <a:pt x="1371" y="791"/>
                    <a:pt x="1382" y="801"/>
                    <a:pt x="1403" y="812"/>
                  </a:cubicBezTo>
                  <a:cubicBezTo>
                    <a:pt x="1413" y="822"/>
                    <a:pt x="1434" y="833"/>
                    <a:pt x="1454" y="843"/>
                  </a:cubicBezTo>
                  <a:cubicBezTo>
                    <a:pt x="1465" y="864"/>
                    <a:pt x="1486" y="874"/>
                    <a:pt x="1507" y="884"/>
                  </a:cubicBezTo>
                  <a:cubicBezTo>
                    <a:pt x="1517" y="895"/>
                    <a:pt x="1537" y="905"/>
                    <a:pt x="1558" y="916"/>
                  </a:cubicBezTo>
                  <a:cubicBezTo>
                    <a:pt x="1569" y="895"/>
                    <a:pt x="1569" y="874"/>
                    <a:pt x="1569" y="854"/>
                  </a:cubicBezTo>
                  <a:lnTo>
                    <a:pt x="1569" y="781"/>
                  </a:lnTo>
                  <a:cubicBezTo>
                    <a:pt x="1569" y="760"/>
                    <a:pt x="1569" y="739"/>
                    <a:pt x="1558" y="718"/>
                  </a:cubicBezTo>
                  <a:cubicBezTo>
                    <a:pt x="1558" y="697"/>
                    <a:pt x="1548" y="667"/>
                    <a:pt x="1548" y="646"/>
                  </a:cubicBezTo>
                  <a:cubicBezTo>
                    <a:pt x="1517" y="563"/>
                    <a:pt x="1475" y="480"/>
                    <a:pt x="1424" y="407"/>
                  </a:cubicBezTo>
                  <a:cubicBezTo>
                    <a:pt x="1320" y="261"/>
                    <a:pt x="1164" y="148"/>
                    <a:pt x="998" y="75"/>
                  </a:cubicBezTo>
                  <a:cubicBezTo>
                    <a:pt x="876" y="29"/>
                    <a:pt x="743" y="0"/>
                    <a:pt x="611" y="0"/>
                  </a:cubicBezTo>
                  <a:close/>
                </a:path>
              </a:pathLst>
            </a:custGeom>
            <a:solidFill>
              <a:srgbClr val="604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62"/>
            <p:cNvSpPr/>
            <p:nvPr/>
          </p:nvSpPr>
          <p:spPr>
            <a:xfrm>
              <a:off x="2264300" y="2049650"/>
              <a:ext cx="29100" cy="20800"/>
            </a:xfrm>
            <a:custGeom>
              <a:avLst/>
              <a:gdLst/>
              <a:ahLst/>
              <a:cxnLst/>
              <a:rect l="l" t="t" r="r" b="b"/>
              <a:pathLst>
                <a:path w="1164" h="832" extrusionOk="0">
                  <a:moveTo>
                    <a:pt x="406" y="1"/>
                  </a:moveTo>
                  <a:cubicBezTo>
                    <a:pt x="364" y="1"/>
                    <a:pt x="332" y="1"/>
                    <a:pt x="302" y="11"/>
                  </a:cubicBezTo>
                  <a:cubicBezTo>
                    <a:pt x="260" y="11"/>
                    <a:pt x="229" y="22"/>
                    <a:pt x="198" y="31"/>
                  </a:cubicBezTo>
                  <a:cubicBezTo>
                    <a:pt x="156" y="42"/>
                    <a:pt x="125" y="52"/>
                    <a:pt x="94" y="73"/>
                  </a:cubicBezTo>
                  <a:lnTo>
                    <a:pt x="0" y="135"/>
                  </a:lnTo>
                  <a:cubicBezTo>
                    <a:pt x="32" y="167"/>
                    <a:pt x="62" y="188"/>
                    <a:pt x="83" y="208"/>
                  </a:cubicBezTo>
                  <a:cubicBezTo>
                    <a:pt x="115" y="229"/>
                    <a:pt x="136" y="250"/>
                    <a:pt x="166" y="271"/>
                  </a:cubicBezTo>
                  <a:cubicBezTo>
                    <a:pt x="187" y="281"/>
                    <a:pt x="208" y="301"/>
                    <a:pt x="229" y="322"/>
                  </a:cubicBezTo>
                  <a:cubicBezTo>
                    <a:pt x="260" y="333"/>
                    <a:pt x="281" y="354"/>
                    <a:pt x="302" y="364"/>
                  </a:cubicBezTo>
                  <a:cubicBezTo>
                    <a:pt x="385" y="426"/>
                    <a:pt x="468" y="478"/>
                    <a:pt x="551" y="530"/>
                  </a:cubicBezTo>
                  <a:cubicBezTo>
                    <a:pt x="634" y="582"/>
                    <a:pt x="717" y="624"/>
                    <a:pt x="810" y="675"/>
                  </a:cubicBezTo>
                  <a:cubicBezTo>
                    <a:pt x="821" y="675"/>
                    <a:pt x="831" y="686"/>
                    <a:pt x="842" y="696"/>
                  </a:cubicBezTo>
                  <a:cubicBezTo>
                    <a:pt x="852" y="696"/>
                    <a:pt x="872" y="707"/>
                    <a:pt x="883" y="707"/>
                  </a:cubicBezTo>
                  <a:cubicBezTo>
                    <a:pt x="904" y="717"/>
                    <a:pt x="935" y="738"/>
                    <a:pt x="955" y="748"/>
                  </a:cubicBezTo>
                  <a:cubicBezTo>
                    <a:pt x="987" y="758"/>
                    <a:pt x="1018" y="779"/>
                    <a:pt x="1049" y="790"/>
                  </a:cubicBezTo>
                  <a:cubicBezTo>
                    <a:pt x="1080" y="800"/>
                    <a:pt x="1112" y="821"/>
                    <a:pt x="1142" y="831"/>
                  </a:cubicBezTo>
                  <a:cubicBezTo>
                    <a:pt x="1153" y="800"/>
                    <a:pt x="1163" y="758"/>
                    <a:pt x="1163" y="717"/>
                  </a:cubicBezTo>
                  <a:cubicBezTo>
                    <a:pt x="1163" y="686"/>
                    <a:pt x="1163" y="644"/>
                    <a:pt x="1153" y="613"/>
                  </a:cubicBezTo>
                  <a:cubicBezTo>
                    <a:pt x="1153" y="582"/>
                    <a:pt x="1142" y="541"/>
                    <a:pt x="1132" y="509"/>
                  </a:cubicBezTo>
                  <a:cubicBezTo>
                    <a:pt x="1122" y="478"/>
                    <a:pt x="1101" y="447"/>
                    <a:pt x="1091" y="416"/>
                  </a:cubicBezTo>
                  <a:cubicBezTo>
                    <a:pt x="1018" y="291"/>
                    <a:pt x="914" y="188"/>
                    <a:pt x="800" y="115"/>
                  </a:cubicBezTo>
                  <a:cubicBezTo>
                    <a:pt x="675" y="42"/>
                    <a:pt x="540" y="1"/>
                    <a:pt x="406" y="1"/>
                  </a:cubicBezTo>
                  <a:close/>
                </a:path>
              </a:pathLst>
            </a:custGeom>
            <a:solidFill>
              <a:srgbClr val="604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62"/>
            <p:cNvSpPr/>
            <p:nvPr/>
          </p:nvSpPr>
          <p:spPr>
            <a:xfrm>
              <a:off x="1883775" y="695775"/>
              <a:ext cx="722400" cy="557275"/>
            </a:xfrm>
            <a:custGeom>
              <a:avLst/>
              <a:gdLst/>
              <a:ahLst/>
              <a:cxnLst/>
              <a:rect l="l" t="t" r="r" b="b"/>
              <a:pathLst>
                <a:path w="28896" h="22291" extrusionOk="0">
                  <a:moveTo>
                    <a:pt x="28595" y="0"/>
                  </a:moveTo>
                  <a:cubicBezTo>
                    <a:pt x="28551" y="0"/>
                    <a:pt x="28505" y="9"/>
                    <a:pt x="28460" y="20"/>
                  </a:cubicBezTo>
                  <a:cubicBezTo>
                    <a:pt x="28024" y="92"/>
                    <a:pt x="27577" y="165"/>
                    <a:pt x="27131" y="238"/>
                  </a:cubicBezTo>
                  <a:cubicBezTo>
                    <a:pt x="26788" y="290"/>
                    <a:pt x="26455" y="352"/>
                    <a:pt x="26123" y="456"/>
                  </a:cubicBezTo>
                  <a:cubicBezTo>
                    <a:pt x="24192" y="1047"/>
                    <a:pt x="23174" y="2729"/>
                    <a:pt x="22427" y="4381"/>
                  </a:cubicBezTo>
                  <a:cubicBezTo>
                    <a:pt x="22209" y="4838"/>
                    <a:pt x="22032" y="5315"/>
                    <a:pt x="21887" y="5803"/>
                  </a:cubicBezTo>
                  <a:cubicBezTo>
                    <a:pt x="21669" y="6530"/>
                    <a:pt x="21524" y="7298"/>
                    <a:pt x="21109" y="7952"/>
                  </a:cubicBezTo>
                  <a:cubicBezTo>
                    <a:pt x="20486" y="8949"/>
                    <a:pt x="19354" y="9531"/>
                    <a:pt x="18430" y="10267"/>
                  </a:cubicBezTo>
                  <a:cubicBezTo>
                    <a:pt x="16561" y="11762"/>
                    <a:pt x="15429" y="13984"/>
                    <a:pt x="13384" y="15251"/>
                  </a:cubicBezTo>
                  <a:cubicBezTo>
                    <a:pt x="12003" y="16123"/>
                    <a:pt x="10331" y="16466"/>
                    <a:pt x="8701" y="16788"/>
                  </a:cubicBezTo>
                  <a:cubicBezTo>
                    <a:pt x="6811" y="17162"/>
                    <a:pt x="4921" y="17525"/>
                    <a:pt x="3022" y="17847"/>
                  </a:cubicBezTo>
                  <a:cubicBezTo>
                    <a:pt x="1610" y="18075"/>
                    <a:pt x="0" y="18968"/>
                    <a:pt x="498" y="20661"/>
                  </a:cubicBezTo>
                  <a:cubicBezTo>
                    <a:pt x="738" y="21460"/>
                    <a:pt x="1557" y="22000"/>
                    <a:pt x="2409" y="22187"/>
                  </a:cubicBezTo>
                  <a:cubicBezTo>
                    <a:pt x="2756" y="22263"/>
                    <a:pt x="3110" y="22291"/>
                    <a:pt x="3466" y="22291"/>
                  </a:cubicBezTo>
                  <a:cubicBezTo>
                    <a:pt x="3985" y="22291"/>
                    <a:pt x="4509" y="22232"/>
                    <a:pt x="5025" y="22177"/>
                  </a:cubicBezTo>
                  <a:cubicBezTo>
                    <a:pt x="7725" y="21855"/>
                    <a:pt x="10653" y="21792"/>
                    <a:pt x="13311" y="21190"/>
                  </a:cubicBezTo>
                  <a:cubicBezTo>
                    <a:pt x="14194" y="20993"/>
                    <a:pt x="14775" y="20495"/>
                    <a:pt x="15616" y="20183"/>
                  </a:cubicBezTo>
                  <a:cubicBezTo>
                    <a:pt x="16416" y="19893"/>
                    <a:pt x="17381" y="19861"/>
                    <a:pt x="18149" y="19498"/>
                  </a:cubicBezTo>
                  <a:cubicBezTo>
                    <a:pt x="18700" y="19228"/>
                    <a:pt x="18907" y="18751"/>
                    <a:pt x="19312" y="18314"/>
                  </a:cubicBezTo>
                  <a:cubicBezTo>
                    <a:pt x="20579" y="16985"/>
                    <a:pt x="22178" y="15926"/>
                    <a:pt x="23610" y="14764"/>
                  </a:cubicBezTo>
                  <a:cubicBezTo>
                    <a:pt x="24867" y="13735"/>
                    <a:pt x="26082" y="12614"/>
                    <a:pt x="26954" y="11254"/>
                  </a:cubicBezTo>
                  <a:cubicBezTo>
                    <a:pt x="27318" y="10683"/>
                    <a:pt x="27837" y="9935"/>
                    <a:pt x="27930" y="9271"/>
                  </a:cubicBezTo>
                  <a:cubicBezTo>
                    <a:pt x="28044" y="8492"/>
                    <a:pt x="27546" y="7745"/>
                    <a:pt x="27411" y="6997"/>
                  </a:cubicBezTo>
                  <a:cubicBezTo>
                    <a:pt x="27182" y="5793"/>
                    <a:pt x="27214" y="4557"/>
                    <a:pt x="27494" y="3373"/>
                  </a:cubicBezTo>
                  <a:cubicBezTo>
                    <a:pt x="27629" y="2761"/>
                    <a:pt x="27837" y="2169"/>
                    <a:pt x="28096" y="1587"/>
                  </a:cubicBezTo>
                  <a:cubicBezTo>
                    <a:pt x="28283" y="1193"/>
                    <a:pt x="28771" y="757"/>
                    <a:pt x="28864" y="362"/>
                  </a:cubicBezTo>
                  <a:cubicBezTo>
                    <a:pt x="28896" y="228"/>
                    <a:pt x="28843" y="62"/>
                    <a:pt x="28698" y="20"/>
                  </a:cubicBezTo>
                  <a:cubicBezTo>
                    <a:pt x="28666" y="6"/>
                    <a:pt x="28631" y="0"/>
                    <a:pt x="28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62"/>
            <p:cNvSpPr/>
            <p:nvPr/>
          </p:nvSpPr>
          <p:spPr>
            <a:xfrm>
              <a:off x="2535800" y="663550"/>
              <a:ext cx="554475" cy="832975"/>
            </a:xfrm>
            <a:custGeom>
              <a:avLst/>
              <a:gdLst/>
              <a:ahLst/>
              <a:cxnLst/>
              <a:rect l="l" t="t" r="r" b="b"/>
              <a:pathLst>
                <a:path w="22179" h="33319" extrusionOk="0">
                  <a:moveTo>
                    <a:pt x="7061" y="1"/>
                  </a:moveTo>
                  <a:cubicBezTo>
                    <a:pt x="7040" y="1"/>
                    <a:pt x="7019" y="1"/>
                    <a:pt x="6999" y="1"/>
                  </a:cubicBezTo>
                  <a:cubicBezTo>
                    <a:pt x="5888" y="1"/>
                    <a:pt x="4621" y="385"/>
                    <a:pt x="3583" y="769"/>
                  </a:cubicBezTo>
                  <a:cubicBezTo>
                    <a:pt x="1433" y="1568"/>
                    <a:pt x="1" y="2846"/>
                    <a:pt x="32" y="5109"/>
                  </a:cubicBezTo>
                  <a:cubicBezTo>
                    <a:pt x="74" y="7933"/>
                    <a:pt x="1143" y="11048"/>
                    <a:pt x="2929" y="13321"/>
                  </a:cubicBezTo>
                  <a:cubicBezTo>
                    <a:pt x="3666" y="14256"/>
                    <a:pt x="4839" y="15222"/>
                    <a:pt x="5016" y="16395"/>
                  </a:cubicBezTo>
                  <a:cubicBezTo>
                    <a:pt x="5233" y="17797"/>
                    <a:pt x="5348" y="19572"/>
                    <a:pt x="5150" y="20984"/>
                  </a:cubicBezTo>
                  <a:cubicBezTo>
                    <a:pt x="4984" y="22126"/>
                    <a:pt x="4476" y="23206"/>
                    <a:pt x="3978" y="24265"/>
                  </a:cubicBezTo>
                  <a:cubicBezTo>
                    <a:pt x="3136" y="26041"/>
                    <a:pt x="2306" y="27816"/>
                    <a:pt x="1288" y="29498"/>
                  </a:cubicBezTo>
                  <a:cubicBezTo>
                    <a:pt x="1195" y="29654"/>
                    <a:pt x="1091" y="29820"/>
                    <a:pt x="1112" y="30007"/>
                  </a:cubicBezTo>
                  <a:cubicBezTo>
                    <a:pt x="1153" y="30318"/>
                    <a:pt x="1506" y="30443"/>
                    <a:pt x="1869" y="30474"/>
                  </a:cubicBezTo>
                  <a:cubicBezTo>
                    <a:pt x="1932" y="30479"/>
                    <a:pt x="1994" y="30482"/>
                    <a:pt x="2055" y="30482"/>
                  </a:cubicBezTo>
                  <a:cubicBezTo>
                    <a:pt x="2116" y="30482"/>
                    <a:pt x="2176" y="30479"/>
                    <a:pt x="2233" y="30474"/>
                  </a:cubicBezTo>
                  <a:cubicBezTo>
                    <a:pt x="2734" y="30445"/>
                    <a:pt x="3243" y="30428"/>
                    <a:pt x="3753" y="30428"/>
                  </a:cubicBezTo>
                  <a:cubicBezTo>
                    <a:pt x="4722" y="30428"/>
                    <a:pt x="5697" y="30491"/>
                    <a:pt x="6636" y="30661"/>
                  </a:cubicBezTo>
                  <a:cubicBezTo>
                    <a:pt x="7798" y="30868"/>
                    <a:pt x="8982" y="30889"/>
                    <a:pt x="10145" y="31170"/>
                  </a:cubicBezTo>
                  <a:cubicBezTo>
                    <a:pt x="12688" y="31761"/>
                    <a:pt x="15056" y="33039"/>
                    <a:pt x="17704" y="33277"/>
                  </a:cubicBezTo>
                  <a:cubicBezTo>
                    <a:pt x="17946" y="33299"/>
                    <a:pt x="18281" y="33319"/>
                    <a:pt x="18651" y="33319"/>
                  </a:cubicBezTo>
                  <a:cubicBezTo>
                    <a:pt x="19660" y="33319"/>
                    <a:pt x="20939" y="33176"/>
                    <a:pt x="21379" y="32561"/>
                  </a:cubicBezTo>
                  <a:cubicBezTo>
                    <a:pt x="21742" y="32052"/>
                    <a:pt x="21192" y="31616"/>
                    <a:pt x="21140" y="31087"/>
                  </a:cubicBezTo>
                  <a:cubicBezTo>
                    <a:pt x="21078" y="30402"/>
                    <a:pt x="21566" y="29799"/>
                    <a:pt x="21763" y="29166"/>
                  </a:cubicBezTo>
                  <a:cubicBezTo>
                    <a:pt x="22178" y="27878"/>
                    <a:pt x="21441" y="26611"/>
                    <a:pt x="21192" y="25355"/>
                  </a:cubicBezTo>
                  <a:cubicBezTo>
                    <a:pt x="20911" y="23964"/>
                    <a:pt x="20818" y="22521"/>
                    <a:pt x="20756" y="21088"/>
                  </a:cubicBezTo>
                  <a:cubicBezTo>
                    <a:pt x="20579" y="17101"/>
                    <a:pt x="19873" y="13125"/>
                    <a:pt x="18648" y="9304"/>
                  </a:cubicBezTo>
                  <a:cubicBezTo>
                    <a:pt x="17714" y="6407"/>
                    <a:pt x="16977" y="2202"/>
                    <a:pt x="13394" y="1288"/>
                  </a:cubicBezTo>
                  <a:lnTo>
                    <a:pt x="10996" y="665"/>
                  </a:lnTo>
                  <a:cubicBezTo>
                    <a:pt x="9718" y="338"/>
                    <a:pt x="8400" y="1"/>
                    <a:pt x="7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2"/>
            <p:cNvSpPr/>
            <p:nvPr/>
          </p:nvSpPr>
          <p:spPr>
            <a:xfrm>
              <a:off x="1837825" y="1227750"/>
              <a:ext cx="105675" cy="60900"/>
            </a:xfrm>
            <a:custGeom>
              <a:avLst/>
              <a:gdLst/>
              <a:ahLst/>
              <a:cxnLst/>
              <a:rect l="l" t="t" r="r" b="b"/>
              <a:pathLst>
                <a:path w="4227" h="2436" extrusionOk="0">
                  <a:moveTo>
                    <a:pt x="2959" y="1"/>
                  </a:moveTo>
                  <a:cubicBezTo>
                    <a:pt x="2924" y="1"/>
                    <a:pt x="2889" y="7"/>
                    <a:pt x="2856" y="26"/>
                  </a:cubicBezTo>
                  <a:cubicBezTo>
                    <a:pt x="2783" y="67"/>
                    <a:pt x="2731" y="171"/>
                    <a:pt x="2679" y="254"/>
                  </a:cubicBezTo>
                  <a:cubicBezTo>
                    <a:pt x="2363" y="796"/>
                    <a:pt x="1904" y="829"/>
                    <a:pt x="1432" y="829"/>
                  </a:cubicBezTo>
                  <a:cubicBezTo>
                    <a:pt x="1368" y="829"/>
                    <a:pt x="1304" y="828"/>
                    <a:pt x="1240" y="828"/>
                  </a:cubicBezTo>
                  <a:cubicBezTo>
                    <a:pt x="953" y="828"/>
                    <a:pt x="669" y="840"/>
                    <a:pt x="416" y="970"/>
                  </a:cubicBezTo>
                  <a:cubicBezTo>
                    <a:pt x="188" y="1085"/>
                    <a:pt x="42" y="1385"/>
                    <a:pt x="11" y="1666"/>
                  </a:cubicBezTo>
                  <a:cubicBezTo>
                    <a:pt x="1" y="1780"/>
                    <a:pt x="1" y="1884"/>
                    <a:pt x="42" y="1978"/>
                  </a:cubicBezTo>
                  <a:cubicBezTo>
                    <a:pt x="177" y="2331"/>
                    <a:pt x="686" y="2320"/>
                    <a:pt x="977" y="2372"/>
                  </a:cubicBezTo>
                  <a:cubicBezTo>
                    <a:pt x="1225" y="2412"/>
                    <a:pt x="1473" y="2435"/>
                    <a:pt x="1724" y="2435"/>
                  </a:cubicBezTo>
                  <a:cubicBezTo>
                    <a:pt x="1861" y="2435"/>
                    <a:pt x="2000" y="2428"/>
                    <a:pt x="2140" y="2414"/>
                  </a:cubicBezTo>
                  <a:cubicBezTo>
                    <a:pt x="2908" y="2320"/>
                    <a:pt x="3655" y="1967"/>
                    <a:pt x="4226" y="1302"/>
                  </a:cubicBezTo>
                  <a:cubicBezTo>
                    <a:pt x="4154" y="1002"/>
                    <a:pt x="4081" y="690"/>
                    <a:pt x="3998" y="389"/>
                  </a:cubicBezTo>
                  <a:cubicBezTo>
                    <a:pt x="3988" y="337"/>
                    <a:pt x="3977" y="285"/>
                    <a:pt x="3946" y="243"/>
                  </a:cubicBezTo>
                  <a:cubicBezTo>
                    <a:pt x="3905" y="202"/>
                    <a:pt x="3852" y="192"/>
                    <a:pt x="3801" y="181"/>
                  </a:cubicBezTo>
                  <a:cubicBezTo>
                    <a:pt x="3562" y="119"/>
                    <a:pt x="3323" y="67"/>
                    <a:pt x="3084" y="15"/>
                  </a:cubicBezTo>
                  <a:cubicBezTo>
                    <a:pt x="3045" y="9"/>
                    <a:pt x="3002" y="1"/>
                    <a:pt x="2959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2"/>
            <p:cNvSpPr/>
            <p:nvPr/>
          </p:nvSpPr>
          <p:spPr>
            <a:xfrm>
              <a:off x="2533475" y="709525"/>
              <a:ext cx="539925" cy="623475"/>
            </a:xfrm>
            <a:custGeom>
              <a:avLst/>
              <a:gdLst/>
              <a:ahLst/>
              <a:cxnLst/>
              <a:rect l="l" t="t" r="r" b="b"/>
              <a:pathLst>
                <a:path w="21597" h="24939" extrusionOk="0">
                  <a:moveTo>
                    <a:pt x="13904" y="1"/>
                  </a:moveTo>
                  <a:cubicBezTo>
                    <a:pt x="13698" y="1"/>
                    <a:pt x="13492" y="23"/>
                    <a:pt x="13290" y="72"/>
                  </a:cubicBezTo>
                  <a:cubicBezTo>
                    <a:pt x="9366" y="1007"/>
                    <a:pt x="10642" y="5783"/>
                    <a:pt x="12408" y="7869"/>
                  </a:cubicBezTo>
                  <a:cubicBezTo>
                    <a:pt x="12730" y="8243"/>
                    <a:pt x="13083" y="8617"/>
                    <a:pt x="13259" y="9074"/>
                  </a:cubicBezTo>
                  <a:cubicBezTo>
                    <a:pt x="13508" y="9749"/>
                    <a:pt x="13342" y="10559"/>
                    <a:pt x="13768" y="11161"/>
                  </a:cubicBezTo>
                  <a:cubicBezTo>
                    <a:pt x="13976" y="11462"/>
                    <a:pt x="14318" y="11680"/>
                    <a:pt x="14422" y="12033"/>
                  </a:cubicBezTo>
                  <a:cubicBezTo>
                    <a:pt x="14484" y="12230"/>
                    <a:pt x="14453" y="12458"/>
                    <a:pt x="14422" y="12666"/>
                  </a:cubicBezTo>
                  <a:cubicBezTo>
                    <a:pt x="14318" y="13404"/>
                    <a:pt x="14204" y="14130"/>
                    <a:pt x="14090" y="14857"/>
                  </a:cubicBezTo>
                  <a:cubicBezTo>
                    <a:pt x="14027" y="15283"/>
                    <a:pt x="13965" y="15719"/>
                    <a:pt x="13706" y="16062"/>
                  </a:cubicBezTo>
                  <a:cubicBezTo>
                    <a:pt x="13487" y="16373"/>
                    <a:pt x="13145" y="16581"/>
                    <a:pt x="12813" y="16778"/>
                  </a:cubicBezTo>
                  <a:cubicBezTo>
                    <a:pt x="9853" y="18512"/>
                    <a:pt x="7289" y="19830"/>
                    <a:pt x="3769" y="20111"/>
                  </a:cubicBezTo>
                  <a:cubicBezTo>
                    <a:pt x="3157" y="20152"/>
                    <a:pt x="2555" y="20370"/>
                    <a:pt x="2066" y="20723"/>
                  </a:cubicBezTo>
                  <a:cubicBezTo>
                    <a:pt x="1" y="22208"/>
                    <a:pt x="3063" y="24389"/>
                    <a:pt x="4620" y="24772"/>
                  </a:cubicBezTo>
                  <a:cubicBezTo>
                    <a:pt x="5124" y="24896"/>
                    <a:pt x="5641" y="24939"/>
                    <a:pt x="6161" y="24939"/>
                  </a:cubicBezTo>
                  <a:cubicBezTo>
                    <a:pt x="6649" y="24939"/>
                    <a:pt x="7139" y="24901"/>
                    <a:pt x="7621" y="24855"/>
                  </a:cubicBezTo>
                  <a:cubicBezTo>
                    <a:pt x="12802" y="24389"/>
                    <a:pt x="16789" y="22737"/>
                    <a:pt x="20600" y="19405"/>
                  </a:cubicBezTo>
                  <a:cubicBezTo>
                    <a:pt x="20838" y="19207"/>
                    <a:pt x="21067" y="19000"/>
                    <a:pt x="21212" y="18730"/>
                  </a:cubicBezTo>
                  <a:cubicBezTo>
                    <a:pt x="21597" y="18044"/>
                    <a:pt x="21244" y="17214"/>
                    <a:pt x="21057" y="16456"/>
                  </a:cubicBezTo>
                  <a:cubicBezTo>
                    <a:pt x="20808" y="15449"/>
                    <a:pt x="20838" y="14410"/>
                    <a:pt x="20808" y="13372"/>
                  </a:cubicBezTo>
                  <a:cubicBezTo>
                    <a:pt x="20735" y="11109"/>
                    <a:pt x="20298" y="8845"/>
                    <a:pt x="19530" y="6696"/>
                  </a:cubicBezTo>
                  <a:cubicBezTo>
                    <a:pt x="19063" y="5398"/>
                    <a:pt x="18482" y="4131"/>
                    <a:pt x="17776" y="2938"/>
                  </a:cubicBezTo>
                  <a:cubicBezTo>
                    <a:pt x="17308" y="2128"/>
                    <a:pt x="16779" y="1339"/>
                    <a:pt x="16021" y="757"/>
                  </a:cubicBezTo>
                  <a:cubicBezTo>
                    <a:pt x="15425" y="308"/>
                    <a:pt x="14662" y="1"/>
                    <a:pt x="13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2"/>
            <p:cNvSpPr/>
            <p:nvPr/>
          </p:nvSpPr>
          <p:spPr>
            <a:xfrm>
              <a:off x="2621725" y="714525"/>
              <a:ext cx="111375" cy="78650"/>
            </a:xfrm>
            <a:custGeom>
              <a:avLst/>
              <a:gdLst/>
              <a:ahLst/>
              <a:cxnLst/>
              <a:rect l="l" t="t" r="r" b="b"/>
              <a:pathLst>
                <a:path w="4455" h="3146" extrusionOk="0">
                  <a:moveTo>
                    <a:pt x="3142" y="1"/>
                  </a:moveTo>
                  <a:cubicBezTo>
                    <a:pt x="2196" y="1"/>
                    <a:pt x="987" y="598"/>
                    <a:pt x="571" y="1097"/>
                  </a:cubicBezTo>
                  <a:cubicBezTo>
                    <a:pt x="177" y="1585"/>
                    <a:pt x="1" y="2302"/>
                    <a:pt x="437" y="2759"/>
                  </a:cubicBezTo>
                  <a:cubicBezTo>
                    <a:pt x="665" y="2987"/>
                    <a:pt x="1018" y="3112"/>
                    <a:pt x="1360" y="3142"/>
                  </a:cubicBezTo>
                  <a:cubicBezTo>
                    <a:pt x="1396" y="3145"/>
                    <a:pt x="1432" y="3146"/>
                    <a:pt x="1468" y="3146"/>
                  </a:cubicBezTo>
                  <a:cubicBezTo>
                    <a:pt x="1777" y="3146"/>
                    <a:pt x="2090" y="3069"/>
                    <a:pt x="2378" y="2976"/>
                  </a:cubicBezTo>
                  <a:cubicBezTo>
                    <a:pt x="2866" y="2800"/>
                    <a:pt x="3323" y="2540"/>
                    <a:pt x="3697" y="2219"/>
                  </a:cubicBezTo>
                  <a:cubicBezTo>
                    <a:pt x="4122" y="1845"/>
                    <a:pt x="4454" y="1315"/>
                    <a:pt x="4330" y="796"/>
                  </a:cubicBezTo>
                  <a:cubicBezTo>
                    <a:pt x="4182" y="216"/>
                    <a:pt x="3710" y="1"/>
                    <a:pt x="3142" y="1"/>
                  </a:cubicBezTo>
                  <a:close/>
                </a:path>
              </a:pathLst>
            </a:custGeom>
            <a:solidFill>
              <a:srgbClr val="937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2"/>
            <p:cNvSpPr/>
            <p:nvPr/>
          </p:nvSpPr>
          <p:spPr>
            <a:xfrm>
              <a:off x="2620175" y="708450"/>
              <a:ext cx="116550" cy="90625"/>
            </a:xfrm>
            <a:custGeom>
              <a:avLst/>
              <a:gdLst/>
              <a:ahLst/>
              <a:cxnLst/>
              <a:rect l="l" t="t" r="r" b="b"/>
              <a:pathLst>
                <a:path w="4662" h="3625" extrusionOk="0">
                  <a:moveTo>
                    <a:pt x="3208" y="489"/>
                  </a:moveTo>
                  <a:cubicBezTo>
                    <a:pt x="3333" y="489"/>
                    <a:pt x="3447" y="499"/>
                    <a:pt x="3551" y="520"/>
                  </a:cubicBezTo>
                  <a:cubicBezTo>
                    <a:pt x="3634" y="540"/>
                    <a:pt x="3707" y="572"/>
                    <a:pt x="3769" y="603"/>
                  </a:cubicBezTo>
                  <a:cubicBezTo>
                    <a:pt x="3810" y="624"/>
                    <a:pt x="3863" y="644"/>
                    <a:pt x="3894" y="676"/>
                  </a:cubicBezTo>
                  <a:cubicBezTo>
                    <a:pt x="3956" y="727"/>
                    <a:pt x="4008" y="780"/>
                    <a:pt x="4050" y="852"/>
                  </a:cubicBezTo>
                  <a:cubicBezTo>
                    <a:pt x="4091" y="914"/>
                    <a:pt x="4133" y="997"/>
                    <a:pt x="4153" y="1101"/>
                  </a:cubicBezTo>
                  <a:cubicBezTo>
                    <a:pt x="4174" y="1163"/>
                    <a:pt x="4174" y="1216"/>
                    <a:pt x="4174" y="1267"/>
                  </a:cubicBezTo>
                  <a:cubicBezTo>
                    <a:pt x="4174" y="1350"/>
                    <a:pt x="4163" y="1433"/>
                    <a:pt x="4133" y="1527"/>
                  </a:cubicBezTo>
                  <a:cubicBezTo>
                    <a:pt x="4091" y="1652"/>
                    <a:pt x="4018" y="1786"/>
                    <a:pt x="3925" y="1911"/>
                  </a:cubicBezTo>
                  <a:cubicBezTo>
                    <a:pt x="3831" y="2046"/>
                    <a:pt x="3717" y="2171"/>
                    <a:pt x="3593" y="2275"/>
                  </a:cubicBezTo>
                  <a:cubicBezTo>
                    <a:pt x="3250" y="2576"/>
                    <a:pt x="2825" y="2825"/>
                    <a:pt x="2357" y="2981"/>
                  </a:cubicBezTo>
                  <a:cubicBezTo>
                    <a:pt x="2222" y="3032"/>
                    <a:pt x="2087" y="3074"/>
                    <a:pt x="1952" y="3095"/>
                  </a:cubicBezTo>
                  <a:cubicBezTo>
                    <a:pt x="1817" y="3126"/>
                    <a:pt x="1672" y="3136"/>
                    <a:pt x="1537" y="3136"/>
                  </a:cubicBezTo>
                  <a:lnTo>
                    <a:pt x="1433" y="3136"/>
                  </a:lnTo>
                  <a:cubicBezTo>
                    <a:pt x="1288" y="3126"/>
                    <a:pt x="1142" y="3095"/>
                    <a:pt x="1007" y="3043"/>
                  </a:cubicBezTo>
                  <a:cubicBezTo>
                    <a:pt x="945" y="3022"/>
                    <a:pt x="883" y="2991"/>
                    <a:pt x="820" y="2949"/>
                  </a:cubicBezTo>
                  <a:cubicBezTo>
                    <a:pt x="769" y="2919"/>
                    <a:pt x="716" y="2877"/>
                    <a:pt x="675" y="2835"/>
                  </a:cubicBezTo>
                  <a:cubicBezTo>
                    <a:pt x="613" y="2762"/>
                    <a:pt x="561" y="2690"/>
                    <a:pt x="529" y="2607"/>
                  </a:cubicBezTo>
                  <a:cubicBezTo>
                    <a:pt x="499" y="2524"/>
                    <a:pt x="488" y="2430"/>
                    <a:pt x="488" y="2337"/>
                  </a:cubicBezTo>
                  <a:cubicBezTo>
                    <a:pt x="488" y="2202"/>
                    <a:pt x="520" y="2056"/>
                    <a:pt x="582" y="1911"/>
                  </a:cubicBezTo>
                  <a:cubicBezTo>
                    <a:pt x="633" y="1766"/>
                    <a:pt x="716" y="1620"/>
                    <a:pt x="820" y="1496"/>
                  </a:cubicBezTo>
                  <a:cubicBezTo>
                    <a:pt x="862" y="1454"/>
                    <a:pt x="914" y="1392"/>
                    <a:pt x="986" y="1340"/>
                  </a:cubicBezTo>
                  <a:cubicBezTo>
                    <a:pt x="1101" y="1237"/>
                    <a:pt x="1246" y="1133"/>
                    <a:pt x="1422" y="1029"/>
                  </a:cubicBezTo>
                  <a:cubicBezTo>
                    <a:pt x="1682" y="884"/>
                    <a:pt x="1983" y="748"/>
                    <a:pt x="2295" y="644"/>
                  </a:cubicBezTo>
                  <a:cubicBezTo>
                    <a:pt x="2451" y="593"/>
                    <a:pt x="2606" y="551"/>
                    <a:pt x="2762" y="531"/>
                  </a:cubicBezTo>
                  <a:cubicBezTo>
                    <a:pt x="2918" y="499"/>
                    <a:pt x="3063" y="489"/>
                    <a:pt x="3208" y="489"/>
                  </a:cubicBezTo>
                  <a:close/>
                  <a:moveTo>
                    <a:pt x="3208" y="1"/>
                  </a:moveTo>
                  <a:cubicBezTo>
                    <a:pt x="2938" y="1"/>
                    <a:pt x="2668" y="42"/>
                    <a:pt x="2398" y="115"/>
                  </a:cubicBezTo>
                  <a:cubicBezTo>
                    <a:pt x="2004" y="208"/>
                    <a:pt x="1599" y="374"/>
                    <a:pt x="1267" y="561"/>
                  </a:cubicBezTo>
                  <a:cubicBezTo>
                    <a:pt x="1090" y="655"/>
                    <a:pt x="935" y="759"/>
                    <a:pt x="799" y="863"/>
                  </a:cubicBezTo>
                  <a:cubicBezTo>
                    <a:pt x="654" y="967"/>
                    <a:pt x="540" y="1080"/>
                    <a:pt x="446" y="1195"/>
                  </a:cubicBezTo>
                  <a:cubicBezTo>
                    <a:pt x="312" y="1350"/>
                    <a:pt x="208" y="1537"/>
                    <a:pt x="125" y="1724"/>
                  </a:cubicBezTo>
                  <a:cubicBezTo>
                    <a:pt x="52" y="1922"/>
                    <a:pt x="0" y="2129"/>
                    <a:pt x="0" y="2337"/>
                  </a:cubicBezTo>
                  <a:cubicBezTo>
                    <a:pt x="0" y="2482"/>
                    <a:pt x="31" y="2628"/>
                    <a:pt x="83" y="2773"/>
                  </a:cubicBezTo>
                  <a:cubicBezTo>
                    <a:pt x="135" y="2919"/>
                    <a:pt x="218" y="3053"/>
                    <a:pt x="333" y="3168"/>
                  </a:cubicBezTo>
                  <a:cubicBezTo>
                    <a:pt x="395" y="3240"/>
                    <a:pt x="478" y="3302"/>
                    <a:pt x="561" y="3355"/>
                  </a:cubicBezTo>
                  <a:cubicBezTo>
                    <a:pt x="686" y="3438"/>
                    <a:pt x="820" y="3500"/>
                    <a:pt x="966" y="3542"/>
                  </a:cubicBezTo>
                  <a:cubicBezTo>
                    <a:pt x="1111" y="3583"/>
                    <a:pt x="1256" y="3614"/>
                    <a:pt x="1412" y="3625"/>
                  </a:cubicBezTo>
                  <a:lnTo>
                    <a:pt x="1537" y="3625"/>
                  </a:lnTo>
                  <a:cubicBezTo>
                    <a:pt x="1713" y="3625"/>
                    <a:pt x="1879" y="3604"/>
                    <a:pt x="2045" y="3572"/>
                  </a:cubicBezTo>
                  <a:cubicBezTo>
                    <a:pt x="2212" y="3542"/>
                    <a:pt x="2368" y="3500"/>
                    <a:pt x="2523" y="3448"/>
                  </a:cubicBezTo>
                  <a:cubicBezTo>
                    <a:pt x="3042" y="3261"/>
                    <a:pt x="3520" y="2991"/>
                    <a:pt x="3914" y="2638"/>
                  </a:cubicBezTo>
                  <a:cubicBezTo>
                    <a:pt x="4008" y="2555"/>
                    <a:pt x="4112" y="2462"/>
                    <a:pt x="4195" y="2358"/>
                  </a:cubicBezTo>
                  <a:cubicBezTo>
                    <a:pt x="4330" y="2213"/>
                    <a:pt x="4444" y="2036"/>
                    <a:pt x="4527" y="1860"/>
                  </a:cubicBezTo>
                  <a:cubicBezTo>
                    <a:pt x="4569" y="1766"/>
                    <a:pt x="4600" y="1673"/>
                    <a:pt x="4620" y="1579"/>
                  </a:cubicBezTo>
                  <a:cubicBezTo>
                    <a:pt x="4652" y="1475"/>
                    <a:pt x="4662" y="1371"/>
                    <a:pt x="4662" y="1267"/>
                  </a:cubicBezTo>
                  <a:cubicBezTo>
                    <a:pt x="4662" y="1174"/>
                    <a:pt x="4652" y="1080"/>
                    <a:pt x="4620" y="987"/>
                  </a:cubicBezTo>
                  <a:cubicBezTo>
                    <a:pt x="4579" y="810"/>
                    <a:pt x="4516" y="655"/>
                    <a:pt x="4423" y="531"/>
                  </a:cubicBezTo>
                  <a:cubicBezTo>
                    <a:pt x="4350" y="437"/>
                    <a:pt x="4267" y="354"/>
                    <a:pt x="4174" y="281"/>
                  </a:cubicBezTo>
                  <a:cubicBezTo>
                    <a:pt x="4101" y="229"/>
                    <a:pt x="4029" y="187"/>
                    <a:pt x="3956" y="146"/>
                  </a:cubicBezTo>
                  <a:cubicBezTo>
                    <a:pt x="3842" y="94"/>
                    <a:pt x="3717" y="63"/>
                    <a:pt x="3593" y="32"/>
                  </a:cubicBezTo>
                  <a:cubicBezTo>
                    <a:pt x="3468" y="11"/>
                    <a:pt x="3333" y="1"/>
                    <a:pt x="32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2"/>
            <p:cNvSpPr/>
            <p:nvPr/>
          </p:nvSpPr>
          <p:spPr>
            <a:xfrm>
              <a:off x="1781775" y="1568925"/>
              <a:ext cx="296450" cy="695500"/>
            </a:xfrm>
            <a:custGeom>
              <a:avLst/>
              <a:gdLst/>
              <a:ahLst/>
              <a:cxnLst/>
              <a:rect l="l" t="t" r="r" b="b"/>
              <a:pathLst>
                <a:path w="11858" h="27820" extrusionOk="0">
                  <a:moveTo>
                    <a:pt x="9874" y="1"/>
                  </a:moveTo>
                  <a:lnTo>
                    <a:pt x="0" y="26736"/>
                  </a:lnTo>
                  <a:cubicBezTo>
                    <a:pt x="0" y="26736"/>
                    <a:pt x="153" y="27819"/>
                    <a:pt x="858" y="27819"/>
                  </a:cubicBezTo>
                  <a:cubicBezTo>
                    <a:pt x="1053" y="27819"/>
                    <a:pt x="1290" y="27737"/>
                    <a:pt x="1578" y="27525"/>
                  </a:cubicBezTo>
                  <a:lnTo>
                    <a:pt x="11857" y="125"/>
                  </a:lnTo>
                  <a:lnTo>
                    <a:pt x="98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62"/>
            <p:cNvSpPr/>
            <p:nvPr/>
          </p:nvSpPr>
          <p:spPr>
            <a:xfrm>
              <a:off x="1713475" y="1201350"/>
              <a:ext cx="1035200" cy="407675"/>
            </a:xfrm>
            <a:custGeom>
              <a:avLst/>
              <a:gdLst/>
              <a:ahLst/>
              <a:cxnLst/>
              <a:rect l="l" t="t" r="r" b="b"/>
              <a:pathLst>
                <a:path w="41408" h="16307" extrusionOk="0">
                  <a:moveTo>
                    <a:pt x="1211" y="1"/>
                  </a:moveTo>
                  <a:cubicBezTo>
                    <a:pt x="699" y="1"/>
                    <a:pt x="237" y="328"/>
                    <a:pt x="126" y="801"/>
                  </a:cubicBezTo>
                  <a:lnTo>
                    <a:pt x="126" y="842"/>
                  </a:lnTo>
                  <a:cubicBezTo>
                    <a:pt x="1" y="1445"/>
                    <a:pt x="541" y="2005"/>
                    <a:pt x="1195" y="2016"/>
                  </a:cubicBezTo>
                  <a:cubicBezTo>
                    <a:pt x="1412" y="2020"/>
                    <a:pt x="1629" y="2022"/>
                    <a:pt x="1846" y="2022"/>
                  </a:cubicBezTo>
                  <a:cubicBezTo>
                    <a:pt x="3352" y="2022"/>
                    <a:pt x="4859" y="1938"/>
                    <a:pt x="6366" y="1901"/>
                  </a:cubicBezTo>
                  <a:cubicBezTo>
                    <a:pt x="6693" y="1897"/>
                    <a:pt x="7017" y="1892"/>
                    <a:pt x="7340" y="1892"/>
                  </a:cubicBezTo>
                  <a:cubicBezTo>
                    <a:pt x="7816" y="1892"/>
                    <a:pt x="8292" y="1904"/>
                    <a:pt x="8775" y="1954"/>
                  </a:cubicBezTo>
                  <a:cubicBezTo>
                    <a:pt x="9553" y="2047"/>
                    <a:pt x="10384" y="2058"/>
                    <a:pt x="11101" y="2390"/>
                  </a:cubicBezTo>
                  <a:cubicBezTo>
                    <a:pt x="11952" y="2774"/>
                    <a:pt x="11920" y="3957"/>
                    <a:pt x="12149" y="4705"/>
                  </a:cubicBezTo>
                  <a:cubicBezTo>
                    <a:pt x="12356" y="5411"/>
                    <a:pt x="12783" y="6138"/>
                    <a:pt x="13509" y="6377"/>
                  </a:cubicBezTo>
                  <a:cubicBezTo>
                    <a:pt x="13987" y="6532"/>
                    <a:pt x="14475" y="6439"/>
                    <a:pt x="14859" y="6792"/>
                  </a:cubicBezTo>
                  <a:cubicBezTo>
                    <a:pt x="15160" y="7072"/>
                    <a:pt x="15264" y="7498"/>
                    <a:pt x="15129" y="7872"/>
                  </a:cubicBezTo>
                  <a:lnTo>
                    <a:pt x="12606" y="14704"/>
                  </a:lnTo>
                  <a:cubicBezTo>
                    <a:pt x="12367" y="15358"/>
                    <a:pt x="12845" y="16043"/>
                    <a:pt x="13582" y="16084"/>
                  </a:cubicBezTo>
                  <a:lnTo>
                    <a:pt x="16956" y="16303"/>
                  </a:lnTo>
                  <a:cubicBezTo>
                    <a:pt x="16988" y="16305"/>
                    <a:pt x="17020" y="16307"/>
                    <a:pt x="17051" y="16307"/>
                  </a:cubicBezTo>
                  <a:cubicBezTo>
                    <a:pt x="17513" y="16307"/>
                    <a:pt x="17932" y="16025"/>
                    <a:pt x="18078" y="15597"/>
                  </a:cubicBezTo>
                  <a:lnTo>
                    <a:pt x="20808" y="8059"/>
                  </a:lnTo>
                  <a:cubicBezTo>
                    <a:pt x="20959" y="7637"/>
                    <a:pt x="21371" y="7352"/>
                    <a:pt x="21839" y="7352"/>
                  </a:cubicBezTo>
                  <a:cubicBezTo>
                    <a:pt x="21855" y="7352"/>
                    <a:pt x="21871" y="7352"/>
                    <a:pt x="21888" y="7353"/>
                  </a:cubicBezTo>
                  <a:cubicBezTo>
                    <a:pt x="22066" y="7357"/>
                    <a:pt x="22264" y="7360"/>
                    <a:pt x="22471" y="7360"/>
                  </a:cubicBezTo>
                  <a:cubicBezTo>
                    <a:pt x="23244" y="7360"/>
                    <a:pt x="24146" y="7319"/>
                    <a:pt x="24629" y="7155"/>
                  </a:cubicBezTo>
                  <a:cubicBezTo>
                    <a:pt x="25568" y="6846"/>
                    <a:pt x="26332" y="4601"/>
                    <a:pt x="27685" y="4601"/>
                  </a:cubicBezTo>
                  <a:cubicBezTo>
                    <a:pt x="27695" y="4601"/>
                    <a:pt x="27704" y="4601"/>
                    <a:pt x="27713" y="4601"/>
                  </a:cubicBezTo>
                  <a:cubicBezTo>
                    <a:pt x="28990" y="4643"/>
                    <a:pt x="37660" y="5245"/>
                    <a:pt x="38978" y="5339"/>
                  </a:cubicBezTo>
                  <a:cubicBezTo>
                    <a:pt x="39001" y="5340"/>
                    <a:pt x="39024" y="5341"/>
                    <a:pt x="39046" y="5341"/>
                  </a:cubicBezTo>
                  <a:cubicBezTo>
                    <a:pt x="39153" y="5341"/>
                    <a:pt x="39249" y="5323"/>
                    <a:pt x="39352" y="5297"/>
                  </a:cubicBezTo>
                  <a:cubicBezTo>
                    <a:pt x="39923" y="5152"/>
                    <a:pt x="41407" y="4633"/>
                    <a:pt x="40048" y="3387"/>
                  </a:cubicBezTo>
                  <a:cubicBezTo>
                    <a:pt x="39861" y="3221"/>
                    <a:pt x="39612" y="3117"/>
                    <a:pt x="39352" y="3096"/>
                  </a:cubicBezTo>
                  <a:lnTo>
                    <a:pt x="27993" y="2286"/>
                  </a:lnTo>
                  <a:cubicBezTo>
                    <a:pt x="27966" y="2284"/>
                    <a:pt x="27939" y="2283"/>
                    <a:pt x="27912" y="2283"/>
                  </a:cubicBezTo>
                  <a:cubicBezTo>
                    <a:pt x="27620" y="2283"/>
                    <a:pt x="27341" y="2387"/>
                    <a:pt x="27132" y="2577"/>
                  </a:cubicBezTo>
                  <a:cubicBezTo>
                    <a:pt x="26415" y="3241"/>
                    <a:pt x="24837" y="4695"/>
                    <a:pt x="24577" y="4954"/>
                  </a:cubicBezTo>
                  <a:cubicBezTo>
                    <a:pt x="24528" y="5005"/>
                    <a:pt x="24271" y="5027"/>
                    <a:pt x="23870" y="5027"/>
                  </a:cubicBezTo>
                  <a:cubicBezTo>
                    <a:pt x="22000" y="5027"/>
                    <a:pt x="16995" y="4552"/>
                    <a:pt x="15191" y="4373"/>
                  </a:cubicBezTo>
                  <a:cubicBezTo>
                    <a:pt x="14454" y="4300"/>
                    <a:pt x="14101" y="3438"/>
                    <a:pt x="13872" y="2868"/>
                  </a:cubicBezTo>
                  <a:cubicBezTo>
                    <a:pt x="13759" y="2577"/>
                    <a:pt x="13655" y="2275"/>
                    <a:pt x="13561" y="1975"/>
                  </a:cubicBezTo>
                  <a:cubicBezTo>
                    <a:pt x="13406" y="1497"/>
                    <a:pt x="13270" y="842"/>
                    <a:pt x="12730" y="614"/>
                  </a:cubicBezTo>
                  <a:cubicBezTo>
                    <a:pt x="12346" y="459"/>
                    <a:pt x="11941" y="344"/>
                    <a:pt x="11516" y="293"/>
                  </a:cubicBezTo>
                  <a:cubicBezTo>
                    <a:pt x="11152" y="240"/>
                    <a:pt x="10768" y="230"/>
                    <a:pt x="10395" y="230"/>
                  </a:cubicBezTo>
                  <a:cubicBezTo>
                    <a:pt x="7342" y="178"/>
                    <a:pt x="4310" y="136"/>
                    <a:pt x="1258" y="2"/>
                  </a:cubicBezTo>
                  <a:cubicBezTo>
                    <a:pt x="1242" y="1"/>
                    <a:pt x="1226" y="1"/>
                    <a:pt x="12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62"/>
            <p:cNvSpPr/>
            <p:nvPr/>
          </p:nvSpPr>
          <p:spPr>
            <a:xfrm>
              <a:off x="2070125" y="1402400"/>
              <a:ext cx="103100" cy="122825"/>
            </a:xfrm>
            <a:custGeom>
              <a:avLst/>
              <a:gdLst/>
              <a:ahLst/>
              <a:cxnLst/>
              <a:rect l="l" t="t" r="r" b="b"/>
              <a:pathLst>
                <a:path w="4124" h="4913" extrusionOk="0">
                  <a:moveTo>
                    <a:pt x="2375" y="0"/>
                  </a:moveTo>
                  <a:cubicBezTo>
                    <a:pt x="1500" y="0"/>
                    <a:pt x="615" y="867"/>
                    <a:pt x="323" y="2093"/>
                  </a:cubicBezTo>
                  <a:cubicBezTo>
                    <a:pt x="1" y="3432"/>
                    <a:pt x="520" y="4678"/>
                    <a:pt x="1486" y="4886"/>
                  </a:cubicBezTo>
                  <a:cubicBezTo>
                    <a:pt x="1573" y="4904"/>
                    <a:pt x="1660" y="4913"/>
                    <a:pt x="1747" y="4913"/>
                  </a:cubicBezTo>
                  <a:cubicBezTo>
                    <a:pt x="2624" y="4913"/>
                    <a:pt x="3509" y="4038"/>
                    <a:pt x="3801" y="2820"/>
                  </a:cubicBezTo>
                  <a:cubicBezTo>
                    <a:pt x="4123" y="1480"/>
                    <a:pt x="3604" y="235"/>
                    <a:pt x="2638" y="27"/>
                  </a:cubicBezTo>
                  <a:cubicBezTo>
                    <a:pt x="2551" y="9"/>
                    <a:pt x="2463" y="0"/>
                    <a:pt x="2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62"/>
            <p:cNvSpPr/>
            <p:nvPr/>
          </p:nvSpPr>
          <p:spPr>
            <a:xfrm>
              <a:off x="2069625" y="1396300"/>
              <a:ext cx="103850" cy="135000"/>
            </a:xfrm>
            <a:custGeom>
              <a:avLst/>
              <a:gdLst/>
              <a:ahLst/>
              <a:cxnLst/>
              <a:rect l="l" t="t" r="r" b="b"/>
              <a:pathLst>
                <a:path w="4154" h="5400" extrusionOk="0">
                  <a:moveTo>
                    <a:pt x="2388" y="489"/>
                  </a:moveTo>
                  <a:cubicBezTo>
                    <a:pt x="2461" y="489"/>
                    <a:pt x="2534" y="499"/>
                    <a:pt x="2607" y="510"/>
                  </a:cubicBezTo>
                  <a:cubicBezTo>
                    <a:pt x="2762" y="541"/>
                    <a:pt x="2907" y="614"/>
                    <a:pt x="3032" y="707"/>
                  </a:cubicBezTo>
                  <a:cubicBezTo>
                    <a:pt x="3126" y="780"/>
                    <a:pt x="3219" y="873"/>
                    <a:pt x="3292" y="977"/>
                  </a:cubicBezTo>
                  <a:cubicBezTo>
                    <a:pt x="3416" y="1133"/>
                    <a:pt x="3510" y="1330"/>
                    <a:pt x="3572" y="1548"/>
                  </a:cubicBezTo>
                  <a:cubicBezTo>
                    <a:pt x="3634" y="1777"/>
                    <a:pt x="3676" y="2015"/>
                    <a:pt x="3676" y="2285"/>
                  </a:cubicBezTo>
                  <a:cubicBezTo>
                    <a:pt x="3676" y="2514"/>
                    <a:pt x="3645" y="2763"/>
                    <a:pt x="3583" y="3012"/>
                  </a:cubicBezTo>
                  <a:cubicBezTo>
                    <a:pt x="3520" y="3293"/>
                    <a:pt x="3416" y="3563"/>
                    <a:pt x="3292" y="3791"/>
                  </a:cubicBezTo>
                  <a:cubicBezTo>
                    <a:pt x="3198" y="3967"/>
                    <a:pt x="3084" y="4123"/>
                    <a:pt x="2970" y="4269"/>
                  </a:cubicBezTo>
                  <a:cubicBezTo>
                    <a:pt x="2794" y="4476"/>
                    <a:pt x="2586" y="4632"/>
                    <a:pt x="2388" y="4746"/>
                  </a:cubicBezTo>
                  <a:cubicBezTo>
                    <a:pt x="2284" y="4798"/>
                    <a:pt x="2181" y="4839"/>
                    <a:pt x="2077" y="4871"/>
                  </a:cubicBezTo>
                  <a:cubicBezTo>
                    <a:pt x="1973" y="4902"/>
                    <a:pt x="1869" y="4912"/>
                    <a:pt x="1776" y="4912"/>
                  </a:cubicBezTo>
                  <a:cubicBezTo>
                    <a:pt x="1703" y="4912"/>
                    <a:pt x="1631" y="4902"/>
                    <a:pt x="1558" y="4892"/>
                  </a:cubicBezTo>
                  <a:cubicBezTo>
                    <a:pt x="1391" y="4860"/>
                    <a:pt x="1257" y="4788"/>
                    <a:pt x="1132" y="4694"/>
                  </a:cubicBezTo>
                  <a:cubicBezTo>
                    <a:pt x="1028" y="4622"/>
                    <a:pt x="945" y="4528"/>
                    <a:pt x="872" y="4424"/>
                  </a:cubicBezTo>
                  <a:cubicBezTo>
                    <a:pt x="748" y="4269"/>
                    <a:pt x="655" y="4071"/>
                    <a:pt x="592" y="3853"/>
                  </a:cubicBezTo>
                  <a:cubicBezTo>
                    <a:pt x="530" y="3625"/>
                    <a:pt x="489" y="3376"/>
                    <a:pt x="489" y="3116"/>
                  </a:cubicBezTo>
                  <a:cubicBezTo>
                    <a:pt x="489" y="2887"/>
                    <a:pt x="519" y="2638"/>
                    <a:pt x="582" y="2389"/>
                  </a:cubicBezTo>
                  <a:cubicBezTo>
                    <a:pt x="644" y="2109"/>
                    <a:pt x="748" y="1839"/>
                    <a:pt x="872" y="1611"/>
                  </a:cubicBezTo>
                  <a:cubicBezTo>
                    <a:pt x="966" y="1434"/>
                    <a:pt x="1080" y="1278"/>
                    <a:pt x="1195" y="1133"/>
                  </a:cubicBezTo>
                  <a:cubicBezTo>
                    <a:pt x="1371" y="925"/>
                    <a:pt x="1568" y="759"/>
                    <a:pt x="1776" y="655"/>
                  </a:cubicBezTo>
                  <a:cubicBezTo>
                    <a:pt x="1880" y="603"/>
                    <a:pt x="1984" y="562"/>
                    <a:pt x="2087" y="531"/>
                  </a:cubicBezTo>
                  <a:cubicBezTo>
                    <a:pt x="2191" y="499"/>
                    <a:pt x="2284" y="489"/>
                    <a:pt x="2388" y="489"/>
                  </a:cubicBezTo>
                  <a:close/>
                  <a:moveTo>
                    <a:pt x="2388" y="1"/>
                  </a:moveTo>
                  <a:cubicBezTo>
                    <a:pt x="2129" y="1"/>
                    <a:pt x="1869" y="63"/>
                    <a:pt x="1631" y="178"/>
                  </a:cubicBezTo>
                  <a:cubicBezTo>
                    <a:pt x="1454" y="271"/>
                    <a:pt x="1288" y="385"/>
                    <a:pt x="1121" y="520"/>
                  </a:cubicBezTo>
                  <a:cubicBezTo>
                    <a:pt x="893" y="728"/>
                    <a:pt x="675" y="977"/>
                    <a:pt x="498" y="1278"/>
                  </a:cubicBezTo>
                  <a:cubicBezTo>
                    <a:pt x="332" y="1579"/>
                    <a:pt x="187" y="1911"/>
                    <a:pt x="104" y="2275"/>
                  </a:cubicBezTo>
                  <a:cubicBezTo>
                    <a:pt x="32" y="2566"/>
                    <a:pt x="0" y="2846"/>
                    <a:pt x="0" y="3116"/>
                  </a:cubicBezTo>
                  <a:cubicBezTo>
                    <a:pt x="0" y="3386"/>
                    <a:pt x="42" y="3656"/>
                    <a:pt x="104" y="3895"/>
                  </a:cubicBezTo>
                  <a:cubicBezTo>
                    <a:pt x="145" y="4082"/>
                    <a:pt x="208" y="4258"/>
                    <a:pt x="291" y="4414"/>
                  </a:cubicBezTo>
                  <a:cubicBezTo>
                    <a:pt x="415" y="4652"/>
                    <a:pt x="572" y="4860"/>
                    <a:pt x="768" y="5026"/>
                  </a:cubicBezTo>
                  <a:cubicBezTo>
                    <a:pt x="862" y="5109"/>
                    <a:pt x="976" y="5182"/>
                    <a:pt x="1091" y="5234"/>
                  </a:cubicBezTo>
                  <a:cubicBezTo>
                    <a:pt x="1205" y="5296"/>
                    <a:pt x="1319" y="5338"/>
                    <a:pt x="1454" y="5369"/>
                  </a:cubicBezTo>
                  <a:cubicBezTo>
                    <a:pt x="1558" y="5390"/>
                    <a:pt x="1661" y="5400"/>
                    <a:pt x="1776" y="5400"/>
                  </a:cubicBezTo>
                  <a:cubicBezTo>
                    <a:pt x="2035" y="5400"/>
                    <a:pt x="2284" y="5338"/>
                    <a:pt x="2524" y="5224"/>
                  </a:cubicBezTo>
                  <a:cubicBezTo>
                    <a:pt x="2710" y="5130"/>
                    <a:pt x="2877" y="5016"/>
                    <a:pt x="3032" y="4881"/>
                  </a:cubicBezTo>
                  <a:cubicBezTo>
                    <a:pt x="3271" y="4673"/>
                    <a:pt x="3489" y="4424"/>
                    <a:pt x="3655" y="4123"/>
                  </a:cubicBezTo>
                  <a:cubicBezTo>
                    <a:pt x="3832" y="3822"/>
                    <a:pt x="3966" y="3490"/>
                    <a:pt x="4060" y="3127"/>
                  </a:cubicBezTo>
                  <a:cubicBezTo>
                    <a:pt x="4123" y="2836"/>
                    <a:pt x="4153" y="2555"/>
                    <a:pt x="4153" y="2285"/>
                  </a:cubicBezTo>
                  <a:cubicBezTo>
                    <a:pt x="4153" y="2015"/>
                    <a:pt x="4123" y="1745"/>
                    <a:pt x="4060" y="1507"/>
                  </a:cubicBezTo>
                  <a:cubicBezTo>
                    <a:pt x="4019" y="1320"/>
                    <a:pt x="3946" y="1143"/>
                    <a:pt x="3873" y="988"/>
                  </a:cubicBezTo>
                  <a:cubicBezTo>
                    <a:pt x="3749" y="748"/>
                    <a:pt x="3593" y="541"/>
                    <a:pt x="3396" y="375"/>
                  </a:cubicBezTo>
                  <a:cubicBezTo>
                    <a:pt x="3292" y="292"/>
                    <a:pt x="3188" y="219"/>
                    <a:pt x="3073" y="167"/>
                  </a:cubicBezTo>
                  <a:cubicBezTo>
                    <a:pt x="2960" y="105"/>
                    <a:pt x="2835" y="63"/>
                    <a:pt x="2710" y="32"/>
                  </a:cubicBezTo>
                  <a:cubicBezTo>
                    <a:pt x="2607" y="12"/>
                    <a:pt x="2492" y="1"/>
                    <a:pt x="23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2"/>
            <p:cNvSpPr/>
            <p:nvPr/>
          </p:nvSpPr>
          <p:spPr>
            <a:xfrm>
              <a:off x="1694275" y="1182425"/>
              <a:ext cx="267375" cy="75600"/>
            </a:xfrm>
            <a:custGeom>
              <a:avLst/>
              <a:gdLst/>
              <a:ahLst/>
              <a:cxnLst/>
              <a:rect l="l" t="t" r="r" b="b"/>
              <a:pathLst>
                <a:path w="10695" h="3024" extrusionOk="0">
                  <a:moveTo>
                    <a:pt x="889" y="1"/>
                  </a:moveTo>
                  <a:cubicBezTo>
                    <a:pt x="643" y="1"/>
                    <a:pt x="411" y="195"/>
                    <a:pt x="291" y="406"/>
                  </a:cubicBezTo>
                  <a:cubicBezTo>
                    <a:pt x="1" y="893"/>
                    <a:pt x="63" y="1506"/>
                    <a:pt x="208" y="2056"/>
                  </a:cubicBezTo>
                  <a:cubicBezTo>
                    <a:pt x="261" y="2264"/>
                    <a:pt x="333" y="2472"/>
                    <a:pt x="499" y="2596"/>
                  </a:cubicBezTo>
                  <a:cubicBezTo>
                    <a:pt x="676" y="2732"/>
                    <a:pt x="904" y="2742"/>
                    <a:pt x="1122" y="2742"/>
                  </a:cubicBezTo>
                  <a:cubicBezTo>
                    <a:pt x="2742" y="2794"/>
                    <a:pt x="4361" y="2835"/>
                    <a:pt x="5981" y="2887"/>
                  </a:cubicBezTo>
                  <a:cubicBezTo>
                    <a:pt x="6802" y="2908"/>
                    <a:pt x="7612" y="2928"/>
                    <a:pt x="8421" y="2960"/>
                  </a:cubicBezTo>
                  <a:cubicBezTo>
                    <a:pt x="8468" y="2961"/>
                    <a:pt x="8515" y="2962"/>
                    <a:pt x="8562" y="2962"/>
                  </a:cubicBezTo>
                  <a:cubicBezTo>
                    <a:pt x="8735" y="2962"/>
                    <a:pt x="8913" y="2956"/>
                    <a:pt x="9089" y="2956"/>
                  </a:cubicBezTo>
                  <a:cubicBezTo>
                    <a:pt x="9276" y="2956"/>
                    <a:pt x="9461" y="2962"/>
                    <a:pt x="9636" y="2991"/>
                  </a:cubicBezTo>
                  <a:cubicBezTo>
                    <a:pt x="9719" y="3002"/>
                    <a:pt x="9792" y="3012"/>
                    <a:pt x="9854" y="3022"/>
                  </a:cubicBezTo>
                  <a:cubicBezTo>
                    <a:pt x="9873" y="3023"/>
                    <a:pt x="9892" y="3024"/>
                    <a:pt x="9910" y="3024"/>
                  </a:cubicBezTo>
                  <a:cubicBezTo>
                    <a:pt x="10110" y="3024"/>
                    <a:pt x="10255" y="2966"/>
                    <a:pt x="10321" y="2690"/>
                  </a:cubicBezTo>
                  <a:cubicBezTo>
                    <a:pt x="10353" y="2565"/>
                    <a:pt x="10332" y="2430"/>
                    <a:pt x="10332" y="2305"/>
                  </a:cubicBezTo>
                  <a:cubicBezTo>
                    <a:pt x="10321" y="1932"/>
                    <a:pt x="10404" y="1558"/>
                    <a:pt x="10570" y="1226"/>
                  </a:cubicBezTo>
                  <a:cubicBezTo>
                    <a:pt x="10633" y="1112"/>
                    <a:pt x="10695" y="956"/>
                    <a:pt x="10591" y="873"/>
                  </a:cubicBezTo>
                  <a:cubicBezTo>
                    <a:pt x="10540" y="831"/>
                    <a:pt x="10477" y="821"/>
                    <a:pt x="10415" y="810"/>
                  </a:cubicBezTo>
                  <a:cubicBezTo>
                    <a:pt x="9578" y="732"/>
                    <a:pt x="8695" y="560"/>
                    <a:pt x="7862" y="560"/>
                  </a:cubicBezTo>
                  <a:cubicBezTo>
                    <a:pt x="7816" y="560"/>
                    <a:pt x="7771" y="560"/>
                    <a:pt x="7725" y="561"/>
                  </a:cubicBezTo>
                  <a:cubicBezTo>
                    <a:pt x="6864" y="582"/>
                    <a:pt x="6002" y="655"/>
                    <a:pt x="5141" y="727"/>
                  </a:cubicBezTo>
                  <a:cubicBezTo>
                    <a:pt x="4724" y="763"/>
                    <a:pt x="4274" y="794"/>
                    <a:pt x="3822" y="794"/>
                  </a:cubicBezTo>
                  <a:cubicBezTo>
                    <a:pt x="2943" y="794"/>
                    <a:pt x="2057" y="675"/>
                    <a:pt x="1392" y="229"/>
                  </a:cubicBezTo>
                  <a:cubicBezTo>
                    <a:pt x="1257" y="146"/>
                    <a:pt x="1133" y="42"/>
                    <a:pt x="987" y="11"/>
                  </a:cubicBezTo>
                  <a:cubicBezTo>
                    <a:pt x="954" y="4"/>
                    <a:pt x="921" y="1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2"/>
            <p:cNvSpPr/>
            <p:nvPr/>
          </p:nvSpPr>
          <p:spPr>
            <a:xfrm>
              <a:off x="2408375" y="1253700"/>
              <a:ext cx="345700" cy="84125"/>
            </a:xfrm>
            <a:custGeom>
              <a:avLst/>
              <a:gdLst/>
              <a:ahLst/>
              <a:cxnLst/>
              <a:rect l="l" t="t" r="r" b="b"/>
              <a:pathLst>
                <a:path w="13828" h="3365" extrusionOk="0">
                  <a:moveTo>
                    <a:pt x="1424" y="1"/>
                  </a:moveTo>
                  <a:cubicBezTo>
                    <a:pt x="1335" y="1"/>
                    <a:pt x="1247" y="11"/>
                    <a:pt x="1163" y="36"/>
                  </a:cubicBezTo>
                  <a:cubicBezTo>
                    <a:pt x="799" y="151"/>
                    <a:pt x="425" y="649"/>
                    <a:pt x="218" y="1178"/>
                  </a:cubicBezTo>
                  <a:cubicBezTo>
                    <a:pt x="42" y="1656"/>
                    <a:pt x="0" y="2165"/>
                    <a:pt x="280" y="2414"/>
                  </a:cubicBezTo>
                  <a:cubicBezTo>
                    <a:pt x="654" y="2756"/>
                    <a:pt x="1225" y="2809"/>
                    <a:pt x="1744" y="2839"/>
                  </a:cubicBezTo>
                  <a:cubicBezTo>
                    <a:pt x="2772" y="2902"/>
                    <a:pt x="3800" y="2964"/>
                    <a:pt x="4838" y="3026"/>
                  </a:cubicBezTo>
                  <a:cubicBezTo>
                    <a:pt x="6541" y="3130"/>
                    <a:pt x="8244" y="3234"/>
                    <a:pt x="9957" y="3338"/>
                  </a:cubicBezTo>
                  <a:cubicBezTo>
                    <a:pt x="10182" y="3352"/>
                    <a:pt x="10411" y="3365"/>
                    <a:pt x="10639" y="3365"/>
                  </a:cubicBezTo>
                  <a:cubicBezTo>
                    <a:pt x="11083" y="3365"/>
                    <a:pt x="11521" y="3316"/>
                    <a:pt x="11919" y="3130"/>
                  </a:cubicBezTo>
                  <a:cubicBezTo>
                    <a:pt x="13078" y="2598"/>
                    <a:pt x="13827" y="817"/>
                    <a:pt x="12313" y="817"/>
                  </a:cubicBezTo>
                  <a:cubicBezTo>
                    <a:pt x="12171" y="817"/>
                    <a:pt x="12009" y="833"/>
                    <a:pt x="11826" y="867"/>
                  </a:cubicBezTo>
                  <a:cubicBezTo>
                    <a:pt x="11461" y="938"/>
                    <a:pt x="11092" y="964"/>
                    <a:pt x="10721" y="964"/>
                  </a:cubicBezTo>
                  <a:cubicBezTo>
                    <a:pt x="10280" y="964"/>
                    <a:pt x="9836" y="927"/>
                    <a:pt x="9396" y="887"/>
                  </a:cubicBezTo>
                  <a:cubicBezTo>
                    <a:pt x="6853" y="680"/>
                    <a:pt x="4340" y="483"/>
                    <a:pt x="1827" y="47"/>
                  </a:cubicBezTo>
                  <a:cubicBezTo>
                    <a:pt x="1692" y="22"/>
                    <a:pt x="1556" y="1"/>
                    <a:pt x="14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2"/>
            <p:cNvSpPr/>
            <p:nvPr/>
          </p:nvSpPr>
          <p:spPr>
            <a:xfrm>
              <a:off x="1379425" y="1759450"/>
              <a:ext cx="987950" cy="992100"/>
            </a:xfrm>
            <a:custGeom>
              <a:avLst/>
              <a:gdLst/>
              <a:ahLst/>
              <a:cxnLst/>
              <a:rect l="l" t="t" r="r" b="b"/>
              <a:pathLst>
                <a:path w="39518" h="39684" extrusionOk="0">
                  <a:moveTo>
                    <a:pt x="19904" y="2908"/>
                  </a:moveTo>
                  <a:cubicBezTo>
                    <a:pt x="20268" y="2908"/>
                    <a:pt x="20631" y="2918"/>
                    <a:pt x="21005" y="2950"/>
                  </a:cubicBezTo>
                  <a:cubicBezTo>
                    <a:pt x="23227" y="3084"/>
                    <a:pt x="25303" y="3656"/>
                    <a:pt x="27172" y="4558"/>
                  </a:cubicBezTo>
                  <a:cubicBezTo>
                    <a:pt x="29986" y="5919"/>
                    <a:pt x="32343" y="8047"/>
                    <a:pt x="33994" y="10664"/>
                  </a:cubicBezTo>
                  <a:cubicBezTo>
                    <a:pt x="34825" y="11962"/>
                    <a:pt x="35478" y="13384"/>
                    <a:pt x="35914" y="14900"/>
                  </a:cubicBezTo>
                  <a:cubicBezTo>
                    <a:pt x="36361" y="16406"/>
                    <a:pt x="36600" y="18005"/>
                    <a:pt x="36600" y="19655"/>
                  </a:cubicBezTo>
                  <a:cubicBezTo>
                    <a:pt x="36600" y="20070"/>
                    <a:pt x="36590" y="20496"/>
                    <a:pt x="36558" y="20922"/>
                  </a:cubicBezTo>
                  <a:cubicBezTo>
                    <a:pt x="36392" y="23164"/>
                    <a:pt x="35801" y="25272"/>
                    <a:pt x="34866" y="27172"/>
                  </a:cubicBezTo>
                  <a:cubicBezTo>
                    <a:pt x="33475" y="30038"/>
                    <a:pt x="31304" y="32437"/>
                    <a:pt x="28667" y="34119"/>
                  </a:cubicBezTo>
                  <a:cubicBezTo>
                    <a:pt x="27338" y="34959"/>
                    <a:pt x="25905" y="35624"/>
                    <a:pt x="24380" y="36071"/>
                  </a:cubicBezTo>
                  <a:cubicBezTo>
                    <a:pt x="22864" y="36527"/>
                    <a:pt x="21265" y="36766"/>
                    <a:pt x="19603" y="36766"/>
                  </a:cubicBezTo>
                  <a:cubicBezTo>
                    <a:pt x="19240" y="36766"/>
                    <a:pt x="18877" y="36756"/>
                    <a:pt x="18503" y="36735"/>
                  </a:cubicBezTo>
                  <a:cubicBezTo>
                    <a:pt x="16291" y="36590"/>
                    <a:pt x="14214" y="36018"/>
                    <a:pt x="12335" y="35115"/>
                  </a:cubicBezTo>
                  <a:cubicBezTo>
                    <a:pt x="9521" y="33755"/>
                    <a:pt x="7165" y="31627"/>
                    <a:pt x="5514" y="29020"/>
                  </a:cubicBezTo>
                  <a:cubicBezTo>
                    <a:pt x="4683" y="27712"/>
                    <a:pt x="4039" y="26290"/>
                    <a:pt x="3593" y="24774"/>
                  </a:cubicBezTo>
                  <a:cubicBezTo>
                    <a:pt x="3146" y="23268"/>
                    <a:pt x="2908" y="21669"/>
                    <a:pt x="2908" y="20019"/>
                  </a:cubicBezTo>
                  <a:cubicBezTo>
                    <a:pt x="2908" y="19603"/>
                    <a:pt x="2929" y="19177"/>
                    <a:pt x="2959" y="18762"/>
                  </a:cubicBezTo>
                  <a:cubicBezTo>
                    <a:pt x="3126" y="16509"/>
                    <a:pt x="3707" y="14401"/>
                    <a:pt x="4641" y="12502"/>
                  </a:cubicBezTo>
                  <a:cubicBezTo>
                    <a:pt x="6044" y="9636"/>
                    <a:pt x="8203" y="7237"/>
                    <a:pt x="10850" y="5555"/>
                  </a:cubicBezTo>
                  <a:cubicBezTo>
                    <a:pt x="12169" y="4715"/>
                    <a:pt x="13602" y="4050"/>
                    <a:pt x="15128" y="3603"/>
                  </a:cubicBezTo>
                  <a:cubicBezTo>
                    <a:pt x="16644" y="3146"/>
                    <a:pt x="18254" y="2908"/>
                    <a:pt x="19904" y="2908"/>
                  </a:cubicBezTo>
                  <a:close/>
                  <a:moveTo>
                    <a:pt x="19904" y="1"/>
                  </a:moveTo>
                  <a:cubicBezTo>
                    <a:pt x="17319" y="1"/>
                    <a:pt x="14837" y="499"/>
                    <a:pt x="12543" y="1423"/>
                  </a:cubicBezTo>
                  <a:cubicBezTo>
                    <a:pt x="9117" y="2804"/>
                    <a:pt x="6147" y="5109"/>
                    <a:pt x="3946" y="8068"/>
                  </a:cubicBezTo>
                  <a:cubicBezTo>
                    <a:pt x="2846" y="9542"/>
                    <a:pt x="1953" y="11173"/>
                    <a:pt x="1288" y="12938"/>
                  </a:cubicBezTo>
                  <a:cubicBezTo>
                    <a:pt x="624" y="14692"/>
                    <a:pt x="198" y="16582"/>
                    <a:pt x="52" y="18544"/>
                  </a:cubicBezTo>
                  <a:cubicBezTo>
                    <a:pt x="11" y="19043"/>
                    <a:pt x="1" y="19530"/>
                    <a:pt x="1" y="20019"/>
                  </a:cubicBezTo>
                  <a:cubicBezTo>
                    <a:pt x="1" y="22594"/>
                    <a:pt x="488" y="25065"/>
                    <a:pt x="1402" y="27338"/>
                  </a:cubicBezTo>
                  <a:cubicBezTo>
                    <a:pt x="2752" y="30744"/>
                    <a:pt x="5036" y="33683"/>
                    <a:pt x="7954" y="35852"/>
                  </a:cubicBezTo>
                  <a:cubicBezTo>
                    <a:pt x="9408" y="36932"/>
                    <a:pt x="11027" y="37815"/>
                    <a:pt x="12761" y="38459"/>
                  </a:cubicBezTo>
                  <a:cubicBezTo>
                    <a:pt x="14505" y="39102"/>
                    <a:pt x="16374" y="39507"/>
                    <a:pt x="18316" y="39631"/>
                  </a:cubicBezTo>
                  <a:cubicBezTo>
                    <a:pt x="18752" y="39663"/>
                    <a:pt x="19177" y="39684"/>
                    <a:pt x="19603" y="39684"/>
                  </a:cubicBezTo>
                  <a:cubicBezTo>
                    <a:pt x="22188" y="39684"/>
                    <a:pt x="24680" y="39175"/>
                    <a:pt x="26964" y="38251"/>
                  </a:cubicBezTo>
                  <a:cubicBezTo>
                    <a:pt x="30391" y="36870"/>
                    <a:pt x="33371" y="34565"/>
                    <a:pt x="35561" y="31606"/>
                  </a:cubicBezTo>
                  <a:cubicBezTo>
                    <a:pt x="36662" y="30132"/>
                    <a:pt x="37566" y="28501"/>
                    <a:pt x="38230" y="26736"/>
                  </a:cubicBezTo>
                  <a:cubicBezTo>
                    <a:pt x="38884" y="24982"/>
                    <a:pt x="39310" y="23092"/>
                    <a:pt x="39455" y="21129"/>
                  </a:cubicBezTo>
                  <a:cubicBezTo>
                    <a:pt x="39497" y="20631"/>
                    <a:pt x="39518" y="20143"/>
                    <a:pt x="39518" y="19655"/>
                  </a:cubicBezTo>
                  <a:cubicBezTo>
                    <a:pt x="39518" y="17080"/>
                    <a:pt x="39019" y="14609"/>
                    <a:pt x="38115" y="12336"/>
                  </a:cubicBezTo>
                  <a:cubicBezTo>
                    <a:pt x="36756" y="8940"/>
                    <a:pt x="34482" y="5991"/>
                    <a:pt x="31564" y="3832"/>
                  </a:cubicBezTo>
                  <a:cubicBezTo>
                    <a:pt x="30100" y="2752"/>
                    <a:pt x="28480" y="1859"/>
                    <a:pt x="26747" y="1215"/>
                  </a:cubicBezTo>
                  <a:cubicBezTo>
                    <a:pt x="25002" y="571"/>
                    <a:pt x="23144" y="167"/>
                    <a:pt x="21192" y="42"/>
                  </a:cubicBezTo>
                  <a:cubicBezTo>
                    <a:pt x="20766" y="11"/>
                    <a:pt x="20330" y="1"/>
                    <a:pt x="19904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2"/>
            <p:cNvSpPr/>
            <p:nvPr/>
          </p:nvSpPr>
          <p:spPr>
            <a:xfrm>
              <a:off x="1766200" y="2131650"/>
              <a:ext cx="272800" cy="267675"/>
            </a:xfrm>
            <a:custGeom>
              <a:avLst/>
              <a:gdLst/>
              <a:ahLst/>
              <a:cxnLst/>
              <a:rect l="l" t="t" r="r" b="b"/>
              <a:pathLst>
                <a:path w="10912" h="10707" extrusionOk="0">
                  <a:moveTo>
                    <a:pt x="5507" y="1"/>
                  </a:moveTo>
                  <a:cubicBezTo>
                    <a:pt x="2755" y="1"/>
                    <a:pt x="417" y="2173"/>
                    <a:pt x="208" y="5016"/>
                  </a:cubicBezTo>
                  <a:cubicBezTo>
                    <a:pt x="0" y="7965"/>
                    <a:pt x="2170" y="10509"/>
                    <a:pt x="5056" y="10696"/>
                  </a:cubicBezTo>
                  <a:cubicBezTo>
                    <a:pt x="5169" y="10703"/>
                    <a:pt x="5281" y="10707"/>
                    <a:pt x="5393" y="10707"/>
                  </a:cubicBezTo>
                  <a:cubicBezTo>
                    <a:pt x="8147" y="10707"/>
                    <a:pt x="10484" y="8525"/>
                    <a:pt x="10694" y="5691"/>
                  </a:cubicBezTo>
                  <a:cubicBezTo>
                    <a:pt x="10912" y="2743"/>
                    <a:pt x="8742" y="199"/>
                    <a:pt x="5845" y="12"/>
                  </a:cubicBezTo>
                  <a:cubicBezTo>
                    <a:pt x="5732" y="4"/>
                    <a:pt x="5619" y="1"/>
                    <a:pt x="5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62"/>
            <p:cNvSpPr/>
            <p:nvPr/>
          </p:nvSpPr>
          <p:spPr>
            <a:xfrm>
              <a:off x="2853775" y="1737650"/>
              <a:ext cx="908250" cy="911875"/>
            </a:xfrm>
            <a:custGeom>
              <a:avLst/>
              <a:gdLst/>
              <a:ahLst/>
              <a:cxnLst/>
              <a:rect l="l" t="t" r="r" b="b"/>
              <a:pathLst>
                <a:path w="36330" h="36475" extrusionOk="0">
                  <a:moveTo>
                    <a:pt x="18295" y="2918"/>
                  </a:moveTo>
                  <a:cubicBezTo>
                    <a:pt x="18628" y="2918"/>
                    <a:pt x="18960" y="2929"/>
                    <a:pt x="19292" y="2949"/>
                  </a:cubicBezTo>
                  <a:cubicBezTo>
                    <a:pt x="21306" y="3084"/>
                    <a:pt x="23185" y="3593"/>
                    <a:pt x="24878" y="4413"/>
                  </a:cubicBezTo>
                  <a:cubicBezTo>
                    <a:pt x="27421" y="5649"/>
                    <a:pt x="29560" y="7569"/>
                    <a:pt x="31055" y="9937"/>
                  </a:cubicBezTo>
                  <a:cubicBezTo>
                    <a:pt x="31803" y="11110"/>
                    <a:pt x="32395" y="12408"/>
                    <a:pt x="32800" y="13768"/>
                  </a:cubicBezTo>
                  <a:cubicBezTo>
                    <a:pt x="33194" y="15139"/>
                    <a:pt x="33413" y="16582"/>
                    <a:pt x="33413" y="18077"/>
                  </a:cubicBezTo>
                  <a:cubicBezTo>
                    <a:pt x="33413" y="18450"/>
                    <a:pt x="33402" y="18835"/>
                    <a:pt x="33371" y="19219"/>
                  </a:cubicBezTo>
                  <a:cubicBezTo>
                    <a:pt x="33226" y="21254"/>
                    <a:pt x="32686" y="23154"/>
                    <a:pt x="31844" y="24888"/>
                  </a:cubicBezTo>
                  <a:cubicBezTo>
                    <a:pt x="30578" y="27473"/>
                    <a:pt x="28616" y="29643"/>
                    <a:pt x="26228" y="31170"/>
                  </a:cubicBezTo>
                  <a:cubicBezTo>
                    <a:pt x="25033" y="31927"/>
                    <a:pt x="23725" y="32529"/>
                    <a:pt x="22355" y="32935"/>
                  </a:cubicBezTo>
                  <a:cubicBezTo>
                    <a:pt x="20974" y="33350"/>
                    <a:pt x="19520" y="33568"/>
                    <a:pt x="18025" y="33568"/>
                  </a:cubicBezTo>
                  <a:cubicBezTo>
                    <a:pt x="17693" y="33568"/>
                    <a:pt x="17361" y="33558"/>
                    <a:pt x="17029" y="33537"/>
                  </a:cubicBezTo>
                  <a:cubicBezTo>
                    <a:pt x="15024" y="33402"/>
                    <a:pt x="13145" y="32893"/>
                    <a:pt x="11443" y="32073"/>
                  </a:cubicBezTo>
                  <a:cubicBezTo>
                    <a:pt x="8898" y="30837"/>
                    <a:pt x="6760" y="28916"/>
                    <a:pt x="5265" y="26549"/>
                  </a:cubicBezTo>
                  <a:cubicBezTo>
                    <a:pt x="4517" y="25365"/>
                    <a:pt x="3926" y="24078"/>
                    <a:pt x="3531" y="22707"/>
                  </a:cubicBezTo>
                  <a:cubicBezTo>
                    <a:pt x="3126" y="21348"/>
                    <a:pt x="2908" y="19904"/>
                    <a:pt x="2908" y="18409"/>
                  </a:cubicBezTo>
                  <a:cubicBezTo>
                    <a:pt x="2908" y="18035"/>
                    <a:pt x="2929" y="17651"/>
                    <a:pt x="2950" y="17267"/>
                  </a:cubicBezTo>
                  <a:cubicBezTo>
                    <a:pt x="3105" y="15232"/>
                    <a:pt x="3635" y="13321"/>
                    <a:pt x="4475" y="11598"/>
                  </a:cubicBezTo>
                  <a:cubicBezTo>
                    <a:pt x="5742" y="9013"/>
                    <a:pt x="7705" y="6842"/>
                    <a:pt x="10093" y="5317"/>
                  </a:cubicBezTo>
                  <a:cubicBezTo>
                    <a:pt x="11297" y="4558"/>
                    <a:pt x="12595" y="3956"/>
                    <a:pt x="13976" y="3541"/>
                  </a:cubicBezTo>
                  <a:cubicBezTo>
                    <a:pt x="15347" y="3136"/>
                    <a:pt x="16800" y="2918"/>
                    <a:pt x="18295" y="2918"/>
                  </a:cubicBezTo>
                  <a:close/>
                  <a:moveTo>
                    <a:pt x="18295" y="1"/>
                  </a:moveTo>
                  <a:cubicBezTo>
                    <a:pt x="15917" y="1"/>
                    <a:pt x="13633" y="467"/>
                    <a:pt x="11536" y="1319"/>
                  </a:cubicBezTo>
                  <a:cubicBezTo>
                    <a:pt x="8379" y="2586"/>
                    <a:pt x="5649" y="4704"/>
                    <a:pt x="3624" y="7424"/>
                  </a:cubicBezTo>
                  <a:cubicBezTo>
                    <a:pt x="2617" y="8774"/>
                    <a:pt x="1787" y="10280"/>
                    <a:pt x="1185" y="11899"/>
                  </a:cubicBezTo>
                  <a:cubicBezTo>
                    <a:pt x="572" y="13519"/>
                    <a:pt x="177" y="15243"/>
                    <a:pt x="52" y="17049"/>
                  </a:cubicBezTo>
                  <a:cubicBezTo>
                    <a:pt x="11" y="17506"/>
                    <a:pt x="1" y="17963"/>
                    <a:pt x="1" y="18409"/>
                  </a:cubicBezTo>
                  <a:cubicBezTo>
                    <a:pt x="1" y="20776"/>
                    <a:pt x="458" y="23050"/>
                    <a:pt x="1288" y="25127"/>
                  </a:cubicBezTo>
                  <a:cubicBezTo>
                    <a:pt x="2534" y="28263"/>
                    <a:pt x="4632" y="30972"/>
                    <a:pt x="7310" y="32956"/>
                  </a:cubicBezTo>
                  <a:cubicBezTo>
                    <a:pt x="8649" y="33952"/>
                    <a:pt x="10134" y="34762"/>
                    <a:pt x="11733" y="35354"/>
                  </a:cubicBezTo>
                  <a:cubicBezTo>
                    <a:pt x="13332" y="35946"/>
                    <a:pt x="15056" y="36320"/>
                    <a:pt x="16842" y="36444"/>
                  </a:cubicBezTo>
                  <a:cubicBezTo>
                    <a:pt x="17236" y="36465"/>
                    <a:pt x="17631" y="36475"/>
                    <a:pt x="18025" y="36475"/>
                  </a:cubicBezTo>
                  <a:cubicBezTo>
                    <a:pt x="20403" y="36475"/>
                    <a:pt x="22687" y="36018"/>
                    <a:pt x="24784" y="35167"/>
                  </a:cubicBezTo>
                  <a:cubicBezTo>
                    <a:pt x="27940" y="33900"/>
                    <a:pt x="30682" y="31772"/>
                    <a:pt x="32696" y="29062"/>
                  </a:cubicBezTo>
                  <a:cubicBezTo>
                    <a:pt x="33703" y="27702"/>
                    <a:pt x="34534" y="26207"/>
                    <a:pt x="35146" y="24587"/>
                  </a:cubicBezTo>
                  <a:cubicBezTo>
                    <a:pt x="35748" y="22967"/>
                    <a:pt x="36143" y="21233"/>
                    <a:pt x="36278" y="19426"/>
                  </a:cubicBezTo>
                  <a:cubicBezTo>
                    <a:pt x="36309" y="18980"/>
                    <a:pt x="36330" y="18524"/>
                    <a:pt x="36330" y="18077"/>
                  </a:cubicBezTo>
                  <a:cubicBezTo>
                    <a:pt x="36330" y="15709"/>
                    <a:pt x="35873" y="13436"/>
                    <a:pt x="35042" y="11349"/>
                  </a:cubicBezTo>
                  <a:cubicBezTo>
                    <a:pt x="33786" y="8224"/>
                    <a:pt x="31699" y="5514"/>
                    <a:pt x="29010" y="3531"/>
                  </a:cubicBezTo>
                  <a:cubicBezTo>
                    <a:pt x="27671" y="2534"/>
                    <a:pt x="26186" y="1724"/>
                    <a:pt x="24587" y="1132"/>
                  </a:cubicBezTo>
                  <a:cubicBezTo>
                    <a:pt x="22988" y="530"/>
                    <a:pt x="21275" y="156"/>
                    <a:pt x="19489" y="42"/>
                  </a:cubicBezTo>
                  <a:cubicBezTo>
                    <a:pt x="19084" y="21"/>
                    <a:pt x="18690" y="1"/>
                    <a:pt x="18295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62"/>
            <p:cNvSpPr/>
            <p:nvPr/>
          </p:nvSpPr>
          <p:spPr>
            <a:xfrm>
              <a:off x="1883775" y="1591775"/>
              <a:ext cx="282950" cy="688200"/>
            </a:xfrm>
            <a:custGeom>
              <a:avLst/>
              <a:gdLst/>
              <a:ahLst/>
              <a:cxnLst/>
              <a:rect l="l" t="t" r="r" b="b"/>
              <a:pathLst>
                <a:path w="11318" h="27528" extrusionOk="0">
                  <a:moveTo>
                    <a:pt x="9054" y="1"/>
                  </a:moveTo>
                  <a:lnTo>
                    <a:pt x="0" y="26580"/>
                  </a:lnTo>
                  <a:cubicBezTo>
                    <a:pt x="285" y="27312"/>
                    <a:pt x="624" y="27528"/>
                    <a:pt x="925" y="27528"/>
                  </a:cubicBezTo>
                  <a:cubicBezTo>
                    <a:pt x="1359" y="27528"/>
                    <a:pt x="1714" y="27079"/>
                    <a:pt x="1714" y="27079"/>
                  </a:cubicBezTo>
                  <a:lnTo>
                    <a:pt x="11317" y="478"/>
                  </a:lnTo>
                  <a:lnTo>
                    <a:pt x="9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2"/>
            <p:cNvSpPr/>
            <p:nvPr/>
          </p:nvSpPr>
          <p:spPr>
            <a:xfrm>
              <a:off x="2439250" y="2171625"/>
              <a:ext cx="262175" cy="270775"/>
            </a:xfrm>
            <a:custGeom>
              <a:avLst/>
              <a:gdLst/>
              <a:ahLst/>
              <a:cxnLst/>
              <a:rect l="l" t="t" r="r" b="b"/>
              <a:pathLst>
                <a:path w="10487" h="10831" extrusionOk="0">
                  <a:moveTo>
                    <a:pt x="5320" y="1"/>
                  </a:moveTo>
                  <a:cubicBezTo>
                    <a:pt x="2682" y="1"/>
                    <a:pt x="428" y="2214"/>
                    <a:pt x="219" y="5089"/>
                  </a:cubicBezTo>
                  <a:cubicBezTo>
                    <a:pt x="0" y="8069"/>
                    <a:pt x="2077" y="10644"/>
                    <a:pt x="4849" y="10820"/>
                  </a:cubicBezTo>
                  <a:cubicBezTo>
                    <a:pt x="4950" y="10827"/>
                    <a:pt x="5051" y="10830"/>
                    <a:pt x="5151" y="10830"/>
                  </a:cubicBezTo>
                  <a:cubicBezTo>
                    <a:pt x="7795" y="10830"/>
                    <a:pt x="10059" y="8615"/>
                    <a:pt x="10269" y="5743"/>
                  </a:cubicBezTo>
                  <a:cubicBezTo>
                    <a:pt x="10487" y="2753"/>
                    <a:pt x="8421" y="189"/>
                    <a:pt x="5638" y="12"/>
                  </a:cubicBezTo>
                  <a:cubicBezTo>
                    <a:pt x="5532" y="4"/>
                    <a:pt x="5425" y="1"/>
                    <a:pt x="5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2"/>
            <p:cNvSpPr/>
            <p:nvPr/>
          </p:nvSpPr>
          <p:spPr>
            <a:xfrm>
              <a:off x="2041850" y="1507675"/>
              <a:ext cx="1304350" cy="834275"/>
            </a:xfrm>
            <a:custGeom>
              <a:avLst/>
              <a:gdLst/>
              <a:ahLst/>
              <a:cxnLst/>
              <a:rect l="l" t="t" r="r" b="b"/>
              <a:pathLst>
                <a:path w="52174" h="33371" extrusionOk="0">
                  <a:moveTo>
                    <a:pt x="11289" y="5792"/>
                  </a:moveTo>
                  <a:cubicBezTo>
                    <a:pt x="11369" y="5792"/>
                    <a:pt x="11452" y="5799"/>
                    <a:pt x="11535" y="5815"/>
                  </a:cubicBezTo>
                  <a:lnTo>
                    <a:pt x="36942" y="10487"/>
                  </a:lnTo>
                  <a:cubicBezTo>
                    <a:pt x="37762" y="10632"/>
                    <a:pt x="38479" y="11110"/>
                    <a:pt x="38925" y="11805"/>
                  </a:cubicBezTo>
                  <a:lnTo>
                    <a:pt x="47107" y="24472"/>
                  </a:lnTo>
                  <a:cubicBezTo>
                    <a:pt x="47211" y="24628"/>
                    <a:pt x="47408" y="24888"/>
                    <a:pt x="47647" y="25189"/>
                  </a:cubicBezTo>
                  <a:cubicBezTo>
                    <a:pt x="48343" y="26061"/>
                    <a:pt x="48955" y="27930"/>
                    <a:pt x="47813" y="28138"/>
                  </a:cubicBezTo>
                  <a:cubicBezTo>
                    <a:pt x="42642" y="29072"/>
                    <a:pt x="29954" y="30557"/>
                    <a:pt x="26954" y="31087"/>
                  </a:cubicBezTo>
                  <a:cubicBezTo>
                    <a:pt x="26622" y="31145"/>
                    <a:pt x="26305" y="31172"/>
                    <a:pt x="26005" y="31172"/>
                  </a:cubicBezTo>
                  <a:cubicBezTo>
                    <a:pt x="22837" y="31172"/>
                    <a:pt x="21399" y="28210"/>
                    <a:pt x="21399" y="28210"/>
                  </a:cubicBezTo>
                  <a:lnTo>
                    <a:pt x="10144" y="7684"/>
                  </a:lnTo>
                  <a:cubicBezTo>
                    <a:pt x="9666" y="6813"/>
                    <a:pt x="10343" y="5792"/>
                    <a:pt x="11289" y="5792"/>
                  </a:cubicBezTo>
                  <a:close/>
                  <a:moveTo>
                    <a:pt x="37111" y="0"/>
                  </a:moveTo>
                  <a:cubicBezTo>
                    <a:pt x="36725" y="0"/>
                    <a:pt x="36328" y="29"/>
                    <a:pt x="35925" y="94"/>
                  </a:cubicBezTo>
                  <a:cubicBezTo>
                    <a:pt x="32488" y="644"/>
                    <a:pt x="28086" y="945"/>
                    <a:pt x="27525" y="1589"/>
                  </a:cubicBezTo>
                  <a:cubicBezTo>
                    <a:pt x="26994" y="2210"/>
                    <a:pt x="25912" y="3963"/>
                    <a:pt x="27918" y="3963"/>
                  </a:cubicBezTo>
                  <a:cubicBezTo>
                    <a:pt x="27990" y="3963"/>
                    <a:pt x="28067" y="3961"/>
                    <a:pt x="28148" y="3956"/>
                  </a:cubicBezTo>
                  <a:cubicBezTo>
                    <a:pt x="28311" y="3946"/>
                    <a:pt x="28478" y="3941"/>
                    <a:pt x="28647" y="3941"/>
                  </a:cubicBezTo>
                  <a:cubicBezTo>
                    <a:pt x="29823" y="3941"/>
                    <a:pt x="31109" y="4176"/>
                    <a:pt x="32063" y="4403"/>
                  </a:cubicBezTo>
                  <a:cubicBezTo>
                    <a:pt x="32862" y="4590"/>
                    <a:pt x="33371" y="5347"/>
                    <a:pt x="33215" y="6116"/>
                  </a:cubicBezTo>
                  <a:cubicBezTo>
                    <a:pt x="33071" y="6825"/>
                    <a:pt x="32416" y="7316"/>
                    <a:pt x="31685" y="7316"/>
                  </a:cubicBezTo>
                  <a:cubicBezTo>
                    <a:pt x="31570" y="7316"/>
                    <a:pt x="31453" y="7304"/>
                    <a:pt x="31336" y="7278"/>
                  </a:cubicBezTo>
                  <a:lnTo>
                    <a:pt x="6386" y="2108"/>
                  </a:lnTo>
                  <a:cubicBezTo>
                    <a:pt x="5722" y="1965"/>
                    <a:pt x="3379" y="884"/>
                    <a:pt x="2399" y="884"/>
                  </a:cubicBezTo>
                  <a:cubicBezTo>
                    <a:pt x="2168" y="884"/>
                    <a:pt x="2013" y="944"/>
                    <a:pt x="1973" y="1090"/>
                  </a:cubicBezTo>
                  <a:lnTo>
                    <a:pt x="104" y="3644"/>
                  </a:lnTo>
                  <a:cubicBezTo>
                    <a:pt x="1" y="4008"/>
                    <a:pt x="4258" y="5005"/>
                    <a:pt x="4454" y="5337"/>
                  </a:cubicBezTo>
                  <a:lnTo>
                    <a:pt x="19229" y="29695"/>
                  </a:lnTo>
                  <a:cubicBezTo>
                    <a:pt x="19260" y="29726"/>
                    <a:pt x="19281" y="29768"/>
                    <a:pt x="19302" y="29809"/>
                  </a:cubicBezTo>
                  <a:cubicBezTo>
                    <a:pt x="19522" y="30282"/>
                    <a:pt x="21180" y="33371"/>
                    <a:pt x="25604" y="33371"/>
                  </a:cubicBezTo>
                  <a:cubicBezTo>
                    <a:pt x="26614" y="33371"/>
                    <a:pt x="27768" y="33210"/>
                    <a:pt x="29082" y="32820"/>
                  </a:cubicBezTo>
                  <a:cubicBezTo>
                    <a:pt x="29145" y="32799"/>
                    <a:pt x="29207" y="32779"/>
                    <a:pt x="29280" y="32769"/>
                  </a:cubicBezTo>
                  <a:lnTo>
                    <a:pt x="50482" y="29518"/>
                  </a:lnTo>
                  <a:cubicBezTo>
                    <a:pt x="51624" y="29342"/>
                    <a:pt x="52174" y="28117"/>
                    <a:pt x="51520" y="27224"/>
                  </a:cubicBezTo>
                  <a:cubicBezTo>
                    <a:pt x="51022" y="26539"/>
                    <a:pt x="50502" y="25801"/>
                    <a:pt x="50170" y="25272"/>
                  </a:cubicBezTo>
                  <a:cubicBezTo>
                    <a:pt x="49619" y="24359"/>
                    <a:pt x="44324" y="17184"/>
                    <a:pt x="41936" y="12470"/>
                  </a:cubicBezTo>
                  <a:cubicBezTo>
                    <a:pt x="40784" y="10196"/>
                    <a:pt x="39912" y="9179"/>
                    <a:pt x="37285" y="8535"/>
                  </a:cubicBezTo>
                  <a:cubicBezTo>
                    <a:pt x="36465" y="8328"/>
                    <a:pt x="35946" y="7569"/>
                    <a:pt x="36122" y="6780"/>
                  </a:cubicBezTo>
                  <a:lnTo>
                    <a:pt x="36246" y="6251"/>
                  </a:lnTo>
                  <a:cubicBezTo>
                    <a:pt x="36361" y="5742"/>
                    <a:pt x="36756" y="5326"/>
                    <a:pt x="37285" y="5160"/>
                  </a:cubicBezTo>
                  <a:cubicBezTo>
                    <a:pt x="38145" y="4895"/>
                    <a:pt x="39450" y="4523"/>
                    <a:pt x="40176" y="4523"/>
                  </a:cubicBezTo>
                  <a:cubicBezTo>
                    <a:pt x="40301" y="4523"/>
                    <a:pt x="40408" y="4534"/>
                    <a:pt x="40493" y="4558"/>
                  </a:cubicBezTo>
                  <a:cubicBezTo>
                    <a:pt x="40541" y="4572"/>
                    <a:pt x="40589" y="4579"/>
                    <a:pt x="40638" y="4579"/>
                  </a:cubicBezTo>
                  <a:cubicBezTo>
                    <a:pt x="41488" y="4579"/>
                    <a:pt x="42442" y="2528"/>
                    <a:pt x="42383" y="2066"/>
                  </a:cubicBezTo>
                  <a:cubicBezTo>
                    <a:pt x="42319" y="1636"/>
                    <a:pt x="40014" y="0"/>
                    <a:pt x="371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2"/>
            <p:cNvSpPr/>
            <p:nvPr/>
          </p:nvSpPr>
          <p:spPr>
            <a:xfrm>
              <a:off x="2661175" y="1503750"/>
              <a:ext cx="499700" cy="132175"/>
            </a:xfrm>
            <a:custGeom>
              <a:avLst/>
              <a:gdLst/>
              <a:ahLst/>
              <a:cxnLst/>
              <a:rect l="l" t="t" r="r" b="b"/>
              <a:pathLst>
                <a:path w="19988" h="5287" extrusionOk="0">
                  <a:moveTo>
                    <a:pt x="11419" y="0"/>
                  </a:moveTo>
                  <a:cubicBezTo>
                    <a:pt x="7882" y="0"/>
                    <a:pt x="3986" y="868"/>
                    <a:pt x="1039" y="2639"/>
                  </a:cubicBezTo>
                  <a:cubicBezTo>
                    <a:pt x="624" y="2888"/>
                    <a:pt x="188" y="3210"/>
                    <a:pt x="105" y="3667"/>
                  </a:cubicBezTo>
                  <a:cubicBezTo>
                    <a:pt x="1" y="4217"/>
                    <a:pt x="478" y="4736"/>
                    <a:pt x="1028" y="4934"/>
                  </a:cubicBezTo>
                  <a:cubicBezTo>
                    <a:pt x="1328" y="5041"/>
                    <a:pt x="1645" y="5074"/>
                    <a:pt x="1968" y="5074"/>
                  </a:cubicBezTo>
                  <a:cubicBezTo>
                    <a:pt x="2239" y="5074"/>
                    <a:pt x="2513" y="5051"/>
                    <a:pt x="2783" y="5027"/>
                  </a:cubicBezTo>
                  <a:cubicBezTo>
                    <a:pt x="4509" y="4895"/>
                    <a:pt x="6243" y="4827"/>
                    <a:pt x="7977" y="4827"/>
                  </a:cubicBezTo>
                  <a:cubicBezTo>
                    <a:pt x="9101" y="4827"/>
                    <a:pt x="10226" y="4856"/>
                    <a:pt x="11349" y="4913"/>
                  </a:cubicBezTo>
                  <a:cubicBezTo>
                    <a:pt x="12282" y="4967"/>
                    <a:pt x="13662" y="5286"/>
                    <a:pt x="14901" y="5286"/>
                  </a:cubicBezTo>
                  <a:cubicBezTo>
                    <a:pt x="15800" y="5286"/>
                    <a:pt x="16625" y="5118"/>
                    <a:pt x="17153" y="4560"/>
                  </a:cubicBezTo>
                  <a:cubicBezTo>
                    <a:pt x="19987" y="1570"/>
                    <a:pt x="14173" y="74"/>
                    <a:pt x="12128" y="12"/>
                  </a:cubicBezTo>
                  <a:cubicBezTo>
                    <a:pt x="11893" y="4"/>
                    <a:pt x="11657" y="0"/>
                    <a:pt x="1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2"/>
            <p:cNvSpPr/>
            <p:nvPr/>
          </p:nvSpPr>
          <p:spPr>
            <a:xfrm>
              <a:off x="3222900" y="2097750"/>
              <a:ext cx="199100" cy="200525"/>
            </a:xfrm>
            <a:custGeom>
              <a:avLst/>
              <a:gdLst/>
              <a:ahLst/>
              <a:cxnLst/>
              <a:rect l="l" t="t" r="r" b="b"/>
              <a:pathLst>
                <a:path w="7964" h="8021" extrusionOk="0">
                  <a:moveTo>
                    <a:pt x="4039" y="0"/>
                  </a:moveTo>
                  <a:cubicBezTo>
                    <a:pt x="2023" y="0"/>
                    <a:pt x="315" y="1638"/>
                    <a:pt x="156" y="3767"/>
                  </a:cubicBezTo>
                  <a:cubicBezTo>
                    <a:pt x="0" y="5968"/>
                    <a:pt x="1578" y="7878"/>
                    <a:pt x="3686" y="8013"/>
                  </a:cubicBezTo>
                  <a:cubicBezTo>
                    <a:pt x="3765" y="8018"/>
                    <a:pt x="3844" y="8020"/>
                    <a:pt x="3923" y="8020"/>
                  </a:cubicBezTo>
                  <a:cubicBezTo>
                    <a:pt x="5931" y="8020"/>
                    <a:pt x="7648" y="6383"/>
                    <a:pt x="7797" y="4254"/>
                  </a:cubicBezTo>
                  <a:cubicBezTo>
                    <a:pt x="7963" y="2053"/>
                    <a:pt x="6385" y="143"/>
                    <a:pt x="4278" y="8"/>
                  </a:cubicBezTo>
                  <a:cubicBezTo>
                    <a:pt x="4198" y="3"/>
                    <a:pt x="4118" y="0"/>
                    <a:pt x="40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2"/>
            <p:cNvSpPr/>
            <p:nvPr/>
          </p:nvSpPr>
          <p:spPr>
            <a:xfrm>
              <a:off x="2535550" y="2175525"/>
              <a:ext cx="286075" cy="291550"/>
            </a:xfrm>
            <a:custGeom>
              <a:avLst/>
              <a:gdLst/>
              <a:ahLst/>
              <a:cxnLst/>
              <a:rect l="l" t="t" r="r" b="b"/>
              <a:pathLst>
                <a:path w="11443" h="11662" extrusionOk="0">
                  <a:moveTo>
                    <a:pt x="5806" y="1"/>
                  </a:moveTo>
                  <a:cubicBezTo>
                    <a:pt x="2929" y="1"/>
                    <a:pt x="469" y="2386"/>
                    <a:pt x="239" y="5473"/>
                  </a:cubicBezTo>
                  <a:cubicBezTo>
                    <a:pt x="1" y="8692"/>
                    <a:pt x="2264" y="11454"/>
                    <a:pt x="5296" y="11650"/>
                  </a:cubicBezTo>
                  <a:cubicBezTo>
                    <a:pt x="5411" y="11658"/>
                    <a:pt x="5525" y="11662"/>
                    <a:pt x="5638" y="11662"/>
                  </a:cubicBezTo>
                  <a:cubicBezTo>
                    <a:pt x="8524" y="11662"/>
                    <a:pt x="10984" y="9276"/>
                    <a:pt x="11214" y="6189"/>
                  </a:cubicBezTo>
                  <a:cubicBezTo>
                    <a:pt x="11442" y="2970"/>
                    <a:pt x="9179" y="209"/>
                    <a:pt x="6147" y="12"/>
                  </a:cubicBezTo>
                  <a:cubicBezTo>
                    <a:pt x="6033" y="4"/>
                    <a:pt x="5919" y="1"/>
                    <a:pt x="5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62"/>
            <p:cNvSpPr/>
            <p:nvPr/>
          </p:nvSpPr>
          <p:spPr>
            <a:xfrm>
              <a:off x="2535025" y="2169575"/>
              <a:ext cx="287375" cy="303725"/>
            </a:xfrm>
            <a:custGeom>
              <a:avLst/>
              <a:gdLst/>
              <a:ahLst/>
              <a:cxnLst/>
              <a:rect l="l" t="t" r="r" b="b"/>
              <a:pathLst>
                <a:path w="11495" h="12149" extrusionOk="0">
                  <a:moveTo>
                    <a:pt x="5825" y="478"/>
                  </a:moveTo>
                  <a:cubicBezTo>
                    <a:pt x="5940" y="478"/>
                    <a:pt x="6044" y="488"/>
                    <a:pt x="6157" y="488"/>
                  </a:cubicBezTo>
                  <a:cubicBezTo>
                    <a:pt x="6843" y="540"/>
                    <a:pt x="7486" y="717"/>
                    <a:pt x="8068" y="1018"/>
                  </a:cubicBezTo>
                  <a:cubicBezTo>
                    <a:pt x="8951" y="1454"/>
                    <a:pt x="9678" y="2149"/>
                    <a:pt x="10197" y="3012"/>
                  </a:cubicBezTo>
                  <a:cubicBezTo>
                    <a:pt x="10705" y="3863"/>
                    <a:pt x="11007" y="4880"/>
                    <a:pt x="11007" y="5970"/>
                  </a:cubicBezTo>
                  <a:cubicBezTo>
                    <a:pt x="11007" y="6116"/>
                    <a:pt x="10996" y="6261"/>
                    <a:pt x="10986" y="6406"/>
                  </a:cubicBezTo>
                  <a:cubicBezTo>
                    <a:pt x="10933" y="7154"/>
                    <a:pt x="10747" y="7850"/>
                    <a:pt x="10446" y="8483"/>
                  </a:cubicBezTo>
                  <a:cubicBezTo>
                    <a:pt x="10010" y="9428"/>
                    <a:pt x="9325" y="10227"/>
                    <a:pt x="8494" y="10778"/>
                  </a:cubicBezTo>
                  <a:cubicBezTo>
                    <a:pt x="8079" y="11058"/>
                    <a:pt x="7632" y="11276"/>
                    <a:pt x="7154" y="11432"/>
                  </a:cubicBezTo>
                  <a:cubicBezTo>
                    <a:pt x="6677" y="11577"/>
                    <a:pt x="6178" y="11660"/>
                    <a:pt x="5659" y="11660"/>
                  </a:cubicBezTo>
                  <a:cubicBezTo>
                    <a:pt x="5555" y="11660"/>
                    <a:pt x="5441" y="11650"/>
                    <a:pt x="5338" y="11650"/>
                  </a:cubicBezTo>
                  <a:cubicBezTo>
                    <a:pt x="4642" y="11598"/>
                    <a:pt x="3998" y="11422"/>
                    <a:pt x="3416" y="11120"/>
                  </a:cubicBezTo>
                  <a:cubicBezTo>
                    <a:pt x="2544" y="10684"/>
                    <a:pt x="1807" y="9989"/>
                    <a:pt x="1298" y="9127"/>
                  </a:cubicBezTo>
                  <a:cubicBezTo>
                    <a:pt x="779" y="8275"/>
                    <a:pt x="488" y="7258"/>
                    <a:pt x="488" y="6168"/>
                  </a:cubicBezTo>
                  <a:cubicBezTo>
                    <a:pt x="488" y="6023"/>
                    <a:pt x="488" y="5877"/>
                    <a:pt x="499" y="5732"/>
                  </a:cubicBezTo>
                  <a:cubicBezTo>
                    <a:pt x="551" y="4984"/>
                    <a:pt x="748" y="4288"/>
                    <a:pt x="1039" y="3655"/>
                  </a:cubicBezTo>
                  <a:cubicBezTo>
                    <a:pt x="1485" y="2710"/>
                    <a:pt x="2170" y="1911"/>
                    <a:pt x="2991" y="1360"/>
                  </a:cubicBezTo>
                  <a:cubicBezTo>
                    <a:pt x="3406" y="1080"/>
                    <a:pt x="3863" y="862"/>
                    <a:pt x="4341" y="717"/>
                  </a:cubicBezTo>
                  <a:cubicBezTo>
                    <a:pt x="4818" y="561"/>
                    <a:pt x="5317" y="478"/>
                    <a:pt x="5825" y="478"/>
                  </a:cubicBezTo>
                  <a:close/>
                  <a:moveTo>
                    <a:pt x="5825" y="1"/>
                  </a:moveTo>
                  <a:cubicBezTo>
                    <a:pt x="5078" y="1"/>
                    <a:pt x="4351" y="156"/>
                    <a:pt x="3676" y="437"/>
                  </a:cubicBezTo>
                  <a:cubicBezTo>
                    <a:pt x="2680" y="862"/>
                    <a:pt x="1807" y="1579"/>
                    <a:pt x="1164" y="2482"/>
                  </a:cubicBezTo>
                  <a:cubicBezTo>
                    <a:pt x="520" y="3385"/>
                    <a:pt x="105" y="4496"/>
                    <a:pt x="22" y="5700"/>
                  </a:cubicBezTo>
                  <a:cubicBezTo>
                    <a:pt x="1" y="5856"/>
                    <a:pt x="1" y="6012"/>
                    <a:pt x="1" y="6168"/>
                  </a:cubicBezTo>
                  <a:cubicBezTo>
                    <a:pt x="1" y="7735"/>
                    <a:pt x="571" y="9179"/>
                    <a:pt x="1517" y="10248"/>
                  </a:cubicBezTo>
                  <a:cubicBezTo>
                    <a:pt x="1994" y="10788"/>
                    <a:pt x="2555" y="11235"/>
                    <a:pt x="3199" y="11556"/>
                  </a:cubicBezTo>
                  <a:cubicBezTo>
                    <a:pt x="3842" y="11878"/>
                    <a:pt x="4548" y="12086"/>
                    <a:pt x="5306" y="12128"/>
                  </a:cubicBezTo>
                  <a:cubicBezTo>
                    <a:pt x="5421" y="12138"/>
                    <a:pt x="5545" y="12148"/>
                    <a:pt x="5659" y="12148"/>
                  </a:cubicBezTo>
                  <a:cubicBezTo>
                    <a:pt x="6417" y="12148"/>
                    <a:pt x="7144" y="11982"/>
                    <a:pt x="7809" y="11702"/>
                  </a:cubicBezTo>
                  <a:cubicBezTo>
                    <a:pt x="8815" y="11276"/>
                    <a:pt x="9688" y="10570"/>
                    <a:pt x="10331" y="9657"/>
                  </a:cubicBezTo>
                  <a:cubicBezTo>
                    <a:pt x="10965" y="8753"/>
                    <a:pt x="11380" y="7652"/>
                    <a:pt x="11473" y="6448"/>
                  </a:cubicBezTo>
                  <a:cubicBezTo>
                    <a:pt x="11484" y="6282"/>
                    <a:pt x="11494" y="6126"/>
                    <a:pt x="11494" y="5970"/>
                  </a:cubicBezTo>
                  <a:cubicBezTo>
                    <a:pt x="11494" y="4403"/>
                    <a:pt x="10924" y="2959"/>
                    <a:pt x="9968" y="1890"/>
                  </a:cubicBezTo>
                  <a:cubicBezTo>
                    <a:pt x="9501" y="1350"/>
                    <a:pt x="8930" y="903"/>
                    <a:pt x="8286" y="582"/>
                  </a:cubicBezTo>
                  <a:cubicBezTo>
                    <a:pt x="7653" y="260"/>
                    <a:pt x="6946" y="63"/>
                    <a:pt x="6189" y="11"/>
                  </a:cubicBezTo>
                  <a:cubicBezTo>
                    <a:pt x="6064" y="1"/>
                    <a:pt x="5950" y="1"/>
                    <a:pt x="5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62"/>
            <p:cNvSpPr/>
            <p:nvPr/>
          </p:nvSpPr>
          <p:spPr>
            <a:xfrm>
              <a:off x="2625875" y="2262400"/>
              <a:ext cx="120475" cy="125875"/>
            </a:xfrm>
            <a:custGeom>
              <a:avLst/>
              <a:gdLst/>
              <a:ahLst/>
              <a:cxnLst/>
              <a:rect l="l" t="t" r="r" b="b"/>
              <a:pathLst>
                <a:path w="4819" h="5035" extrusionOk="0">
                  <a:moveTo>
                    <a:pt x="2456" y="0"/>
                  </a:moveTo>
                  <a:cubicBezTo>
                    <a:pt x="1238" y="0"/>
                    <a:pt x="194" y="1031"/>
                    <a:pt x="105" y="2361"/>
                  </a:cubicBezTo>
                  <a:cubicBezTo>
                    <a:pt x="1" y="3752"/>
                    <a:pt x="945" y="4947"/>
                    <a:pt x="2223" y="5030"/>
                  </a:cubicBezTo>
                  <a:cubicBezTo>
                    <a:pt x="2270" y="5033"/>
                    <a:pt x="2317" y="5034"/>
                    <a:pt x="2363" y="5034"/>
                  </a:cubicBezTo>
                  <a:cubicBezTo>
                    <a:pt x="3580" y="5034"/>
                    <a:pt x="4615" y="4003"/>
                    <a:pt x="4715" y="2663"/>
                  </a:cubicBezTo>
                  <a:cubicBezTo>
                    <a:pt x="4818" y="1281"/>
                    <a:pt x="3863" y="88"/>
                    <a:pt x="2597" y="5"/>
                  </a:cubicBezTo>
                  <a:cubicBezTo>
                    <a:pt x="2549" y="2"/>
                    <a:pt x="2503" y="0"/>
                    <a:pt x="2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2"/>
            <p:cNvSpPr/>
            <p:nvPr/>
          </p:nvSpPr>
          <p:spPr>
            <a:xfrm>
              <a:off x="2667675" y="2310400"/>
              <a:ext cx="89300" cy="254350"/>
            </a:xfrm>
            <a:custGeom>
              <a:avLst/>
              <a:gdLst/>
              <a:ahLst/>
              <a:cxnLst/>
              <a:rect l="l" t="t" r="r" b="b"/>
              <a:pathLst>
                <a:path w="3572" h="10174" extrusionOk="0">
                  <a:moveTo>
                    <a:pt x="889" y="1"/>
                  </a:moveTo>
                  <a:cubicBezTo>
                    <a:pt x="836" y="1"/>
                    <a:pt x="781" y="6"/>
                    <a:pt x="727" y="16"/>
                  </a:cubicBezTo>
                  <a:cubicBezTo>
                    <a:pt x="291" y="88"/>
                    <a:pt x="0" y="503"/>
                    <a:pt x="83" y="919"/>
                  </a:cubicBezTo>
                  <a:lnTo>
                    <a:pt x="1890" y="9547"/>
                  </a:lnTo>
                  <a:cubicBezTo>
                    <a:pt x="1963" y="9913"/>
                    <a:pt x="2302" y="10174"/>
                    <a:pt x="2687" y="10174"/>
                  </a:cubicBezTo>
                  <a:cubicBezTo>
                    <a:pt x="2739" y="10174"/>
                    <a:pt x="2792" y="10169"/>
                    <a:pt x="2845" y="10159"/>
                  </a:cubicBezTo>
                  <a:cubicBezTo>
                    <a:pt x="3281" y="10076"/>
                    <a:pt x="3572" y="9672"/>
                    <a:pt x="3489" y="9256"/>
                  </a:cubicBezTo>
                  <a:lnTo>
                    <a:pt x="1693" y="618"/>
                  </a:lnTo>
                  <a:cubicBezTo>
                    <a:pt x="1610" y="253"/>
                    <a:pt x="1273" y="1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2"/>
            <p:cNvSpPr/>
            <p:nvPr/>
          </p:nvSpPr>
          <p:spPr>
            <a:xfrm>
              <a:off x="2709200" y="2532650"/>
              <a:ext cx="176800" cy="52850"/>
            </a:xfrm>
            <a:custGeom>
              <a:avLst/>
              <a:gdLst/>
              <a:ahLst/>
              <a:cxnLst/>
              <a:rect l="l" t="t" r="r" b="b"/>
              <a:pathLst>
                <a:path w="7072" h="2114" extrusionOk="0">
                  <a:moveTo>
                    <a:pt x="795" y="1"/>
                  </a:moveTo>
                  <a:cubicBezTo>
                    <a:pt x="414" y="1"/>
                    <a:pt x="82" y="291"/>
                    <a:pt x="53" y="657"/>
                  </a:cubicBezTo>
                  <a:lnTo>
                    <a:pt x="32" y="1010"/>
                  </a:lnTo>
                  <a:cubicBezTo>
                    <a:pt x="0" y="1394"/>
                    <a:pt x="312" y="1726"/>
                    <a:pt x="727" y="1758"/>
                  </a:cubicBezTo>
                  <a:lnTo>
                    <a:pt x="6220" y="2111"/>
                  </a:lnTo>
                  <a:cubicBezTo>
                    <a:pt x="6240" y="2112"/>
                    <a:pt x="6259" y="2113"/>
                    <a:pt x="6279" y="2113"/>
                  </a:cubicBezTo>
                  <a:cubicBezTo>
                    <a:pt x="6659" y="2113"/>
                    <a:pt x="6989" y="1832"/>
                    <a:pt x="7009" y="1456"/>
                  </a:cubicBezTo>
                  <a:lnTo>
                    <a:pt x="7040" y="1103"/>
                  </a:lnTo>
                  <a:cubicBezTo>
                    <a:pt x="7071" y="719"/>
                    <a:pt x="6760" y="387"/>
                    <a:pt x="6345" y="356"/>
                  </a:cubicBezTo>
                  <a:lnTo>
                    <a:pt x="852" y="3"/>
                  </a:lnTo>
                  <a:cubicBezTo>
                    <a:pt x="833" y="1"/>
                    <a:pt x="814" y="1"/>
                    <a:pt x="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2"/>
            <p:cNvSpPr/>
            <p:nvPr/>
          </p:nvSpPr>
          <p:spPr>
            <a:xfrm>
              <a:off x="1741525" y="1133900"/>
              <a:ext cx="211575" cy="136525"/>
            </a:xfrm>
            <a:custGeom>
              <a:avLst/>
              <a:gdLst/>
              <a:ahLst/>
              <a:cxnLst/>
              <a:rect l="l" t="t" r="r" b="b"/>
              <a:pathLst>
                <a:path w="8463" h="5461" extrusionOk="0">
                  <a:moveTo>
                    <a:pt x="6438" y="0"/>
                  </a:moveTo>
                  <a:cubicBezTo>
                    <a:pt x="5914" y="0"/>
                    <a:pt x="5422" y="409"/>
                    <a:pt x="4858" y="409"/>
                  </a:cubicBezTo>
                  <a:cubicBezTo>
                    <a:pt x="4767" y="409"/>
                    <a:pt x="4674" y="399"/>
                    <a:pt x="4580" y="374"/>
                  </a:cubicBezTo>
                  <a:cubicBezTo>
                    <a:pt x="4393" y="322"/>
                    <a:pt x="4236" y="166"/>
                    <a:pt x="4029" y="146"/>
                  </a:cubicBezTo>
                  <a:cubicBezTo>
                    <a:pt x="4008" y="143"/>
                    <a:pt x="3987" y="142"/>
                    <a:pt x="3966" y="142"/>
                  </a:cubicBezTo>
                  <a:cubicBezTo>
                    <a:pt x="3643" y="142"/>
                    <a:pt x="3389" y="435"/>
                    <a:pt x="3126" y="582"/>
                  </a:cubicBezTo>
                  <a:cubicBezTo>
                    <a:pt x="3016" y="640"/>
                    <a:pt x="2926" y="668"/>
                    <a:pt x="2821" y="668"/>
                  </a:cubicBezTo>
                  <a:cubicBezTo>
                    <a:pt x="2777" y="668"/>
                    <a:pt x="2731" y="663"/>
                    <a:pt x="2679" y="654"/>
                  </a:cubicBezTo>
                  <a:cubicBezTo>
                    <a:pt x="2461" y="613"/>
                    <a:pt x="2378" y="436"/>
                    <a:pt x="2181" y="374"/>
                  </a:cubicBezTo>
                  <a:cubicBezTo>
                    <a:pt x="2160" y="369"/>
                    <a:pt x="2139" y="366"/>
                    <a:pt x="2118" y="366"/>
                  </a:cubicBezTo>
                  <a:cubicBezTo>
                    <a:pt x="1984" y="366"/>
                    <a:pt x="1855" y="474"/>
                    <a:pt x="1765" y="582"/>
                  </a:cubicBezTo>
                  <a:cubicBezTo>
                    <a:pt x="1610" y="769"/>
                    <a:pt x="1465" y="976"/>
                    <a:pt x="1350" y="1194"/>
                  </a:cubicBezTo>
                  <a:cubicBezTo>
                    <a:pt x="1268" y="1119"/>
                    <a:pt x="1154" y="1084"/>
                    <a:pt x="1038" y="1084"/>
                  </a:cubicBezTo>
                  <a:cubicBezTo>
                    <a:pt x="979" y="1084"/>
                    <a:pt x="919" y="1093"/>
                    <a:pt x="862" y="1111"/>
                  </a:cubicBezTo>
                  <a:cubicBezTo>
                    <a:pt x="696" y="1163"/>
                    <a:pt x="561" y="1277"/>
                    <a:pt x="447" y="1402"/>
                  </a:cubicBezTo>
                  <a:cubicBezTo>
                    <a:pt x="73" y="1848"/>
                    <a:pt x="0" y="2461"/>
                    <a:pt x="11" y="3032"/>
                  </a:cubicBezTo>
                  <a:cubicBezTo>
                    <a:pt x="11" y="3478"/>
                    <a:pt x="63" y="3935"/>
                    <a:pt x="260" y="4330"/>
                  </a:cubicBezTo>
                  <a:cubicBezTo>
                    <a:pt x="457" y="4735"/>
                    <a:pt x="821" y="5067"/>
                    <a:pt x="1267" y="5139"/>
                  </a:cubicBezTo>
                  <a:cubicBezTo>
                    <a:pt x="1314" y="5148"/>
                    <a:pt x="1364" y="5153"/>
                    <a:pt x="1412" y="5153"/>
                  </a:cubicBezTo>
                  <a:cubicBezTo>
                    <a:pt x="1481" y="5153"/>
                    <a:pt x="1549" y="5143"/>
                    <a:pt x="1610" y="5119"/>
                  </a:cubicBezTo>
                  <a:cubicBezTo>
                    <a:pt x="1752" y="5051"/>
                    <a:pt x="1758" y="5005"/>
                    <a:pt x="1787" y="5005"/>
                  </a:cubicBezTo>
                  <a:cubicBezTo>
                    <a:pt x="1808" y="5005"/>
                    <a:pt x="1839" y="5027"/>
                    <a:pt x="1932" y="5077"/>
                  </a:cubicBezTo>
                  <a:cubicBezTo>
                    <a:pt x="2108" y="5160"/>
                    <a:pt x="2222" y="5264"/>
                    <a:pt x="2430" y="5296"/>
                  </a:cubicBezTo>
                  <a:cubicBezTo>
                    <a:pt x="2466" y="5301"/>
                    <a:pt x="2501" y="5303"/>
                    <a:pt x="2534" y="5303"/>
                  </a:cubicBezTo>
                  <a:cubicBezTo>
                    <a:pt x="2771" y="5303"/>
                    <a:pt x="2918" y="5183"/>
                    <a:pt x="3147" y="5119"/>
                  </a:cubicBezTo>
                  <a:cubicBezTo>
                    <a:pt x="3193" y="5106"/>
                    <a:pt x="3235" y="5100"/>
                    <a:pt x="3274" y="5100"/>
                  </a:cubicBezTo>
                  <a:cubicBezTo>
                    <a:pt x="3451" y="5100"/>
                    <a:pt x="3561" y="5219"/>
                    <a:pt x="3749" y="5296"/>
                  </a:cubicBezTo>
                  <a:cubicBezTo>
                    <a:pt x="4013" y="5404"/>
                    <a:pt x="4294" y="5460"/>
                    <a:pt x="4579" y="5460"/>
                  </a:cubicBezTo>
                  <a:cubicBezTo>
                    <a:pt x="4676" y="5460"/>
                    <a:pt x="4773" y="5454"/>
                    <a:pt x="4870" y="5441"/>
                  </a:cubicBezTo>
                  <a:cubicBezTo>
                    <a:pt x="4995" y="5430"/>
                    <a:pt x="5129" y="5389"/>
                    <a:pt x="5233" y="5316"/>
                  </a:cubicBezTo>
                  <a:cubicBezTo>
                    <a:pt x="5337" y="5243"/>
                    <a:pt x="5399" y="5150"/>
                    <a:pt x="5472" y="5046"/>
                  </a:cubicBezTo>
                  <a:cubicBezTo>
                    <a:pt x="5960" y="4309"/>
                    <a:pt x="5576" y="3406"/>
                    <a:pt x="6002" y="2679"/>
                  </a:cubicBezTo>
                  <a:cubicBezTo>
                    <a:pt x="6033" y="2617"/>
                    <a:pt x="6075" y="2564"/>
                    <a:pt x="6137" y="2534"/>
                  </a:cubicBezTo>
                  <a:cubicBezTo>
                    <a:pt x="6199" y="2502"/>
                    <a:pt x="6262" y="2502"/>
                    <a:pt x="6334" y="2502"/>
                  </a:cubicBezTo>
                  <a:cubicBezTo>
                    <a:pt x="6656" y="2502"/>
                    <a:pt x="6905" y="2606"/>
                    <a:pt x="7217" y="2658"/>
                  </a:cubicBezTo>
                  <a:cubicBezTo>
                    <a:pt x="7348" y="2676"/>
                    <a:pt x="7482" y="2684"/>
                    <a:pt x="7618" y="2684"/>
                  </a:cubicBezTo>
                  <a:cubicBezTo>
                    <a:pt x="7879" y="2684"/>
                    <a:pt x="8143" y="2654"/>
                    <a:pt x="8390" y="2606"/>
                  </a:cubicBezTo>
                  <a:cubicBezTo>
                    <a:pt x="8463" y="2585"/>
                    <a:pt x="7393" y="540"/>
                    <a:pt x="7217" y="363"/>
                  </a:cubicBezTo>
                  <a:cubicBezTo>
                    <a:pt x="6943" y="92"/>
                    <a:pt x="6687" y="0"/>
                    <a:pt x="6438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2"/>
            <p:cNvSpPr/>
            <p:nvPr/>
          </p:nvSpPr>
          <p:spPr>
            <a:xfrm>
              <a:off x="1837550" y="1146875"/>
              <a:ext cx="44675" cy="114225"/>
            </a:xfrm>
            <a:custGeom>
              <a:avLst/>
              <a:gdLst/>
              <a:ahLst/>
              <a:cxnLst/>
              <a:rect l="l" t="t" r="r" b="b"/>
              <a:pathLst>
                <a:path w="1787" h="4569" extrusionOk="0">
                  <a:moveTo>
                    <a:pt x="1226" y="0"/>
                  </a:moveTo>
                  <a:cubicBezTo>
                    <a:pt x="1133" y="73"/>
                    <a:pt x="1039" y="167"/>
                    <a:pt x="956" y="260"/>
                  </a:cubicBezTo>
                  <a:cubicBezTo>
                    <a:pt x="863" y="354"/>
                    <a:pt x="790" y="457"/>
                    <a:pt x="718" y="561"/>
                  </a:cubicBezTo>
                  <a:cubicBezTo>
                    <a:pt x="562" y="769"/>
                    <a:pt x="437" y="986"/>
                    <a:pt x="333" y="1226"/>
                  </a:cubicBezTo>
                  <a:cubicBezTo>
                    <a:pt x="229" y="1454"/>
                    <a:pt x="146" y="1692"/>
                    <a:pt x="84" y="1952"/>
                  </a:cubicBezTo>
                  <a:cubicBezTo>
                    <a:pt x="74" y="2015"/>
                    <a:pt x="53" y="2077"/>
                    <a:pt x="42" y="2139"/>
                  </a:cubicBezTo>
                  <a:lnTo>
                    <a:pt x="12" y="2326"/>
                  </a:lnTo>
                  <a:cubicBezTo>
                    <a:pt x="1" y="2461"/>
                    <a:pt x="1" y="2596"/>
                    <a:pt x="1" y="2721"/>
                  </a:cubicBezTo>
                  <a:cubicBezTo>
                    <a:pt x="12" y="2980"/>
                    <a:pt x="53" y="3240"/>
                    <a:pt x="126" y="3489"/>
                  </a:cubicBezTo>
                  <a:cubicBezTo>
                    <a:pt x="167" y="3614"/>
                    <a:pt x="209" y="3727"/>
                    <a:pt x="261" y="3852"/>
                  </a:cubicBezTo>
                  <a:cubicBezTo>
                    <a:pt x="323" y="3967"/>
                    <a:pt x="386" y="4080"/>
                    <a:pt x="458" y="4184"/>
                  </a:cubicBezTo>
                  <a:cubicBezTo>
                    <a:pt x="499" y="4237"/>
                    <a:pt x="541" y="4288"/>
                    <a:pt x="593" y="4330"/>
                  </a:cubicBezTo>
                  <a:cubicBezTo>
                    <a:pt x="614" y="4361"/>
                    <a:pt x="645" y="4382"/>
                    <a:pt x="665" y="4403"/>
                  </a:cubicBezTo>
                  <a:cubicBezTo>
                    <a:pt x="697" y="4424"/>
                    <a:pt x="718" y="4444"/>
                    <a:pt x="748" y="4465"/>
                  </a:cubicBezTo>
                  <a:cubicBezTo>
                    <a:pt x="811" y="4496"/>
                    <a:pt x="873" y="4527"/>
                    <a:pt x="935" y="4537"/>
                  </a:cubicBezTo>
                  <a:cubicBezTo>
                    <a:pt x="1008" y="4558"/>
                    <a:pt x="1071" y="4569"/>
                    <a:pt x="1133" y="4569"/>
                  </a:cubicBezTo>
                  <a:cubicBezTo>
                    <a:pt x="1268" y="4569"/>
                    <a:pt x="1403" y="4548"/>
                    <a:pt x="1517" y="4496"/>
                  </a:cubicBezTo>
                  <a:cubicBezTo>
                    <a:pt x="1631" y="4444"/>
                    <a:pt x="1735" y="4350"/>
                    <a:pt x="1787" y="4237"/>
                  </a:cubicBezTo>
                  <a:lnTo>
                    <a:pt x="1787" y="4237"/>
                  </a:lnTo>
                  <a:cubicBezTo>
                    <a:pt x="1756" y="4288"/>
                    <a:pt x="1715" y="4330"/>
                    <a:pt x="1662" y="4361"/>
                  </a:cubicBezTo>
                  <a:cubicBezTo>
                    <a:pt x="1611" y="4403"/>
                    <a:pt x="1558" y="4424"/>
                    <a:pt x="1496" y="4444"/>
                  </a:cubicBezTo>
                  <a:cubicBezTo>
                    <a:pt x="1421" y="4472"/>
                    <a:pt x="1340" y="4486"/>
                    <a:pt x="1261" y="4486"/>
                  </a:cubicBezTo>
                  <a:cubicBezTo>
                    <a:pt x="1221" y="4486"/>
                    <a:pt x="1182" y="4482"/>
                    <a:pt x="1143" y="4475"/>
                  </a:cubicBezTo>
                  <a:cubicBezTo>
                    <a:pt x="1029" y="4465"/>
                    <a:pt x="915" y="4424"/>
                    <a:pt x="822" y="4350"/>
                  </a:cubicBezTo>
                  <a:cubicBezTo>
                    <a:pt x="801" y="4340"/>
                    <a:pt x="780" y="4320"/>
                    <a:pt x="759" y="4299"/>
                  </a:cubicBezTo>
                  <a:lnTo>
                    <a:pt x="697" y="4237"/>
                  </a:lnTo>
                  <a:cubicBezTo>
                    <a:pt x="655" y="4195"/>
                    <a:pt x="624" y="4143"/>
                    <a:pt x="593" y="4091"/>
                  </a:cubicBezTo>
                  <a:cubicBezTo>
                    <a:pt x="531" y="3997"/>
                    <a:pt x="479" y="3884"/>
                    <a:pt x="427" y="3780"/>
                  </a:cubicBezTo>
                  <a:cubicBezTo>
                    <a:pt x="386" y="3665"/>
                    <a:pt x="354" y="3551"/>
                    <a:pt x="323" y="3437"/>
                  </a:cubicBezTo>
                  <a:cubicBezTo>
                    <a:pt x="292" y="3312"/>
                    <a:pt x="271" y="3198"/>
                    <a:pt x="261" y="3074"/>
                  </a:cubicBezTo>
                  <a:cubicBezTo>
                    <a:pt x="240" y="2959"/>
                    <a:pt x="229" y="2835"/>
                    <a:pt x="229" y="2721"/>
                  </a:cubicBezTo>
                  <a:cubicBezTo>
                    <a:pt x="229" y="2596"/>
                    <a:pt x="240" y="2472"/>
                    <a:pt x="250" y="2357"/>
                  </a:cubicBezTo>
                  <a:cubicBezTo>
                    <a:pt x="250" y="2326"/>
                    <a:pt x="261" y="2295"/>
                    <a:pt x="261" y="2274"/>
                  </a:cubicBezTo>
                  <a:cubicBezTo>
                    <a:pt x="271" y="2243"/>
                    <a:pt x="271" y="2212"/>
                    <a:pt x="282" y="2181"/>
                  </a:cubicBezTo>
                  <a:cubicBezTo>
                    <a:pt x="292" y="2119"/>
                    <a:pt x="302" y="2066"/>
                    <a:pt x="323" y="2004"/>
                  </a:cubicBezTo>
                  <a:cubicBezTo>
                    <a:pt x="375" y="1766"/>
                    <a:pt x="448" y="1537"/>
                    <a:pt x="541" y="1309"/>
                  </a:cubicBezTo>
                  <a:cubicBezTo>
                    <a:pt x="624" y="1080"/>
                    <a:pt x="728" y="852"/>
                    <a:pt x="842" y="633"/>
                  </a:cubicBezTo>
                  <a:cubicBezTo>
                    <a:pt x="863" y="582"/>
                    <a:pt x="894" y="530"/>
                    <a:pt x="925" y="478"/>
                  </a:cubicBezTo>
                  <a:cubicBezTo>
                    <a:pt x="946" y="447"/>
                    <a:pt x="956" y="416"/>
                    <a:pt x="977" y="395"/>
                  </a:cubicBezTo>
                  <a:lnTo>
                    <a:pt x="1018" y="312"/>
                  </a:lnTo>
                  <a:cubicBezTo>
                    <a:pt x="1092" y="208"/>
                    <a:pt x="1154" y="104"/>
                    <a:pt x="1226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2"/>
            <p:cNvSpPr/>
            <p:nvPr/>
          </p:nvSpPr>
          <p:spPr>
            <a:xfrm>
              <a:off x="1794225" y="1156750"/>
              <a:ext cx="31175" cy="105400"/>
            </a:xfrm>
            <a:custGeom>
              <a:avLst/>
              <a:gdLst/>
              <a:ahLst/>
              <a:cxnLst/>
              <a:rect l="l" t="t" r="r" b="b"/>
              <a:pathLst>
                <a:path w="1247" h="4216" extrusionOk="0">
                  <a:moveTo>
                    <a:pt x="779" y="0"/>
                  </a:moveTo>
                  <a:cubicBezTo>
                    <a:pt x="706" y="62"/>
                    <a:pt x="644" y="145"/>
                    <a:pt x="582" y="228"/>
                  </a:cubicBezTo>
                  <a:cubicBezTo>
                    <a:pt x="520" y="312"/>
                    <a:pt x="467" y="395"/>
                    <a:pt x="416" y="488"/>
                  </a:cubicBezTo>
                  <a:cubicBezTo>
                    <a:pt x="312" y="665"/>
                    <a:pt x="239" y="861"/>
                    <a:pt x="177" y="1059"/>
                  </a:cubicBezTo>
                  <a:cubicBezTo>
                    <a:pt x="52" y="1454"/>
                    <a:pt x="0" y="1869"/>
                    <a:pt x="21" y="2284"/>
                  </a:cubicBezTo>
                  <a:lnTo>
                    <a:pt x="52" y="2596"/>
                  </a:lnTo>
                  <a:cubicBezTo>
                    <a:pt x="73" y="2689"/>
                    <a:pt x="93" y="2793"/>
                    <a:pt x="114" y="2896"/>
                  </a:cubicBezTo>
                  <a:cubicBezTo>
                    <a:pt x="167" y="3094"/>
                    <a:pt x="239" y="3302"/>
                    <a:pt x="333" y="3478"/>
                  </a:cubicBezTo>
                  <a:cubicBezTo>
                    <a:pt x="426" y="3665"/>
                    <a:pt x="540" y="3842"/>
                    <a:pt x="686" y="3997"/>
                  </a:cubicBezTo>
                  <a:lnTo>
                    <a:pt x="716" y="4018"/>
                  </a:lnTo>
                  <a:lnTo>
                    <a:pt x="748" y="4049"/>
                  </a:lnTo>
                  <a:cubicBezTo>
                    <a:pt x="769" y="4070"/>
                    <a:pt x="790" y="4080"/>
                    <a:pt x="810" y="4101"/>
                  </a:cubicBezTo>
                  <a:cubicBezTo>
                    <a:pt x="852" y="4132"/>
                    <a:pt x="893" y="4163"/>
                    <a:pt x="945" y="4184"/>
                  </a:cubicBezTo>
                  <a:cubicBezTo>
                    <a:pt x="997" y="4205"/>
                    <a:pt x="1049" y="4215"/>
                    <a:pt x="1101" y="4215"/>
                  </a:cubicBezTo>
                  <a:cubicBezTo>
                    <a:pt x="1152" y="4215"/>
                    <a:pt x="1215" y="4195"/>
                    <a:pt x="1246" y="4153"/>
                  </a:cubicBezTo>
                  <a:lnTo>
                    <a:pt x="1246" y="4153"/>
                  </a:lnTo>
                  <a:cubicBezTo>
                    <a:pt x="1226" y="4163"/>
                    <a:pt x="1205" y="4174"/>
                    <a:pt x="1173" y="4174"/>
                  </a:cubicBezTo>
                  <a:cubicBezTo>
                    <a:pt x="1163" y="4179"/>
                    <a:pt x="1152" y="4181"/>
                    <a:pt x="1141" y="4181"/>
                  </a:cubicBezTo>
                  <a:cubicBezTo>
                    <a:pt x="1129" y="4181"/>
                    <a:pt x="1116" y="4179"/>
                    <a:pt x="1101" y="4174"/>
                  </a:cubicBezTo>
                  <a:cubicBezTo>
                    <a:pt x="1059" y="4163"/>
                    <a:pt x="1018" y="4142"/>
                    <a:pt x="976" y="4122"/>
                  </a:cubicBezTo>
                  <a:cubicBezTo>
                    <a:pt x="935" y="4091"/>
                    <a:pt x="903" y="4059"/>
                    <a:pt x="873" y="4029"/>
                  </a:cubicBezTo>
                  <a:cubicBezTo>
                    <a:pt x="852" y="4008"/>
                    <a:pt x="841" y="3987"/>
                    <a:pt x="820" y="3976"/>
                  </a:cubicBezTo>
                  <a:cubicBezTo>
                    <a:pt x="810" y="3955"/>
                    <a:pt x="799" y="3935"/>
                    <a:pt x="779" y="3914"/>
                  </a:cubicBezTo>
                  <a:cubicBezTo>
                    <a:pt x="665" y="3759"/>
                    <a:pt x="582" y="3582"/>
                    <a:pt x="509" y="3406"/>
                  </a:cubicBezTo>
                  <a:cubicBezTo>
                    <a:pt x="488" y="3353"/>
                    <a:pt x="467" y="3312"/>
                    <a:pt x="457" y="3270"/>
                  </a:cubicBezTo>
                  <a:cubicBezTo>
                    <a:pt x="446" y="3239"/>
                    <a:pt x="437" y="3219"/>
                    <a:pt x="426" y="3198"/>
                  </a:cubicBezTo>
                  <a:lnTo>
                    <a:pt x="405" y="3125"/>
                  </a:lnTo>
                  <a:lnTo>
                    <a:pt x="343" y="2845"/>
                  </a:lnTo>
                  <a:cubicBezTo>
                    <a:pt x="322" y="2751"/>
                    <a:pt x="301" y="2658"/>
                    <a:pt x="291" y="2554"/>
                  </a:cubicBezTo>
                  <a:cubicBezTo>
                    <a:pt x="280" y="2460"/>
                    <a:pt x="270" y="2367"/>
                    <a:pt x="270" y="2263"/>
                  </a:cubicBezTo>
                  <a:cubicBezTo>
                    <a:pt x="250" y="1879"/>
                    <a:pt x="280" y="1484"/>
                    <a:pt x="363" y="1101"/>
                  </a:cubicBezTo>
                  <a:cubicBezTo>
                    <a:pt x="437" y="716"/>
                    <a:pt x="571" y="342"/>
                    <a:pt x="779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2"/>
            <p:cNvSpPr/>
            <p:nvPr/>
          </p:nvSpPr>
          <p:spPr>
            <a:xfrm>
              <a:off x="1763600" y="1171000"/>
              <a:ext cx="25450" cy="86475"/>
            </a:xfrm>
            <a:custGeom>
              <a:avLst/>
              <a:gdLst/>
              <a:ahLst/>
              <a:cxnLst/>
              <a:rect l="l" t="t" r="r" b="b"/>
              <a:pathLst>
                <a:path w="1018" h="3459" extrusionOk="0">
                  <a:moveTo>
                    <a:pt x="488" y="1"/>
                  </a:moveTo>
                  <a:lnTo>
                    <a:pt x="488" y="1"/>
                  </a:lnTo>
                  <a:cubicBezTo>
                    <a:pt x="457" y="32"/>
                    <a:pt x="436" y="74"/>
                    <a:pt x="416" y="104"/>
                  </a:cubicBezTo>
                  <a:lnTo>
                    <a:pt x="353" y="198"/>
                  </a:lnTo>
                  <a:cubicBezTo>
                    <a:pt x="333" y="240"/>
                    <a:pt x="312" y="271"/>
                    <a:pt x="291" y="312"/>
                  </a:cubicBezTo>
                  <a:cubicBezTo>
                    <a:pt x="270" y="344"/>
                    <a:pt x="259" y="385"/>
                    <a:pt x="239" y="416"/>
                  </a:cubicBezTo>
                  <a:cubicBezTo>
                    <a:pt x="176" y="561"/>
                    <a:pt x="125" y="717"/>
                    <a:pt x="83" y="873"/>
                  </a:cubicBezTo>
                  <a:cubicBezTo>
                    <a:pt x="21" y="1195"/>
                    <a:pt x="0" y="1527"/>
                    <a:pt x="42" y="1849"/>
                  </a:cubicBezTo>
                  <a:cubicBezTo>
                    <a:pt x="83" y="2171"/>
                    <a:pt x="176" y="2493"/>
                    <a:pt x="342" y="2773"/>
                  </a:cubicBezTo>
                  <a:cubicBezTo>
                    <a:pt x="426" y="2919"/>
                    <a:pt x="519" y="3053"/>
                    <a:pt x="633" y="3168"/>
                  </a:cubicBezTo>
                  <a:cubicBezTo>
                    <a:pt x="748" y="3282"/>
                    <a:pt x="872" y="3385"/>
                    <a:pt x="1018" y="3459"/>
                  </a:cubicBezTo>
                  <a:cubicBezTo>
                    <a:pt x="789" y="3230"/>
                    <a:pt x="633" y="2970"/>
                    <a:pt x="509" y="2690"/>
                  </a:cubicBezTo>
                  <a:cubicBezTo>
                    <a:pt x="395" y="2409"/>
                    <a:pt x="322" y="2119"/>
                    <a:pt x="280" y="1818"/>
                  </a:cubicBezTo>
                  <a:cubicBezTo>
                    <a:pt x="249" y="1517"/>
                    <a:pt x="239" y="1216"/>
                    <a:pt x="280" y="904"/>
                  </a:cubicBezTo>
                  <a:cubicBezTo>
                    <a:pt x="312" y="603"/>
                    <a:pt x="374" y="302"/>
                    <a:pt x="488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2"/>
            <p:cNvSpPr/>
            <p:nvPr/>
          </p:nvSpPr>
          <p:spPr>
            <a:xfrm>
              <a:off x="2431725" y="1222675"/>
              <a:ext cx="221950" cy="141525"/>
            </a:xfrm>
            <a:custGeom>
              <a:avLst/>
              <a:gdLst/>
              <a:ahLst/>
              <a:cxnLst/>
              <a:rect l="l" t="t" r="r" b="b"/>
              <a:pathLst>
                <a:path w="8878" h="5661" extrusionOk="0">
                  <a:moveTo>
                    <a:pt x="2139" y="0"/>
                  </a:moveTo>
                  <a:cubicBezTo>
                    <a:pt x="1371" y="21"/>
                    <a:pt x="384" y="1267"/>
                    <a:pt x="239" y="1911"/>
                  </a:cubicBezTo>
                  <a:cubicBezTo>
                    <a:pt x="1" y="2980"/>
                    <a:pt x="312" y="4174"/>
                    <a:pt x="1090" y="5005"/>
                  </a:cubicBezTo>
                  <a:cubicBezTo>
                    <a:pt x="1288" y="5212"/>
                    <a:pt x="1537" y="5420"/>
                    <a:pt x="1828" y="5482"/>
                  </a:cubicBezTo>
                  <a:cubicBezTo>
                    <a:pt x="1897" y="5499"/>
                    <a:pt x="1969" y="5507"/>
                    <a:pt x="2041" y="5507"/>
                  </a:cubicBezTo>
                  <a:cubicBezTo>
                    <a:pt x="2280" y="5507"/>
                    <a:pt x="2515" y="5414"/>
                    <a:pt x="2627" y="5222"/>
                  </a:cubicBezTo>
                  <a:cubicBezTo>
                    <a:pt x="2834" y="5510"/>
                    <a:pt x="3206" y="5660"/>
                    <a:pt x="3572" y="5660"/>
                  </a:cubicBezTo>
                  <a:cubicBezTo>
                    <a:pt x="3869" y="5660"/>
                    <a:pt x="4162" y="5562"/>
                    <a:pt x="4361" y="5358"/>
                  </a:cubicBezTo>
                  <a:cubicBezTo>
                    <a:pt x="4536" y="5561"/>
                    <a:pt x="4810" y="5659"/>
                    <a:pt x="5087" y="5659"/>
                  </a:cubicBezTo>
                  <a:cubicBezTo>
                    <a:pt x="5416" y="5659"/>
                    <a:pt x="5747" y="5520"/>
                    <a:pt x="5917" y="5256"/>
                  </a:cubicBezTo>
                  <a:lnTo>
                    <a:pt x="5917" y="5256"/>
                  </a:lnTo>
                  <a:cubicBezTo>
                    <a:pt x="5790" y="5459"/>
                    <a:pt x="6536" y="5564"/>
                    <a:pt x="6838" y="5564"/>
                  </a:cubicBezTo>
                  <a:cubicBezTo>
                    <a:pt x="6889" y="5564"/>
                    <a:pt x="6927" y="5561"/>
                    <a:pt x="6946" y="5555"/>
                  </a:cubicBezTo>
                  <a:cubicBezTo>
                    <a:pt x="7497" y="5358"/>
                    <a:pt x="7414" y="4932"/>
                    <a:pt x="7435" y="4486"/>
                  </a:cubicBezTo>
                  <a:cubicBezTo>
                    <a:pt x="7476" y="3883"/>
                    <a:pt x="7673" y="3291"/>
                    <a:pt x="7984" y="2772"/>
                  </a:cubicBezTo>
                  <a:cubicBezTo>
                    <a:pt x="8067" y="2637"/>
                    <a:pt x="8151" y="2513"/>
                    <a:pt x="8286" y="2430"/>
                  </a:cubicBezTo>
                  <a:cubicBezTo>
                    <a:pt x="8628" y="2232"/>
                    <a:pt x="8877" y="2201"/>
                    <a:pt x="8587" y="1879"/>
                  </a:cubicBezTo>
                  <a:cubicBezTo>
                    <a:pt x="8337" y="1599"/>
                    <a:pt x="7974" y="1329"/>
                    <a:pt x="7663" y="1101"/>
                  </a:cubicBezTo>
                  <a:cubicBezTo>
                    <a:pt x="7255" y="795"/>
                    <a:pt x="6736" y="579"/>
                    <a:pt x="6219" y="579"/>
                  </a:cubicBezTo>
                  <a:cubicBezTo>
                    <a:pt x="6105" y="579"/>
                    <a:pt x="5990" y="590"/>
                    <a:pt x="5877" y="612"/>
                  </a:cubicBezTo>
                  <a:cubicBezTo>
                    <a:pt x="5725" y="640"/>
                    <a:pt x="5580" y="690"/>
                    <a:pt x="5430" y="690"/>
                  </a:cubicBezTo>
                  <a:cubicBezTo>
                    <a:pt x="5406" y="690"/>
                    <a:pt x="5382" y="688"/>
                    <a:pt x="5358" y="686"/>
                  </a:cubicBezTo>
                  <a:cubicBezTo>
                    <a:pt x="5077" y="644"/>
                    <a:pt x="4880" y="405"/>
                    <a:pt x="4610" y="291"/>
                  </a:cubicBezTo>
                  <a:cubicBezTo>
                    <a:pt x="4470" y="229"/>
                    <a:pt x="4322" y="208"/>
                    <a:pt x="4170" y="208"/>
                  </a:cubicBezTo>
                  <a:cubicBezTo>
                    <a:pt x="3862" y="208"/>
                    <a:pt x="3537" y="293"/>
                    <a:pt x="3223" y="293"/>
                  </a:cubicBezTo>
                  <a:cubicBezTo>
                    <a:pt x="3095" y="293"/>
                    <a:pt x="2968" y="279"/>
                    <a:pt x="2845" y="239"/>
                  </a:cubicBezTo>
                  <a:cubicBezTo>
                    <a:pt x="2721" y="208"/>
                    <a:pt x="2617" y="146"/>
                    <a:pt x="2502" y="93"/>
                  </a:cubicBezTo>
                  <a:cubicBezTo>
                    <a:pt x="2378" y="42"/>
                    <a:pt x="2264" y="0"/>
                    <a:pt x="2139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2"/>
            <p:cNvSpPr/>
            <p:nvPr/>
          </p:nvSpPr>
          <p:spPr>
            <a:xfrm>
              <a:off x="2473250" y="1257175"/>
              <a:ext cx="23900" cy="95300"/>
            </a:xfrm>
            <a:custGeom>
              <a:avLst/>
              <a:gdLst/>
              <a:ahLst/>
              <a:cxnLst/>
              <a:rect l="l" t="t" r="r" b="b"/>
              <a:pathLst>
                <a:path w="956" h="3812" extrusionOk="0">
                  <a:moveTo>
                    <a:pt x="644" y="1"/>
                  </a:moveTo>
                  <a:lnTo>
                    <a:pt x="644" y="1"/>
                  </a:lnTo>
                  <a:cubicBezTo>
                    <a:pt x="509" y="105"/>
                    <a:pt x="395" y="250"/>
                    <a:pt x="312" y="395"/>
                  </a:cubicBezTo>
                  <a:cubicBezTo>
                    <a:pt x="218" y="551"/>
                    <a:pt x="146" y="718"/>
                    <a:pt x="105" y="884"/>
                  </a:cubicBezTo>
                  <a:cubicBezTo>
                    <a:pt x="11" y="1226"/>
                    <a:pt x="1" y="1590"/>
                    <a:pt x="63" y="1943"/>
                  </a:cubicBezTo>
                  <a:cubicBezTo>
                    <a:pt x="125" y="2296"/>
                    <a:pt x="239" y="2628"/>
                    <a:pt x="395" y="2939"/>
                  </a:cubicBezTo>
                  <a:cubicBezTo>
                    <a:pt x="478" y="3095"/>
                    <a:pt x="561" y="3240"/>
                    <a:pt x="654" y="3386"/>
                  </a:cubicBezTo>
                  <a:cubicBezTo>
                    <a:pt x="675" y="3417"/>
                    <a:pt x="707" y="3459"/>
                    <a:pt x="728" y="3489"/>
                  </a:cubicBezTo>
                  <a:cubicBezTo>
                    <a:pt x="748" y="3531"/>
                    <a:pt x="779" y="3562"/>
                    <a:pt x="800" y="3604"/>
                  </a:cubicBezTo>
                  <a:cubicBezTo>
                    <a:pt x="821" y="3635"/>
                    <a:pt x="852" y="3666"/>
                    <a:pt x="873" y="3708"/>
                  </a:cubicBezTo>
                  <a:cubicBezTo>
                    <a:pt x="904" y="3739"/>
                    <a:pt x="924" y="3770"/>
                    <a:pt x="956" y="3812"/>
                  </a:cubicBezTo>
                  <a:cubicBezTo>
                    <a:pt x="924" y="3729"/>
                    <a:pt x="894" y="3646"/>
                    <a:pt x="862" y="3572"/>
                  </a:cubicBezTo>
                  <a:lnTo>
                    <a:pt x="758" y="3334"/>
                  </a:lnTo>
                  <a:cubicBezTo>
                    <a:pt x="696" y="3178"/>
                    <a:pt x="634" y="3012"/>
                    <a:pt x="571" y="2856"/>
                  </a:cubicBezTo>
                  <a:cubicBezTo>
                    <a:pt x="458" y="2545"/>
                    <a:pt x="354" y="2223"/>
                    <a:pt x="301" y="1901"/>
                  </a:cubicBezTo>
                  <a:cubicBezTo>
                    <a:pt x="250" y="1579"/>
                    <a:pt x="239" y="1247"/>
                    <a:pt x="291" y="925"/>
                  </a:cubicBezTo>
                  <a:cubicBezTo>
                    <a:pt x="312" y="769"/>
                    <a:pt x="354" y="603"/>
                    <a:pt x="416" y="448"/>
                  </a:cubicBezTo>
                  <a:lnTo>
                    <a:pt x="468" y="333"/>
                  </a:lnTo>
                  <a:lnTo>
                    <a:pt x="520" y="219"/>
                  </a:lnTo>
                  <a:cubicBezTo>
                    <a:pt x="541" y="188"/>
                    <a:pt x="561" y="146"/>
                    <a:pt x="582" y="105"/>
                  </a:cubicBezTo>
                  <a:cubicBezTo>
                    <a:pt x="603" y="74"/>
                    <a:pt x="624" y="32"/>
                    <a:pt x="644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2"/>
            <p:cNvSpPr/>
            <p:nvPr/>
          </p:nvSpPr>
          <p:spPr>
            <a:xfrm>
              <a:off x="2519200" y="1253025"/>
              <a:ext cx="22850" cy="102575"/>
            </a:xfrm>
            <a:custGeom>
              <a:avLst/>
              <a:gdLst/>
              <a:ahLst/>
              <a:cxnLst/>
              <a:rect l="l" t="t" r="r" b="b"/>
              <a:pathLst>
                <a:path w="914" h="4103" extrusionOk="0">
                  <a:moveTo>
                    <a:pt x="655" y="1"/>
                  </a:moveTo>
                  <a:lnTo>
                    <a:pt x="655" y="1"/>
                  </a:lnTo>
                  <a:cubicBezTo>
                    <a:pt x="519" y="125"/>
                    <a:pt x="405" y="281"/>
                    <a:pt x="312" y="437"/>
                  </a:cubicBezTo>
                  <a:cubicBezTo>
                    <a:pt x="219" y="603"/>
                    <a:pt x="156" y="780"/>
                    <a:pt x="104" y="956"/>
                  </a:cubicBezTo>
                  <a:cubicBezTo>
                    <a:pt x="11" y="1330"/>
                    <a:pt x="0" y="1714"/>
                    <a:pt x="62" y="2077"/>
                  </a:cubicBezTo>
                  <a:cubicBezTo>
                    <a:pt x="115" y="2451"/>
                    <a:pt x="239" y="2804"/>
                    <a:pt x="385" y="3147"/>
                  </a:cubicBezTo>
                  <a:cubicBezTo>
                    <a:pt x="457" y="3313"/>
                    <a:pt x="540" y="3468"/>
                    <a:pt x="634" y="3635"/>
                  </a:cubicBezTo>
                  <a:lnTo>
                    <a:pt x="696" y="3749"/>
                  </a:lnTo>
                  <a:cubicBezTo>
                    <a:pt x="727" y="3791"/>
                    <a:pt x="748" y="3832"/>
                    <a:pt x="768" y="3874"/>
                  </a:cubicBezTo>
                  <a:cubicBezTo>
                    <a:pt x="789" y="3905"/>
                    <a:pt x="821" y="3946"/>
                    <a:pt x="841" y="3988"/>
                  </a:cubicBezTo>
                  <a:cubicBezTo>
                    <a:pt x="872" y="4029"/>
                    <a:pt x="893" y="4061"/>
                    <a:pt x="914" y="4102"/>
                  </a:cubicBezTo>
                  <a:cubicBezTo>
                    <a:pt x="893" y="4008"/>
                    <a:pt x="862" y="3925"/>
                    <a:pt x="831" y="3842"/>
                  </a:cubicBezTo>
                  <a:cubicBezTo>
                    <a:pt x="800" y="3759"/>
                    <a:pt x="768" y="3666"/>
                    <a:pt x="738" y="3583"/>
                  </a:cubicBezTo>
                  <a:cubicBezTo>
                    <a:pt x="675" y="3417"/>
                    <a:pt x="613" y="3240"/>
                    <a:pt x="561" y="3074"/>
                  </a:cubicBezTo>
                  <a:cubicBezTo>
                    <a:pt x="447" y="2732"/>
                    <a:pt x="353" y="2389"/>
                    <a:pt x="302" y="2046"/>
                  </a:cubicBezTo>
                  <a:cubicBezTo>
                    <a:pt x="249" y="1693"/>
                    <a:pt x="239" y="1340"/>
                    <a:pt x="291" y="997"/>
                  </a:cubicBezTo>
                  <a:cubicBezTo>
                    <a:pt x="322" y="831"/>
                    <a:pt x="364" y="655"/>
                    <a:pt x="426" y="489"/>
                  </a:cubicBezTo>
                  <a:lnTo>
                    <a:pt x="468" y="364"/>
                  </a:lnTo>
                  <a:lnTo>
                    <a:pt x="530" y="240"/>
                  </a:lnTo>
                  <a:lnTo>
                    <a:pt x="592" y="125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2"/>
            <p:cNvSpPr/>
            <p:nvPr/>
          </p:nvSpPr>
          <p:spPr>
            <a:xfrm>
              <a:off x="2566950" y="1266525"/>
              <a:ext cx="15600" cy="88275"/>
            </a:xfrm>
            <a:custGeom>
              <a:avLst/>
              <a:gdLst/>
              <a:ahLst/>
              <a:cxnLst/>
              <a:rect l="l" t="t" r="r" b="b"/>
              <a:pathLst>
                <a:path w="624" h="3531" extrusionOk="0">
                  <a:moveTo>
                    <a:pt x="447" y="1"/>
                  </a:moveTo>
                  <a:cubicBezTo>
                    <a:pt x="344" y="115"/>
                    <a:pt x="270" y="250"/>
                    <a:pt x="208" y="395"/>
                  </a:cubicBezTo>
                  <a:cubicBezTo>
                    <a:pt x="146" y="540"/>
                    <a:pt x="94" y="686"/>
                    <a:pt x="63" y="842"/>
                  </a:cubicBezTo>
                  <a:cubicBezTo>
                    <a:pt x="1" y="1153"/>
                    <a:pt x="1" y="1475"/>
                    <a:pt x="32" y="1786"/>
                  </a:cubicBezTo>
                  <a:cubicBezTo>
                    <a:pt x="74" y="2098"/>
                    <a:pt x="157" y="2399"/>
                    <a:pt x="250" y="2690"/>
                  </a:cubicBezTo>
                  <a:cubicBezTo>
                    <a:pt x="302" y="2835"/>
                    <a:pt x="364" y="2970"/>
                    <a:pt x="427" y="3115"/>
                  </a:cubicBezTo>
                  <a:cubicBezTo>
                    <a:pt x="457" y="3188"/>
                    <a:pt x="489" y="3251"/>
                    <a:pt x="520" y="3323"/>
                  </a:cubicBezTo>
                  <a:cubicBezTo>
                    <a:pt x="551" y="3396"/>
                    <a:pt x="593" y="3458"/>
                    <a:pt x="623" y="3531"/>
                  </a:cubicBezTo>
                  <a:cubicBezTo>
                    <a:pt x="614" y="3448"/>
                    <a:pt x="603" y="3375"/>
                    <a:pt x="582" y="3302"/>
                  </a:cubicBezTo>
                  <a:cubicBezTo>
                    <a:pt x="572" y="3230"/>
                    <a:pt x="551" y="3147"/>
                    <a:pt x="540" y="3074"/>
                  </a:cubicBezTo>
                  <a:lnTo>
                    <a:pt x="437" y="2638"/>
                  </a:lnTo>
                  <a:cubicBezTo>
                    <a:pt x="374" y="2337"/>
                    <a:pt x="312" y="2046"/>
                    <a:pt x="281" y="1756"/>
                  </a:cubicBezTo>
                  <a:cubicBezTo>
                    <a:pt x="240" y="1465"/>
                    <a:pt x="229" y="1163"/>
                    <a:pt x="250" y="873"/>
                  </a:cubicBezTo>
                  <a:cubicBezTo>
                    <a:pt x="260" y="727"/>
                    <a:pt x="281" y="582"/>
                    <a:pt x="323" y="437"/>
                  </a:cubicBezTo>
                  <a:lnTo>
                    <a:pt x="344" y="323"/>
                  </a:lnTo>
                  <a:cubicBezTo>
                    <a:pt x="354" y="291"/>
                    <a:pt x="364" y="250"/>
                    <a:pt x="374" y="219"/>
                  </a:cubicBezTo>
                  <a:cubicBezTo>
                    <a:pt x="385" y="177"/>
                    <a:pt x="395" y="146"/>
                    <a:pt x="406" y="104"/>
                  </a:cubicBezTo>
                  <a:cubicBezTo>
                    <a:pt x="416" y="74"/>
                    <a:pt x="427" y="32"/>
                    <a:pt x="447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2"/>
            <p:cNvSpPr/>
            <p:nvPr/>
          </p:nvSpPr>
          <p:spPr>
            <a:xfrm>
              <a:off x="2461325" y="1353525"/>
              <a:ext cx="85925" cy="38125"/>
            </a:xfrm>
            <a:custGeom>
              <a:avLst/>
              <a:gdLst/>
              <a:ahLst/>
              <a:cxnLst/>
              <a:rect l="l" t="t" r="r" b="b"/>
              <a:pathLst>
                <a:path w="3437" h="1525" extrusionOk="0">
                  <a:moveTo>
                    <a:pt x="341" y="0"/>
                  </a:moveTo>
                  <a:cubicBezTo>
                    <a:pt x="296" y="0"/>
                    <a:pt x="252" y="7"/>
                    <a:pt x="218" y="30"/>
                  </a:cubicBezTo>
                  <a:cubicBezTo>
                    <a:pt x="166" y="61"/>
                    <a:pt x="135" y="113"/>
                    <a:pt x="114" y="175"/>
                  </a:cubicBezTo>
                  <a:cubicBezTo>
                    <a:pt x="0" y="498"/>
                    <a:pt x="125" y="881"/>
                    <a:pt x="395" y="1130"/>
                  </a:cubicBezTo>
                  <a:cubicBezTo>
                    <a:pt x="714" y="1420"/>
                    <a:pt x="1231" y="1525"/>
                    <a:pt x="1744" y="1525"/>
                  </a:cubicBezTo>
                  <a:cubicBezTo>
                    <a:pt x="2132" y="1525"/>
                    <a:pt x="2518" y="1465"/>
                    <a:pt x="2813" y="1380"/>
                  </a:cubicBezTo>
                  <a:cubicBezTo>
                    <a:pt x="3083" y="1297"/>
                    <a:pt x="3374" y="1141"/>
                    <a:pt x="3406" y="871"/>
                  </a:cubicBezTo>
                  <a:cubicBezTo>
                    <a:pt x="3436" y="539"/>
                    <a:pt x="3053" y="331"/>
                    <a:pt x="2710" y="238"/>
                  </a:cubicBezTo>
                  <a:cubicBezTo>
                    <a:pt x="2035" y="20"/>
                    <a:pt x="1163" y="92"/>
                    <a:pt x="446" y="9"/>
                  </a:cubicBezTo>
                  <a:cubicBezTo>
                    <a:pt x="414" y="5"/>
                    <a:pt x="377" y="0"/>
                    <a:pt x="341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2"/>
            <p:cNvSpPr/>
            <p:nvPr/>
          </p:nvSpPr>
          <p:spPr>
            <a:xfrm>
              <a:off x="2496875" y="1418625"/>
              <a:ext cx="564600" cy="1204950"/>
            </a:xfrm>
            <a:custGeom>
              <a:avLst/>
              <a:gdLst/>
              <a:ahLst/>
              <a:cxnLst/>
              <a:rect l="l" t="t" r="r" b="b"/>
              <a:pathLst>
                <a:path w="22584" h="48198" extrusionOk="0">
                  <a:moveTo>
                    <a:pt x="5403" y="1"/>
                  </a:moveTo>
                  <a:cubicBezTo>
                    <a:pt x="5020" y="1"/>
                    <a:pt x="4640" y="34"/>
                    <a:pt x="4268" y="125"/>
                  </a:cubicBezTo>
                  <a:cubicBezTo>
                    <a:pt x="2835" y="478"/>
                    <a:pt x="2794" y="1569"/>
                    <a:pt x="1952" y="2400"/>
                  </a:cubicBezTo>
                  <a:cubicBezTo>
                    <a:pt x="1298" y="3043"/>
                    <a:pt x="0" y="3479"/>
                    <a:pt x="1038" y="4486"/>
                  </a:cubicBezTo>
                  <a:cubicBezTo>
                    <a:pt x="1589" y="5005"/>
                    <a:pt x="2544" y="5919"/>
                    <a:pt x="3230" y="6262"/>
                  </a:cubicBezTo>
                  <a:cubicBezTo>
                    <a:pt x="3449" y="6377"/>
                    <a:pt x="3683" y="6419"/>
                    <a:pt x="3925" y="6419"/>
                  </a:cubicBezTo>
                  <a:cubicBezTo>
                    <a:pt x="4119" y="6419"/>
                    <a:pt x="4318" y="6392"/>
                    <a:pt x="4517" y="6355"/>
                  </a:cubicBezTo>
                  <a:cubicBezTo>
                    <a:pt x="4797" y="6314"/>
                    <a:pt x="5088" y="6241"/>
                    <a:pt x="5358" y="6200"/>
                  </a:cubicBezTo>
                  <a:cubicBezTo>
                    <a:pt x="5782" y="6131"/>
                    <a:pt x="6177" y="6099"/>
                    <a:pt x="6543" y="6099"/>
                  </a:cubicBezTo>
                  <a:cubicBezTo>
                    <a:pt x="11416" y="6099"/>
                    <a:pt x="11315" y="11821"/>
                    <a:pt x="9480" y="15046"/>
                  </a:cubicBezTo>
                  <a:cubicBezTo>
                    <a:pt x="8327" y="17070"/>
                    <a:pt x="6822" y="18960"/>
                    <a:pt x="6209" y="21192"/>
                  </a:cubicBezTo>
                  <a:cubicBezTo>
                    <a:pt x="5265" y="24660"/>
                    <a:pt x="6656" y="28263"/>
                    <a:pt x="8026" y="31606"/>
                  </a:cubicBezTo>
                  <a:cubicBezTo>
                    <a:pt x="9480" y="35168"/>
                    <a:pt x="13924" y="41594"/>
                    <a:pt x="11079" y="45249"/>
                  </a:cubicBezTo>
                  <a:cubicBezTo>
                    <a:pt x="10092" y="46516"/>
                    <a:pt x="8639" y="47367"/>
                    <a:pt x="7227" y="48198"/>
                  </a:cubicBezTo>
                  <a:cubicBezTo>
                    <a:pt x="9833" y="47523"/>
                    <a:pt x="12335" y="46495"/>
                    <a:pt x="14651" y="45177"/>
                  </a:cubicBezTo>
                  <a:cubicBezTo>
                    <a:pt x="15066" y="44937"/>
                    <a:pt x="15523" y="44626"/>
                    <a:pt x="15564" y="44169"/>
                  </a:cubicBezTo>
                  <a:cubicBezTo>
                    <a:pt x="15616" y="43682"/>
                    <a:pt x="15180" y="43287"/>
                    <a:pt x="14806" y="42923"/>
                  </a:cubicBezTo>
                  <a:cubicBezTo>
                    <a:pt x="13809" y="41937"/>
                    <a:pt x="14702" y="38366"/>
                    <a:pt x="14598" y="36870"/>
                  </a:cubicBezTo>
                  <a:cubicBezTo>
                    <a:pt x="14432" y="34555"/>
                    <a:pt x="13903" y="32261"/>
                    <a:pt x="13020" y="30090"/>
                  </a:cubicBezTo>
                  <a:cubicBezTo>
                    <a:pt x="12356" y="28470"/>
                    <a:pt x="10871" y="27048"/>
                    <a:pt x="10768" y="25366"/>
                  </a:cubicBezTo>
                  <a:cubicBezTo>
                    <a:pt x="10622" y="23092"/>
                    <a:pt x="12761" y="20683"/>
                    <a:pt x="14132" y="19012"/>
                  </a:cubicBezTo>
                  <a:cubicBezTo>
                    <a:pt x="16270" y="16396"/>
                    <a:pt x="18638" y="13883"/>
                    <a:pt x="20496" y="11080"/>
                  </a:cubicBezTo>
                  <a:cubicBezTo>
                    <a:pt x="21358" y="9781"/>
                    <a:pt x="21970" y="8349"/>
                    <a:pt x="22323" y="6864"/>
                  </a:cubicBezTo>
                  <a:cubicBezTo>
                    <a:pt x="22417" y="6459"/>
                    <a:pt x="22583" y="2524"/>
                    <a:pt x="22572" y="2524"/>
                  </a:cubicBezTo>
                  <a:lnTo>
                    <a:pt x="22572" y="2524"/>
                  </a:lnTo>
                  <a:cubicBezTo>
                    <a:pt x="21796" y="2875"/>
                    <a:pt x="20947" y="3016"/>
                    <a:pt x="20086" y="3016"/>
                  </a:cubicBezTo>
                  <a:cubicBezTo>
                    <a:pt x="19264" y="3016"/>
                    <a:pt x="18432" y="2888"/>
                    <a:pt x="17641" y="2690"/>
                  </a:cubicBezTo>
                  <a:cubicBezTo>
                    <a:pt x="16021" y="2275"/>
                    <a:pt x="14495" y="1590"/>
                    <a:pt x="12886" y="1122"/>
                  </a:cubicBezTo>
                  <a:cubicBezTo>
                    <a:pt x="10934" y="561"/>
                    <a:pt x="8888" y="333"/>
                    <a:pt x="6853" y="105"/>
                  </a:cubicBezTo>
                  <a:cubicBezTo>
                    <a:pt x="6373" y="53"/>
                    <a:pt x="5886" y="1"/>
                    <a:pt x="5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2"/>
            <p:cNvSpPr/>
            <p:nvPr/>
          </p:nvSpPr>
          <p:spPr>
            <a:xfrm>
              <a:off x="2632625" y="2407075"/>
              <a:ext cx="281925" cy="215425"/>
            </a:xfrm>
            <a:custGeom>
              <a:avLst/>
              <a:gdLst/>
              <a:ahLst/>
              <a:cxnLst/>
              <a:rect l="l" t="t" r="r" b="b"/>
              <a:pathLst>
                <a:path w="11277" h="8617" extrusionOk="0">
                  <a:moveTo>
                    <a:pt x="9646" y="0"/>
                  </a:moveTo>
                  <a:cubicBezTo>
                    <a:pt x="9645" y="1"/>
                    <a:pt x="9645" y="1"/>
                    <a:pt x="9644" y="1"/>
                  </a:cubicBezTo>
                  <a:lnTo>
                    <a:pt x="9644" y="1"/>
                  </a:lnTo>
                  <a:cubicBezTo>
                    <a:pt x="9645" y="1"/>
                    <a:pt x="9645" y="1"/>
                    <a:pt x="9646" y="0"/>
                  </a:cubicBezTo>
                  <a:close/>
                  <a:moveTo>
                    <a:pt x="9644" y="1"/>
                  </a:moveTo>
                  <a:cubicBezTo>
                    <a:pt x="8399" y="344"/>
                    <a:pt x="7133" y="614"/>
                    <a:pt x="5857" y="810"/>
                  </a:cubicBezTo>
                  <a:cubicBezTo>
                    <a:pt x="5857" y="810"/>
                    <a:pt x="5858" y="810"/>
                    <a:pt x="5858" y="810"/>
                  </a:cubicBezTo>
                  <a:cubicBezTo>
                    <a:pt x="6015" y="810"/>
                    <a:pt x="6355" y="2078"/>
                    <a:pt x="6334" y="2222"/>
                  </a:cubicBezTo>
                  <a:cubicBezTo>
                    <a:pt x="6220" y="2794"/>
                    <a:pt x="5119" y="3572"/>
                    <a:pt x="4735" y="3987"/>
                  </a:cubicBezTo>
                  <a:cubicBezTo>
                    <a:pt x="4288" y="4455"/>
                    <a:pt x="3822" y="4943"/>
                    <a:pt x="3229" y="5182"/>
                  </a:cubicBezTo>
                  <a:cubicBezTo>
                    <a:pt x="2420" y="5524"/>
                    <a:pt x="1454" y="5379"/>
                    <a:pt x="675" y="5763"/>
                  </a:cubicBezTo>
                  <a:cubicBezTo>
                    <a:pt x="530" y="5836"/>
                    <a:pt x="395" y="5919"/>
                    <a:pt x="312" y="6054"/>
                  </a:cubicBezTo>
                  <a:cubicBezTo>
                    <a:pt x="208" y="6199"/>
                    <a:pt x="188" y="6386"/>
                    <a:pt x="177" y="6573"/>
                  </a:cubicBezTo>
                  <a:cubicBezTo>
                    <a:pt x="125" y="7144"/>
                    <a:pt x="63" y="7715"/>
                    <a:pt x="11" y="8286"/>
                  </a:cubicBezTo>
                  <a:cubicBezTo>
                    <a:pt x="11" y="8338"/>
                    <a:pt x="1" y="8400"/>
                    <a:pt x="31" y="8442"/>
                  </a:cubicBezTo>
                  <a:cubicBezTo>
                    <a:pt x="73" y="8504"/>
                    <a:pt x="146" y="8525"/>
                    <a:pt x="218" y="8535"/>
                  </a:cubicBezTo>
                  <a:cubicBezTo>
                    <a:pt x="603" y="8591"/>
                    <a:pt x="990" y="8617"/>
                    <a:pt x="1377" y="8617"/>
                  </a:cubicBezTo>
                  <a:cubicBezTo>
                    <a:pt x="2940" y="8617"/>
                    <a:pt x="4503" y="8194"/>
                    <a:pt x="5960" y="7611"/>
                  </a:cubicBezTo>
                  <a:cubicBezTo>
                    <a:pt x="7227" y="7092"/>
                    <a:pt x="9096" y="6511"/>
                    <a:pt x="10155" y="5639"/>
                  </a:cubicBezTo>
                  <a:cubicBezTo>
                    <a:pt x="11276" y="4714"/>
                    <a:pt x="10643" y="4091"/>
                    <a:pt x="10124" y="2794"/>
                  </a:cubicBezTo>
                  <a:cubicBezTo>
                    <a:pt x="9605" y="1518"/>
                    <a:pt x="9149" y="139"/>
                    <a:pt x="96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2"/>
            <p:cNvSpPr/>
            <p:nvPr/>
          </p:nvSpPr>
          <p:spPr>
            <a:xfrm>
              <a:off x="2625875" y="2523875"/>
              <a:ext cx="288400" cy="106550"/>
            </a:xfrm>
            <a:custGeom>
              <a:avLst/>
              <a:gdLst/>
              <a:ahLst/>
              <a:cxnLst/>
              <a:rect l="l" t="t" r="r" b="b"/>
              <a:pathLst>
                <a:path w="11536" h="4262" extrusionOk="0">
                  <a:moveTo>
                    <a:pt x="11069" y="1"/>
                  </a:moveTo>
                  <a:cubicBezTo>
                    <a:pt x="10809" y="863"/>
                    <a:pt x="8743" y="1433"/>
                    <a:pt x="7975" y="1756"/>
                  </a:cubicBezTo>
                  <a:cubicBezTo>
                    <a:pt x="5652" y="2716"/>
                    <a:pt x="3514" y="3467"/>
                    <a:pt x="995" y="3467"/>
                  </a:cubicBezTo>
                  <a:cubicBezTo>
                    <a:pt x="710" y="3467"/>
                    <a:pt x="421" y="3458"/>
                    <a:pt x="125" y="3438"/>
                  </a:cubicBezTo>
                  <a:lnTo>
                    <a:pt x="125" y="3438"/>
                  </a:lnTo>
                  <a:cubicBezTo>
                    <a:pt x="1" y="3614"/>
                    <a:pt x="32" y="3863"/>
                    <a:pt x="188" y="4008"/>
                  </a:cubicBezTo>
                  <a:cubicBezTo>
                    <a:pt x="386" y="4199"/>
                    <a:pt x="784" y="4261"/>
                    <a:pt x="1233" y="4261"/>
                  </a:cubicBezTo>
                  <a:cubicBezTo>
                    <a:pt x="1938" y="4261"/>
                    <a:pt x="2770" y="4107"/>
                    <a:pt x="3157" y="4050"/>
                  </a:cubicBezTo>
                  <a:cubicBezTo>
                    <a:pt x="5887" y="3666"/>
                    <a:pt x="8619" y="2503"/>
                    <a:pt x="10933" y="1154"/>
                  </a:cubicBezTo>
                  <a:cubicBezTo>
                    <a:pt x="11193" y="997"/>
                    <a:pt x="11473" y="801"/>
                    <a:pt x="11505" y="520"/>
                  </a:cubicBezTo>
                  <a:cubicBezTo>
                    <a:pt x="11536" y="271"/>
                    <a:pt x="11328" y="32"/>
                    <a:pt x="11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2"/>
            <p:cNvSpPr/>
            <p:nvPr/>
          </p:nvSpPr>
          <p:spPr>
            <a:xfrm>
              <a:off x="2765000" y="2485900"/>
              <a:ext cx="39225" cy="22950"/>
            </a:xfrm>
            <a:custGeom>
              <a:avLst/>
              <a:gdLst/>
              <a:ahLst/>
              <a:cxnLst/>
              <a:rect l="l" t="t" r="r" b="b"/>
              <a:pathLst>
                <a:path w="1569" h="918" extrusionOk="0">
                  <a:moveTo>
                    <a:pt x="630" y="0"/>
                  </a:moveTo>
                  <a:cubicBezTo>
                    <a:pt x="575" y="0"/>
                    <a:pt x="521" y="5"/>
                    <a:pt x="468" y="15"/>
                  </a:cubicBezTo>
                  <a:cubicBezTo>
                    <a:pt x="375" y="25"/>
                    <a:pt x="292" y="56"/>
                    <a:pt x="209" y="98"/>
                  </a:cubicBezTo>
                  <a:cubicBezTo>
                    <a:pt x="188" y="108"/>
                    <a:pt x="167" y="118"/>
                    <a:pt x="156" y="128"/>
                  </a:cubicBezTo>
                  <a:cubicBezTo>
                    <a:pt x="136" y="139"/>
                    <a:pt x="115" y="160"/>
                    <a:pt x="94" y="170"/>
                  </a:cubicBezTo>
                  <a:cubicBezTo>
                    <a:pt x="84" y="191"/>
                    <a:pt x="63" y="201"/>
                    <a:pt x="52" y="222"/>
                  </a:cubicBezTo>
                  <a:cubicBezTo>
                    <a:pt x="32" y="232"/>
                    <a:pt x="22" y="253"/>
                    <a:pt x="1" y="274"/>
                  </a:cubicBezTo>
                  <a:cubicBezTo>
                    <a:pt x="32" y="274"/>
                    <a:pt x="52" y="285"/>
                    <a:pt x="73" y="285"/>
                  </a:cubicBezTo>
                  <a:cubicBezTo>
                    <a:pt x="94" y="294"/>
                    <a:pt x="115" y="294"/>
                    <a:pt x="136" y="305"/>
                  </a:cubicBezTo>
                  <a:cubicBezTo>
                    <a:pt x="156" y="305"/>
                    <a:pt x="167" y="315"/>
                    <a:pt x="188" y="315"/>
                  </a:cubicBezTo>
                  <a:cubicBezTo>
                    <a:pt x="209" y="326"/>
                    <a:pt x="229" y="326"/>
                    <a:pt x="250" y="326"/>
                  </a:cubicBezTo>
                  <a:cubicBezTo>
                    <a:pt x="322" y="347"/>
                    <a:pt x="385" y="368"/>
                    <a:pt x="447" y="388"/>
                  </a:cubicBezTo>
                  <a:cubicBezTo>
                    <a:pt x="582" y="430"/>
                    <a:pt x="696" y="471"/>
                    <a:pt x="811" y="523"/>
                  </a:cubicBezTo>
                  <a:cubicBezTo>
                    <a:pt x="935" y="575"/>
                    <a:pt x="1049" y="617"/>
                    <a:pt x="1164" y="679"/>
                  </a:cubicBezTo>
                  <a:cubicBezTo>
                    <a:pt x="1226" y="710"/>
                    <a:pt x="1288" y="741"/>
                    <a:pt x="1351" y="783"/>
                  </a:cubicBezTo>
                  <a:cubicBezTo>
                    <a:pt x="1372" y="793"/>
                    <a:pt x="1381" y="804"/>
                    <a:pt x="1402" y="814"/>
                  </a:cubicBezTo>
                  <a:cubicBezTo>
                    <a:pt x="1413" y="824"/>
                    <a:pt x="1434" y="834"/>
                    <a:pt x="1455" y="845"/>
                  </a:cubicBezTo>
                  <a:cubicBezTo>
                    <a:pt x="1465" y="855"/>
                    <a:pt x="1485" y="866"/>
                    <a:pt x="1506" y="876"/>
                  </a:cubicBezTo>
                  <a:cubicBezTo>
                    <a:pt x="1517" y="887"/>
                    <a:pt x="1538" y="907"/>
                    <a:pt x="1558" y="917"/>
                  </a:cubicBezTo>
                  <a:cubicBezTo>
                    <a:pt x="1568" y="897"/>
                    <a:pt x="1568" y="866"/>
                    <a:pt x="1568" y="845"/>
                  </a:cubicBezTo>
                  <a:lnTo>
                    <a:pt x="1568" y="783"/>
                  </a:lnTo>
                  <a:cubicBezTo>
                    <a:pt x="1568" y="751"/>
                    <a:pt x="1568" y="731"/>
                    <a:pt x="1558" y="710"/>
                  </a:cubicBezTo>
                  <a:cubicBezTo>
                    <a:pt x="1558" y="689"/>
                    <a:pt x="1548" y="668"/>
                    <a:pt x="1548" y="648"/>
                  </a:cubicBezTo>
                  <a:cubicBezTo>
                    <a:pt x="1517" y="554"/>
                    <a:pt x="1475" y="471"/>
                    <a:pt x="1423" y="398"/>
                  </a:cubicBezTo>
                  <a:cubicBezTo>
                    <a:pt x="1319" y="253"/>
                    <a:pt x="1164" y="139"/>
                    <a:pt x="998" y="77"/>
                  </a:cubicBezTo>
                  <a:cubicBezTo>
                    <a:pt x="882" y="26"/>
                    <a:pt x="756" y="0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2"/>
            <p:cNvSpPr/>
            <p:nvPr/>
          </p:nvSpPr>
          <p:spPr>
            <a:xfrm>
              <a:off x="2744250" y="2511175"/>
              <a:ext cx="29100" cy="21025"/>
            </a:xfrm>
            <a:custGeom>
              <a:avLst/>
              <a:gdLst/>
              <a:ahLst/>
              <a:cxnLst/>
              <a:rect l="l" t="t" r="r" b="b"/>
              <a:pathLst>
                <a:path w="1164" h="841" extrusionOk="0">
                  <a:moveTo>
                    <a:pt x="405" y="0"/>
                  </a:moveTo>
                  <a:cubicBezTo>
                    <a:pt x="363" y="0"/>
                    <a:pt x="333" y="10"/>
                    <a:pt x="301" y="10"/>
                  </a:cubicBezTo>
                  <a:cubicBezTo>
                    <a:pt x="260" y="21"/>
                    <a:pt x="229" y="21"/>
                    <a:pt x="197" y="31"/>
                  </a:cubicBezTo>
                  <a:cubicBezTo>
                    <a:pt x="156" y="52"/>
                    <a:pt x="125" y="63"/>
                    <a:pt x="93" y="73"/>
                  </a:cubicBezTo>
                  <a:cubicBezTo>
                    <a:pt x="63" y="93"/>
                    <a:pt x="31" y="114"/>
                    <a:pt x="0" y="146"/>
                  </a:cubicBezTo>
                  <a:cubicBezTo>
                    <a:pt x="31" y="166"/>
                    <a:pt x="63" y="187"/>
                    <a:pt x="83" y="208"/>
                  </a:cubicBezTo>
                  <a:cubicBezTo>
                    <a:pt x="114" y="229"/>
                    <a:pt x="135" y="250"/>
                    <a:pt x="166" y="270"/>
                  </a:cubicBezTo>
                  <a:cubicBezTo>
                    <a:pt x="187" y="291"/>
                    <a:pt x="208" y="312"/>
                    <a:pt x="229" y="322"/>
                  </a:cubicBezTo>
                  <a:cubicBezTo>
                    <a:pt x="260" y="343"/>
                    <a:pt x="280" y="353"/>
                    <a:pt x="301" y="374"/>
                  </a:cubicBezTo>
                  <a:cubicBezTo>
                    <a:pt x="384" y="436"/>
                    <a:pt x="467" y="488"/>
                    <a:pt x="550" y="529"/>
                  </a:cubicBezTo>
                  <a:cubicBezTo>
                    <a:pt x="633" y="582"/>
                    <a:pt x="716" y="633"/>
                    <a:pt x="810" y="675"/>
                  </a:cubicBezTo>
                  <a:cubicBezTo>
                    <a:pt x="820" y="686"/>
                    <a:pt x="831" y="686"/>
                    <a:pt x="841" y="696"/>
                  </a:cubicBezTo>
                  <a:cubicBezTo>
                    <a:pt x="852" y="706"/>
                    <a:pt x="873" y="706"/>
                    <a:pt x="882" y="716"/>
                  </a:cubicBezTo>
                  <a:cubicBezTo>
                    <a:pt x="903" y="727"/>
                    <a:pt x="935" y="737"/>
                    <a:pt x="956" y="748"/>
                  </a:cubicBezTo>
                  <a:cubicBezTo>
                    <a:pt x="986" y="769"/>
                    <a:pt x="1018" y="779"/>
                    <a:pt x="1049" y="789"/>
                  </a:cubicBezTo>
                  <a:cubicBezTo>
                    <a:pt x="1080" y="810"/>
                    <a:pt x="1111" y="820"/>
                    <a:pt x="1142" y="841"/>
                  </a:cubicBezTo>
                  <a:cubicBezTo>
                    <a:pt x="1152" y="799"/>
                    <a:pt x="1163" y="758"/>
                    <a:pt x="1163" y="727"/>
                  </a:cubicBezTo>
                  <a:cubicBezTo>
                    <a:pt x="1163" y="686"/>
                    <a:pt x="1163" y="654"/>
                    <a:pt x="1152" y="612"/>
                  </a:cubicBezTo>
                  <a:cubicBezTo>
                    <a:pt x="1152" y="582"/>
                    <a:pt x="1142" y="550"/>
                    <a:pt x="1132" y="509"/>
                  </a:cubicBezTo>
                  <a:cubicBezTo>
                    <a:pt x="1122" y="478"/>
                    <a:pt x="1101" y="446"/>
                    <a:pt x="1090" y="416"/>
                  </a:cubicBezTo>
                  <a:cubicBezTo>
                    <a:pt x="1018" y="291"/>
                    <a:pt x="914" y="187"/>
                    <a:pt x="799" y="114"/>
                  </a:cubicBezTo>
                  <a:cubicBezTo>
                    <a:pt x="675" y="52"/>
                    <a:pt x="540" y="1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2"/>
            <p:cNvSpPr/>
            <p:nvPr/>
          </p:nvSpPr>
          <p:spPr>
            <a:xfrm>
              <a:off x="2640150" y="1442775"/>
              <a:ext cx="84925" cy="139925"/>
            </a:xfrm>
            <a:custGeom>
              <a:avLst/>
              <a:gdLst/>
              <a:ahLst/>
              <a:cxnLst/>
              <a:rect l="l" t="t" r="r" b="b"/>
              <a:pathLst>
                <a:path w="3397" h="5597" extrusionOk="0">
                  <a:moveTo>
                    <a:pt x="1516" y="1"/>
                  </a:moveTo>
                  <a:cubicBezTo>
                    <a:pt x="1246" y="655"/>
                    <a:pt x="1008" y="1309"/>
                    <a:pt x="769" y="1963"/>
                  </a:cubicBezTo>
                  <a:lnTo>
                    <a:pt x="582" y="2461"/>
                  </a:lnTo>
                  <a:cubicBezTo>
                    <a:pt x="530" y="2627"/>
                    <a:pt x="468" y="2793"/>
                    <a:pt x="416" y="2960"/>
                  </a:cubicBezTo>
                  <a:cubicBezTo>
                    <a:pt x="353" y="3126"/>
                    <a:pt x="302" y="3292"/>
                    <a:pt x="240" y="3448"/>
                  </a:cubicBezTo>
                  <a:lnTo>
                    <a:pt x="157" y="3697"/>
                  </a:lnTo>
                  <a:lnTo>
                    <a:pt x="115" y="3822"/>
                  </a:lnTo>
                  <a:cubicBezTo>
                    <a:pt x="104" y="3863"/>
                    <a:pt x="84" y="3915"/>
                    <a:pt x="74" y="3956"/>
                  </a:cubicBezTo>
                  <a:cubicBezTo>
                    <a:pt x="53" y="4039"/>
                    <a:pt x="21" y="4133"/>
                    <a:pt x="11" y="4226"/>
                  </a:cubicBezTo>
                  <a:cubicBezTo>
                    <a:pt x="11" y="4258"/>
                    <a:pt x="11" y="4279"/>
                    <a:pt x="0" y="4299"/>
                  </a:cubicBezTo>
                  <a:lnTo>
                    <a:pt x="0" y="4382"/>
                  </a:lnTo>
                  <a:cubicBezTo>
                    <a:pt x="0" y="4434"/>
                    <a:pt x="11" y="4475"/>
                    <a:pt x="21" y="4528"/>
                  </a:cubicBezTo>
                  <a:lnTo>
                    <a:pt x="32" y="4569"/>
                  </a:lnTo>
                  <a:cubicBezTo>
                    <a:pt x="32" y="4579"/>
                    <a:pt x="42" y="4590"/>
                    <a:pt x="42" y="4611"/>
                  </a:cubicBezTo>
                  <a:lnTo>
                    <a:pt x="53" y="4632"/>
                  </a:lnTo>
                  <a:lnTo>
                    <a:pt x="53" y="4642"/>
                  </a:lnTo>
                  <a:cubicBezTo>
                    <a:pt x="63" y="4652"/>
                    <a:pt x="63" y="4673"/>
                    <a:pt x="74" y="4683"/>
                  </a:cubicBezTo>
                  <a:cubicBezTo>
                    <a:pt x="94" y="4725"/>
                    <a:pt x="125" y="4777"/>
                    <a:pt x="157" y="4818"/>
                  </a:cubicBezTo>
                  <a:cubicBezTo>
                    <a:pt x="219" y="4902"/>
                    <a:pt x="302" y="4964"/>
                    <a:pt x="385" y="5015"/>
                  </a:cubicBezTo>
                  <a:cubicBezTo>
                    <a:pt x="551" y="5119"/>
                    <a:pt x="738" y="5171"/>
                    <a:pt x="925" y="5192"/>
                  </a:cubicBezTo>
                  <a:cubicBezTo>
                    <a:pt x="966" y="5192"/>
                    <a:pt x="1018" y="5202"/>
                    <a:pt x="1059" y="5202"/>
                  </a:cubicBezTo>
                  <a:lnTo>
                    <a:pt x="1205" y="5202"/>
                  </a:lnTo>
                  <a:cubicBezTo>
                    <a:pt x="1288" y="5192"/>
                    <a:pt x="1382" y="5181"/>
                    <a:pt x="1475" y="5181"/>
                  </a:cubicBezTo>
                  <a:cubicBezTo>
                    <a:pt x="1558" y="5171"/>
                    <a:pt x="1641" y="5151"/>
                    <a:pt x="1735" y="5140"/>
                  </a:cubicBezTo>
                  <a:cubicBezTo>
                    <a:pt x="1818" y="5130"/>
                    <a:pt x="1901" y="5119"/>
                    <a:pt x="1994" y="5109"/>
                  </a:cubicBezTo>
                  <a:cubicBezTo>
                    <a:pt x="2055" y="5105"/>
                    <a:pt x="2117" y="5103"/>
                    <a:pt x="2178" y="5103"/>
                  </a:cubicBezTo>
                  <a:cubicBezTo>
                    <a:pt x="2283" y="5103"/>
                    <a:pt x="2387" y="5110"/>
                    <a:pt x="2492" y="5130"/>
                  </a:cubicBezTo>
                  <a:cubicBezTo>
                    <a:pt x="2658" y="5161"/>
                    <a:pt x="2825" y="5213"/>
                    <a:pt x="2981" y="5296"/>
                  </a:cubicBezTo>
                  <a:cubicBezTo>
                    <a:pt x="3053" y="5327"/>
                    <a:pt x="3126" y="5379"/>
                    <a:pt x="3198" y="5431"/>
                  </a:cubicBezTo>
                  <a:cubicBezTo>
                    <a:pt x="3261" y="5483"/>
                    <a:pt x="3334" y="5534"/>
                    <a:pt x="3396" y="5597"/>
                  </a:cubicBezTo>
                  <a:cubicBezTo>
                    <a:pt x="3344" y="5534"/>
                    <a:pt x="3281" y="5462"/>
                    <a:pt x="3219" y="5400"/>
                  </a:cubicBezTo>
                  <a:cubicBezTo>
                    <a:pt x="3157" y="5338"/>
                    <a:pt x="3085" y="5285"/>
                    <a:pt x="3011" y="5234"/>
                  </a:cubicBezTo>
                  <a:cubicBezTo>
                    <a:pt x="2939" y="5181"/>
                    <a:pt x="2856" y="5140"/>
                    <a:pt x="2773" y="5109"/>
                  </a:cubicBezTo>
                  <a:cubicBezTo>
                    <a:pt x="2690" y="5068"/>
                    <a:pt x="2607" y="5036"/>
                    <a:pt x="2524" y="5015"/>
                  </a:cubicBezTo>
                  <a:cubicBezTo>
                    <a:pt x="2430" y="4985"/>
                    <a:pt x="2347" y="4974"/>
                    <a:pt x="2254" y="4964"/>
                  </a:cubicBezTo>
                  <a:cubicBezTo>
                    <a:pt x="2160" y="4953"/>
                    <a:pt x="2067" y="4953"/>
                    <a:pt x="1984" y="4953"/>
                  </a:cubicBezTo>
                  <a:cubicBezTo>
                    <a:pt x="1890" y="4953"/>
                    <a:pt x="1807" y="4964"/>
                    <a:pt x="1714" y="4964"/>
                  </a:cubicBezTo>
                  <a:lnTo>
                    <a:pt x="1454" y="4985"/>
                  </a:lnTo>
                  <a:cubicBezTo>
                    <a:pt x="1371" y="4995"/>
                    <a:pt x="1278" y="4995"/>
                    <a:pt x="1195" y="4995"/>
                  </a:cubicBezTo>
                  <a:lnTo>
                    <a:pt x="1070" y="4995"/>
                  </a:lnTo>
                  <a:cubicBezTo>
                    <a:pt x="1029" y="4985"/>
                    <a:pt x="997" y="4985"/>
                    <a:pt x="956" y="4974"/>
                  </a:cubicBezTo>
                  <a:cubicBezTo>
                    <a:pt x="873" y="4964"/>
                    <a:pt x="790" y="4943"/>
                    <a:pt x="717" y="4922"/>
                  </a:cubicBezTo>
                  <a:cubicBezTo>
                    <a:pt x="644" y="4891"/>
                    <a:pt x="572" y="4860"/>
                    <a:pt x="510" y="4818"/>
                  </a:cubicBezTo>
                  <a:cubicBezTo>
                    <a:pt x="437" y="4777"/>
                    <a:pt x="385" y="4725"/>
                    <a:pt x="343" y="4673"/>
                  </a:cubicBezTo>
                  <a:cubicBezTo>
                    <a:pt x="302" y="4611"/>
                    <a:pt x="270" y="4548"/>
                    <a:pt x="260" y="4486"/>
                  </a:cubicBezTo>
                  <a:cubicBezTo>
                    <a:pt x="250" y="4445"/>
                    <a:pt x="250" y="4413"/>
                    <a:pt x="250" y="4372"/>
                  </a:cubicBezTo>
                  <a:cubicBezTo>
                    <a:pt x="240" y="4351"/>
                    <a:pt x="250" y="4341"/>
                    <a:pt x="250" y="4320"/>
                  </a:cubicBezTo>
                  <a:lnTo>
                    <a:pt x="250" y="4258"/>
                  </a:lnTo>
                  <a:cubicBezTo>
                    <a:pt x="260" y="4185"/>
                    <a:pt x="281" y="4102"/>
                    <a:pt x="302" y="4029"/>
                  </a:cubicBezTo>
                  <a:cubicBezTo>
                    <a:pt x="323" y="3988"/>
                    <a:pt x="333" y="3946"/>
                    <a:pt x="343" y="3905"/>
                  </a:cubicBezTo>
                  <a:lnTo>
                    <a:pt x="385" y="3780"/>
                  </a:lnTo>
                  <a:lnTo>
                    <a:pt x="468" y="3531"/>
                  </a:lnTo>
                  <a:cubicBezTo>
                    <a:pt x="520" y="3365"/>
                    <a:pt x="582" y="3199"/>
                    <a:pt x="634" y="3033"/>
                  </a:cubicBezTo>
                  <a:cubicBezTo>
                    <a:pt x="686" y="2866"/>
                    <a:pt x="738" y="2700"/>
                    <a:pt x="790" y="2523"/>
                  </a:cubicBezTo>
                  <a:lnTo>
                    <a:pt x="946" y="2025"/>
                  </a:lnTo>
                  <a:cubicBezTo>
                    <a:pt x="1153" y="1361"/>
                    <a:pt x="1350" y="686"/>
                    <a:pt x="1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2"/>
            <p:cNvSpPr/>
            <p:nvPr/>
          </p:nvSpPr>
          <p:spPr>
            <a:xfrm>
              <a:off x="2911400" y="1482750"/>
              <a:ext cx="113975" cy="158375"/>
            </a:xfrm>
            <a:custGeom>
              <a:avLst/>
              <a:gdLst/>
              <a:ahLst/>
              <a:cxnLst/>
              <a:rect l="l" t="t" r="r" b="b"/>
              <a:pathLst>
                <a:path w="4559" h="6335" extrusionOk="0">
                  <a:moveTo>
                    <a:pt x="624" y="1"/>
                  </a:moveTo>
                  <a:cubicBezTo>
                    <a:pt x="405" y="312"/>
                    <a:pt x="250" y="654"/>
                    <a:pt x="156" y="998"/>
                  </a:cubicBezTo>
                  <a:cubicBezTo>
                    <a:pt x="52" y="1351"/>
                    <a:pt x="1" y="1714"/>
                    <a:pt x="1" y="2077"/>
                  </a:cubicBezTo>
                  <a:cubicBezTo>
                    <a:pt x="1" y="2576"/>
                    <a:pt x="94" y="3074"/>
                    <a:pt x="260" y="3552"/>
                  </a:cubicBezTo>
                  <a:cubicBezTo>
                    <a:pt x="426" y="4029"/>
                    <a:pt x="675" y="4475"/>
                    <a:pt x="998" y="4870"/>
                  </a:cubicBezTo>
                  <a:cubicBezTo>
                    <a:pt x="1319" y="5285"/>
                    <a:pt x="1734" y="5638"/>
                    <a:pt x="2212" y="5908"/>
                  </a:cubicBezTo>
                  <a:cubicBezTo>
                    <a:pt x="2451" y="6033"/>
                    <a:pt x="2700" y="6137"/>
                    <a:pt x="2950" y="6220"/>
                  </a:cubicBezTo>
                  <a:cubicBezTo>
                    <a:pt x="3209" y="6293"/>
                    <a:pt x="3479" y="6334"/>
                    <a:pt x="3739" y="6334"/>
                  </a:cubicBezTo>
                  <a:cubicBezTo>
                    <a:pt x="4019" y="6334"/>
                    <a:pt x="4289" y="6282"/>
                    <a:pt x="4558" y="6189"/>
                  </a:cubicBezTo>
                  <a:lnTo>
                    <a:pt x="4445" y="5846"/>
                  </a:lnTo>
                  <a:cubicBezTo>
                    <a:pt x="4216" y="5929"/>
                    <a:pt x="3977" y="5970"/>
                    <a:pt x="3739" y="5970"/>
                  </a:cubicBezTo>
                  <a:cubicBezTo>
                    <a:pt x="3510" y="5970"/>
                    <a:pt x="3282" y="5929"/>
                    <a:pt x="3053" y="5867"/>
                  </a:cubicBezTo>
                  <a:cubicBezTo>
                    <a:pt x="2710" y="5763"/>
                    <a:pt x="2378" y="5597"/>
                    <a:pt x="2077" y="5389"/>
                  </a:cubicBezTo>
                  <a:cubicBezTo>
                    <a:pt x="1776" y="5181"/>
                    <a:pt x="1496" y="4922"/>
                    <a:pt x="1278" y="4641"/>
                  </a:cubicBezTo>
                  <a:cubicBezTo>
                    <a:pt x="987" y="4278"/>
                    <a:pt x="758" y="3863"/>
                    <a:pt x="603" y="3427"/>
                  </a:cubicBezTo>
                  <a:cubicBezTo>
                    <a:pt x="447" y="2991"/>
                    <a:pt x="364" y="2534"/>
                    <a:pt x="364" y="2077"/>
                  </a:cubicBezTo>
                  <a:cubicBezTo>
                    <a:pt x="364" y="1745"/>
                    <a:pt x="416" y="1413"/>
                    <a:pt x="499" y="1101"/>
                  </a:cubicBezTo>
                  <a:cubicBezTo>
                    <a:pt x="592" y="790"/>
                    <a:pt x="728" y="488"/>
                    <a:pt x="925" y="208"/>
                  </a:cubicBezTo>
                  <a:lnTo>
                    <a:pt x="6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2"/>
            <p:cNvSpPr/>
            <p:nvPr/>
          </p:nvSpPr>
          <p:spPr>
            <a:xfrm>
              <a:off x="2707625" y="1630200"/>
              <a:ext cx="266100" cy="782350"/>
            </a:xfrm>
            <a:custGeom>
              <a:avLst/>
              <a:gdLst/>
              <a:ahLst/>
              <a:cxnLst/>
              <a:rect l="l" t="t" r="r" b="b"/>
              <a:pathLst>
                <a:path w="10644" h="31294" extrusionOk="0">
                  <a:moveTo>
                    <a:pt x="10425" y="0"/>
                  </a:moveTo>
                  <a:cubicBezTo>
                    <a:pt x="8286" y="4039"/>
                    <a:pt x="5494" y="7776"/>
                    <a:pt x="2161" y="11027"/>
                  </a:cubicBezTo>
                  <a:cubicBezTo>
                    <a:pt x="1683" y="11504"/>
                    <a:pt x="1164" y="12003"/>
                    <a:pt x="749" y="12553"/>
                  </a:cubicBezTo>
                  <a:cubicBezTo>
                    <a:pt x="552" y="12833"/>
                    <a:pt x="375" y="13124"/>
                    <a:pt x="240" y="13425"/>
                  </a:cubicBezTo>
                  <a:cubicBezTo>
                    <a:pt x="105" y="13736"/>
                    <a:pt x="22" y="14068"/>
                    <a:pt x="1" y="14411"/>
                  </a:cubicBezTo>
                  <a:lnTo>
                    <a:pt x="1" y="14546"/>
                  </a:lnTo>
                  <a:cubicBezTo>
                    <a:pt x="1" y="14774"/>
                    <a:pt x="22" y="14982"/>
                    <a:pt x="63" y="15201"/>
                  </a:cubicBezTo>
                  <a:cubicBezTo>
                    <a:pt x="105" y="15408"/>
                    <a:pt x="146" y="15616"/>
                    <a:pt x="199" y="15824"/>
                  </a:cubicBezTo>
                  <a:cubicBezTo>
                    <a:pt x="552" y="17308"/>
                    <a:pt x="905" y="18793"/>
                    <a:pt x="1258" y="20267"/>
                  </a:cubicBezTo>
                  <a:cubicBezTo>
                    <a:pt x="1351" y="20683"/>
                    <a:pt x="1455" y="21098"/>
                    <a:pt x="1579" y="21502"/>
                  </a:cubicBezTo>
                  <a:cubicBezTo>
                    <a:pt x="1704" y="21918"/>
                    <a:pt x="1849" y="22323"/>
                    <a:pt x="2047" y="22707"/>
                  </a:cubicBezTo>
                  <a:cubicBezTo>
                    <a:pt x="2338" y="23268"/>
                    <a:pt x="2732" y="23777"/>
                    <a:pt x="3116" y="24275"/>
                  </a:cubicBezTo>
                  <a:cubicBezTo>
                    <a:pt x="3500" y="24773"/>
                    <a:pt x="3884" y="25272"/>
                    <a:pt x="4186" y="25801"/>
                  </a:cubicBezTo>
                  <a:cubicBezTo>
                    <a:pt x="4580" y="26528"/>
                    <a:pt x="4809" y="27317"/>
                    <a:pt x="4933" y="28138"/>
                  </a:cubicBezTo>
                  <a:cubicBezTo>
                    <a:pt x="5058" y="28957"/>
                    <a:pt x="5079" y="29799"/>
                    <a:pt x="5079" y="30639"/>
                  </a:cubicBezTo>
                  <a:lnTo>
                    <a:pt x="5079" y="31294"/>
                  </a:lnTo>
                  <a:lnTo>
                    <a:pt x="5328" y="31294"/>
                  </a:lnTo>
                  <a:lnTo>
                    <a:pt x="5328" y="30639"/>
                  </a:lnTo>
                  <a:cubicBezTo>
                    <a:pt x="5328" y="29799"/>
                    <a:pt x="5307" y="28937"/>
                    <a:pt x="5172" y="28096"/>
                  </a:cubicBezTo>
                  <a:cubicBezTo>
                    <a:pt x="5047" y="27265"/>
                    <a:pt x="4809" y="26445"/>
                    <a:pt x="4393" y="25687"/>
                  </a:cubicBezTo>
                  <a:cubicBezTo>
                    <a:pt x="4092" y="25126"/>
                    <a:pt x="3697" y="24628"/>
                    <a:pt x="3313" y="24130"/>
                  </a:cubicBezTo>
                  <a:cubicBezTo>
                    <a:pt x="2919" y="23631"/>
                    <a:pt x="2545" y="23133"/>
                    <a:pt x="2264" y="22593"/>
                  </a:cubicBezTo>
                  <a:cubicBezTo>
                    <a:pt x="2078" y="22229"/>
                    <a:pt x="1932" y="21835"/>
                    <a:pt x="1808" y="21440"/>
                  </a:cubicBezTo>
                  <a:cubicBezTo>
                    <a:pt x="1683" y="21036"/>
                    <a:pt x="1590" y="20630"/>
                    <a:pt x="1496" y="20215"/>
                  </a:cubicBezTo>
                  <a:cubicBezTo>
                    <a:pt x="1143" y="18731"/>
                    <a:pt x="790" y="17256"/>
                    <a:pt x="437" y="15771"/>
                  </a:cubicBezTo>
                  <a:cubicBezTo>
                    <a:pt x="386" y="15564"/>
                    <a:pt x="344" y="15356"/>
                    <a:pt x="302" y="15159"/>
                  </a:cubicBezTo>
                  <a:cubicBezTo>
                    <a:pt x="271" y="14951"/>
                    <a:pt x="240" y="14754"/>
                    <a:pt x="240" y="14546"/>
                  </a:cubicBezTo>
                  <a:cubicBezTo>
                    <a:pt x="240" y="14505"/>
                    <a:pt x="240" y="14463"/>
                    <a:pt x="250" y="14421"/>
                  </a:cubicBezTo>
                  <a:cubicBezTo>
                    <a:pt x="261" y="14110"/>
                    <a:pt x="344" y="13809"/>
                    <a:pt x="458" y="13529"/>
                  </a:cubicBezTo>
                  <a:cubicBezTo>
                    <a:pt x="645" y="13092"/>
                    <a:pt x="925" y="12688"/>
                    <a:pt x="1258" y="12303"/>
                  </a:cubicBezTo>
                  <a:cubicBezTo>
                    <a:pt x="1590" y="11920"/>
                    <a:pt x="1974" y="11556"/>
                    <a:pt x="2338" y="11203"/>
                  </a:cubicBezTo>
                  <a:cubicBezTo>
                    <a:pt x="5681" y="7933"/>
                    <a:pt x="8494" y="4184"/>
                    <a:pt x="10644" y="114"/>
                  </a:cubicBezTo>
                  <a:lnTo>
                    <a:pt x="10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2"/>
            <p:cNvSpPr/>
            <p:nvPr/>
          </p:nvSpPr>
          <p:spPr>
            <a:xfrm>
              <a:off x="2407575" y="339400"/>
              <a:ext cx="403400" cy="447225"/>
            </a:xfrm>
            <a:custGeom>
              <a:avLst/>
              <a:gdLst/>
              <a:ahLst/>
              <a:cxnLst/>
              <a:rect l="l" t="t" r="r" b="b"/>
              <a:pathLst>
                <a:path w="16136" h="17889" extrusionOk="0">
                  <a:moveTo>
                    <a:pt x="10106" y="0"/>
                  </a:moveTo>
                  <a:cubicBezTo>
                    <a:pt x="9294" y="0"/>
                    <a:pt x="8487" y="96"/>
                    <a:pt x="7736" y="289"/>
                  </a:cubicBezTo>
                  <a:cubicBezTo>
                    <a:pt x="6168" y="694"/>
                    <a:pt x="4559" y="1140"/>
                    <a:pt x="3292" y="2158"/>
                  </a:cubicBezTo>
                  <a:cubicBezTo>
                    <a:pt x="1361" y="3715"/>
                    <a:pt x="1506" y="5667"/>
                    <a:pt x="1859" y="7868"/>
                  </a:cubicBezTo>
                  <a:cubicBezTo>
                    <a:pt x="1767" y="7626"/>
                    <a:pt x="1500" y="7491"/>
                    <a:pt x="1237" y="7491"/>
                  </a:cubicBezTo>
                  <a:cubicBezTo>
                    <a:pt x="1174" y="7491"/>
                    <a:pt x="1110" y="7499"/>
                    <a:pt x="1050" y="7515"/>
                  </a:cubicBezTo>
                  <a:cubicBezTo>
                    <a:pt x="738" y="7598"/>
                    <a:pt x="499" y="7858"/>
                    <a:pt x="344" y="8138"/>
                  </a:cubicBezTo>
                  <a:cubicBezTo>
                    <a:pt x="21" y="8720"/>
                    <a:pt x="0" y="9426"/>
                    <a:pt x="115" y="10080"/>
                  </a:cubicBezTo>
                  <a:cubicBezTo>
                    <a:pt x="208" y="10703"/>
                    <a:pt x="427" y="11315"/>
                    <a:pt x="842" y="11793"/>
                  </a:cubicBezTo>
                  <a:cubicBezTo>
                    <a:pt x="1206" y="12203"/>
                    <a:pt x="1738" y="12485"/>
                    <a:pt x="2277" y="12485"/>
                  </a:cubicBezTo>
                  <a:cubicBezTo>
                    <a:pt x="2353" y="12485"/>
                    <a:pt x="2428" y="12480"/>
                    <a:pt x="2503" y="12468"/>
                  </a:cubicBezTo>
                  <a:cubicBezTo>
                    <a:pt x="2669" y="12437"/>
                    <a:pt x="2835" y="12395"/>
                    <a:pt x="3002" y="12395"/>
                  </a:cubicBezTo>
                  <a:cubicBezTo>
                    <a:pt x="3385" y="12416"/>
                    <a:pt x="3936" y="13164"/>
                    <a:pt x="4257" y="13403"/>
                  </a:cubicBezTo>
                  <a:cubicBezTo>
                    <a:pt x="5099" y="14015"/>
                    <a:pt x="6064" y="14430"/>
                    <a:pt x="7113" y="14628"/>
                  </a:cubicBezTo>
                  <a:cubicBezTo>
                    <a:pt x="7425" y="14690"/>
                    <a:pt x="7736" y="14680"/>
                    <a:pt x="8058" y="14700"/>
                  </a:cubicBezTo>
                  <a:cubicBezTo>
                    <a:pt x="8214" y="14711"/>
                    <a:pt x="8359" y="14721"/>
                    <a:pt x="8514" y="14742"/>
                  </a:cubicBezTo>
                  <a:cubicBezTo>
                    <a:pt x="8618" y="14763"/>
                    <a:pt x="8816" y="14732"/>
                    <a:pt x="8899" y="14794"/>
                  </a:cubicBezTo>
                  <a:cubicBezTo>
                    <a:pt x="8950" y="14846"/>
                    <a:pt x="8982" y="14919"/>
                    <a:pt x="9003" y="14981"/>
                  </a:cubicBezTo>
                  <a:cubicBezTo>
                    <a:pt x="9148" y="15365"/>
                    <a:pt x="9241" y="15770"/>
                    <a:pt x="9303" y="16175"/>
                  </a:cubicBezTo>
                  <a:cubicBezTo>
                    <a:pt x="9303" y="16216"/>
                    <a:pt x="9314" y="16258"/>
                    <a:pt x="9303" y="16299"/>
                  </a:cubicBezTo>
                  <a:cubicBezTo>
                    <a:pt x="9293" y="16362"/>
                    <a:pt x="9252" y="16403"/>
                    <a:pt x="9220" y="16455"/>
                  </a:cubicBezTo>
                  <a:cubicBezTo>
                    <a:pt x="8982" y="16818"/>
                    <a:pt x="8920" y="17328"/>
                    <a:pt x="9231" y="17639"/>
                  </a:cubicBezTo>
                  <a:cubicBezTo>
                    <a:pt x="9397" y="17805"/>
                    <a:pt x="9646" y="17877"/>
                    <a:pt x="9896" y="17888"/>
                  </a:cubicBezTo>
                  <a:cubicBezTo>
                    <a:pt x="10145" y="17888"/>
                    <a:pt x="10383" y="17836"/>
                    <a:pt x="10612" y="17764"/>
                  </a:cubicBezTo>
                  <a:cubicBezTo>
                    <a:pt x="11329" y="17545"/>
                    <a:pt x="12024" y="17182"/>
                    <a:pt x="12408" y="16569"/>
                  </a:cubicBezTo>
                  <a:cubicBezTo>
                    <a:pt x="12533" y="16362"/>
                    <a:pt x="12626" y="16102"/>
                    <a:pt x="12595" y="15853"/>
                  </a:cubicBezTo>
                  <a:cubicBezTo>
                    <a:pt x="12574" y="15583"/>
                    <a:pt x="12367" y="15459"/>
                    <a:pt x="12211" y="15261"/>
                  </a:cubicBezTo>
                  <a:cubicBezTo>
                    <a:pt x="12097" y="15116"/>
                    <a:pt x="11837" y="14763"/>
                    <a:pt x="11878" y="14576"/>
                  </a:cubicBezTo>
                  <a:cubicBezTo>
                    <a:pt x="11931" y="14347"/>
                    <a:pt x="12314" y="14285"/>
                    <a:pt x="12522" y="14202"/>
                  </a:cubicBezTo>
                  <a:cubicBezTo>
                    <a:pt x="13945" y="13590"/>
                    <a:pt x="15056" y="12707"/>
                    <a:pt x="15575" y="11285"/>
                  </a:cubicBezTo>
                  <a:cubicBezTo>
                    <a:pt x="16073" y="9914"/>
                    <a:pt x="16135" y="8419"/>
                    <a:pt x="16022" y="6986"/>
                  </a:cubicBezTo>
                  <a:cubicBezTo>
                    <a:pt x="15918" y="5563"/>
                    <a:pt x="15512" y="4214"/>
                    <a:pt x="15222" y="2822"/>
                  </a:cubicBezTo>
                  <a:cubicBezTo>
                    <a:pt x="15004" y="1784"/>
                    <a:pt x="14163" y="787"/>
                    <a:pt x="13073" y="445"/>
                  </a:cubicBezTo>
                  <a:cubicBezTo>
                    <a:pt x="12148" y="150"/>
                    <a:pt x="11124" y="0"/>
                    <a:pt x="10106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2"/>
            <p:cNvSpPr/>
            <p:nvPr/>
          </p:nvSpPr>
          <p:spPr>
            <a:xfrm>
              <a:off x="2404200" y="238050"/>
              <a:ext cx="443625" cy="369475"/>
            </a:xfrm>
            <a:custGeom>
              <a:avLst/>
              <a:gdLst/>
              <a:ahLst/>
              <a:cxnLst/>
              <a:rect l="l" t="t" r="r" b="b"/>
              <a:pathLst>
                <a:path w="17745" h="14779" extrusionOk="0">
                  <a:moveTo>
                    <a:pt x="9455" y="1"/>
                  </a:moveTo>
                  <a:cubicBezTo>
                    <a:pt x="9360" y="1"/>
                    <a:pt x="9263" y="23"/>
                    <a:pt x="9179" y="65"/>
                  </a:cubicBezTo>
                  <a:cubicBezTo>
                    <a:pt x="8961" y="180"/>
                    <a:pt x="8806" y="398"/>
                    <a:pt x="8639" y="584"/>
                  </a:cubicBezTo>
                  <a:cubicBezTo>
                    <a:pt x="7943" y="1415"/>
                    <a:pt x="6999" y="1987"/>
                    <a:pt x="6033" y="2474"/>
                  </a:cubicBezTo>
                  <a:cubicBezTo>
                    <a:pt x="5078" y="2963"/>
                    <a:pt x="4081" y="3388"/>
                    <a:pt x="3199" y="4011"/>
                  </a:cubicBezTo>
                  <a:cubicBezTo>
                    <a:pt x="2742" y="4333"/>
                    <a:pt x="2306" y="4717"/>
                    <a:pt x="1953" y="5153"/>
                  </a:cubicBezTo>
                  <a:cubicBezTo>
                    <a:pt x="1610" y="5589"/>
                    <a:pt x="1455" y="6067"/>
                    <a:pt x="1215" y="6544"/>
                  </a:cubicBezTo>
                  <a:cubicBezTo>
                    <a:pt x="1141" y="6515"/>
                    <a:pt x="606" y="6349"/>
                    <a:pt x="299" y="6349"/>
                  </a:cubicBezTo>
                  <a:cubicBezTo>
                    <a:pt x="174" y="6349"/>
                    <a:pt x="87" y="6376"/>
                    <a:pt x="84" y="6451"/>
                  </a:cubicBezTo>
                  <a:cubicBezTo>
                    <a:pt x="52" y="6763"/>
                    <a:pt x="655" y="6856"/>
                    <a:pt x="603" y="7167"/>
                  </a:cubicBezTo>
                  <a:cubicBezTo>
                    <a:pt x="551" y="7448"/>
                    <a:pt x="1" y="7489"/>
                    <a:pt x="63" y="7769"/>
                  </a:cubicBezTo>
                  <a:cubicBezTo>
                    <a:pt x="613" y="7935"/>
                    <a:pt x="779" y="8631"/>
                    <a:pt x="842" y="9213"/>
                  </a:cubicBezTo>
                  <a:cubicBezTo>
                    <a:pt x="904" y="9784"/>
                    <a:pt x="852" y="10552"/>
                    <a:pt x="1049" y="11082"/>
                  </a:cubicBezTo>
                  <a:cubicBezTo>
                    <a:pt x="1247" y="11590"/>
                    <a:pt x="1704" y="12047"/>
                    <a:pt x="1953" y="12545"/>
                  </a:cubicBezTo>
                  <a:cubicBezTo>
                    <a:pt x="2119" y="12868"/>
                    <a:pt x="2254" y="13210"/>
                    <a:pt x="2378" y="13553"/>
                  </a:cubicBezTo>
                  <a:cubicBezTo>
                    <a:pt x="2514" y="13957"/>
                    <a:pt x="2627" y="14363"/>
                    <a:pt x="2710" y="14778"/>
                  </a:cubicBezTo>
                  <a:cubicBezTo>
                    <a:pt x="3105" y="14269"/>
                    <a:pt x="3220" y="13574"/>
                    <a:pt x="2991" y="12981"/>
                  </a:cubicBezTo>
                  <a:cubicBezTo>
                    <a:pt x="2960" y="12898"/>
                    <a:pt x="2929" y="12795"/>
                    <a:pt x="3001" y="12732"/>
                  </a:cubicBezTo>
                  <a:cubicBezTo>
                    <a:pt x="3026" y="12711"/>
                    <a:pt x="3057" y="12704"/>
                    <a:pt x="3092" y="12704"/>
                  </a:cubicBezTo>
                  <a:cubicBezTo>
                    <a:pt x="3151" y="12704"/>
                    <a:pt x="3219" y="12723"/>
                    <a:pt x="3286" y="12723"/>
                  </a:cubicBezTo>
                  <a:cubicBezTo>
                    <a:pt x="3295" y="12723"/>
                    <a:pt x="3304" y="12723"/>
                    <a:pt x="3313" y="12722"/>
                  </a:cubicBezTo>
                  <a:cubicBezTo>
                    <a:pt x="3437" y="12712"/>
                    <a:pt x="3520" y="12587"/>
                    <a:pt x="3510" y="12462"/>
                  </a:cubicBezTo>
                  <a:cubicBezTo>
                    <a:pt x="3510" y="12349"/>
                    <a:pt x="3437" y="12234"/>
                    <a:pt x="3365" y="12141"/>
                  </a:cubicBezTo>
                  <a:cubicBezTo>
                    <a:pt x="2597" y="11020"/>
                    <a:pt x="1849" y="10137"/>
                    <a:pt x="2700" y="8849"/>
                  </a:cubicBezTo>
                  <a:cubicBezTo>
                    <a:pt x="3500" y="7645"/>
                    <a:pt x="4600" y="6451"/>
                    <a:pt x="6085" y="6378"/>
                  </a:cubicBezTo>
                  <a:cubicBezTo>
                    <a:pt x="6144" y="6375"/>
                    <a:pt x="6202" y="6374"/>
                    <a:pt x="6260" y="6374"/>
                  </a:cubicBezTo>
                  <a:cubicBezTo>
                    <a:pt x="7330" y="6374"/>
                    <a:pt x="8390" y="6845"/>
                    <a:pt x="9456" y="6845"/>
                  </a:cubicBezTo>
                  <a:cubicBezTo>
                    <a:pt x="9758" y="6845"/>
                    <a:pt x="10060" y="6807"/>
                    <a:pt x="10363" y="6710"/>
                  </a:cubicBezTo>
                  <a:cubicBezTo>
                    <a:pt x="11173" y="6451"/>
                    <a:pt x="11826" y="5766"/>
                    <a:pt x="12668" y="5662"/>
                  </a:cubicBezTo>
                  <a:cubicBezTo>
                    <a:pt x="12791" y="5646"/>
                    <a:pt x="12909" y="5639"/>
                    <a:pt x="13022" y="5639"/>
                  </a:cubicBezTo>
                  <a:cubicBezTo>
                    <a:pt x="15105" y="5639"/>
                    <a:pt x="15643" y="8165"/>
                    <a:pt x="15938" y="9711"/>
                  </a:cubicBezTo>
                  <a:cubicBezTo>
                    <a:pt x="16042" y="10261"/>
                    <a:pt x="16125" y="10822"/>
                    <a:pt x="16187" y="11383"/>
                  </a:cubicBezTo>
                  <a:cubicBezTo>
                    <a:pt x="16323" y="10967"/>
                    <a:pt x="16457" y="10542"/>
                    <a:pt x="16561" y="10116"/>
                  </a:cubicBezTo>
                  <a:cubicBezTo>
                    <a:pt x="16623" y="9857"/>
                    <a:pt x="16676" y="9587"/>
                    <a:pt x="16623" y="9317"/>
                  </a:cubicBezTo>
                  <a:cubicBezTo>
                    <a:pt x="16603" y="9181"/>
                    <a:pt x="16530" y="9109"/>
                    <a:pt x="16644" y="9026"/>
                  </a:cubicBezTo>
                  <a:cubicBezTo>
                    <a:pt x="16714" y="8964"/>
                    <a:pt x="16858" y="8948"/>
                    <a:pt x="16974" y="8948"/>
                  </a:cubicBezTo>
                  <a:cubicBezTo>
                    <a:pt x="17014" y="8948"/>
                    <a:pt x="17051" y="8950"/>
                    <a:pt x="17080" y="8953"/>
                  </a:cubicBezTo>
                  <a:cubicBezTo>
                    <a:pt x="16904" y="8413"/>
                    <a:pt x="16519" y="7956"/>
                    <a:pt x="16032" y="7697"/>
                  </a:cubicBezTo>
                  <a:cubicBezTo>
                    <a:pt x="15460" y="7396"/>
                    <a:pt x="16250" y="6410"/>
                    <a:pt x="16540" y="6140"/>
                  </a:cubicBezTo>
                  <a:cubicBezTo>
                    <a:pt x="16904" y="5807"/>
                    <a:pt x="17329" y="5517"/>
                    <a:pt x="17579" y="5081"/>
                  </a:cubicBezTo>
                  <a:cubicBezTo>
                    <a:pt x="17682" y="4914"/>
                    <a:pt x="17745" y="4707"/>
                    <a:pt x="17693" y="4520"/>
                  </a:cubicBezTo>
                  <a:cubicBezTo>
                    <a:pt x="17652" y="4395"/>
                    <a:pt x="17558" y="4301"/>
                    <a:pt x="17465" y="4229"/>
                  </a:cubicBezTo>
                  <a:cubicBezTo>
                    <a:pt x="17122" y="3980"/>
                    <a:pt x="16665" y="4011"/>
                    <a:pt x="16250" y="3990"/>
                  </a:cubicBezTo>
                  <a:cubicBezTo>
                    <a:pt x="15834" y="3959"/>
                    <a:pt x="15347" y="3803"/>
                    <a:pt x="15222" y="3399"/>
                  </a:cubicBezTo>
                  <a:cubicBezTo>
                    <a:pt x="16000" y="3212"/>
                    <a:pt x="16800" y="2827"/>
                    <a:pt x="17132" y="2090"/>
                  </a:cubicBezTo>
                  <a:cubicBezTo>
                    <a:pt x="17246" y="1830"/>
                    <a:pt x="17257" y="1447"/>
                    <a:pt x="17008" y="1311"/>
                  </a:cubicBezTo>
                  <a:cubicBezTo>
                    <a:pt x="16948" y="1280"/>
                    <a:pt x="16886" y="1267"/>
                    <a:pt x="16824" y="1267"/>
                  </a:cubicBezTo>
                  <a:cubicBezTo>
                    <a:pt x="16636" y="1267"/>
                    <a:pt x="16439" y="1384"/>
                    <a:pt x="16260" y="1477"/>
                  </a:cubicBezTo>
                  <a:cubicBezTo>
                    <a:pt x="15876" y="1687"/>
                    <a:pt x="15446" y="1798"/>
                    <a:pt x="15016" y="1798"/>
                  </a:cubicBezTo>
                  <a:cubicBezTo>
                    <a:pt x="14806" y="1798"/>
                    <a:pt x="14596" y="1771"/>
                    <a:pt x="14391" y="1717"/>
                  </a:cubicBezTo>
                  <a:cubicBezTo>
                    <a:pt x="14205" y="1675"/>
                    <a:pt x="14007" y="1581"/>
                    <a:pt x="13955" y="1405"/>
                  </a:cubicBezTo>
                  <a:cubicBezTo>
                    <a:pt x="13924" y="1301"/>
                    <a:pt x="13945" y="1197"/>
                    <a:pt x="13914" y="1104"/>
                  </a:cubicBezTo>
                  <a:cubicBezTo>
                    <a:pt x="13872" y="958"/>
                    <a:pt x="13748" y="854"/>
                    <a:pt x="13612" y="782"/>
                  </a:cubicBezTo>
                  <a:cubicBezTo>
                    <a:pt x="13335" y="628"/>
                    <a:pt x="13028" y="566"/>
                    <a:pt x="12712" y="566"/>
                  </a:cubicBezTo>
                  <a:cubicBezTo>
                    <a:pt x="12260" y="566"/>
                    <a:pt x="11792" y="694"/>
                    <a:pt x="11370" y="865"/>
                  </a:cubicBezTo>
                  <a:cubicBezTo>
                    <a:pt x="10643" y="1156"/>
                    <a:pt x="9958" y="1571"/>
                    <a:pt x="9189" y="1696"/>
                  </a:cubicBezTo>
                  <a:cubicBezTo>
                    <a:pt x="9532" y="1436"/>
                    <a:pt x="9771" y="1052"/>
                    <a:pt x="9865" y="637"/>
                  </a:cubicBezTo>
                  <a:cubicBezTo>
                    <a:pt x="9895" y="491"/>
                    <a:pt x="9916" y="335"/>
                    <a:pt x="9844" y="211"/>
                  </a:cubicBezTo>
                  <a:cubicBezTo>
                    <a:pt x="9771" y="66"/>
                    <a:pt x="9617" y="1"/>
                    <a:pt x="9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2"/>
            <p:cNvSpPr/>
            <p:nvPr/>
          </p:nvSpPr>
          <p:spPr>
            <a:xfrm>
              <a:off x="2557875" y="519700"/>
              <a:ext cx="23625" cy="30500"/>
            </a:xfrm>
            <a:custGeom>
              <a:avLst/>
              <a:gdLst/>
              <a:ahLst/>
              <a:cxnLst/>
              <a:rect l="l" t="t" r="r" b="b"/>
              <a:pathLst>
                <a:path w="945" h="1220" extrusionOk="0">
                  <a:moveTo>
                    <a:pt x="446" y="0"/>
                  </a:moveTo>
                  <a:cubicBezTo>
                    <a:pt x="432" y="0"/>
                    <a:pt x="419" y="1"/>
                    <a:pt x="405" y="3"/>
                  </a:cubicBezTo>
                  <a:cubicBezTo>
                    <a:pt x="156" y="33"/>
                    <a:pt x="1" y="335"/>
                    <a:pt x="31" y="667"/>
                  </a:cubicBezTo>
                  <a:cubicBezTo>
                    <a:pt x="70" y="980"/>
                    <a:pt x="276" y="1220"/>
                    <a:pt x="499" y="1220"/>
                  </a:cubicBezTo>
                  <a:cubicBezTo>
                    <a:pt x="513" y="1220"/>
                    <a:pt x="527" y="1219"/>
                    <a:pt x="540" y="1217"/>
                  </a:cubicBezTo>
                  <a:cubicBezTo>
                    <a:pt x="779" y="1186"/>
                    <a:pt x="945" y="896"/>
                    <a:pt x="903" y="553"/>
                  </a:cubicBezTo>
                  <a:cubicBezTo>
                    <a:pt x="874" y="239"/>
                    <a:pt x="670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2"/>
            <p:cNvSpPr/>
            <p:nvPr/>
          </p:nvSpPr>
          <p:spPr>
            <a:xfrm>
              <a:off x="2721400" y="496050"/>
              <a:ext cx="23650" cy="30500"/>
            </a:xfrm>
            <a:custGeom>
              <a:avLst/>
              <a:gdLst/>
              <a:ahLst/>
              <a:cxnLst/>
              <a:rect l="l" t="t" r="r" b="b"/>
              <a:pathLst>
                <a:path w="946" h="1220" extrusionOk="0">
                  <a:moveTo>
                    <a:pt x="445" y="1"/>
                  </a:moveTo>
                  <a:cubicBezTo>
                    <a:pt x="432" y="1"/>
                    <a:pt x="419" y="2"/>
                    <a:pt x="405" y="3"/>
                  </a:cubicBezTo>
                  <a:cubicBezTo>
                    <a:pt x="167" y="35"/>
                    <a:pt x="1" y="326"/>
                    <a:pt x="42" y="668"/>
                  </a:cubicBezTo>
                  <a:cubicBezTo>
                    <a:pt x="72" y="987"/>
                    <a:pt x="283" y="1220"/>
                    <a:pt x="512" y="1220"/>
                  </a:cubicBezTo>
                  <a:cubicBezTo>
                    <a:pt x="521" y="1220"/>
                    <a:pt x="531" y="1220"/>
                    <a:pt x="541" y="1219"/>
                  </a:cubicBezTo>
                  <a:cubicBezTo>
                    <a:pt x="779" y="1187"/>
                    <a:pt x="945" y="886"/>
                    <a:pt x="914" y="554"/>
                  </a:cubicBezTo>
                  <a:cubicBezTo>
                    <a:pt x="875" y="241"/>
                    <a:pt x="669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2"/>
            <p:cNvSpPr/>
            <p:nvPr/>
          </p:nvSpPr>
          <p:spPr>
            <a:xfrm>
              <a:off x="2667150" y="545950"/>
              <a:ext cx="21050" cy="55925"/>
            </a:xfrm>
            <a:custGeom>
              <a:avLst/>
              <a:gdLst/>
              <a:ahLst/>
              <a:cxnLst/>
              <a:rect l="l" t="t" r="r" b="b"/>
              <a:pathLst>
                <a:path w="842" h="2237" extrusionOk="0">
                  <a:moveTo>
                    <a:pt x="32" y="1"/>
                  </a:moveTo>
                  <a:cubicBezTo>
                    <a:pt x="0" y="116"/>
                    <a:pt x="0" y="229"/>
                    <a:pt x="21" y="344"/>
                  </a:cubicBezTo>
                  <a:cubicBezTo>
                    <a:pt x="42" y="448"/>
                    <a:pt x="83" y="562"/>
                    <a:pt x="136" y="665"/>
                  </a:cubicBezTo>
                  <a:cubicBezTo>
                    <a:pt x="156" y="707"/>
                    <a:pt x="187" y="759"/>
                    <a:pt x="219" y="811"/>
                  </a:cubicBezTo>
                  <a:cubicBezTo>
                    <a:pt x="239" y="852"/>
                    <a:pt x="270" y="905"/>
                    <a:pt x="302" y="946"/>
                  </a:cubicBezTo>
                  <a:cubicBezTo>
                    <a:pt x="353" y="1039"/>
                    <a:pt x="416" y="1122"/>
                    <a:pt x="457" y="1216"/>
                  </a:cubicBezTo>
                  <a:cubicBezTo>
                    <a:pt x="561" y="1382"/>
                    <a:pt x="634" y="1569"/>
                    <a:pt x="623" y="1756"/>
                  </a:cubicBezTo>
                  <a:cubicBezTo>
                    <a:pt x="623" y="1849"/>
                    <a:pt x="602" y="1943"/>
                    <a:pt x="551" y="2026"/>
                  </a:cubicBezTo>
                  <a:cubicBezTo>
                    <a:pt x="509" y="2109"/>
                    <a:pt x="436" y="2192"/>
                    <a:pt x="333" y="2234"/>
                  </a:cubicBezTo>
                  <a:cubicBezTo>
                    <a:pt x="344" y="2235"/>
                    <a:pt x="354" y="2236"/>
                    <a:pt x="365" y="2236"/>
                  </a:cubicBezTo>
                  <a:cubicBezTo>
                    <a:pt x="413" y="2236"/>
                    <a:pt x="456" y="2219"/>
                    <a:pt x="499" y="2202"/>
                  </a:cubicBezTo>
                  <a:cubicBezTo>
                    <a:pt x="561" y="2181"/>
                    <a:pt x="602" y="2140"/>
                    <a:pt x="644" y="2098"/>
                  </a:cubicBezTo>
                  <a:cubicBezTo>
                    <a:pt x="738" y="2015"/>
                    <a:pt x="789" y="1901"/>
                    <a:pt x="821" y="1777"/>
                  </a:cubicBezTo>
                  <a:cubicBezTo>
                    <a:pt x="842" y="1662"/>
                    <a:pt x="831" y="1538"/>
                    <a:pt x="800" y="1424"/>
                  </a:cubicBezTo>
                  <a:cubicBezTo>
                    <a:pt x="779" y="1299"/>
                    <a:pt x="727" y="1195"/>
                    <a:pt x="676" y="1092"/>
                  </a:cubicBezTo>
                  <a:cubicBezTo>
                    <a:pt x="613" y="998"/>
                    <a:pt x="551" y="905"/>
                    <a:pt x="489" y="822"/>
                  </a:cubicBezTo>
                  <a:cubicBezTo>
                    <a:pt x="457" y="769"/>
                    <a:pt x="426" y="728"/>
                    <a:pt x="395" y="686"/>
                  </a:cubicBezTo>
                  <a:lnTo>
                    <a:pt x="302" y="562"/>
                  </a:lnTo>
                  <a:cubicBezTo>
                    <a:pt x="239" y="479"/>
                    <a:pt x="187" y="396"/>
                    <a:pt x="136" y="302"/>
                  </a:cubicBezTo>
                  <a:cubicBezTo>
                    <a:pt x="94" y="209"/>
                    <a:pt x="53" y="116"/>
                    <a:pt x="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2"/>
            <p:cNvSpPr/>
            <p:nvPr/>
          </p:nvSpPr>
          <p:spPr>
            <a:xfrm>
              <a:off x="2701925" y="443950"/>
              <a:ext cx="57650" cy="31950"/>
            </a:xfrm>
            <a:custGeom>
              <a:avLst/>
              <a:gdLst/>
              <a:ahLst/>
              <a:cxnLst/>
              <a:rect l="l" t="t" r="r" b="b"/>
              <a:pathLst>
                <a:path w="2306" h="1278" extrusionOk="0">
                  <a:moveTo>
                    <a:pt x="1091" y="1"/>
                  </a:moveTo>
                  <a:cubicBezTo>
                    <a:pt x="1039" y="1"/>
                    <a:pt x="997" y="1"/>
                    <a:pt x="956" y="11"/>
                  </a:cubicBezTo>
                  <a:cubicBezTo>
                    <a:pt x="873" y="22"/>
                    <a:pt x="790" y="42"/>
                    <a:pt x="717" y="84"/>
                  </a:cubicBezTo>
                  <a:cubicBezTo>
                    <a:pt x="572" y="146"/>
                    <a:pt x="437" y="239"/>
                    <a:pt x="333" y="354"/>
                  </a:cubicBezTo>
                  <a:cubicBezTo>
                    <a:pt x="229" y="458"/>
                    <a:pt x="146" y="582"/>
                    <a:pt x="94" y="717"/>
                  </a:cubicBezTo>
                  <a:cubicBezTo>
                    <a:pt x="63" y="790"/>
                    <a:pt x="42" y="852"/>
                    <a:pt x="21" y="925"/>
                  </a:cubicBezTo>
                  <a:cubicBezTo>
                    <a:pt x="11" y="998"/>
                    <a:pt x="1" y="1070"/>
                    <a:pt x="1" y="1132"/>
                  </a:cubicBezTo>
                  <a:lnTo>
                    <a:pt x="146" y="987"/>
                  </a:lnTo>
                  <a:cubicBezTo>
                    <a:pt x="187" y="945"/>
                    <a:pt x="240" y="894"/>
                    <a:pt x="291" y="852"/>
                  </a:cubicBezTo>
                  <a:cubicBezTo>
                    <a:pt x="385" y="769"/>
                    <a:pt x="478" y="696"/>
                    <a:pt x="582" y="645"/>
                  </a:cubicBezTo>
                  <a:cubicBezTo>
                    <a:pt x="676" y="582"/>
                    <a:pt x="780" y="541"/>
                    <a:pt x="873" y="509"/>
                  </a:cubicBezTo>
                  <a:cubicBezTo>
                    <a:pt x="949" y="494"/>
                    <a:pt x="1020" y="485"/>
                    <a:pt x="1089" y="485"/>
                  </a:cubicBezTo>
                  <a:cubicBezTo>
                    <a:pt x="1114" y="485"/>
                    <a:pt x="1139" y="486"/>
                    <a:pt x="1163" y="489"/>
                  </a:cubicBezTo>
                  <a:cubicBezTo>
                    <a:pt x="1257" y="499"/>
                    <a:pt x="1350" y="530"/>
                    <a:pt x="1454" y="572"/>
                  </a:cubicBezTo>
                  <a:cubicBezTo>
                    <a:pt x="1496" y="592"/>
                    <a:pt x="1548" y="624"/>
                    <a:pt x="1599" y="655"/>
                  </a:cubicBezTo>
                  <a:cubicBezTo>
                    <a:pt x="1610" y="655"/>
                    <a:pt x="1620" y="665"/>
                    <a:pt x="1641" y="675"/>
                  </a:cubicBezTo>
                  <a:cubicBezTo>
                    <a:pt x="1652" y="675"/>
                    <a:pt x="1662" y="686"/>
                    <a:pt x="1673" y="696"/>
                  </a:cubicBezTo>
                  <a:lnTo>
                    <a:pt x="1714" y="717"/>
                  </a:lnTo>
                  <a:lnTo>
                    <a:pt x="1745" y="749"/>
                  </a:lnTo>
                  <a:cubicBezTo>
                    <a:pt x="1797" y="779"/>
                    <a:pt x="1839" y="811"/>
                    <a:pt x="1890" y="852"/>
                  </a:cubicBezTo>
                  <a:cubicBezTo>
                    <a:pt x="1932" y="894"/>
                    <a:pt x="1984" y="935"/>
                    <a:pt x="2026" y="977"/>
                  </a:cubicBezTo>
                  <a:cubicBezTo>
                    <a:pt x="2067" y="1018"/>
                    <a:pt x="2119" y="1070"/>
                    <a:pt x="2160" y="1122"/>
                  </a:cubicBezTo>
                  <a:cubicBezTo>
                    <a:pt x="2202" y="1164"/>
                    <a:pt x="2243" y="1226"/>
                    <a:pt x="2296" y="1278"/>
                  </a:cubicBezTo>
                  <a:cubicBezTo>
                    <a:pt x="2306" y="1132"/>
                    <a:pt x="2275" y="987"/>
                    <a:pt x="2233" y="852"/>
                  </a:cubicBezTo>
                  <a:cubicBezTo>
                    <a:pt x="2181" y="717"/>
                    <a:pt x="2109" y="582"/>
                    <a:pt x="2015" y="468"/>
                  </a:cubicBezTo>
                  <a:cubicBezTo>
                    <a:pt x="1963" y="416"/>
                    <a:pt x="1911" y="354"/>
                    <a:pt x="1859" y="302"/>
                  </a:cubicBezTo>
                  <a:cubicBezTo>
                    <a:pt x="1839" y="292"/>
                    <a:pt x="1828" y="281"/>
                    <a:pt x="1818" y="271"/>
                  </a:cubicBezTo>
                  <a:cubicBezTo>
                    <a:pt x="1797" y="260"/>
                    <a:pt x="1786" y="250"/>
                    <a:pt x="1766" y="229"/>
                  </a:cubicBezTo>
                  <a:lnTo>
                    <a:pt x="1673" y="167"/>
                  </a:lnTo>
                  <a:cubicBezTo>
                    <a:pt x="1610" y="126"/>
                    <a:pt x="1537" y="94"/>
                    <a:pt x="1454" y="63"/>
                  </a:cubicBezTo>
                  <a:cubicBezTo>
                    <a:pt x="1382" y="32"/>
                    <a:pt x="1299" y="11"/>
                    <a:pt x="1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2"/>
            <p:cNvSpPr/>
            <p:nvPr/>
          </p:nvSpPr>
          <p:spPr>
            <a:xfrm>
              <a:off x="2522825" y="469075"/>
              <a:ext cx="72450" cy="47325"/>
            </a:xfrm>
            <a:custGeom>
              <a:avLst/>
              <a:gdLst/>
              <a:ahLst/>
              <a:cxnLst/>
              <a:rect l="l" t="t" r="r" b="b"/>
              <a:pathLst>
                <a:path w="2898" h="1893" extrusionOk="0">
                  <a:moveTo>
                    <a:pt x="1600" y="1"/>
                  </a:moveTo>
                  <a:cubicBezTo>
                    <a:pt x="1424" y="1"/>
                    <a:pt x="1244" y="32"/>
                    <a:pt x="1080" y="97"/>
                  </a:cubicBezTo>
                  <a:cubicBezTo>
                    <a:pt x="893" y="169"/>
                    <a:pt x="727" y="273"/>
                    <a:pt x="582" y="397"/>
                  </a:cubicBezTo>
                  <a:cubicBezTo>
                    <a:pt x="437" y="533"/>
                    <a:pt x="323" y="678"/>
                    <a:pt x="229" y="844"/>
                  </a:cubicBezTo>
                  <a:cubicBezTo>
                    <a:pt x="136" y="1010"/>
                    <a:pt x="74" y="1176"/>
                    <a:pt x="32" y="1352"/>
                  </a:cubicBezTo>
                  <a:cubicBezTo>
                    <a:pt x="21" y="1446"/>
                    <a:pt x="11" y="1539"/>
                    <a:pt x="0" y="1622"/>
                  </a:cubicBezTo>
                  <a:cubicBezTo>
                    <a:pt x="0" y="1716"/>
                    <a:pt x="0" y="1799"/>
                    <a:pt x="21" y="1892"/>
                  </a:cubicBezTo>
                  <a:cubicBezTo>
                    <a:pt x="63" y="1809"/>
                    <a:pt x="94" y="1737"/>
                    <a:pt x="136" y="1664"/>
                  </a:cubicBezTo>
                  <a:cubicBezTo>
                    <a:pt x="177" y="1581"/>
                    <a:pt x="219" y="1509"/>
                    <a:pt x="260" y="1446"/>
                  </a:cubicBezTo>
                  <a:cubicBezTo>
                    <a:pt x="343" y="1301"/>
                    <a:pt x="437" y="1176"/>
                    <a:pt x="540" y="1062"/>
                  </a:cubicBezTo>
                  <a:cubicBezTo>
                    <a:pt x="748" y="833"/>
                    <a:pt x="987" y="646"/>
                    <a:pt x="1257" y="553"/>
                  </a:cubicBezTo>
                  <a:cubicBezTo>
                    <a:pt x="1412" y="491"/>
                    <a:pt x="1577" y="463"/>
                    <a:pt x="1748" y="463"/>
                  </a:cubicBezTo>
                  <a:cubicBezTo>
                    <a:pt x="1863" y="463"/>
                    <a:pt x="1980" y="476"/>
                    <a:pt x="2098" y="501"/>
                  </a:cubicBezTo>
                  <a:cubicBezTo>
                    <a:pt x="2243" y="533"/>
                    <a:pt x="2388" y="595"/>
                    <a:pt x="2524" y="667"/>
                  </a:cubicBezTo>
                  <a:cubicBezTo>
                    <a:pt x="2586" y="709"/>
                    <a:pt x="2658" y="750"/>
                    <a:pt x="2721" y="813"/>
                  </a:cubicBezTo>
                  <a:cubicBezTo>
                    <a:pt x="2783" y="865"/>
                    <a:pt x="2835" y="927"/>
                    <a:pt x="2898" y="989"/>
                  </a:cubicBezTo>
                  <a:cubicBezTo>
                    <a:pt x="2887" y="906"/>
                    <a:pt x="2866" y="813"/>
                    <a:pt x="2825" y="729"/>
                  </a:cubicBezTo>
                  <a:cubicBezTo>
                    <a:pt x="2794" y="646"/>
                    <a:pt x="2741" y="563"/>
                    <a:pt x="2679" y="491"/>
                  </a:cubicBezTo>
                  <a:cubicBezTo>
                    <a:pt x="2565" y="346"/>
                    <a:pt x="2409" y="231"/>
                    <a:pt x="2233" y="148"/>
                  </a:cubicBezTo>
                  <a:cubicBezTo>
                    <a:pt x="2056" y="65"/>
                    <a:pt x="1859" y="13"/>
                    <a:pt x="1672" y="3"/>
                  </a:cubicBezTo>
                  <a:cubicBezTo>
                    <a:pt x="1648" y="1"/>
                    <a:pt x="1624" y="1"/>
                    <a:pt x="1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2"/>
            <p:cNvSpPr/>
            <p:nvPr/>
          </p:nvSpPr>
          <p:spPr>
            <a:xfrm>
              <a:off x="2647425" y="632150"/>
              <a:ext cx="63625" cy="42850"/>
            </a:xfrm>
            <a:custGeom>
              <a:avLst/>
              <a:gdLst/>
              <a:ahLst/>
              <a:cxnLst/>
              <a:rect l="l" t="t" r="r" b="b"/>
              <a:pathLst>
                <a:path w="2545" h="1714" extrusionOk="0">
                  <a:moveTo>
                    <a:pt x="2544" y="0"/>
                  </a:moveTo>
                  <a:cubicBezTo>
                    <a:pt x="2503" y="21"/>
                    <a:pt x="2482" y="42"/>
                    <a:pt x="2450" y="62"/>
                  </a:cubicBezTo>
                  <a:cubicBezTo>
                    <a:pt x="2420" y="94"/>
                    <a:pt x="2388" y="115"/>
                    <a:pt x="2357" y="135"/>
                  </a:cubicBezTo>
                  <a:lnTo>
                    <a:pt x="2274" y="218"/>
                  </a:lnTo>
                  <a:cubicBezTo>
                    <a:pt x="2243" y="239"/>
                    <a:pt x="2222" y="260"/>
                    <a:pt x="2191" y="291"/>
                  </a:cubicBezTo>
                  <a:cubicBezTo>
                    <a:pt x="2077" y="395"/>
                    <a:pt x="1973" y="488"/>
                    <a:pt x="1869" y="592"/>
                  </a:cubicBezTo>
                  <a:cubicBezTo>
                    <a:pt x="1713" y="749"/>
                    <a:pt x="1563" y="911"/>
                    <a:pt x="1414" y="1070"/>
                  </a:cubicBezTo>
                  <a:lnTo>
                    <a:pt x="1414" y="1070"/>
                  </a:lnTo>
                  <a:cubicBezTo>
                    <a:pt x="1228" y="943"/>
                    <a:pt x="1035" y="827"/>
                    <a:pt x="831" y="717"/>
                  </a:cubicBezTo>
                  <a:cubicBezTo>
                    <a:pt x="706" y="644"/>
                    <a:pt x="572" y="581"/>
                    <a:pt x="426" y="519"/>
                  </a:cubicBezTo>
                  <a:cubicBezTo>
                    <a:pt x="364" y="488"/>
                    <a:pt x="291" y="457"/>
                    <a:pt x="219" y="436"/>
                  </a:cubicBezTo>
                  <a:cubicBezTo>
                    <a:pt x="146" y="405"/>
                    <a:pt x="73" y="374"/>
                    <a:pt x="0" y="353"/>
                  </a:cubicBezTo>
                  <a:lnTo>
                    <a:pt x="0" y="353"/>
                  </a:lnTo>
                  <a:cubicBezTo>
                    <a:pt x="42" y="426"/>
                    <a:pt x="94" y="488"/>
                    <a:pt x="136" y="540"/>
                  </a:cubicBezTo>
                  <a:cubicBezTo>
                    <a:pt x="187" y="602"/>
                    <a:pt x="239" y="655"/>
                    <a:pt x="291" y="717"/>
                  </a:cubicBezTo>
                  <a:cubicBezTo>
                    <a:pt x="395" y="821"/>
                    <a:pt x="499" y="934"/>
                    <a:pt x="613" y="1028"/>
                  </a:cubicBezTo>
                  <a:cubicBezTo>
                    <a:pt x="831" y="1236"/>
                    <a:pt x="1070" y="1423"/>
                    <a:pt x="1308" y="1589"/>
                  </a:cubicBezTo>
                  <a:lnTo>
                    <a:pt x="1485" y="1714"/>
                  </a:lnTo>
                  <a:lnTo>
                    <a:pt x="1631" y="1557"/>
                  </a:lnTo>
                  <a:cubicBezTo>
                    <a:pt x="1828" y="1329"/>
                    <a:pt x="2014" y="1091"/>
                    <a:pt x="2171" y="831"/>
                  </a:cubicBezTo>
                  <a:cubicBezTo>
                    <a:pt x="2243" y="706"/>
                    <a:pt x="2316" y="572"/>
                    <a:pt x="2378" y="426"/>
                  </a:cubicBezTo>
                  <a:cubicBezTo>
                    <a:pt x="2409" y="364"/>
                    <a:pt x="2441" y="291"/>
                    <a:pt x="2471" y="218"/>
                  </a:cubicBezTo>
                  <a:cubicBezTo>
                    <a:pt x="2492" y="145"/>
                    <a:pt x="2524" y="73"/>
                    <a:pt x="25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1" name="Google Shape;1311;p62"/>
          <p:cNvGrpSpPr/>
          <p:nvPr/>
        </p:nvGrpSpPr>
        <p:grpSpPr>
          <a:xfrm>
            <a:off x="6985311" y="1682829"/>
            <a:ext cx="1587238" cy="2433315"/>
            <a:chOff x="4779525" y="2793850"/>
            <a:chExt cx="1727700" cy="2648650"/>
          </a:xfrm>
        </p:grpSpPr>
        <p:sp>
          <p:nvSpPr>
            <p:cNvPr id="1312" name="Google Shape;1312;p62"/>
            <p:cNvSpPr/>
            <p:nvPr/>
          </p:nvSpPr>
          <p:spPr>
            <a:xfrm>
              <a:off x="4779525" y="5267000"/>
              <a:ext cx="1727700" cy="175500"/>
            </a:xfrm>
            <a:custGeom>
              <a:avLst/>
              <a:gdLst/>
              <a:ahLst/>
              <a:cxnLst/>
              <a:rect l="l" t="t" r="r" b="b"/>
              <a:pathLst>
                <a:path w="69108" h="7020" extrusionOk="0">
                  <a:moveTo>
                    <a:pt x="22032" y="1"/>
                  </a:moveTo>
                  <a:cubicBezTo>
                    <a:pt x="15886" y="1"/>
                    <a:pt x="9760" y="208"/>
                    <a:pt x="3666" y="780"/>
                  </a:cubicBezTo>
                  <a:cubicBezTo>
                    <a:pt x="2233" y="904"/>
                    <a:pt x="540" y="1247"/>
                    <a:pt x="0" y="2586"/>
                  </a:cubicBezTo>
                  <a:cubicBezTo>
                    <a:pt x="1651" y="3572"/>
                    <a:pt x="3707" y="4123"/>
                    <a:pt x="5898" y="4403"/>
                  </a:cubicBezTo>
                  <a:cubicBezTo>
                    <a:pt x="7528" y="4621"/>
                    <a:pt x="9231" y="4684"/>
                    <a:pt x="10892" y="4684"/>
                  </a:cubicBezTo>
                  <a:cubicBezTo>
                    <a:pt x="13093" y="4684"/>
                    <a:pt x="15232" y="4569"/>
                    <a:pt x="17039" y="4497"/>
                  </a:cubicBezTo>
                  <a:cubicBezTo>
                    <a:pt x="18908" y="4424"/>
                    <a:pt x="20787" y="4248"/>
                    <a:pt x="22655" y="4248"/>
                  </a:cubicBezTo>
                  <a:lnTo>
                    <a:pt x="22925" y="4248"/>
                  </a:lnTo>
                  <a:cubicBezTo>
                    <a:pt x="23112" y="4248"/>
                    <a:pt x="23331" y="4237"/>
                    <a:pt x="23569" y="4216"/>
                  </a:cubicBezTo>
                  <a:cubicBezTo>
                    <a:pt x="23818" y="4206"/>
                    <a:pt x="24067" y="4185"/>
                    <a:pt x="24317" y="4185"/>
                  </a:cubicBezTo>
                  <a:cubicBezTo>
                    <a:pt x="24701" y="4185"/>
                    <a:pt x="25064" y="4227"/>
                    <a:pt x="25324" y="4362"/>
                  </a:cubicBezTo>
                  <a:cubicBezTo>
                    <a:pt x="25802" y="4611"/>
                    <a:pt x="25656" y="5379"/>
                    <a:pt x="25957" y="5545"/>
                  </a:cubicBezTo>
                  <a:cubicBezTo>
                    <a:pt x="28377" y="6874"/>
                    <a:pt x="31305" y="7019"/>
                    <a:pt x="34222" y="7019"/>
                  </a:cubicBezTo>
                  <a:cubicBezTo>
                    <a:pt x="34586" y="7019"/>
                    <a:pt x="34949" y="7019"/>
                    <a:pt x="35312" y="7010"/>
                  </a:cubicBezTo>
                  <a:cubicBezTo>
                    <a:pt x="46660" y="6936"/>
                    <a:pt x="57998" y="5732"/>
                    <a:pt x="69108" y="3427"/>
                  </a:cubicBezTo>
                  <a:cubicBezTo>
                    <a:pt x="68755" y="2130"/>
                    <a:pt x="67084" y="1818"/>
                    <a:pt x="65744" y="1766"/>
                  </a:cubicBezTo>
                  <a:cubicBezTo>
                    <a:pt x="51270" y="1195"/>
                    <a:pt x="36610" y="1"/>
                    <a:pt x="22032" y="1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2"/>
            <p:cNvSpPr/>
            <p:nvPr/>
          </p:nvSpPr>
          <p:spPr>
            <a:xfrm>
              <a:off x="5282325" y="3267700"/>
              <a:ext cx="193650" cy="470975"/>
            </a:xfrm>
            <a:custGeom>
              <a:avLst/>
              <a:gdLst/>
              <a:ahLst/>
              <a:cxnLst/>
              <a:rect l="l" t="t" r="r" b="b"/>
              <a:pathLst>
                <a:path w="7746" h="18839" extrusionOk="0">
                  <a:moveTo>
                    <a:pt x="7098" y="1"/>
                  </a:moveTo>
                  <a:cubicBezTo>
                    <a:pt x="6218" y="1"/>
                    <a:pt x="5637" y="938"/>
                    <a:pt x="5326" y="1760"/>
                  </a:cubicBezTo>
                  <a:cubicBezTo>
                    <a:pt x="3717" y="6131"/>
                    <a:pt x="3831" y="10730"/>
                    <a:pt x="3914" y="15371"/>
                  </a:cubicBezTo>
                  <a:cubicBezTo>
                    <a:pt x="3104" y="13835"/>
                    <a:pt x="2190" y="12360"/>
                    <a:pt x="1184" y="10948"/>
                  </a:cubicBezTo>
                  <a:cubicBezTo>
                    <a:pt x="893" y="10980"/>
                    <a:pt x="478" y="11021"/>
                    <a:pt x="280" y="11239"/>
                  </a:cubicBezTo>
                  <a:cubicBezTo>
                    <a:pt x="0" y="11550"/>
                    <a:pt x="125" y="12028"/>
                    <a:pt x="259" y="12412"/>
                  </a:cubicBezTo>
                  <a:cubicBezTo>
                    <a:pt x="986" y="14406"/>
                    <a:pt x="1931" y="16326"/>
                    <a:pt x="3073" y="18123"/>
                  </a:cubicBezTo>
                  <a:cubicBezTo>
                    <a:pt x="3309" y="18484"/>
                    <a:pt x="3774" y="18838"/>
                    <a:pt x="4185" y="18838"/>
                  </a:cubicBezTo>
                  <a:cubicBezTo>
                    <a:pt x="4318" y="18838"/>
                    <a:pt x="4446" y="18801"/>
                    <a:pt x="4558" y="18714"/>
                  </a:cubicBezTo>
                  <a:cubicBezTo>
                    <a:pt x="5005" y="18372"/>
                    <a:pt x="5160" y="17780"/>
                    <a:pt x="5275" y="17240"/>
                  </a:cubicBezTo>
                  <a:cubicBezTo>
                    <a:pt x="6489" y="11799"/>
                    <a:pt x="7714" y="6307"/>
                    <a:pt x="7746" y="731"/>
                  </a:cubicBezTo>
                  <a:cubicBezTo>
                    <a:pt x="7746" y="535"/>
                    <a:pt x="7746" y="306"/>
                    <a:pt x="7600" y="161"/>
                  </a:cubicBezTo>
                  <a:cubicBezTo>
                    <a:pt x="7496" y="57"/>
                    <a:pt x="7340" y="15"/>
                    <a:pt x="7195" y="5"/>
                  </a:cubicBezTo>
                  <a:cubicBezTo>
                    <a:pt x="7162" y="2"/>
                    <a:pt x="7130" y="1"/>
                    <a:pt x="7098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2"/>
            <p:cNvSpPr/>
            <p:nvPr/>
          </p:nvSpPr>
          <p:spPr>
            <a:xfrm>
              <a:off x="5324375" y="3799400"/>
              <a:ext cx="465675" cy="1066750"/>
            </a:xfrm>
            <a:custGeom>
              <a:avLst/>
              <a:gdLst/>
              <a:ahLst/>
              <a:cxnLst/>
              <a:rect l="l" t="t" r="r" b="b"/>
              <a:pathLst>
                <a:path w="18627" h="42670" extrusionOk="0">
                  <a:moveTo>
                    <a:pt x="18076" y="1"/>
                  </a:moveTo>
                  <a:cubicBezTo>
                    <a:pt x="15480" y="1166"/>
                    <a:pt x="12807" y="1878"/>
                    <a:pt x="10095" y="1878"/>
                  </a:cubicBezTo>
                  <a:cubicBezTo>
                    <a:pt x="8577" y="1878"/>
                    <a:pt x="7048" y="1655"/>
                    <a:pt x="5513" y="1163"/>
                  </a:cubicBezTo>
                  <a:cubicBezTo>
                    <a:pt x="4548" y="4154"/>
                    <a:pt x="3385" y="7134"/>
                    <a:pt x="2834" y="10228"/>
                  </a:cubicBezTo>
                  <a:cubicBezTo>
                    <a:pt x="2284" y="13332"/>
                    <a:pt x="1900" y="16458"/>
                    <a:pt x="1505" y="19582"/>
                  </a:cubicBezTo>
                  <a:cubicBezTo>
                    <a:pt x="737" y="25491"/>
                    <a:pt x="197" y="31430"/>
                    <a:pt x="145" y="37389"/>
                  </a:cubicBezTo>
                  <a:cubicBezTo>
                    <a:pt x="135" y="38313"/>
                    <a:pt x="0" y="40110"/>
                    <a:pt x="457" y="40961"/>
                  </a:cubicBezTo>
                  <a:cubicBezTo>
                    <a:pt x="801" y="41589"/>
                    <a:pt x="1412" y="41792"/>
                    <a:pt x="2074" y="41792"/>
                  </a:cubicBezTo>
                  <a:cubicBezTo>
                    <a:pt x="2770" y="41792"/>
                    <a:pt x="3522" y="41568"/>
                    <a:pt x="4080" y="41376"/>
                  </a:cubicBezTo>
                  <a:cubicBezTo>
                    <a:pt x="4308" y="41303"/>
                    <a:pt x="4548" y="41210"/>
                    <a:pt x="4714" y="41044"/>
                  </a:cubicBezTo>
                  <a:cubicBezTo>
                    <a:pt x="5077" y="40670"/>
                    <a:pt x="4963" y="40089"/>
                    <a:pt x="4859" y="39590"/>
                  </a:cubicBezTo>
                  <a:cubicBezTo>
                    <a:pt x="4433" y="37680"/>
                    <a:pt x="4382" y="35697"/>
                    <a:pt x="4703" y="33776"/>
                  </a:cubicBezTo>
                  <a:cubicBezTo>
                    <a:pt x="4848" y="32852"/>
                    <a:pt x="5088" y="31938"/>
                    <a:pt x="5077" y="31004"/>
                  </a:cubicBezTo>
                  <a:cubicBezTo>
                    <a:pt x="5067" y="30256"/>
                    <a:pt x="4901" y="29508"/>
                    <a:pt x="4901" y="28761"/>
                  </a:cubicBezTo>
                  <a:cubicBezTo>
                    <a:pt x="4901" y="27609"/>
                    <a:pt x="5295" y="26497"/>
                    <a:pt x="5617" y="25397"/>
                  </a:cubicBezTo>
                  <a:cubicBezTo>
                    <a:pt x="6749" y="21504"/>
                    <a:pt x="6883" y="17568"/>
                    <a:pt x="7548" y="13634"/>
                  </a:cubicBezTo>
                  <a:cubicBezTo>
                    <a:pt x="7673" y="12928"/>
                    <a:pt x="7797" y="12211"/>
                    <a:pt x="8088" y="11546"/>
                  </a:cubicBezTo>
                  <a:cubicBezTo>
                    <a:pt x="8379" y="10893"/>
                    <a:pt x="8867" y="10280"/>
                    <a:pt x="9541" y="9979"/>
                  </a:cubicBezTo>
                  <a:cubicBezTo>
                    <a:pt x="9902" y="9816"/>
                    <a:pt x="10218" y="9742"/>
                    <a:pt x="10496" y="9742"/>
                  </a:cubicBezTo>
                  <a:cubicBezTo>
                    <a:pt x="12983" y="9742"/>
                    <a:pt x="12384" y="15676"/>
                    <a:pt x="12366" y="17143"/>
                  </a:cubicBezTo>
                  <a:cubicBezTo>
                    <a:pt x="12335" y="19926"/>
                    <a:pt x="12086" y="22708"/>
                    <a:pt x="11929" y="25480"/>
                  </a:cubicBezTo>
                  <a:cubicBezTo>
                    <a:pt x="11597" y="31097"/>
                    <a:pt x="11130" y="36714"/>
                    <a:pt x="10517" y="42311"/>
                  </a:cubicBezTo>
                  <a:cubicBezTo>
                    <a:pt x="11805" y="42425"/>
                    <a:pt x="13103" y="42539"/>
                    <a:pt x="14391" y="42643"/>
                  </a:cubicBezTo>
                  <a:cubicBezTo>
                    <a:pt x="14518" y="42658"/>
                    <a:pt x="14649" y="42670"/>
                    <a:pt x="14779" y="42670"/>
                  </a:cubicBezTo>
                  <a:cubicBezTo>
                    <a:pt x="15018" y="42670"/>
                    <a:pt x="15250" y="42629"/>
                    <a:pt x="15439" y="42487"/>
                  </a:cubicBezTo>
                  <a:cubicBezTo>
                    <a:pt x="15730" y="42248"/>
                    <a:pt x="15792" y="41843"/>
                    <a:pt x="15823" y="41480"/>
                  </a:cubicBezTo>
                  <a:cubicBezTo>
                    <a:pt x="16488" y="34596"/>
                    <a:pt x="17734" y="27775"/>
                    <a:pt x="18315" y="20891"/>
                  </a:cubicBezTo>
                  <a:cubicBezTo>
                    <a:pt x="18627" y="17184"/>
                    <a:pt x="18523" y="13530"/>
                    <a:pt x="18367" y="9864"/>
                  </a:cubicBezTo>
                  <a:cubicBezTo>
                    <a:pt x="18221" y="6583"/>
                    <a:pt x="18045" y="3313"/>
                    <a:pt x="180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2"/>
            <p:cNvSpPr/>
            <p:nvPr/>
          </p:nvSpPr>
          <p:spPr>
            <a:xfrm>
              <a:off x="5529425" y="3872350"/>
              <a:ext cx="90075" cy="189000"/>
            </a:xfrm>
            <a:custGeom>
              <a:avLst/>
              <a:gdLst/>
              <a:ahLst/>
              <a:cxnLst/>
              <a:rect l="l" t="t" r="r" b="b"/>
              <a:pathLst>
                <a:path w="3603" h="7560" extrusionOk="0">
                  <a:moveTo>
                    <a:pt x="800" y="1"/>
                  </a:moveTo>
                  <a:cubicBezTo>
                    <a:pt x="758" y="94"/>
                    <a:pt x="727" y="197"/>
                    <a:pt x="686" y="291"/>
                  </a:cubicBezTo>
                  <a:cubicBezTo>
                    <a:pt x="654" y="395"/>
                    <a:pt x="623" y="499"/>
                    <a:pt x="592" y="592"/>
                  </a:cubicBezTo>
                  <a:cubicBezTo>
                    <a:pt x="561" y="696"/>
                    <a:pt x="530" y="800"/>
                    <a:pt x="509" y="893"/>
                  </a:cubicBezTo>
                  <a:cubicBezTo>
                    <a:pt x="488" y="945"/>
                    <a:pt x="478" y="997"/>
                    <a:pt x="467" y="1049"/>
                  </a:cubicBezTo>
                  <a:lnTo>
                    <a:pt x="426" y="1205"/>
                  </a:lnTo>
                  <a:cubicBezTo>
                    <a:pt x="322" y="1609"/>
                    <a:pt x="239" y="2025"/>
                    <a:pt x="177" y="2440"/>
                  </a:cubicBezTo>
                  <a:cubicBezTo>
                    <a:pt x="52" y="3271"/>
                    <a:pt x="0" y="4112"/>
                    <a:pt x="21" y="4964"/>
                  </a:cubicBezTo>
                  <a:lnTo>
                    <a:pt x="21" y="5119"/>
                  </a:lnTo>
                  <a:cubicBezTo>
                    <a:pt x="21" y="5171"/>
                    <a:pt x="31" y="5223"/>
                    <a:pt x="31" y="5285"/>
                  </a:cubicBezTo>
                  <a:cubicBezTo>
                    <a:pt x="42" y="5389"/>
                    <a:pt x="52" y="5503"/>
                    <a:pt x="73" y="5607"/>
                  </a:cubicBezTo>
                  <a:cubicBezTo>
                    <a:pt x="93" y="5721"/>
                    <a:pt x="125" y="5836"/>
                    <a:pt x="167" y="5949"/>
                  </a:cubicBezTo>
                  <a:cubicBezTo>
                    <a:pt x="208" y="6053"/>
                    <a:pt x="260" y="6168"/>
                    <a:pt x="343" y="6261"/>
                  </a:cubicBezTo>
                  <a:cubicBezTo>
                    <a:pt x="426" y="6365"/>
                    <a:pt x="530" y="6448"/>
                    <a:pt x="633" y="6500"/>
                  </a:cubicBezTo>
                  <a:cubicBezTo>
                    <a:pt x="748" y="6562"/>
                    <a:pt x="873" y="6593"/>
                    <a:pt x="986" y="6614"/>
                  </a:cubicBezTo>
                  <a:cubicBezTo>
                    <a:pt x="1111" y="6625"/>
                    <a:pt x="1226" y="6625"/>
                    <a:pt x="1329" y="6625"/>
                  </a:cubicBezTo>
                  <a:cubicBezTo>
                    <a:pt x="1443" y="6614"/>
                    <a:pt x="1547" y="6604"/>
                    <a:pt x="1651" y="6583"/>
                  </a:cubicBezTo>
                  <a:cubicBezTo>
                    <a:pt x="1755" y="6572"/>
                    <a:pt x="1859" y="6552"/>
                    <a:pt x="1962" y="6542"/>
                  </a:cubicBezTo>
                  <a:cubicBezTo>
                    <a:pt x="2004" y="6542"/>
                    <a:pt x="2056" y="6542"/>
                    <a:pt x="2108" y="6531"/>
                  </a:cubicBezTo>
                  <a:lnTo>
                    <a:pt x="2253" y="6531"/>
                  </a:lnTo>
                  <a:cubicBezTo>
                    <a:pt x="2347" y="6542"/>
                    <a:pt x="2440" y="6552"/>
                    <a:pt x="2534" y="6583"/>
                  </a:cubicBezTo>
                  <a:cubicBezTo>
                    <a:pt x="2627" y="6604"/>
                    <a:pt x="2721" y="6635"/>
                    <a:pt x="2814" y="6687"/>
                  </a:cubicBezTo>
                  <a:lnTo>
                    <a:pt x="2938" y="6749"/>
                  </a:lnTo>
                  <a:cubicBezTo>
                    <a:pt x="2980" y="6780"/>
                    <a:pt x="3021" y="6812"/>
                    <a:pt x="3063" y="6832"/>
                  </a:cubicBezTo>
                  <a:cubicBezTo>
                    <a:pt x="3104" y="6863"/>
                    <a:pt x="3146" y="6895"/>
                    <a:pt x="3188" y="6936"/>
                  </a:cubicBezTo>
                  <a:lnTo>
                    <a:pt x="3240" y="6988"/>
                  </a:lnTo>
                  <a:lnTo>
                    <a:pt x="3261" y="7009"/>
                  </a:lnTo>
                  <a:lnTo>
                    <a:pt x="3291" y="7040"/>
                  </a:lnTo>
                  <a:cubicBezTo>
                    <a:pt x="3427" y="7185"/>
                    <a:pt x="3541" y="7362"/>
                    <a:pt x="3603" y="7559"/>
                  </a:cubicBezTo>
                  <a:cubicBezTo>
                    <a:pt x="3603" y="7507"/>
                    <a:pt x="3593" y="7455"/>
                    <a:pt x="3572" y="7403"/>
                  </a:cubicBezTo>
                  <a:cubicBezTo>
                    <a:pt x="3572" y="7382"/>
                    <a:pt x="3561" y="7362"/>
                    <a:pt x="3551" y="7331"/>
                  </a:cubicBezTo>
                  <a:cubicBezTo>
                    <a:pt x="3541" y="7310"/>
                    <a:pt x="3531" y="7278"/>
                    <a:pt x="3520" y="7258"/>
                  </a:cubicBezTo>
                  <a:cubicBezTo>
                    <a:pt x="3478" y="7154"/>
                    <a:pt x="3437" y="7061"/>
                    <a:pt x="3374" y="6978"/>
                  </a:cubicBezTo>
                  <a:cubicBezTo>
                    <a:pt x="3312" y="6884"/>
                    <a:pt x="3240" y="6801"/>
                    <a:pt x="3157" y="6729"/>
                  </a:cubicBezTo>
                  <a:cubicBezTo>
                    <a:pt x="3084" y="6655"/>
                    <a:pt x="2991" y="6583"/>
                    <a:pt x="2897" y="6531"/>
                  </a:cubicBezTo>
                  <a:cubicBezTo>
                    <a:pt x="2710" y="6406"/>
                    <a:pt x="2502" y="6323"/>
                    <a:pt x="2274" y="6293"/>
                  </a:cubicBezTo>
                  <a:lnTo>
                    <a:pt x="2191" y="6293"/>
                  </a:lnTo>
                  <a:cubicBezTo>
                    <a:pt x="2160" y="6282"/>
                    <a:pt x="2129" y="6282"/>
                    <a:pt x="2108" y="6282"/>
                  </a:cubicBezTo>
                  <a:lnTo>
                    <a:pt x="1942" y="6282"/>
                  </a:lnTo>
                  <a:cubicBezTo>
                    <a:pt x="1828" y="6282"/>
                    <a:pt x="1724" y="6293"/>
                    <a:pt x="1620" y="6302"/>
                  </a:cubicBezTo>
                  <a:cubicBezTo>
                    <a:pt x="1516" y="6302"/>
                    <a:pt x="1413" y="6313"/>
                    <a:pt x="1319" y="6313"/>
                  </a:cubicBezTo>
                  <a:cubicBezTo>
                    <a:pt x="1226" y="6313"/>
                    <a:pt x="1122" y="6313"/>
                    <a:pt x="1039" y="6293"/>
                  </a:cubicBezTo>
                  <a:cubicBezTo>
                    <a:pt x="945" y="6282"/>
                    <a:pt x="873" y="6251"/>
                    <a:pt x="800" y="6209"/>
                  </a:cubicBezTo>
                  <a:cubicBezTo>
                    <a:pt x="727" y="6168"/>
                    <a:pt x="665" y="6116"/>
                    <a:pt x="613" y="6043"/>
                  </a:cubicBezTo>
                  <a:cubicBezTo>
                    <a:pt x="509" y="5919"/>
                    <a:pt x="457" y="5742"/>
                    <a:pt x="426" y="5545"/>
                  </a:cubicBezTo>
                  <a:cubicBezTo>
                    <a:pt x="405" y="5451"/>
                    <a:pt x="395" y="5358"/>
                    <a:pt x="395" y="5254"/>
                  </a:cubicBezTo>
                  <a:cubicBezTo>
                    <a:pt x="384" y="5160"/>
                    <a:pt x="384" y="5057"/>
                    <a:pt x="384" y="4953"/>
                  </a:cubicBezTo>
                  <a:cubicBezTo>
                    <a:pt x="363" y="4122"/>
                    <a:pt x="384" y="3302"/>
                    <a:pt x="457" y="2472"/>
                  </a:cubicBezTo>
                  <a:cubicBezTo>
                    <a:pt x="499" y="2056"/>
                    <a:pt x="540" y="1651"/>
                    <a:pt x="603" y="1236"/>
                  </a:cubicBezTo>
                  <a:cubicBezTo>
                    <a:pt x="613" y="1132"/>
                    <a:pt x="623" y="1028"/>
                    <a:pt x="644" y="924"/>
                  </a:cubicBezTo>
                  <a:lnTo>
                    <a:pt x="696" y="613"/>
                  </a:lnTo>
                  <a:lnTo>
                    <a:pt x="737" y="312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2"/>
            <p:cNvSpPr/>
            <p:nvPr/>
          </p:nvSpPr>
          <p:spPr>
            <a:xfrm>
              <a:off x="5728250" y="3866900"/>
              <a:ext cx="47525" cy="132675"/>
            </a:xfrm>
            <a:custGeom>
              <a:avLst/>
              <a:gdLst/>
              <a:ahLst/>
              <a:cxnLst/>
              <a:rect l="l" t="t" r="r" b="b"/>
              <a:pathLst>
                <a:path w="1901" h="5307" extrusionOk="0">
                  <a:moveTo>
                    <a:pt x="977" y="0"/>
                  </a:moveTo>
                  <a:cubicBezTo>
                    <a:pt x="945" y="21"/>
                    <a:pt x="924" y="42"/>
                    <a:pt x="904" y="73"/>
                  </a:cubicBezTo>
                  <a:cubicBezTo>
                    <a:pt x="883" y="94"/>
                    <a:pt x="852" y="115"/>
                    <a:pt x="831" y="145"/>
                  </a:cubicBezTo>
                  <a:cubicBezTo>
                    <a:pt x="790" y="187"/>
                    <a:pt x="748" y="239"/>
                    <a:pt x="707" y="291"/>
                  </a:cubicBezTo>
                  <a:cubicBezTo>
                    <a:pt x="686" y="322"/>
                    <a:pt x="665" y="343"/>
                    <a:pt x="644" y="374"/>
                  </a:cubicBezTo>
                  <a:lnTo>
                    <a:pt x="592" y="457"/>
                  </a:lnTo>
                  <a:cubicBezTo>
                    <a:pt x="551" y="509"/>
                    <a:pt x="520" y="572"/>
                    <a:pt x="488" y="623"/>
                  </a:cubicBezTo>
                  <a:cubicBezTo>
                    <a:pt x="467" y="655"/>
                    <a:pt x="447" y="685"/>
                    <a:pt x="437" y="706"/>
                  </a:cubicBezTo>
                  <a:lnTo>
                    <a:pt x="384" y="800"/>
                  </a:lnTo>
                  <a:cubicBezTo>
                    <a:pt x="374" y="831"/>
                    <a:pt x="354" y="862"/>
                    <a:pt x="343" y="893"/>
                  </a:cubicBezTo>
                  <a:cubicBezTo>
                    <a:pt x="333" y="925"/>
                    <a:pt x="312" y="955"/>
                    <a:pt x="301" y="987"/>
                  </a:cubicBezTo>
                  <a:cubicBezTo>
                    <a:pt x="271" y="1038"/>
                    <a:pt x="250" y="1101"/>
                    <a:pt x="229" y="1174"/>
                  </a:cubicBezTo>
                  <a:lnTo>
                    <a:pt x="188" y="1267"/>
                  </a:lnTo>
                  <a:cubicBezTo>
                    <a:pt x="177" y="1298"/>
                    <a:pt x="167" y="1329"/>
                    <a:pt x="167" y="1361"/>
                  </a:cubicBezTo>
                  <a:cubicBezTo>
                    <a:pt x="135" y="1423"/>
                    <a:pt x="125" y="1495"/>
                    <a:pt x="104" y="1558"/>
                  </a:cubicBezTo>
                  <a:cubicBezTo>
                    <a:pt x="94" y="1589"/>
                    <a:pt x="94" y="1620"/>
                    <a:pt x="84" y="1651"/>
                  </a:cubicBezTo>
                  <a:lnTo>
                    <a:pt x="63" y="1755"/>
                  </a:lnTo>
                  <a:lnTo>
                    <a:pt x="52" y="1859"/>
                  </a:lnTo>
                  <a:cubicBezTo>
                    <a:pt x="42" y="1890"/>
                    <a:pt x="31" y="1921"/>
                    <a:pt x="31" y="1952"/>
                  </a:cubicBezTo>
                  <a:cubicBezTo>
                    <a:pt x="21" y="2025"/>
                    <a:pt x="11" y="2087"/>
                    <a:pt x="11" y="2160"/>
                  </a:cubicBezTo>
                  <a:cubicBezTo>
                    <a:pt x="11" y="2191"/>
                    <a:pt x="11" y="2222"/>
                    <a:pt x="1" y="2254"/>
                  </a:cubicBezTo>
                  <a:lnTo>
                    <a:pt x="1" y="2357"/>
                  </a:lnTo>
                  <a:lnTo>
                    <a:pt x="1" y="2565"/>
                  </a:lnTo>
                  <a:cubicBezTo>
                    <a:pt x="1" y="2596"/>
                    <a:pt x="1" y="2627"/>
                    <a:pt x="11" y="2669"/>
                  </a:cubicBezTo>
                  <a:lnTo>
                    <a:pt x="11" y="2762"/>
                  </a:lnTo>
                  <a:lnTo>
                    <a:pt x="21" y="2866"/>
                  </a:lnTo>
                  <a:cubicBezTo>
                    <a:pt x="31" y="2897"/>
                    <a:pt x="31" y="2939"/>
                    <a:pt x="31" y="2970"/>
                  </a:cubicBezTo>
                  <a:cubicBezTo>
                    <a:pt x="42" y="3032"/>
                    <a:pt x="52" y="3105"/>
                    <a:pt x="73" y="3167"/>
                  </a:cubicBezTo>
                  <a:cubicBezTo>
                    <a:pt x="73" y="3209"/>
                    <a:pt x="84" y="3240"/>
                    <a:pt x="84" y="3271"/>
                  </a:cubicBezTo>
                  <a:lnTo>
                    <a:pt x="114" y="3375"/>
                  </a:lnTo>
                  <a:cubicBezTo>
                    <a:pt x="125" y="3437"/>
                    <a:pt x="146" y="3500"/>
                    <a:pt x="167" y="3562"/>
                  </a:cubicBezTo>
                  <a:lnTo>
                    <a:pt x="177" y="3593"/>
                  </a:lnTo>
                  <a:lnTo>
                    <a:pt x="177" y="3613"/>
                  </a:lnTo>
                  <a:lnTo>
                    <a:pt x="198" y="3666"/>
                  </a:lnTo>
                  <a:lnTo>
                    <a:pt x="229" y="3759"/>
                  </a:lnTo>
                  <a:cubicBezTo>
                    <a:pt x="281" y="3883"/>
                    <a:pt x="333" y="4008"/>
                    <a:pt x="395" y="4132"/>
                  </a:cubicBezTo>
                  <a:cubicBezTo>
                    <a:pt x="405" y="4164"/>
                    <a:pt x="426" y="4195"/>
                    <a:pt x="437" y="4226"/>
                  </a:cubicBezTo>
                  <a:lnTo>
                    <a:pt x="488" y="4309"/>
                  </a:lnTo>
                  <a:lnTo>
                    <a:pt x="520" y="4351"/>
                  </a:lnTo>
                  <a:cubicBezTo>
                    <a:pt x="520" y="4372"/>
                    <a:pt x="530" y="4382"/>
                    <a:pt x="541" y="4402"/>
                  </a:cubicBezTo>
                  <a:lnTo>
                    <a:pt x="603" y="4485"/>
                  </a:lnTo>
                  <a:lnTo>
                    <a:pt x="613" y="4506"/>
                  </a:lnTo>
                  <a:lnTo>
                    <a:pt x="624" y="4527"/>
                  </a:lnTo>
                  <a:lnTo>
                    <a:pt x="654" y="4569"/>
                  </a:lnTo>
                  <a:cubicBezTo>
                    <a:pt x="675" y="4600"/>
                    <a:pt x="696" y="4621"/>
                    <a:pt x="717" y="4652"/>
                  </a:cubicBezTo>
                  <a:lnTo>
                    <a:pt x="779" y="4725"/>
                  </a:lnTo>
                  <a:lnTo>
                    <a:pt x="811" y="4766"/>
                  </a:lnTo>
                  <a:cubicBezTo>
                    <a:pt x="820" y="4787"/>
                    <a:pt x="831" y="4797"/>
                    <a:pt x="841" y="4808"/>
                  </a:cubicBezTo>
                  <a:lnTo>
                    <a:pt x="904" y="4880"/>
                  </a:lnTo>
                  <a:lnTo>
                    <a:pt x="977" y="4953"/>
                  </a:lnTo>
                  <a:cubicBezTo>
                    <a:pt x="1028" y="5005"/>
                    <a:pt x="1080" y="5057"/>
                    <a:pt x="1132" y="5098"/>
                  </a:cubicBezTo>
                  <a:cubicBezTo>
                    <a:pt x="1247" y="5182"/>
                    <a:pt x="1371" y="5244"/>
                    <a:pt x="1506" y="5285"/>
                  </a:cubicBezTo>
                  <a:cubicBezTo>
                    <a:pt x="1568" y="5295"/>
                    <a:pt x="1641" y="5306"/>
                    <a:pt x="1713" y="5306"/>
                  </a:cubicBezTo>
                  <a:cubicBezTo>
                    <a:pt x="1745" y="5295"/>
                    <a:pt x="1776" y="5295"/>
                    <a:pt x="1817" y="5285"/>
                  </a:cubicBezTo>
                  <a:cubicBezTo>
                    <a:pt x="1849" y="5275"/>
                    <a:pt x="1880" y="5254"/>
                    <a:pt x="1900" y="5244"/>
                  </a:cubicBezTo>
                  <a:cubicBezTo>
                    <a:pt x="1870" y="5244"/>
                    <a:pt x="1838" y="5254"/>
                    <a:pt x="1807" y="5254"/>
                  </a:cubicBezTo>
                  <a:cubicBezTo>
                    <a:pt x="1776" y="5254"/>
                    <a:pt x="1745" y="5254"/>
                    <a:pt x="1713" y="5244"/>
                  </a:cubicBezTo>
                  <a:cubicBezTo>
                    <a:pt x="1651" y="5233"/>
                    <a:pt x="1600" y="5212"/>
                    <a:pt x="1537" y="5191"/>
                  </a:cubicBezTo>
                  <a:cubicBezTo>
                    <a:pt x="1485" y="5161"/>
                    <a:pt x="1433" y="5129"/>
                    <a:pt x="1392" y="5088"/>
                  </a:cubicBezTo>
                  <a:cubicBezTo>
                    <a:pt x="1340" y="5046"/>
                    <a:pt x="1298" y="5005"/>
                    <a:pt x="1257" y="4963"/>
                  </a:cubicBezTo>
                  <a:cubicBezTo>
                    <a:pt x="1215" y="4912"/>
                    <a:pt x="1173" y="4870"/>
                    <a:pt x="1143" y="4818"/>
                  </a:cubicBezTo>
                  <a:cubicBezTo>
                    <a:pt x="1101" y="4766"/>
                    <a:pt x="1070" y="4714"/>
                    <a:pt x="1028" y="4662"/>
                  </a:cubicBezTo>
                  <a:cubicBezTo>
                    <a:pt x="1028" y="4652"/>
                    <a:pt x="1018" y="4642"/>
                    <a:pt x="1007" y="4621"/>
                  </a:cubicBezTo>
                  <a:lnTo>
                    <a:pt x="987" y="4579"/>
                  </a:lnTo>
                  <a:lnTo>
                    <a:pt x="935" y="4506"/>
                  </a:lnTo>
                  <a:cubicBezTo>
                    <a:pt x="914" y="4475"/>
                    <a:pt x="904" y="4444"/>
                    <a:pt x="894" y="4423"/>
                  </a:cubicBezTo>
                  <a:lnTo>
                    <a:pt x="862" y="4382"/>
                  </a:lnTo>
                  <a:lnTo>
                    <a:pt x="852" y="4361"/>
                  </a:lnTo>
                  <a:lnTo>
                    <a:pt x="841" y="4340"/>
                  </a:lnTo>
                  <a:lnTo>
                    <a:pt x="800" y="4257"/>
                  </a:lnTo>
                  <a:cubicBezTo>
                    <a:pt x="790" y="4236"/>
                    <a:pt x="790" y="4226"/>
                    <a:pt x="779" y="4216"/>
                  </a:cubicBezTo>
                  <a:lnTo>
                    <a:pt x="758" y="4174"/>
                  </a:lnTo>
                  <a:lnTo>
                    <a:pt x="717" y="4081"/>
                  </a:lnTo>
                  <a:cubicBezTo>
                    <a:pt x="707" y="4060"/>
                    <a:pt x="696" y="4029"/>
                    <a:pt x="686" y="3998"/>
                  </a:cubicBezTo>
                  <a:cubicBezTo>
                    <a:pt x="634" y="3883"/>
                    <a:pt x="592" y="3769"/>
                    <a:pt x="561" y="3645"/>
                  </a:cubicBezTo>
                  <a:lnTo>
                    <a:pt x="530" y="3562"/>
                  </a:lnTo>
                  <a:lnTo>
                    <a:pt x="520" y="3509"/>
                  </a:lnTo>
                  <a:lnTo>
                    <a:pt x="509" y="3489"/>
                  </a:lnTo>
                  <a:lnTo>
                    <a:pt x="509" y="3468"/>
                  </a:lnTo>
                  <a:cubicBezTo>
                    <a:pt x="488" y="3406"/>
                    <a:pt x="478" y="3343"/>
                    <a:pt x="457" y="3292"/>
                  </a:cubicBezTo>
                  <a:lnTo>
                    <a:pt x="447" y="3198"/>
                  </a:lnTo>
                  <a:cubicBezTo>
                    <a:pt x="437" y="3167"/>
                    <a:pt x="426" y="3136"/>
                    <a:pt x="426" y="3105"/>
                  </a:cubicBezTo>
                  <a:lnTo>
                    <a:pt x="395" y="2918"/>
                  </a:lnTo>
                  <a:cubicBezTo>
                    <a:pt x="395" y="2887"/>
                    <a:pt x="384" y="2856"/>
                    <a:pt x="384" y="2824"/>
                  </a:cubicBezTo>
                  <a:lnTo>
                    <a:pt x="374" y="2731"/>
                  </a:lnTo>
                  <a:lnTo>
                    <a:pt x="364" y="2637"/>
                  </a:lnTo>
                  <a:lnTo>
                    <a:pt x="364" y="2544"/>
                  </a:lnTo>
                  <a:cubicBezTo>
                    <a:pt x="354" y="2482"/>
                    <a:pt x="354" y="2420"/>
                    <a:pt x="354" y="2357"/>
                  </a:cubicBezTo>
                  <a:lnTo>
                    <a:pt x="354" y="2264"/>
                  </a:lnTo>
                  <a:lnTo>
                    <a:pt x="354" y="2171"/>
                  </a:lnTo>
                  <a:cubicBezTo>
                    <a:pt x="354" y="2046"/>
                    <a:pt x="374" y="1921"/>
                    <a:pt x="384" y="1797"/>
                  </a:cubicBezTo>
                  <a:cubicBezTo>
                    <a:pt x="395" y="1682"/>
                    <a:pt x="416" y="1558"/>
                    <a:pt x="437" y="1433"/>
                  </a:cubicBezTo>
                  <a:cubicBezTo>
                    <a:pt x="447" y="1402"/>
                    <a:pt x="447" y="1371"/>
                    <a:pt x="457" y="1340"/>
                  </a:cubicBezTo>
                  <a:lnTo>
                    <a:pt x="478" y="1246"/>
                  </a:lnTo>
                  <a:cubicBezTo>
                    <a:pt x="488" y="1184"/>
                    <a:pt x="509" y="1121"/>
                    <a:pt x="530" y="1059"/>
                  </a:cubicBezTo>
                  <a:cubicBezTo>
                    <a:pt x="530" y="1028"/>
                    <a:pt x="541" y="997"/>
                    <a:pt x="551" y="976"/>
                  </a:cubicBezTo>
                  <a:lnTo>
                    <a:pt x="582" y="883"/>
                  </a:lnTo>
                  <a:lnTo>
                    <a:pt x="613" y="789"/>
                  </a:lnTo>
                  <a:lnTo>
                    <a:pt x="644" y="696"/>
                  </a:lnTo>
                  <a:cubicBezTo>
                    <a:pt x="665" y="644"/>
                    <a:pt x="686" y="582"/>
                    <a:pt x="717" y="519"/>
                  </a:cubicBezTo>
                  <a:lnTo>
                    <a:pt x="748" y="436"/>
                  </a:lnTo>
                  <a:cubicBezTo>
                    <a:pt x="769" y="405"/>
                    <a:pt x="779" y="374"/>
                    <a:pt x="790" y="343"/>
                  </a:cubicBezTo>
                  <a:cubicBezTo>
                    <a:pt x="820" y="291"/>
                    <a:pt x="852" y="229"/>
                    <a:pt x="883" y="177"/>
                  </a:cubicBezTo>
                  <a:cubicBezTo>
                    <a:pt x="894" y="145"/>
                    <a:pt x="914" y="115"/>
                    <a:pt x="924" y="83"/>
                  </a:cubicBezTo>
                  <a:cubicBezTo>
                    <a:pt x="945" y="52"/>
                    <a:pt x="956" y="32"/>
                    <a:pt x="977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2"/>
            <p:cNvSpPr/>
            <p:nvPr/>
          </p:nvSpPr>
          <p:spPr>
            <a:xfrm>
              <a:off x="5421450" y="3841200"/>
              <a:ext cx="51150" cy="132150"/>
            </a:xfrm>
            <a:custGeom>
              <a:avLst/>
              <a:gdLst/>
              <a:ahLst/>
              <a:cxnLst/>
              <a:rect l="l" t="t" r="r" b="b"/>
              <a:pathLst>
                <a:path w="2046" h="5286" extrusionOk="0">
                  <a:moveTo>
                    <a:pt x="1745" y="1"/>
                  </a:moveTo>
                  <a:cubicBezTo>
                    <a:pt x="1754" y="63"/>
                    <a:pt x="1754" y="125"/>
                    <a:pt x="1765" y="188"/>
                  </a:cubicBezTo>
                  <a:cubicBezTo>
                    <a:pt x="1765" y="250"/>
                    <a:pt x="1775" y="312"/>
                    <a:pt x="1775" y="374"/>
                  </a:cubicBezTo>
                  <a:cubicBezTo>
                    <a:pt x="1775" y="437"/>
                    <a:pt x="1786" y="488"/>
                    <a:pt x="1786" y="550"/>
                  </a:cubicBezTo>
                  <a:lnTo>
                    <a:pt x="1786" y="737"/>
                  </a:lnTo>
                  <a:cubicBezTo>
                    <a:pt x="1796" y="977"/>
                    <a:pt x="1786" y="1215"/>
                    <a:pt x="1754" y="1454"/>
                  </a:cubicBezTo>
                  <a:cubicBezTo>
                    <a:pt x="1754" y="1506"/>
                    <a:pt x="1745" y="1568"/>
                    <a:pt x="1734" y="1630"/>
                  </a:cubicBezTo>
                  <a:lnTo>
                    <a:pt x="1713" y="1807"/>
                  </a:lnTo>
                  <a:lnTo>
                    <a:pt x="1682" y="1983"/>
                  </a:lnTo>
                  <a:lnTo>
                    <a:pt x="1651" y="2149"/>
                  </a:lnTo>
                  <a:cubicBezTo>
                    <a:pt x="1599" y="2389"/>
                    <a:pt x="1537" y="2617"/>
                    <a:pt x="1464" y="2835"/>
                  </a:cubicBezTo>
                  <a:cubicBezTo>
                    <a:pt x="1308" y="3282"/>
                    <a:pt x="1111" y="3718"/>
                    <a:pt x="872" y="4122"/>
                  </a:cubicBezTo>
                  <a:cubicBezTo>
                    <a:pt x="748" y="4330"/>
                    <a:pt x="612" y="4528"/>
                    <a:pt x="467" y="4724"/>
                  </a:cubicBezTo>
                  <a:lnTo>
                    <a:pt x="353" y="4870"/>
                  </a:lnTo>
                  <a:lnTo>
                    <a:pt x="239" y="5005"/>
                  </a:lnTo>
                  <a:cubicBezTo>
                    <a:pt x="208" y="5057"/>
                    <a:pt x="166" y="5098"/>
                    <a:pt x="125" y="5150"/>
                  </a:cubicBezTo>
                  <a:cubicBezTo>
                    <a:pt x="83" y="5192"/>
                    <a:pt x="42" y="5244"/>
                    <a:pt x="0" y="5285"/>
                  </a:cubicBezTo>
                  <a:cubicBezTo>
                    <a:pt x="52" y="5254"/>
                    <a:pt x="114" y="5223"/>
                    <a:pt x="166" y="5192"/>
                  </a:cubicBezTo>
                  <a:cubicBezTo>
                    <a:pt x="208" y="5150"/>
                    <a:pt x="259" y="5119"/>
                    <a:pt x="312" y="5077"/>
                  </a:cubicBezTo>
                  <a:cubicBezTo>
                    <a:pt x="363" y="5047"/>
                    <a:pt x="416" y="5005"/>
                    <a:pt x="457" y="4964"/>
                  </a:cubicBezTo>
                  <a:cubicBezTo>
                    <a:pt x="509" y="4922"/>
                    <a:pt x="550" y="4881"/>
                    <a:pt x="602" y="4839"/>
                  </a:cubicBezTo>
                  <a:cubicBezTo>
                    <a:pt x="779" y="4673"/>
                    <a:pt x="955" y="4486"/>
                    <a:pt x="1101" y="4288"/>
                  </a:cubicBezTo>
                  <a:cubicBezTo>
                    <a:pt x="1412" y="3884"/>
                    <a:pt x="1641" y="3427"/>
                    <a:pt x="1807" y="2949"/>
                  </a:cubicBezTo>
                  <a:cubicBezTo>
                    <a:pt x="1879" y="2710"/>
                    <a:pt x="1941" y="2461"/>
                    <a:pt x="1983" y="2212"/>
                  </a:cubicBezTo>
                  <a:lnTo>
                    <a:pt x="2014" y="2025"/>
                  </a:lnTo>
                  <a:cubicBezTo>
                    <a:pt x="2014" y="1963"/>
                    <a:pt x="2024" y="1900"/>
                    <a:pt x="2024" y="1838"/>
                  </a:cubicBezTo>
                  <a:cubicBezTo>
                    <a:pt x="2035" y="1776"/>
                    <a:pt x="2035" y="1713"/>
                    <a:pt x="2035" y="1651"/>
                  </a:cubicBezTo>
                  <a:cubicBezTo>
                    <a:pt x="2045" y="1589"/>
                    <a:pt x="2045" y="1526"/>
                    <a:pt x="2045" y="1464"/>
                  </a:cubicBezTo>
                  <a:cubicBezTo>
                    <a:pt x="2035" y="1215"/>
                    <a:pt x="2014" y="956"/>
                    <a:pt x="1962" y="717"/>
                  </a:cubicBezTo>
                  <a:lnTo>
                    <a:pt x="1931" y="530"/>
                  </a:lnTo>
                  <a:cubicBezTo>
                    <a:pt x="1911" y="467"/>
                    <a:pt x="1890" y="416"/>
                    <a:pt x="1879" y="354"/>
                  </a:cubicBezTo>
                  <a:cubicBezTo>
                    <a:pt x="1858" y="291"/>
                    <a:pt x="1838" y="239"/>
                    <a:pt x="1817" y="177"/>
                  </a:cubicBezTo>
                  <a:cubicBezTo>
                    <a:pt x="1796" y="114"/>
                    <a:pt x="1775" y="63"/>
                    <a:pt x="1745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2"/>
            <p:cNvSpPr/>
            <p:nvPr/>
          </p:nvSpPr>
          <p:spPr>
            <a:xfrm>
              <a:off x="5412100" y="4035100"/>
              <a:ext cx="139925" cy="765750"/>
            </a:xfrm>
            <a:custGeom>
              <a:avLst/>
              <a:gdLst/>
              <a:ahLst/>
              <a:cxnLst/>
              <a:rect l="l" t="t" r="r" b="b"/>
              <a:pathLst>
                <a:path w="5597" h="30630" extrusionOk="0">
                  <a:moveTo>
                    <a:pt x="5596" y="0"/>
                  </a:moveTo>
                  <a:cubicBezTo>
                    <a:pt x="5462" y="104"/>
                    <a:pt x="5337" y="208"/>
                    <a:pt x="5213" y="322"/>
                  </a:cubicBezTo>
                  <a:lnTo>
                    <a:pt x="5119" y="405"/>
                  </a:lnTo>
                  <a:lnTo>
                    <a:pt x="5067" y="447"/>
                  </a:lnTo>
                  <a:lnTo>
                    <a:pt x="5026" y="489"/>
                  </a:lnTo>
                  <a:lnTo>
                    <a:pt x="4849" y="665"/>
                  </a:lnTo>
                  <a:lnTo>
                    <a:pt x="4828" y="685"/>
                  </a:lnTo>
                  <a:lnTo>
                    <a:pt x="4807" y="706"/>
                  </a:lnTo>
                  <a:lnTo>
                    <a:pt x="4766" y="758"/>
                  </a:lnTo>
                  <a:lnTo>
                    <a:pt x="4673" y="842"/>
                  </a:lnTo>
                  <a:lnTo>
                    <a:pt x="4590" y="935"/>
                  </a:lnTo>
                  <a:lnTo>
                    <a:pt x="4507" y="1028"/>
                  </a:lnTo>
                  <a:lnTo>
                    <a:pt x="4423" y="1121"/>
                  </a:lnTo>
                  <a:lnTo>
                    <a:pt x="4382" y="1174"/>
                  </a:lnTo>
                  <a:lnTo>
                    <a:pt x="4361" y="1195"/>
                  </a:lnTo>
                  <a:lnTo>
                    <a:pt x="4340" y="1215"/>
                  </a:lnTo>
                  <a:lnTo>
                    <a:pt x="4184" y="1412"/>
                  </a:lnTo>
                  <a:cubicBezTo>
                    <a:pt x="3780" y="1942"/>
                    <a:pt x="3437" y="2524"/>
                    <a:pt x="3167" y="3136"/>
                  </a:cubicBezTo>
                  <a:cubicBezTo>
                    <a:pt x="3032" y="3447"/>
                    <a:pt x="2908" y="3759"/>
                    <a:pt x="2814" y="4081"/>
                  </a:cubicBezTo>
                  <a:lnTo>
                    <a:pt x="2783" y="4206"/>
                  </a:lnTo>
                  <a:lnTo>
                    <a:pt x="2751" y="4319"/>
                  </a:lnTo>
                  <a:lnTo>
                    <a:pt x="2721" y="4444"/>
                  </a:lnTo>
                  <a:lnTo>
                    <a:pt x="2689" y="4569"/>
                  </a:lnTo>
                  <a:lnTo>
                    <a:pt x="2658" y="4693"/>
                  </a:lnTo>
                  <a:cubicBezTo>
                    <a:pt x="2658" y="4735"/>
                    <a:pt x="2648" y="4776"/>
                    <a:pt x="2638" y="4818"/>
                  </a:cubicBezTo>
                  <a:lnTo>
                    <a:pt x="2617" y="4942"/>
                  </a:lnTo>
                  <a:lnTo>
                    <a:pt x="2606" y="5005"/>
                  </a:lnTo>
                  <a:cubicBezTo>
                    <a:pt x="2596" y="5025"/>
                    <a:pt x="2596" y="5046"/>
                    <a:pt x="2596" y="5067"/>
                  </a:cubicBezTo>
                  <a:cubicBezTo>
                    <a:pt x="2534" y="5399"/>
                    <a:pt x="2502" y="5731"/>
                    <a:pt x="2472" y="6064"/>
                  </a:cubicBezTo>
                  <a:cubicBezTo>
                    <a:pt x="2440" y="6396"/>
                    <a:pt x="2430" y="6728"/>
                    <a:pt x="2419" y="7060"/>
                  </a:cubicBezTo>
                  <a:cubicBezTo>
                    <a:pt x="2398" y="7393"/>
                    <a:pt x="2398" y="7725"/>
                    <a:pt x="2378" y="8057"/>
                  </a:cubicBezTo>
                  <a:cubicBezTo>
                    <a:pt x="2378" y="8223"/>
                    <a:pt x="2368" y="8389"/>
                    <a:pt x="2357" y="8556"/>
                  </a:cubicBezTo>
                  <a:lnTo>
                    <a:pt x="2347" y="8795"/>
                  </a:lnTo>
                  <a:lnTo>
                    <a:pt x="2347" y="8919"/>
                  </a:lnTo>
                  <a:lnTo>
                    <a:pt x="2336" y="9044"/>
                  </a:lnTo>
                  <a:cubicBezTo>
                    <a:pt x="2295" y="9708"/>
                    <a:pt x="2232" y="10362"/>
                    <a:pt x="2149" y="11017"/>
                  </a:cubicBezTo>
                  <a:cubicBezTo>
                    <a:pt x="2077" y="11670"/>
                    <a:pt x="1973" y="12325"/>
                    <a:pt x="1849" y="12969"/>
                  </a:cubicBezTo>
                  <a:cubicBezTo>
                    <a:pt x="1734" y="13622"/>
                    <a:pt x="1589" y="14266"/>
                    <a:pt x="1433" y="14910"/>
                  </a:cubicBezTo>
                  <a:cubicBezTo>
                    <a:pt x="1392" y="15066"/>
                    <a:pt x="1350" y="15221"/>
                    <a:pt x="1309" y="15387"/>
                  </a:cubicBezTo>
                  <a:cubicBezTo>
                    <a:pt x="1288" y="15460"/>
                    <a:pt x="1267" y="15544"/>
                    <a:pt x="1246" y="15627"/>
                  </a:cubicBezTo>
                  <a:lnTo>
                    <a:pt x="1173" y="15865"/>
                  </a:lnTo>
                  <a:cubicBezTo>
                    <a:pt x="1090" y="16176"/>
                    <a:pt x="997" y="16499"/>
                    <a:pt x="893" y="16810"/>
                  </a:cubicBezTo>
                  <a:cubicBezTo>
                    <a:pt x="799" y="17132"/>
                    <a:pt x="696" y="17443"/>
                    <a:pt x="613" y="17765"/>
                  </a:cubicBezTo>
                  <a:cubicBezTo>
                    <a:pt x="561" y="17932"/>
                    <a:pt x="520" y="18098"/>
                    <a:pt x="478" y="18253"/>
                  </a:cubicBezTo>
                  <a:cubicBezTo>
                    <a:pt x="446" y="18419"/>
                    <a:pt x="405" y="18585"/>
                    <a:pt x="374" y="18751"/>
                  </a:cubicBezTo>
                  <a:cubicBezTo>
                    <a:pt x="374" y="18793"/>
                    <a:pt x="363" y="18834"/>
                    <a:pt x="353" y="18876"/>
                  </a:cubicBezTo>
                  <a:cubicBezTo>
                    <a:pt x="353" y="18918"/>
                    <a:pt x="343" y="18959"/>
                    <a:pt x="343" y="19001"/>
                  </a:cubicBezTo>
                  <a:lnTo>
                    <a:pt x="322" y="19136"/>
                  </a:lnTo>
                  <a:lnTo>
                    <a:pt x="312" y="19261"/>
                  </a:lnTo>
                  <a:lnTo>
                    <a:pt x="291" y="19385"/>
                  </a:lnTo>
                  <a:lnTo>
                    <a:pt x="291" y="19510"/>
                  </a:lnTo>
                  <a:lnTo>
                    <a:pt x="280" y="19634"/>
                  </a:lnTo>
                  <a:cubicBezTo>
                    <a:pt x="270" y="19676"/>
                    <a:pt x="270" y="19727"/>
                    <a:pt x="270" y="19769"/>
                  </a:cubicBezTo>
                  <a:cubicBezTo>
                    <a:pt x="260" y="20101"/>
                    <a:pt x="260" y="20444"/>
                    <a:pt x="280" y="20776"/>
                  </a:cubicBezTo>
                  <a:cubicBezTo>
                    <a:pt x="291" y="21109"/>
                    <a:pt x="312" y="21441"/>
                    <a:pt x="343" y="21773"/>
                  </a:cubicBezTo>
                  <a:cubicBezTo>
                    <a:pt x="363" y="22105"/>
                    <a:pt x="384" y="22427"/>
                    <a:pt x="395" y="22759"/>
                  </a:cubicBezTo>
                  <a:lnTo>
                    <a:pt x="395" y="23248"/>
                  </a:lnTo>
                  <a:cubicBezTo>
                    <a:pt x="395" y="23414"/>
                    <a:pt x="384" y="23580"/>
                    <a:pt x="374" y="23746"/>
                  </a:cubicBezTo>
                  <a:cubicBezTo>
                    <a:pt x="363" y="24067"/>
                    <a:pt x="333" y="24400"/>
                    <a:pt x="291" y="24722"/>
                  </a:cubicBezTo>
                  <a:cubicBezTo>
                    <a:pt x="229" y="25386"/>
                    <a:pt x="135" y="26040"/>
                    <a:pt x="73" y="26705"/>
                  </a:cubicBezTo>
                  <a:cubicBezTo>
                    <a:pt x="42" y="27037"/>
                    <a:pt x="21" y="27369"/>
                    <a:pt x="10" y="27701"/>
                  </a:cubicBezTo>
                  <a:cubicBezTo>
                    <a:pt x="0" y="28034"/>
                    <a:pt x="10" y="28377"/>
                    <a:pt x="31" y="28709"/>
                  </a:cubicBezTo>
                  <a:cubicBezTo>
                    <a:pt x="63" y="29041"/>
                    <a:pt x="114" y="29373"/>
                    <a:pt x="197" y="29695"/>
                  </a:cubicBezTo>
                  <a:cubicBezTo>
                    <a:pt x="280" y="30017"/>
                    <a:pt x="384" y="30329"/>
                    <a:pt x="530" y="30629"/>
                  </a:cubicBezTo>
                  <a:cubicBezTo>
                    <a:pt x="499" y="30557"/>
                    <a:pt x="467" y="30474"/>
                    <a:pt x="437" y="30401"/>
                  </a:cubicBezTo>
                  <a:lnTo>
                    <a:pt x="405" y="30276"/>
                  </a:lnTo>
                  <a:lnTo>
                    <a:pt x="384" y="30225"/>
                  </a:lnTo>
                  <a:lnTo>
                    <a:pt x="374" y="30193"/>
                  </a:lnTo>
                  <a:lnTo>
                    <a:pt x="363" y="30162"/>
                  </a:lnTo>
                  <a:lnTo>
                    <a:pt x="333" y="30038"/>
                  </a:lnTo>
                  <a:lnTo>
                    <a:pt x="312" y="29986"/>
                  </a:lnTo>
                  <a:cubicBezTo>
                    <a:pt x="312" y="29965"/>
                    <a:pt x="301" y="29944"/>
                    <a:pt x="301" y="29923"/>
                  </a:cubicBezTo>
                  <a:lnTo>
                    <a:pt x="270" y="29799"/>
                  </a:lnTo>
                  <a:cubicBezTo>
                    <a:pt x="270" y="29778"/>
                    <a:pt x="260" y="29757"/>
                    <a:pt x="260" y="29736"/>
                  </a:cubicBezTo>
                  <a:lnTo>
                    <a:pt x="250" y="29685"/>
                  </a:lnTo>
                  <a:cubicBezTo>
                    <a:pt x="187" y="29353"/>
                    <a:pt x="156" y="29030"/>
                    <a:pt x="135" y="28698"/>
                  </a:cubicBezTo>
                  <a:cubicBezTo>
                    <a:pt x="114" y="28044"/>
                    <a:pt x="167" y="27380"/>
                    <a:pt x="250" y="26725"/>
                  </a:cubicBezTo>
                  <a:cubicBezTo>
                    <a:pt x="291" y="26393"/>
                    <a:pt x="343" y="26072"/>
                    <a:pt x="395" y="25739"/>
                  </a:cubicBezTo>
                  <a:cubicBezTo>
                    <a:pt x="437" y="25417"/>
                    <a:pt x="488" y="25085"/>
                    <a:pt x="530" y="24753"/>
                  </a:cubicBezTo>
                  <a:cubicBezTo>
                    <a:pt x="582" y="24420"/>
                    <a:pt x="613" y="24088"/>
                    <a:pt x="644" y="23756"/>
                  </a:cubicBezTo>
                  <a:lnTo>
                    <a:pt x="675" y="23258"/>
                  </a:lnTo>
                  <a:lnTo>
                    <a:pt x="675" y="22749"/>
                  </a:lnTo>
                  <a:cubicBezTo>
                    <a:pt x="675" y="22417"/>
                    <a:pt x="665" y="22085"/>
                    <a:pt x="644" y="21752"/>
                  </a:cubicBezTo>
                  <a:cubicBezTo>
                    <a:pt x="623" y="21420"/>
                    <a:pt x="613" y="21088"/>
                    <a:pt x="603" y="20766"/>
                  </a:cubicBezTo>
                  <a:cubicBezTo>
                    <a:pt x="592" y="20433"/>
                    <a:pt x="592" y="20101"/>
                    <a:pt x="603" y="19780"/>
                  </a:cubicBezTo>
                  <a:cubicBezTo>
                    <a:pt x="613" y="19738"/>
                    <a:pt x="613" y="19697"/>
                    <a:pt x="613" y="19655"/>
                  </a:cubicBezTo>
                  <a:lnTo>
                    <a:pt x="623" y="19541"/>
                  </a:lnTo>
                  <a:lnTo>
                    <a:pt x="633" y="19416"/>
                  </a:lnTo>
                  <a:lnTo>
                    <a:pt x="644" y="19291"/>
                  </a:lnTo>
                  <a:lnTo>
                    <a:pt x="665" y="19178"/>
                  </a:lnTo>
                  <a:lnTo>
                    <a:pt x="675" y="19053"/>
                  </a:lnTo>
                  <a:cubicBezTo>
                    <a:pt x="686" y="19011"/>
                    <a:pt x="686" y="18980"/>
                    <a:pt x="696" y="18938"/>
                  </a:cubicBezTo>
                  <a:cubicBezTo>
                    <a:pt x="706" y="18897"/>
                    <a:pt x="706" y="18855"/>
                    <a:pt x="716" y="18814"/>
                  </a:cubicBezTo>
                  <a:lnTo>
                    <a:pt x="737" y="18700"/>
                  </a:lnTo>
                  <a:lnTo>
                    <a:pt x="769" y="18575"/>
                  </a:lnTo>
                  <a:lnTo>
                    <a:pt x="779" y="18513"/>
                  </a:lnTo>
                  <a:lnTo>
                    <a:pt x="799" y="18461"/>
                  </a:lnTo>
                  <a:lnTo>
                    <a:pt x="820" y="18336"/>
                  </a:lnTo>
                  <a:lnTo>
                    <a:pt x="945" y="17869"/>
                  </a:lnTo>
                  <a:cubicBezTo>
                    <a:pt x="1039" y="17547"/>
                    <a:pt x="1143" y="17236"/>
                    <a:pt x="1236" y="16914"/>
                  </a:cubicBezTo>
                  <a:cubicBezTo>
                    <a:pt x="1339" y="16603"/>
                    <a:pt x="1433" y="16280"/>
                    <a:pt x="1526" y="15959"/>
                  </a:cubicBezTo>
                  <a:lnTo>
                    <a:pt x="1589" y="15720"/>
                  </a:lnTo>
                  <a:cubicBezTo>
                    <a:pt x="1620" y="15637"/>
                    <a:pt x="1641" y="15554"/>
                    <a:pt x="1662" y="15481"/>
                  </a:cubicBezTo>
                  <a:lnTo>
                    <a:pt x="1724" y="15232"/>
                  </a:lnTo>
                  <a:lnTo>
                    <a:pt x="1755" y="15117"/>
                  </a:lnTo>
                  <a:lnTo>
                    <a:pt x="1786" y="14993"/>
                  </a:lnTo>
                  <a:cubicBezTo>
                    <a:pt x="1942" y="14349"/>
                    <a:pt x="2087" y="13695"/>
                    <a:pt x="2202" y="13041"/>
                  </a:cubicBezTo>
                  <a:cubicBezTo>
                    <a:pt x="2326" y="12376"/>
                    <a:pt x="2419" y="11723"/>
                    <a:pt x="2492" y="11058"/>
                  </a:cubicBezTo>
                  <a:cubicBezTo>
                    <a:pt x="2565" y="10394"/>
                    <a:pt x="2627" y="9729"/>
                    <a:pt x="2658" y="9065"/>
                  </a:cubicBezTo>
                  <a:lnTo>
                    <a:pt x="2658" y="8940"/>
                  </a:lnTo>
                  <a:cubicBezTo>
                    <a:pt x="2668" y="8899"/>
                    <a:pt x="2668" y="8857"/>
                    <a:pt x="2668" y="8816"/>
                  </a:cubicBezTo>
                  <a:lnTo>
                    <a:pt x="2679" y="8566"/>
                  </a:lnTo>
                  <a:lnTo>
                    <a:pt x="2679" y="8317"/>
                  </a:lnTo>
                  <a:cubicBezTo>
                    <a:pt x="2679" y="8234"/>
                    <a:pt x="2689" y="8151"/>
                    <a:pt x="2689" y="8068"/>
                  </a:cubicBezTo>
                  <a:cubicBezTo>
                    <a:pt x="2689" y="7736"/>
                    <a:pt x="2689" y="7403"/>
                    <a:pt x="2700" y="7071"/>
                  </a:cubicBezTo>
                  <a:cubicBezTo>
                    <a:pt x="2710" y="6739"/>
                    <a:pt x="2710" y="6407"/>
                    <a:pt x="2731" y="6084"/>
                  </a:cubicBezTo>
                  <a:cubicBezTo>
                    <a:pt x="2751" y="5752"/>
                    <a:pt x="2783" y="5420"/>
                    <a:pt x="2825" y="5098"/>
                  </a:cubicBezTo>
                  <a:cubicBezTo>
                    <a:pt x="2835" y="5078"/>
                    <a:pt x="2835" y="5057"/>
                    <a:pt x="2835" y="5036"/>
                  </a:cubicBezTo>
                  <a:lnTo>
                    <a:pt x="2845" y="4974"/>
                  </a:lnTo>
                  <a:lnTo>
                    <a:pt x="2866" y="4859"/>
                  </a:lnTo>
                  <a:cubicBezTo>
                    <a:pt x="2866" y="4818"/>
                    <a:pt x="2876" y="4776"/>
                    <a:pt x="2887" y="4735"/>
                  </a:cubicBezTo>
                  <a:lnTo>
                    <a:pt x="2908" y="4621"/>
                  </a:lnTo>
                  <a:lnTo>
                    <a:pt x="2938" y="4496"/>
                  </a:lnTo>
                  <a:lnTo>
                    <a:pt x="2959" y="4372"/>
                  </a:lnTo>
                  <a:lnTo>
                    <a:pt x="2991" y="4257"/>
                  </a:lnTo>
                  <a:lnTo>
                    <a:pt x="3021" y="4143"/>
                  </a:lnTo>
                  <a:cubicBezTo>
                    <a:pt x="3104" y="3821"/>
                    <a:pt x="3208" y="3510"/>
                    <a:pt x="3333" y="3209"/>
                  </a:cubicBezTo>
                  <a:cubicBezTo>
                    <a:pt x="3572" y="2596"/>
                    <a:pt x="3894" y="2014"/>
                    <a:pt x="4267" y="1474"/>
                  </a:cubicBezTo>
                  <a:lnTo>
                    <a:pt x="4413" y="1278"/>
                  </a:lnTo>
                  <a:lnTo>
                    <a:pt x="4433" y="1246"/>
                  </a:lnTo>
                  <a:lnTo>
                    <a:pt x="4454" y="1225"/>
                  </a:lnTo>
                  <a:lnTo>
                    <a:pt x="4496" y="1174"/>
                  </a:lnTo>
                  <a:lnTo>
                    <a:pt x="4569" y="1080"/>
                  </a:lnTo>
                  <a:lnTo>
                    <a:pt x="4641" y="987"/>
                  </a:lnTo>
                  <a:lnTo>
                    <a:pt x="4724" y="893"/>
                  </a:lnTo>
                  <a:lnTo>
                    <a:pt x="4807" y="800"/>
                  </a:lnTo>
                  <a:lnTo>
                    <a:pt x="4849" y="748"/>
                  </a:lnTo>
                  <a:lnTo>
                    <a:pt x="4870" y="727"/>
                  </a:lnTo>
                  <a:lnTo>
                    <a:pt x="4890" y="706"/>
                  </a:lnTo>
                  <a:cubicBezTo>
                    <a:pt x="5109" y="457"/>
                    <a:pt x="5347" y="229"/>
                    <a:pt x="5596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2"/>
            <p:cNvSpPr/>
            <p:nvPr/>
          </p:nvSpPr>
          <p:spPr>
            <a:xfrm>
              <a:off x="5719150" y="4009400"/>
              <a:ext cx="61550" cy="749925"/>
            </a:xfrm>
            <a:custGeom>
              <a:avLst/>
              <a:gdLst/>
              <a:ahLst/>
              <a:cxnLst/>
              <a:rect l="l" t="t" r="r" b="b"/>
              <a:pathLst>
                <a:path w="2462" h="29997" extrusionOk="0">
                  <a:moveTo>
                    <a:pt x="2077" y="1"/>
                  </a:moveTo>
                  <a:lnTo>
                    <a:pt x="2077" y="1"/>
                  </a:lnTo>
                  <a:cubicBezTo>
                    <a:pt x="2109" y="634"/>
                    <a:pt x="2140" y="1257"/>
                    <a:pt x="2160" y="1890"/>
                  </a:cubicBezTo>
                  <a:cubicBezTo>
                    <a:pt x="2181" y="2513"/>
                    <a:pt x="2192" y="3146"/>
                    <a:pt x="2202" y="3780"/>
                  </a:cubicBezTo>
                  <a:cubicBezTo>
                    <a:pt x="2223" y="5036"/>
                    <a:pt x="2213" y="6293"/>
                    <a:pt x="2171" y="7559"/>
                  </a:cubicBezTo>
                  <a:cubicBezTo>
                    <a:pt x="2140" y="8182"/>
                    <a:pt x="2119" y="8815"/>
                    <a:pt x="2077" y="9438"/>
                  </a:cubicBezTo>
                  <a:cubicBezTo>
                    <a:pt x="2067" y="9594"/>
                    <a:pt x="2057" y="9750"/>
                    <a:pt x="2047" y="9916"/>
                  </a:cubicBezTo>
                  <a:lnTo>
                    <a:pt x="2015" y="10383"/>
                  </a:lnTo>
                  <a:lnTo>
                    <a:pt x="2005" y="10622"/>
                  </a:lnTo>
                  <a:lnTo>
                    <a:pt x="1984" y="10850"/>
                  </a:lnTo>
                  <a:lnTo>
                    <a:pt x="1953" y="11328"/>
                  </a:lnTo>
                  <a:lnTo>
                    <a:pt x="1911" y="11795"/>
                  </a:lnTo>
                  <a:cubicBezTo>
                    <a:pt x="1891" y="11951"/>
                    <a:pt x="1881" y="12107"/>
                    <a:pt x="1870" y="12262"/>
                  </a:cubicBezTo>
                  <a:cubicBezTo>
                    <a:pt x="1839" y="12574"/>
                    <a:pt x="1807" y="12885"/>
                    <a:pt x="1766" y="13197"/>
                  </a:cubicBezTo>
                  <a:cubicBezTo>
                    <a:pt x="1683" y="13820"/>
                    <a:pt x="1579" y="14433"/>
                    <a:pt x="1403" y="15024"/>
                  </a:cubicBezTo>
                  <a:lnTo>
                    <a:pt x="1392" y="15076"/>
                  </a:lnTo>
                  <a:lnTo>
                    <a:pt x="1371" y="15139"/>
                  </a:lnTo>
                  <a:lnTo>
                    <a:pt x="1341" y="15243"/>
                  </a:lnTo>
                  <a:cubicBezTo>
                    <a:pt x="1330" y="15284"/>
                    <a:pt x="1309" y="15315"/>
                    <a:pt x="1299" y="15356"/>
                  </a:cubicBezTo>
                  <a:lnTo>
                    <a:pt x="1268" y="15460"/>
                  </a:lnTo>
                  <a:cubicBezTo>
                    <a:pt x="1216" y="15606"/>
                    <a:pt x="1154" y="15751"/>
                    <a:pt x="1101" y="15896"/>
                  </a:cubicBezTo>
                  <a:lnTo>
                    <a:pt x="925" y="16343"/>
                  </a:lnTo>
                  <a:cubicBezTo>
                    <a:pt x="863" y="16488"/>
                    <a:pt x="801" y="16634"/>
                    <a:pt x="748" y="16789"/>
                  </a:cubicBezTo>
                  <a:cubicBezTo>
                    <a:pt x="697" y="16945"/>
                    <a:pt x="655" y="17101"/>
                    <a:pt x="614" y="17257"/>
                  </a:cubicBezTo>
                  <a:cubicBezTo>
                    <a:pt x="582" y="17423"/>
                    <a:pt x="552" y="17589"/>
                    <a:pt x="541" y="17755"/>
                  </a:cubicBezTo>
                  <a:cubicBezTo>
                    <a:pt x="520" y="17921"/>
                    <a:pt x="520" y="18087"/>
                    <a:pt x="531" y="18254"/>
                  </a:cubicBezTo>
                  <a:cubicBezTo>
                    <a:pt x="541" y="18420"/>
                    <a:pt x="562" y="18575"/>
                    <a:pt x="582" y="18731"/>
                  </a:cubicBezTo>
                  <a:cubicBezTo>
                    <a:pt x="635" y="19053"/>
                    <a:pt x="697" y="19364"/>
                    <a:pt x="728" y="19666"/>
                  </a:cubicBezTo>
                  <a:cubicBezTo>
                    <a:pt x="769" y="19966"/>
                    <a:pt x="790" y="20278"/>
                    <a:pt x="790" y="20589"/>
                  </a:cubicBezTo>
                  <a:cubicBezTo>
                    <a:pt x="801" y="20901"/>
                    <a:pt x="780" y="21212"/>
                    <a:pt x="769" y="21524"/>
                  </a:cubicBezTo>
                  <a:cubicBezTo>
                    <a:pt x="748" y="21835"/>
                    <a:pt x="718" y="22147"/>
                    <a:pt x="686" y="22458"/>
                  </a:cubicBezTo>
                  <a:cubicBezTo>
                    <a:pt x="562" y="23715"/>
                    <a:pt x="437" y="24971"/>
                    <a:pt x="323" y="26228"/>
                  </a:cubicBezTo>
                  <a:cubicBezTo>
                    <a:pt x="271" y="26850"/>
                    <a:pt x="208" y="27483"/>
                    <a:pt x="157" y="28106"/>
                  </a:cubicBezTo>
                  <a:cubicBezTo>
                    <a:pt x="105" y="28740"/>
                    <a:pt x="53" y="29363"/>
                    <a:pt x="1" y="29996"/>
                  </a:cubicBezTo>
                  <a:cubicBezTo>
                    <a:pt x="84" y="29373"/>
                    <a:pt x="178" y="28750"/>
                    <a:pt x="261" y="28117"/>
                  </a:cubicBezTo>
                  <a:cubicBezTo>
                    <a:pt x="344" y="27494"/>
                    <a:pt x="427" y="26871"/>
                    <a:pt x="499" y="26248"/>
                  </a:cubicBezTo>
                  <a:cubicBezTo>
                    <a:pt x="665" y="24992"/>
                    <a:pt x="821" y="23746"/>
                    <a:pt x="977" y="22490"/>
                  </a:cubicBezTo>
                  <a:cubicBezTo>
                    <a:pt x="1008" y="22178"/>
                    <a:pt x="1039" y="21856"/>
                    <a:pt x="1071" y="21544"/>
                  </a:cubicBezTo>
                  <a:cubicBezTo>
                    <a:pt x="1091" y="21223"/>
                    <a:pt x="1112" y="20912"/>
                    <a:pt x="1112" y="20589"/>
                  </a:cubicBezTo>
                  <a:cubicBezTo>
                    <a:pt x="1112" y="20268"/>
                    <a:pt x="1101" y="19946"/>
                    <a:pt x="1060" y="19624"/>
                  </a:cubicBezTo>
                  <a:cubicBezTo>
                    <a:pt x="1050" y="19468"/>
                    <a:pt x="1018" y="19302"/>
                    <a:pt x="998" y="19146"/>
                  </a:cubicBezTo>
                  <a:cubicBezTo>
                    <a:pt x="977" y="18990"/>
                    <a:pt x="946" y="18835"/>
                    <a:pt x="925" y="18690"/>
                  </a:cubicBezTo>
                  <a:cubicBezTo>
                    <a:pt x="884" y="18378"/>
                    <a:pt x="852" y="18077"/>
                    <a:pt x="884" y="17786"/>
                  </a:cubicBezTo>
                  <a:cubicBezTo>
                    <a:pt x="915" y="17485"/>
                    <a:pt x="998" y="17195"/>
                    <a:pt x="1091" y="16904"/>
                  </a:cubicBezTo>
                  <a:cubicBezTo>
                    <a:pt x="1143" y="16758"/>
                    <a:pt x="1195" y="16613"/>
                    <a:pt x="1258" y="16468"/>
                  </a:cubicBezTo>
                  <a:lnTo>
                    <a:pt x="1434" y="16032"/>
                  </a:lnTo>
                  <a:cubicBezTo>
                    <a:pt x="1496" y="15886"/>
                    <a:pt x="1548" y="15741"/>
                    <a:pt x="1600" y="15585"/>
                  </a:cubicBezTo>
                  <a:lnTo>
                    <a:pt x="1641" y="15471"/>
                  </a:lnTo>
                  <a:cubicBezTo>
                    <a:pt x="1662" y="15429"/>
                    <a:pt x="1673" y="15398"/>
                    <a:pt x="1683" y="15356"/>
                  </a:cubicBezTo>
                  <a:lnTo>
                    <a:pt x="1714" y="15243"/>
                  </a:lnTo>
                  <a:lnTo>
                    <a:pt x="1735" y="15180"/>
                  </a:lnTo>
                  <a:lnTo>
                    <a:pt x="1756" y="15128"/>
                  </a:lnTo>
                  <a:cubicBezTo>
                    <a:pt x="1932" y="14505"/>
                    <a:pt x="2047" y="13872"/>
                    <a:pt x="2119" y="13238"/>
                  </a:cubicBezTo>
                  <a:cubicBezTo>
                    <a:pt x="2160" y="12927"/>
                    <a:pt x="2192" y="12605"/>
                    <a:pt x="2213" y="12294"/>
                  </a:cubicBezTo>
                  <a:cubicBezTo>
                    <a:pt x="2234" y="12138"/>
                    <a:pt x="2244" y="11982"/>
                    <a:pt x="2254" y="11826"/>
                  </a:cubicBezTo>
                  <a:cubicBezTo>
                    <a:pt x="2264" y="11660"/>
                    <a:pt x="2285" y="11505"/>
                    <a:pt x="2296" y="11349"/>
                  </a:cubicBezTo>
                  <a:lnTo>
                    <a:pt x="2327" y="10882"/>
                  </a:lnTo>
                  <a:lnTo>
                    <a:pt x="2337" y="10643"/>
                  </a:lnTo>
                  <a:lnTo>
                    <a:pt x="2347" y="10404"/>
                  </a:lnTo>
                  <a:lnTo>
                    <a:pt x="2379" y="9927"/>
                  </a:lnTo>
                  <a:cubicBezTo>
                    <a:pt x="2389" y="9770"/>
                    <a:pt x="2389" y="9615"/>
                    <a:pt x="2400" y="9459"/>
                  </a:cubicBezTo>
                  <a:lnTo>
                    <a:pt x="2410" y="9221"/>
                  </a:lnTo>
                  <a:lnTo>
                    <a:pt x="2410" y="9106"/>
                  </a:lnTo>
                  <a:lnTo>
                    <a:pt x="2420" y="8981"/>
                  </a:lnTo>
                  <a:lnTo>
                    <a:pt x="2430" y="8504"/>
                  </a:lnTo>
                  <a:cubicBezTo>
                    <a:pt x="2441" y="8348"/>
                    <a:pt x="2441" y="8192"/>
                    <a:pt x="2441" y="8037"/>
                  </a:cubicBezTo>
                  <a:lnTo>
                    <a:pt x="2451" y="7559"/>
                  </a:lnTo>
                  <a:cubicBezTo>
                    <a:pt x="2462" y="6303"/>
                    <a:pt x="2441" y="5036"/>
                    <a:pt x="2379" y="3769"/>
                  </a:cubicBezTo>
                  <a:cubicBezTo>
                    <a:pt x="2347" y="3146"/>
                    <a:pt x="2317" y="2513"/>
                    <a:pt x="2264" y="1880"/>
                  </a:cubicBezTo>
                  <a:lnTo>
                    <a:pt x="2244" y="1651"/>
                  </a:lnTo>
                  <a:lnTo>
                    <a:pt x="2234" y="1527"/>
                  </a:lnTo>
                  <a:lnTo>
                    <a:pt x="2223" y="1413"/>
                  </a:lnTo>
                  <a:lnTo>
                    <a:pt x="2171" y="935"/>
                  </a:lnTo>
                  <a:cubicBezTo>
                    <a:pt x="2171" y="862"/>
                    <a:pt x="2160" y="779"/>
                    <a:pt x="2150" y="707"/>
                  </a:cubicBezTo>
                  <a:lnTo>
                    <a:pt x="2130" y="467"/>
                  </a:lnTo>
                  <a:cubicBezTo>
                    <a:pt x="2109" y="312"/>
                    <a:pt x="2098" y="156"/>
                    <a:pt x="2077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2"/>
            <p:cNvSpPr/>
            <p:nvPr/>
          </p:nvSpPr>
          <p:spPr>
            <a:xfrm>
              <a:off x="5365900" y="2843650"/>
              <a:ext cx="568075" cy="493275"/>
            </a:xfrm>
            <a:custGeom>
              <a:avLst/>
              <a:gdLst/>
              <a:ahLst/>
              <a:cxnLst/>
              <a:rect l="l" t="t" r="r" b="b"/>
              <a:pathLst>
                <a:path w="22723" h="19731" extrusionOk="0">
                  <a:moveTo>
                    <a:pt x="8129" y="1"/>
                  </a:moveTo>
                  <a:cubicBezTo>
                    <a:pt x="6814" y="1"/>
                    <a:pt x="5487" y="342"/>
                    <a:pt x="4350" y="988"/>
                  </a:cubicBezTo>
                  <a:cubicBezTo>
                    <a:pt x="2596" y="1985"/>
                    <a:pt x="1319" y="3635"/>
                    <a:pt x="633" y="5483"/>
                  </a:cubicBezTo>
                  <a:cubicBezTo>
                    <a:pt x="21" y="7124"/>
                    <a:pt x="0" y="9699"/>
                    <a:pt x="125" y="11422"/>
                  </a:cubicBezTo>
                  <a:cubicBezTo>
                    <a:pt x="176" y="12170"/>
                    <a:pt x="509" y="12897"/>
                    <a:pt x="1039" y="13447"/>
                  </a:cubicBezTo>
                  <a:cubicBezTo>
                    <a:pt x="1256" y="13665"/>
                    <a:pt x="1505" y="13863"/>
                    <a:pt x="1807" y="13956"/>
                  </a:cubicBezTo>
                  <a:cubicBezTo>
                    <a:pt x="2056" y="14029"/>
                    <a:pt x="2326" y="14029"/>
                    <a:pt x="2585" y="14091"/>
                  </a:cubicBezTo>
                  <a:cubicBezTo>
                    <a:pt x="3530" y="14329"/>
                    <a:pt x="3738" y="15420"/>
                    <a:pt x="4008" y="16188"/>
                  </a:cubicBezTo>
                  <a:cubicBezTo>
                    <a:pt x="4569" y="17808"/>
                    <a:pt x="6012" y="19106"/>
                    <a:pt x="7714" y="19552"/>
                  </a:cubicBezTo>
                  <a:cubicBezTo>
                    <a:pt x="8181" y="19672"/>
                    <a:pt x="8645" y="19731"/>
                    <a:pt x="9097" y="19731"/>
                  </a:cubicBezTo>
                  <a:cubicBezTo>
                    <a:pt x="11027" y="19731"/>
                    <a:pt x="12742" y="18670"/>
                    <a:pt x="13549" y="16853"/>
                  </a:cubicBezTo>
                  <a:cubicBezTo>
                    <a:pt x="13632" y="16655"/>
                    <a:pt x="13726" y="16438"/>
                    <a:pt x="13923" y="16334"/>
                  </a:cubicBezTo>
                  <a:cubicBezTo>
                    <a:pt x="14005" y="16289"/>
                    <a:pt x="14091" y="16270"/>
                    <a:pt x="14179" y="16270"/>
                  </a:cubicBezTo>
                  <a:cubicBezTo>
                    <a:pt x="14439" y="16270"/>
                    <a:pt x="14719" y="16435"/>
                    <a:pt x="14951" y="16583"/>
                  </a:cubicBezTo>
                  <a:cubicBezTo>
                    <a:pt x="15658" y="17034"/>
                    <a:pt x="16517" y="17325"/>
                    <a:pt x="17355" y="17325"/>
                  </a:cubicBezTo>
                  <a:cubicBezTo>
                    <a:pt x="17846" y="17325"/>
                    <a:pt x="18331" y="17225"/>
                    <a:pt x="18772" y="16998"/>
                  </a:cubicBezTo>
                  <a:cubicBezTo>
                    <a:pt x="19956" y="16385"/>
                    <a:pt x="20475" y="14652"/>
                    <a:pt x="19530" y="13717"/>
                  </a:cubicBezTo>
                  <a:cubicBezTo>
                    <a:pt x="19146" y="13343"/>
                    <a:pt x="18523" y="12845"/>
                    <a:pt x="18865" y="12430"/>
                  </a:cubicBezTo>
                  <a:cubicBezTo>
                    <a:pt x="18997" y="12264"/>
                    <a:pt x="19216" y="12231"/>
                    <a:pt x="19443" y="12231"/>
                  </a:cubicBezTo>
                  <a:cubicBezTo>
                    <a:pt x="19557" y="12231"/>
                    <a:pt x="19672" y="12239"/>
                    <a:pt x="19779" y="12243"/>
                  </a:cubicBezTo>
                  <a:cubicBezTo>
                    <a:pt x="19810" y="12244"/>
                    <a:pt x="19841" y="12245"/>
                    <a:pt x="19871" y="12245"/>
                  </a:cubicBezTo>
                  <a:cubicBezTo>
                    <a:pt x="21382" y="12245"/>
                    <a:pt x="22723" y="10760"/>
                    <a:pt x="22489" y="9304"/>
                  </a:cubicBezTo>
                  <a:cubicBezTo>
                    <a:pt x="22437" y="9004"/>
                    <a:pt x="22333" y="8702"/>
                    <a:pt x="22116" y="8484"/>
                  </a:cubicBezTo>
                  <a:cubicBezTo>
                    <a:pt x="21817" y="8167"/>
                    <a:pt x="21427" y="8072"/>
                    <a:pt x="20993" y="8072"/>
                  </a:cubicBezTo>
                  <a:cubicBezTo>
                    <a:pt x="20335" y="8072"/>
                    <a:pt x="19579" y="8292"/>
                    <a:pt x="18897" y="8292"/>
                  </a:cubicBezTo>
                  <a:cubicBezTo>
                    <a:pt x="18527" y="8292"/>
                    <a:pt x="18179" y="8227"/>
                    <a:pt x="17879" y="8028"/>
                  </a:cubicBezTo>
                  <a:cubicBezTo>
                    <a:pt x="17682" y="7903"/>
                    <a:pt x="17526" y="7716"/>
                    <a:pt x="17474" y="7498"/>
                  </a:cubicBezTo>
                  <a:cubicBezTo>
                    <a:pt x="17298" y="6750"/>
                    <a:pt x="18357" y="6325"/>
                    <a:pt x="19156" y="6304"/>
                  </a:cubicBezTo>
                  <a:cubicBezTo>
                    <a:pt x="19956" y="6293"/>
                    <a:pt x="21004" y="6179"/>
                    <a:pt x="21170" y="5432"/>
                  </a:cubicBezTo>
                  <a:cubicBezTo>
                    <a:pt x="21316" y="4798"/>
                    <a:pt x="20630" y="4258"/>
                    <a:pt x="19966" y="4186"/>
                  </a:cubicBezTo>
                  <a:cubicBezTo>
                    <a:pt x="19817" y="4172"/>
                    <a:pt x="19670" y="4165"/>
                    <a:pt x="19523" y="4165"/>
                  </a:cubicBezTo>
                  <a:cubicBezTo>
                    <a:pt x="18603" y="4165"/>
                    <a:pt x="17727" y="4409"/>
                    <a:pt x="16853" y="4409"/>
                  </a:cubicBezTo>
                  <a:cubicBezTo>
                    <a:pt x="16247" y="4409"/>
                    <a:pt x="15642" y="4292"/>
                    <a:pt x="15024" y="3895"/>
                  </a:cubicBezTo>
                  <a:cubicBezTo>
                    <a:pt x="13778" y="3085"/>
                    <a:pt x="12968" y="1736"/>
                    <a:pt x="11660" y="946"/>
                  </a:cubicBezTo>
                  <a:cubicBezTo>
                    <a:pt x="10606" y="306"/>
                    <a:pt x="9372" y="1"/>
                    <a:pt x="8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62"/>
            <p:cNvSpPr/>
            <p:nvPr/>
          </p:nvSpPr>
          <p:spPr>
            <a:xfrm>
              <a:off x="5431825" y="3188650"/>
              <a:ext cx="403125" cy="669850"/>
            </a:xfrm>
            <a:custGeom>
              <a:avLst/>
              <a:gdLst/>
              <a:ahLst/>
              <a:cxnLst/>
              <a:rect l="l" t="t" r="r" b="b"/>
              <a:pathLst>
                <a:path w="16125" h="26794" extrusionOk="0">
                  <a:moveTo>
                    <a:pt x="8414" y="1"/>
                  </a:moveTo>
                  <a:cubicBezTo>
                    <a:pt x="7297" y="1"/>
                    <a:pt x="6174" y="146"/>
                    <a:pt x="5067" y="291"/>
                  </a:cubicBezTo>
                  <a:cubicBezTo>
                    <a:pt x="3281" y="540"/>
                    <a:pt x="686" y="1724"/>
                    <a:pt x="312" y="3665"/>
                  </a:cubicBezTo>
                  <a:cubicBezTo>
                    <a:pt x="1" y="5222"/>
                    <a:pt x="31" y="6521"/>
                    <a:pt x="405" y="8078"/>
                  </a:cubicBezTo>
                  <a:cubicBezTo>
                    <a:pt x="810" y="9781"/>
                    <a:pt x="1464" y="11421"/>
                    <a:pt x="1755" y="13134"/>
                  </a:cubicBezTo>
                  <a:cubicBezTo>
                    <a:pt x="2440" y="17183"/>
                    <a:pt x="2129" y="21627"/>
                    <a:pt x="820" y="25531"/>
                  </a:cubicBezTo>
                  <a:cubicBezTo>
                    <a:pt x="2835" y="26297"/>
                    <a:pt x="5004" y="26700"/>
                    <a:pt x="7175" y="26700"/>
                  </a:cubicBezTo>
                  <a:cubicBezTo>
                    <a:pt x="7331" y="26700"/>
                    <a:pt x="7486" y="26698"/>
                    <a:pt x="7642" y="26694"/>
                  </a:cubicBezTo>
                  <a:cubicBezTo>
                    <a:pt x="8964" y="26659"/>
                    <a:pt x="10299" y="26450"/>
                    <a:pt x="11625" y="26450"/>
                  </a:cubicBezTo>
                  <a:cubicBezTo>
                    <a:pt x="11883" y="26450"/>
                    <a:pt x="12141" y="26458"/>
                    <a:pt x="12398" y="26476"/>
                  </a:cubicBezTo>
                  <a:cubicBezTo>
                    <a:pt x="12930" y="26516"/>
                    <a:pt x="13519" y="26793"/>
                    <a:pt x="13946" y="26793"/>
                  </a:cubicBezTo>
                  <a:cubicBezTo>
                    <a:pt x="14293" y="26793"/>
                    <a:pt x="14533" y="26610"/>
                    <a:pt x="14546" y="25967"/>
                  </a:cubicBezTo>
                  <a:cubicBezTo>
                    <a:pt x="14546" y="25625"/>
                    <a:pt x="14557" y="25282"/>
                    <a:pt x="14567" y="24940"/>
                  </a:cubicBezTo>
                  <a:cubicBezTo>
                    <a:pt x="14640" y="22012"/>
                    <a:pt x="14765" y="19073"/>
                    <a:pt x="14910" y="16177"/>
                  </a:cubicBezTo>
                  <a:cubicBezTo>
                    <a:pt x="15076" y="12730"/>
                    <a:pt x="14567" y="9334"/>
                    <a:pt x="15159" y="5898"/>
                  </a:cubicBezTo>
                  <a:cubicBezTo>
                    <a:pt x="15419" y="4403"/>
                    <a:pt x="16125" y="3312"/>
                    <a:pt x="14786" y="2170"/>
                  </a:cubicBezTo>
                  <a:cubicBezTo>
                    <a:pt x="13311" y="893"/>
                    <a:pt x="10861" y="104"/>
                    <a:pt x="8898" y="10"/>
                  </a:cubicBezTo>
                  <a:cubicBezTo>
                    <a:pt x="8737" y="4"/>
                    <a:pt x="8575" y="1"/>
                    <a:pt x="84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62"/>
            <p:cNvSpPr/>
            <p:nvPr/>
          </p:nvSpPr>
          <p:spPr>
            <a:xfrm>
              <a:off x="5628825" y="3250675"/>
              <a:ext cx="355900" cy="463625"/>
            </a:xfrm>
            <a:custGeom>
              <a:avLst/>
              <a:gdLst/>
              <a:ahLst/>
              <a:cxnLst/>
              <a:rect l="l" t="t" r="r" b="b"/>
              <a:pathLst>
                <a:path w="14236" h="18545" extrusionOk="0">
                  <a:moveTo>
                    <a:pt x="6989" y="0"/>
                  </a:moveTo>
                  <a:cubicBezTo>
                    <a:pt x="6978" y="0"/>
                    <a:pt x="6968" y="0"/>
                    <a:pt x="6957" y="0"/>
                  </a:cubicBezTo>
                  <a:cubicBezTo>
                    <a:pt x="6158" y="11"/>
                    <a:pt x="5462" y="665"/>
                    <a:pt x="5224" y="1412"/>
                  </a:cubicBezTo>
                  <a:cubicBezTo>
                    <a:pt x="4984" y="2160"/>
                    <a:pt x="5109" y="2970"/>
                    <a:pt x="5327" y="3717"/>
                  </a:cubicBezTo>
                  <a:cubicBezTo>
                    <a:pt x="5628" y="4756"/>
                    <a:pt x="6106" y="5732"/>
                    <a:pt x="6583" y="6698"/>
                  </a:cubicBezTo>
                  <a:cubicBezTo>
                    <a:pt x="7850" y="9252"/>
                    <a:pt x="9564" y="11910"/>
                    <a:pt x="10446" y="14609"/>
                  </a:cubicBezTo>
                  <a:cubicBezTo>
                    <a:pt x="10197" y="14641"/>
                    <a:pt x="9942" y="14656"/>
                    <a:pt x="9680" y="14656"/>
                  </a:cubicBezTo>
                  <a:cubicBezTo>
                    <a:pt x="6670" y="14656"/>
                    <a:pt x="2876" y="12668"/>
                    <a:pt x="717" y="11006"/>
                  </a:cubicBezTo>
                  <a:cubicBezTo>
                    <a:pt x="499" y="11318"/>
                    <a:pt x="208" y="11474"/>
                    <a:pt x="1" y="11785"/>
                  </a:cubicBezTo>
                  <a:cubicBezTo>
                    <a:pt x="1008" y="13447"/>
                    <a:pt x="2804" y="14495"/>
                    <a:pt x="4528" y="15471"/>
                  </a:cubicBezTo>
                  <a:cubicBezTo>
                    <a:pt x="6043" y="16333"/>
                    <a:pt x="7570" y="17205"/>
                    <a:pt x="9179" y="17900"/>
                  </a:cubicBezTo>
                  <a:cubicBezTo>
                    <a:pt x="9954" y="18242"/>
                    <a:pt x="10766" y="18545"/>
                    <a:pt x="11619" y="18545"/>
                  </a:cubicBezTo>
                  <a:cubicBezTo>
                    <a:pt x="11647" y="18545"/>
                    <a:pt x="11674" y="18545"/>
                    <a:pt x="11702" y="18544"/>
                  </a:cubicBezTo>
                  <a:cubicBezTo>
                    <a:pt x="12575" y="18534"/>
                    <a:pt x="13488" y="18129"/>
                    <a:pt x="13862" y="17360"/>
                  </a:cubicBezTo>
                  <a:cubicBezTo>
                    <a:pt x="14236" y="16613"/>
                    <a:pt x="13239" y="14163"/>
                    <a:pt x="13031" y="13363"/>
                  </a:cubicBezTo>
                  <a:cubicBezTo>
                    <a:pt x="12730" y="12201"/>
                    <a:pt x="12492" y="11017"/>
                    <a:pt x="12201" y="9854"/>
                  </a:cubicBezTo>
                  <a:cubicBezTo>
                    <a:pt x="11526" y="7165"/>
                    <a:pt x="10560" y="4538"/>
                    <a:pt x="9314" y="2046"/>
                  </a:cubicBezTo>
                  <a:cubicBezTo>
                    <a:pt x="8841" y="1079"/>
                    <a:pt x="8093" y="0"/>
                    <a:pt x="6989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2"/>
            <p:cNvSpPr/>
            <p:nvPr/>
          </p:nvSpPr>
          <p:spPr>
            <a:xfrm>
              <a:off x="5381200" y="2858000"/>
              <a:ext cx="372250" cy="392750"/>
            </a:xfrm>
            <a:custGeom>
              <a:avLst/>
              <a:gdLst/>
              <a:ahLst/>
              <a:cxnLst/>
              <a:rect l="l" t="t" r="r" b="b"/>
              <a:pathLst>
                <a:path w="14890" h="15710" extrusionOk="0">
                  <a:moveTo>
                    <a:pt x="6888" y="1"/>
                  </a:moveTo>
                  <a:cubicBezTo>
                    <a:pt x="5615" y="1"/>
                    <a:pt x="4361" y="281"/>
                    <a:pt x="3302" y="954"/>
                  </a:cubicBezTo>
                  <a:cubicBezTo>
                    <a:pt x="208" y="2937"/>
                    <a:pt x="0" y="6934"/>
                    <a:pt x="738" y="10112"/>
                  </a:cubicBezTo>
                  <a:cubicBezTo>
                    <a:pt x="1039" y="11388"/>
                    <a:pt x="1839" y="12634"/>
                    <a:pt x="3105" y="13132"/>
                  </a:cubicBezTo>
                  <a:cubicBezTo>
                    <a:pt x="3624" y="13340"/>
                    <a:pt x="4206" y="13413"/>
                    <a:pt x="4767" y="13465"/>
                  </a:cubicBezTo>
                  <a:cubicBezTo>
                    <a:pt x="4884" y="13474"/>
                    <a:pt x="5038" y="13476"/>
                    <a:pt x="5211" y="13476"/>
                  </a:cubicBezTo>
                  <a:cubicBezTo>
                    <a:pt x="5266" y="13476"/>
                    <a:pt x="5324" y="13476"/>
                    <a:pt x="5382" y="13476"/>
                  </a:cubicBezTo>
                  <a:cubicBezTo>
                    <a:pt x="5919" y="13476"/>
                    <a:pt x="6564" y="13486"/>
                    <a:pt x="6843" y="13693"/>
                  </a:cubicBezTo>
                  <a:cubicBezTo>
                    <a:pt x="7487" y="14182"/>
                    <a:pt x="6968" y="15407"/>
                    <a:pt x="7861" y="15656"/>
                  </a:cubicBezTo>
                  <a:cubicBezTo>
                    <a:pt x="7987" y="15691"/>
                    <a:pt x="8145" y="15710"/>
                    <a:pt x="8315" y="15710"/>
                  </a:cubicBezTo>
                  <a:cubicBezTo>
                    <a:pt x="8800" y="15710"/>
                    <a:pt x="9379" y="15555"/>
                    <a:pt x="9563" y="15178"/>
                  </a:cubicBezTo>
                  <a:cubicBezTo>
                    <a:pt x="9875" y="14586"/>
                    <a:pt x="9117" y="14119"/>
                    <a:pt x="9190" y="13548"/>
                  </a:cubicBezTo>
                  <a:cubicBezTo>
                    <a:pt x="9262" y="12904"/>
                    <a:pt x="9781" y="12925"/>
                    <a:pt x="10321" y="12624"/>
                  </a:cubicBezTo>
                  <a:cubicBezTo>
                    <a:pt x="11785" y="11824"/>
                    <a:pt x="12865" y="10195"/>
                    <a:pt x="12969" y="8575"/>
                  </a:cubicBezTo>
                  <a:cubicBezTo>
                    <a:pt x="13082" y="8666"/>
                    <a:pt x="13226" y="8707"/>
                    <a:pt x="13374" y="8707"/>
                  </a:cubicBezTo>
                  <a:cubicBezTo>
                    <a:pt x="13564" y="8707"/>
                    <a:pt x="13762" y="8639"/>
                    <a:pt x="13913" y="8523"/>
                  </a:cubicBezTo>
                  <a:cubicBezTo>
                    <a:pt x="14183" y="8315"/>
                    <a:pt x="14329" y="7993"/>
                    <a:pt x="14433" y="7682"/>
                  </a:cubicBezTo>
                  <a:cubicBezTo>
                    <a:pt x="14734" y="6810"/>
                    <a:pt x="14889" y="5647"/>
                    <a:pt x="14225" y="4868"/>
                  </a:cubicBezTo>
                  <a:cubicBezTo>
                    <a:pt x="14020" y="4623"/>
                    <a:pt x="13683" y="4467"/>
                    <a:pt x="13364" y="4467"/>
                  </a:cubicBezTo>
                  <a:cubicBezTo>
                    <a:pt x="13183" y="4467"/>
                    <a:pt x="13008" y="4517"/>
                    <a:pt x="12865" y="4629"/>
                  </a:cubicBezTo>
                  <a:cubicBezTo>
                    <a:pt x="13114" y="2148"/>
                    <a:pt x="11712" y="954"/>
                    <a:pt x="9407" y="341"/>
                  </a:cubicBezTo>
                  <a:cubicBezTo>
                    <a:pt x="8594" y="125"/>
                    <a:pt x="7737" y="1"/>
                    <a:pt x="6888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2"/>
            <p:cNvSpPr/>
            <p:nvPr/>
          </p:nvSpPr>
          <p:spPr>
            <a:xfrm>
              <a:off x="5296575" y="2793850"/>
              <a:ext cx="493200" cy="315525"/>
            </a:xfrm>
            <a:custGeom>
              <a:avLst/>
              <a:gdLst/>
              <a:ahLst/>
              <a:cxnLst/>
              <a:rect l="l" t="t" r="r" b="b"/>
              <a:pathLst>
                <a:path w="19728" h="12621" extrusionOk="0">
                  <a:moveTo>
                    <a:pt x="11610" y="1"/>
                  </a:moveTo>
                  <a:cubicBezTo>
                    <a:pt x="11178" y="1"/>
                    <a:pt x="10746" y="35"/>
                    <a:pt x="10321" y="104"/>
                  </a:cubicBezTo>
                  <a:cubicBezTo>
                    <a:pt x="9698" y="197"/>
                    <a:pt x="9086" y="364"/>
                    <a:pt x="8505" y="602"/>
                  </a:cubicBezTo>
                  <a:cubicBezTo>
                    <a:pt x="8016" y="810"/>
                    <a:pt x="7549" y="1225"/>
                    <a:pt x="7040" y="1370"/>
                  </a:cubicBezTo>
                  <a:cubicBezTo>
                    <a:pt x="6991" y="1389"/>
                    <a:pt x="6934" y="1393"/>
                    <a:pt x="6877" y="1393"/>
                  </a:cubicBezTo>
                  <a:cubicBezTo>
                    <a:pt x="6838" y="1393"/>
                    <a:pt x="6798" y="1391"/>
                    <a:pt x="6760" y="1391"/>
                  </a:cubicBezTo>
                  <a:cubicBezTo>
                    <a:pt x="6600" y="1379"/>
                    <a:pt x="6440" y="1373"/>
                    <a:pt x="6280" y="1373"/>
                  </a:cubicBezTo>
                  <a:cubicBezTo>
                    <a:pt x="4372" y="1373"/>
                    <a:pt x="2483" y="2215"/>
                    <a:pt x="1247" y="3624"/>
                  </a:cubicBezTo>
                  <a:cubicBezTo>
                    <a:pt x="1174" y="3707"/>
                    <a:pt x="1101" y="3831"/>
                    <a:pt x="1174" y="3904"/>
                  </a:cubicBezTo>
                  <a:cubicBezTo>
                    <a:pt x="1202" y="3932"/>
                    <a:pt x="1235" y="3943"/>
                    <a:pt x="1270" y="3943"/>
                  </a:cubicBezTo>
                  <a:cubicBezTo>
                    <a:pt x="1397" y="3943"/>
                    <a:pt x="1561" y="3803"/>
                    <a:pt x="1679" y="3803"/>
                  </a:cubicBezTo>
                  <a:cubicBezTo>
                    <a:pt x="1712" y="3803"/>
                    <a:pt x="1742" y="3814"/>
                    <a:pt x="1766" y="3841"/>
                  </a:cubicBezTo>
                  <a:cubicBezTo>
                    <a:pt x="914" y="4755"/>
                    <a:pt x="333" y="5897"/>
                    <a:pt x="105" y="7102"/>
                  </a:cubicBezTo>
                  <a:cubicBezTo>
                    <a:pt x="42" y="7455"/>
                    <a:pt x="1" y="7828"/>
                    <a:pt x="95" y="8181"/>
                  </a:cubicBezTo>
                  <a:cubicBezTo>
                    <a:pt x="188" y="8534"/>
                    <a:pt x="427" y="8877"/>
                    <a:pt x="769" y="9012"/>
                  </a:cubicBezTo>
                  <a:cubicBezTo>
                    <a:pt x="884" y="9054"/>
                    <a:pt x="1008" y="9085"/>
                    <a:pt x="1039" y="9189"/>
                  </a:cubicBezTo>
                  <a:cubicBezTo>
                    <a:pt x="1060" y="9230"/>
                    <a:pt x="1050" y="9272"/>
                    <a:pt x="1050" y="9313"/>
                  </a:cubicBezTo>
                  <a:cubicBezTo>
                    <a:pt x="997" y="10092"/>
                    <a:pt x="1154" y="10871"/>
                    <a:pt x="1496" y="11577"/>
                  </a:cubicBezTo>
                  <a:cubicBezTo>
                    <a:pt x="1677" y="11972"/>
                    <a:pt x="2151" y="12620"/>
                    <a:pt x="2660" y="12620"/>
                  </a:cubicBezTo>
                  <a:cubicBezTo>
                    <a:pt x="2794" y="12620"/>
                    <a:pt x="2930" y="12576"/>
                    <a:pt x="3064" y="12470"/>
                  </a:cubicBezTo>
                  <a:cubicBezTo>
                    <a:pt x="3479" y="12148"/>
                    <a:pt x="3365" y="11442"/>
                    <a:pt x="3355" y="10985"/>
                  </a:cubicBezTo>
                  <a:cubicBezTo>
                    <a:pt x="3334" y="10113"/>
                    <a:pt x="3396" y="9210"/>
                    <a:pt x="3915" y="8431"/>
                  </a:cubicBezTo>
                  <a:cubicBezTo>
                    <a:pt x="4984" y="6811"/>
                    <a:pt x="7787" y="6250"/>
                    <a:pt x="7622" y="3821"/>
                  </a:cubicBezTo>
                  <a:lnTo>
                    <a:pt x="7622" y="3821"/>
                  </a:lnTo>
                  <a:cubicBezTo>
                    <a:pt x="7684" y="4734"/>
                    <a:pt x="8297" y="5160"/>
                    <a:pt x="9179" y="5472"/>
                  </a:cubicBezTo>
                  <a:cubicBezTo>
                    <a:pt x="9609" y="5617"/>
                    <a:pt x="10053" y="5665"/>
                    <a:pt x="10500" y="5665"/>
                  </a:cubicBezTo>
                  <a:cubicBezTo>
                    <a:pt x="10982" y="5665"/>
                    <a:pt x="11467" y="5609"/>
                    <a:pt x="11941" y="5555"/>
                  </a:cubicBezTo>
                  <a:cubicBezTo>
                    <a:pt x="12409" y="5493"/>
                    <a:pt x="12865" y="5440"/>
                    <a:pt x="13332" y="5430"/>
                  </a:cubicBezTo>
                  <a:cubicBezTo>
                    <a:pt x="13526" y="5430"/>
                    <a:pt x="13728" y="5380"/>
                    <a:pt x="13917" y="5380"/>
                  </a:cubicBezTo>
                  <a:cubicBezTo>
                    <a:pt x="14083" y="5380"/>
                    <a:pt x="14239" y="5419"/>
                    <a:pt x="14370" y="5565"/>
                  </a:cubicBezTo>
                  <a:cubicBezTo>
                    <a:pt x="14516" y="5721"/>
                    <a:pt x="14568" y="5939"/>
                    <a:pt x="14557" y="6136"/>
                  </a:cubicBezTo>
                  <a:cubicBezTo>
                    <a:pt x="14557" y="6271"/>
                    <a:pt x="14527" y="6416"/>
                    <a:pt x="14578" y="6541"/>
                  </a:cubicBezTo>
                  <a:cubicBezTo>
                    <a:pt x="14611" y="6649"/>
                    <a:pt x="14710" y="6736"/>
                    <a:pt x="14812" y="6736"/>
                  </a:cubicBezTo>
                  <a:cubicBezTo>
                    <a:pt x="14838" y="6736"/>
                    <a:pt x="14864" y="6731"/>
                    <a:pt x="14890" y="6718"/>
                  </a:cubicBezTo>
                  <a:cubicBezTo>
                    <a:pt x="14942" y="6697"/>
                    <a:pt x="14983" y="6645"/>
                    <a:pt x="15035" y="6645"/>
                  </a:cubicBezTo>
                  <a:cubicBezTo>
                    <a:pt x="15040" y="6644"/>
                    <a:pt x="15045" y="6644"/>
                    <a:pt x="15050" y="6644"/>
                  </a:cubicBezTo>
                  <a:cubicBezTo>
                    <a:pt x="15126" y="6644"/>
                    <a:pt x="15182" y="6712"/>
                    <a:pt x="15212" y="6780"/>
                  </a:cubicBezTo>
                  <a:cubicBezTo>
                    <a:pt x="15399" y="7133"/>
                    <a:pt x="15346" y="7558"/>
                    <a:pt x="15253" y="7943"/>
                  </a:cubicBezTo>
                  <a:cubicBezTo>
                    <a:pt x="15160" y="8338"/>
                    <a:pt x="15025" y="8721"/>
                    <a:pt x="15046" y="9116"/>
                  </a:cubicBezTo>
                  <a:cubicBezTo>
                    <a:pt x="15056" y="9500"/>
                    <a:pt x="15222" y="9874"/>
                    <a:pt x="15503" y="10144"/>
                  </a:cubicBezTo>
                  <a:cubicBezTo>
                    <a:pt x="15533" y="10175"/>
                    <a:pt x="15575" y="10206"/>
                    <a:pt x="15627" y="10216"/>
                  </a:cubicBezTo>
                  <a:cubicBezTo>
                    <a:pt x="15741" y="10216"/>
                    <a:pt x="15773" y="10082"/>
                    <a:pt x="15782" y="9978"/>
                  </a:cubicBezTo>
                  <a:cubicBezTo>
                    <a:pt x="15824" y="9376"/>
                    <a:pt x="15866" y="8774"/>
                    <a:pt x="15907" y="8181"/>
                  </a:cubicBezTo>
                  <a:cubicBezTo>
                    <a:pt x="15938" y="7663"/>
                    <a:pt x="15869" y="7195"/>
                    <a:pt x="16519" y="7195"/>
                  </a:cubicBezTo>
                  <a:cubicBezTo>
                    <a:pt x="16533" y="7195"/>
                    <a:pt x="16547" y="7195"/>
                    <a:pt x="16562" y="7195"/>
                  </a:cubicBezTo>
                  <a:cubicBezTo>
                    <a:pt x="17621" y="7247"/>
                    <a:pt x="18004" y="7798"/>
                    <a:pt x="18347" y="8700"/>
                  </a:cubicBezTo>
                  <a:cubicBezTo>
                    <a:pt x="18482" y="9054"/>
                    <a:pt x="18669" y="9397"/>
                    <a:pt x="18897" y="9697"/>
                  </a:cubicBezTo>
                  <a:cubicBezTo>
                    <a:pt x="18950" y="9760"/>
                    <a:pt x="19001" y="9833"/>
                    <a:pt x="19084" y="9843"/>
                  </a:cubicBezTo>
                  <a:cubicBezTo>
                    <a:pt x="19147" y="9843"/>
                    <a:pt x="19199" y="9822"/>
                    <a:pt x="19250" y="9791"/>
                  </a:cubicBezTo>
                  <a:cubicBezTo>
                    <a:pt x="19531" y="9604"/>
                    <a:pt x="19666" y="9272"/>
                    <a:pt x="19686" y="8950"/>
                  </a:cubicBezTo>
                  <a:cubicBezTo>
                    <a:pt x="19728" y="8472"/>
                    <a:pt x="19541" y="7984"/>
                    <a:pt x="19240" y="7590"/>
                  </a:cubicBezTo>
                  <a:cubicBezTo>
                    <a:pt x="18939" y="7195"/>
                    <a:pt x="18534" y="6894"/>
                    <a:pt x="18098" y="6656"/>
                  </a:cubicBezTo>
                  <a:cubicBezTo>
                    <a:pt x="17963" y="6582"/>
                    <a:pt x="17828" y="6520"/>
                    <a:pt x="17724" y="6406"/>
                  </a:cubicBezTo>
                  <a:cubicBezTo>
                    <a:pt x="17704" y="6375"/>
                    <a:pt x="17683" y="6344"/>
                    <a:pt x="17662" y="6302"/>
                  </a:cubicBezTo>
                  <a:cubicBezTo>
                    <a:pt x="17610" y="6209"/>
                    <a:pt x="17600" y="6095"/>
                    <a:pt x="17651" y="6012"/>
                  </a:cubicBezTo>
                  <a:cubicBezTo>
                    <a:pt x="17683" y="5949"/>
                    <a:pt x="17745" y="5897"/>
                    <a:pt x="17808" y="5866"/>
                  </a:cubicBezTo>
                  <a:cubicBezTo>
                    <a:pt x="18202" y="5638"/>
                    <a:pt x="18731" y="5763"/>
                    <a:pt x="19126" y="5544"/>
                  </a:cubicBezTo>
                  <a:cubicBezTo>
                    <a:pt x="19593" y="5295"/>
                    <a:pt x="19686" y="4651"/>
                    <a:pt x="19448" y="4184"/>
                  </a:cubicBezTo>
                  <a:cubicBezTo>
                    <a:pt x="19220" y="3728"/>
                    <a:pt x="18742" y="3437"/>
                    <a:pt x="18254" y="3229"/>
                  </a:cubicBezTo>
                  <a:cubicBezTo>
                    <a:pt x="17755" y="3011"/>
                    <a:pt x="17215" y="2855"/>
                    <a:pt x="16665" y="2782"/>
                  </a:cubicBezTo>
                  <a:cubicBezTo>
                    <a:pt x="16509" y="2762"/>
                    <a:pt x="16343" y="2752"/>
                    <a:pt x="16209" y="2669"/>
                  </a:cubicBezTo>
                  <a:cubicBezTo>
                    <a:pt x="16073" y="2585"/>
                    <a:pt x="15969" y="2409"/>
                    <a:pt x="16042" y="2263"/>
                  </a:cubicBezTo>
                  <a:cubicBezTo>
                    <a:pt x="16105" y="2129"/>
                    <a:pt x="16271" y="2076"/>
                    <a:pt x="16416" y="2056"/>
                  </a:cubicBezTo>
                  <a:cubicBezTo>
                    <a:pt x="16707" y="2004"/>
                    <a:pt x="17018" y="1993"/>
                    <a:pt x="17257" y="1838"/>
                  </a:cubicBezTo>
                  <a:cubicBezTo>
                    <a:pt x="17506" y="1693"/>
                    <a:pt x="17641" y="1319"/>
                    <a:pt x="17434" y="1121"/>
                  </a:cubicBezTo>
                  <a:cubicBezTo>
                    <a:pt x="17326" y="1013"/>
                    <a:pt x="17172" y="991"/>
                    <a:pt x="17015" y="991"/>
                  </a:cubicBezTo>
                  <a:cubicBezTo>
                    <a:pt x="16961" y="991"/>
                    <a:pt x="16906" y="994"/>
                    <a:pt x="16852" y="996"/>
                  </a:cubicBezTo>
                  <a:cubicBezTo>
                    <a:pt x="16812" y="997"/>
                    <a:pt x="16771" y="998"/>
                    <a:pt x="16731" y="998"/>
                  </a:cubicBezTo>
                  <a:cubicBezTo>
                    <a:pt x="16221" y="998"/>
                    <a:pt x="15714" y="934"/>
                    <a:pt x="15233" y="800"/>
                  </a:cubicBezTo>
                  <a:cubicBezTo>
                    <a:pt x="14807" y="675"/>
                    <a:pt x="14412" y="509"/>
                    <a:pt x="13997" y="374"/>
                  </a:cubicBezTo>
                  <a:cubicBezTo>
                    <a:pt x="13231" y="123"/>
                    <a:pt x="12421" y="1"/>
                    <a:pt x="11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2"/>
            <p:cNvSpPr/>
            <p:nvPr/>
          </p:nvSpPr>
          <p:spPr>
            <a:xfrm>
              <a:off x="5451275" y="3025625"/>
              <a:ext cx="19500" cy="24175"/>
            </a:xfrm>
            <a:custGeom>
              <a:avLst/>
              <a:gdLst/>
              <a:ahLst/>
              <a:cxnLst/>
              <a:rect l="l" t="t" r="r" b="b"/>
              <a:pathLst>
                <a:path w="780" h="967" extrusionOk="0">
                  <a:moveTo>
                    <a:pt x="395" y="1"/>
                  </a:moveTo>
                  <a:cubicBezTo>
                    <a:pt x="178" y="1"/>
                    <a:pt x="1" y="219"/>
                    <a:pt x="1" y="489"/>
                  </a:cubicBezTo>
                  <a:cubicBezTo>
                    <a:pt x="1" y="749"/>
                    <a:pt x="178" y="966"/>
                    <a:pt x="395" y="966"/>
                  </a:cubicBezTo>
                  <a:cubicBezTo>
                    <a:pt x="603" y="966"/>
                    <a:pt x="780" y="749"/>
                    <a:pt x="780" y="489"/>
                  </a:cubicBezTo>
                  <a:cubicBezTo>
                    <a:pt x="780" y="219"/>
                    <a:pt x="603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2"/>
            <p:cNvSpPr/>
            <p:nvPr/>
          </p:nvSpPr>
          <p:spPr>
            <a:xfrm>
              <a:off x="5587575" y="3017325"/>
              <a:ext cx="20775" cy="25975"/>
            </a:xfrm>
            <a:custGeom>
              <a:avLst/>
              <a:gdLst/>
              <a:ahLst/>
              <a:cxnLst/>
              <a:rect l="l" t="t" r="r" b="b"/>
              <a:pathLst>
                <a:path w="831" h="1039" extrusionOk="0">
                  <a:moveTo>
                    <a:pt x="416" y="1"/>
                  </a:moveTo>
                  <a:cubicBezTo>
                    <a:pt x="187" y="1"/>
                    <a:pt x="0" y="229"/>
                    <a:pt x="0" y="520"/>
                  </a:cubicBezTo>
                  <a:cubicBezTo>
                    <a:pt x="0" y="800"/>
                    <a:pt x="187" y="1039"/>
                    <a:pt x="416" y="1039"/>
                  </a:cubicBezTo>
                  <a:cubicBezTo>
                    <a:pt x="644" y="1039"/>
                    <a:pt x="831" y="800"/>
                    <a:pt x="831" y="520"/>
                  </a:cubicBezTo>
                  <a:cubicBezTo>
                    <a:pt x="831" y="229"/>
                    <a:pt x="644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2"/>
            <p:cNvSpPr/>
            <p:nvPr/>
          </p:nvSpPr>
          <p:spPr>
            <a:xfrm>
              <a:off x="5432075" y="2983825"/>
              <a:ext cx="36125" cy="25225"/>
            </a:xfrm>
            <a:custGeom>
              <a:avLst/>
              <a:gdLst/>
              <a:ahLst/>
              <a:cxnLst/>
              <a:rect l="l" t="t" r="r" b="b"/>
              <a:pathLst>
                <a:path w="1445" h="1009" extrusionOk="0">
                  <a:moveTo>
                    <a:pt x="873" y="1"/>
                  </a:moveTo>
                  <a:cubicBezTo>
                    <a:pt x="810" y="1"/>
                    <a:pt x="759" y="1"/>
                    <a:pt x="707" y="12"/>
                  </a:cubicBezTo>
                  <a:cubicBezTo>
                    <a:pt x="655" y="12"/>
                    <a:pt x="603" y="32"/>
                    <a:pt x="551" y="42"/>
                  </a:cubicBezTo>
                  <a:cubicBezTo>
                    <a:pt x="499" y="63"/>
                    <a:pt x="447" y="84"/>
                    <a:pt x="406" y="116"/>
                  </a:cubicBezTo>
                  <a:cubicBezTo>
                    <a:pt x="354" y="146"/>
                    <a:pt x="312" y="167"/>
                    <a:pt x="281" y="209"/>
                  </a:cubicBezTo>
                  <a:cubicBezTo>
                    <a:pt x="260" y="229"/>
                    <a:pt x="240" y="240"/>
                    <a:pt x="219" y="261"/>
                  </a:cubicBezTo>
                  <a:cubicBezTo>
                    <a:pt x="208" y="271"/>
                    <a:pt x="198" y="282"/>
                    <a:pt x="198" y="292"/>
                  </a:cubicBezTo>
                  <a:lnTo>
                    <a:pt x="167" y="323"/>
                  </a:lnTo>
                  <a:cubicBezTo>
                    <a:pt x="136" y="365"/>
                    <a:pt x="115" y="406"/>
                    <a:pt x="94" y="448"/>
                  </a:cubicBezTo>
                  <a:cubicBezTo>
                    <a:pt x="42" y="541"/>
                    <a:pt x="21" y="635"/>
                    <a:pt x="11" y="728"/>
                  </a:cubicBezTo>
                  <a:cubicBezTo>
                    <a:pt x="0" y="822"/>
                    <a:pt x="11" y="915"/>
                    <a:pt x="42" y="1008"/>
                  </a:cubicBezTo>
                  <a:cubicBezTo>
                    <a:pt x="84" y="977"/>
                    <a:pt x="115" y="946"/>
                    <a:pt x="136" y="915"/>
                  </a:cubicBezTo>
                  <a:lnTo>
                    <a:pt x="229" y="822"/>
                  </a:lnTo>
                  <a:cubicBezTo>
                    <a:pt x="260" y="790"/>
                    <a:pt x="281" y="769"/>
                    <a:pt x="312" y="748"/>
                  </a:cubicBezTo>
                  <a:cubicBezTo>
                    <a:pt x="344" y="718"/>
                    <a:pt x="364" y="697"/>
                    <a:pt x="395" y="676"/>
                  </a:cubicBezTo>
                  <a:cubicBezTo>
                    <a:pt x="416" y="655"/>
                    <a:pt x="447" y="635"/>
                    <a:pt x="478" y="624"/>
                  </a:cubicBezTo>
                  <a:cubicBezTo>
                    <a:pt x="499" y="603"/>
                    <a:pt x="530" y="593"/>
                    <a:pt x="551" y="572"/>
                  </a:cubicBezTo>
                  <a:cubicBezTo>
                    <a:pt x="582" y="562"/>
                    <a:pt x="603" y="552"/>
                    <a:pt x="634" y="541"/>
                  </a:cubicBezTo>
                  <a:cubicBezTo>
                    <a:pt x="655" y="520"/>
                    <a:pt x="686" y="510"/>
                    <a:pt x="707" y="499"/>
                  </a:cubicBezTo>
                  <a:cubicBezTo>
                    <a:pt x="738" y="499"/>
                    <a:pt x="759" y="489"/>
                    <a:pt x="790" y="479"/>
                  </a:cubicBezTo>
                  <a:cubicBezTo>
                    <a:pt x="821" y="469"/>
                    <a:pt x="842" y="469"/>
                    <a:pt x="873" y="458"/>
                  </a:cubicBezTo>
                  <a:lnTo>
                    <a:pt x="1039" y="458"/>
                  </a:lnTo>
                  <a:cubicBezTo>
                    <a:pt x="1060" y="458"/>
                    <a:pt x="1091" y="458"/>
                    <a:pt x="1122" y="469"/>
                  </a:cubicBezTo>
                  <a:cubicBezTo>
                    <a:pt x="1153" y="479"/>
                    <a:pt x="1184" y="489"/>
                    <a:pt x="1226" y="499"/>
                  </a:cubicBezTo>
                  <a:cubicBezTo>
                    <a:pt x="1257" y="510"/>
                    <a:pt x="1288" y="531"/>
                    <a:pt x="1320" y="552"/>
                  </a:cubicBezTo>
                  <a:cubicBezTo>
                    <a:pt x="1361" y="572"/>
                    <a:pt x="1392" y="593"/>
                    <a:pt x="1433" y="624"/>
                  </a:cubicBezTo>
                  <a:cubicBezTo>
                    <a:pt x="1444" y="582"/>
                    <a:pt x="1444" y="531"/>
                    <a:pt x="1444" y="479"/>
                  </a:cubicBezTo>
                  <a:cubicBezTo>
                    <a:pt x="1433" y="427"/>
                    <a:pt x="1413" y="375"/>
                    <a:pt x="1392" y="333"/>
                  </a:cubicBezTo>
                  <a:cubicBezTo>
                    <a:pt x="1371" y="292"/>
                    <a:pt x="1340" y="240"/>
                    <a:pt x="1309" y="209"/>
                  </a:cubicBezTo>
                  <a:cubicBezTo>
                    <a:pt x="1267" y="167"/>
                    <a:pt x="1226" y="136"/>
                    <a:pt x="1184" y="105"/>
                  </a:cubicBezTo>
                  <a:cubicBezTo>
                    <a:pt x="1133" y="74"/>
                    <a:pt x="1080" y="53"/>
                    <a:pt x="1029" y="32"/>
                  </a:cubicBezTo>
                  <a:cubicBezTo>
                    <a:pt x="976" y="12"/>
                    <a:pt x="925" y="12"/>
                    <a:pt x="8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2"/>
            <p:cNvSpPr/>
            <p:nvPr/>
          </p:nvSpPr>
          <p:spPr>
            <a:xfrm>
              <a:off x="5579500" y="2972150"/>
              <a:ext cx="42075" cy="26250"/>
            </a:xfrm>
            <a:custGeom>
              <a:avLst/>
              <a:gdLst/>
              <a:ahLst/>
              <a:cxnLst/>
              <a:rect l="l" t="t" r="r" b="b"/>
              <a:pathLst>
                <a:path w="1683" h="1050" extrusionOk="0">
                  <a:moveTo>
                    <a:pt x="763" y="0"/>
                  </a:moveTo>
                  <a:cubicBezTo>
                    <a:pt x="718" y="0"/>
                    <a:pt x="671" y="4"/>
                    <a:pt x="624" y="11"/>
                  </a:cubicBezTo>
                  <a:cubicBezTo>
                    <a:pt x="614" y="11"/>
                    <a:pt x="593" y="22"/>
                    <a:pt x="582" y="22"/>
                  </a:cubicBezTo>
                  <a:cubicBezTo>
                    <a:pt x="562" y="22"/>
                    <a:pt x="552" y="32"/>
                    <a:pt x="531" y="32"/>
                  </a:cubicBezTo>
                  <a:cubicBezTo>
                    <a:pt x="499" y="43"/>
                    <a:pt x="469" y="53"/>
                    <a:pt x="448" y="73"/>
                  </a:cubicBezTo>
                  <a:cubicBezTo>
                    <a:pt x="385" y="94"/>
                    <a:pt x="344" y="126"/>
                    <a:pt x="302" y="167"/>
                  </a:cubicBezTo>
                  <a:cubicBezTo>
                    <a:pt x="250" y="198"/>
                    <a:pt x="219" y="239"/>
                    <a:pt x="178" y="271"/>
                  </a:cubicBezTo>
                  <a:cubicBezTo>
                    <a:pt x="146" y="313"/>
                    <a:pt x="116" y="364"/>
                    <a:pt x="84" y="406"/>
                  </a:cubicBezTo>
                  <a:cubicBezTo>
                    <a:pt x="53" y="458"/>
                    <a:pt x="32" y="509"/>
                    <a:pt x="22" y="562"/>
                  </a:cubicBezTo>
                  <a:cubicBezTo>
                    <a:pt x="1" y="613"/>
                    <a:pt x="1" y="666"/>
                    <a:pt x="12" y="728"/>
                  </a:cubicBezTo>
                  <a:cubicBezTo>
                    <a:pt x="53" y="686"/>
                    <a:pt x="95" y="666"/>
                    <a:pt x="126" y="634"/>
                  </a:cubicBezTo>
                  <a:cubicBezTo>
                    <a:pt x="167" y="613"/>
                    <a:pt x="209" y="593"/>
                    <a:pt x="250" y="583"/>
                  </a:cubicBezTo>
                  <a:cubicBezTo>
                    <a:pt x="292" y="562"/>
                    <a:pt x="323" y="551"/>
                    <a:pt x="365" y="530"/>
                  </a:cubicBezTo>
                  <a:cubicBezTo>
                    <a:pt x="406" y="520"/>
                    <a:pt x="448" y="509"/>
                    <a:pt x="479" y="499"/>
                  </a:cubicBezTo>
                  <a:cubicBezTo>
                    <a:pt x="520" y="489"/>
                    <a:pt x="552" y="479"/>
                    <a:pt x="593" y="468"/>
                  </a:cubicBezTo>
                  <a:lnTo>
                    <a:pt x="676" y="468"/>
                  </a:lnTo>
                  <a:cubicBezTo>
                    <a:pt x="707" y="468"/>
                    <a:pt x="739" y="468"/>
                    <a:pt x="769" y="479"/>
                  </a:cubicBezTo>
                  <a:cubicBezTo>
                    <a:pt x="801" y="479"/>
                    <a:pt x="822" y="489"/>
                    <a:pt x="852" y="499"/>
                  </a:cubicBezTo>
                  <a:lnTo>
                    <a:pt x="946" y="530"/>
                  </a:lnTo>
                  <a:cubicBezTo>
                    <a:pt x="977" y="551"/>
                    <a:pt x="1008" y="562"/>
                    <a:pt x="1039" y="583"/>
                  </a:cubicBezTo>
                  <a:cubicBezTo>
                    <a:pt x="1060" y="593"/>
                    <a:pt x="1071" y="603"/>
                    <a:pt x="1092" y="603"/>
                  </a:cubicBezTo>
                  <a:cubicBezTo>
                    <a:pt x="1101" y="613"/>
                    <a:pt x="1122" y="624"/>
                    <a:pt x="1133" y="634"/>
                  </a:cubicBezTo>
                  <a:cubicBezTo>
                    <a:pt x="1164" y="655"/>
                    <a:pt x="1205" y="686"/>
                    <a:pt x="1237" y="707"/>
                  </a:cubicBezTo>
                  <a:cubicBezTo>
                    <a:pt x="1299" y="759"/>
                    <a:pt x="1371" y="811"/>
                    <a:pt x="1434" y="873"/>
                  </a:cubicBezTo>
                  <a:cubicBezTo>
                    <a:pt x="1475" y="904"/>
                    <a:pt x="1517" y="936"/>
                    <a:pt x="1548" y="966"/>
                  </a:cubicBezTo>
                  <a:cubicBezTo>
                    <a:pt x="1590" y="998"/>
                    <a:pt x="1631" y="1029"/>
                    <a:pt x="1673" y="1049"/>
                  </a:cubicBezTo>
                  <a:cubicBezTo>
                    <a:pt x="1683" y="998"/>
                    <a:pt x="1673" y="946"/>
                    <a:pt x="1673" y="894"/>
                  </a:cubicBezTo>
                  <a:cubicBezTo>
                    <a:pt x="1662" y="842"/>
                    <a:pt x="1652" y="800"/>
                    <a:pt x="1641" y="749"/>
                  </a:cubicBezTo>
                  <a:cubicBezTo>
                    <a:pt x="1621" y="645"/>
                    <a:pt x="1579" y="551"/>
                    <a:pt x="1528" y="458"/>
                  </a:cubicBezTo>
                  <a:cubicBezTo>
                    <a:pt x="1517" y="437"/>
                    <a:pt x="1496" y="416"/>
                    <a:pt x="1486" y="396"/>
                  </a:cubicBezTo>
                  <a:cubicBezTo>
                    <a:pt x="1465" y="364"/>
                    <a:pt x="1454" y="343"/>
                    <a:pt x="1434" y="323"/>
                  </a:cubicBezTo>
                  <a:lnTo>
                    <a:pt x="1371" y="260"/>
                  </a:lnTo>
                  <a:cubicBezTo>
                    <a:pt x="1351" y="239"/>
                    <a:pt x="1330" y="219"/>
                    <a:pt x="1309" y="209"/>
                  </a:cubicBezTo>
                  <a:cubicBezTo>
                    <a:pt x="1288" y="188"/>
                    <a:pt x="1268" y="167"/>
                    <a:pt x="1237" y="156"/>
                  </a:cubicBezTo>
                  <a:cubicBezTo>
                    <a:pt x="1216" y="136"/>
                    <a:pt x="1195" y="126"/>
                    <a:pt x="1164" y="105"/>
                  </a:cubicBezTo>
                  <a:cubicBezTo>
                    <a:pt x="1154" y="94"/>
                    <a:pt x="1143" y="94"/>
                    <a:pt x="1122" y="84"/>
                  </a:cubicBezTo>
                  <a:cubicBezTo>
                    <a:pt x="1112" y="84"/>
                    <a:pt x="1101" y="73"/>
                    <a:pt x="1081" y="63"/>
                  </a:cubicBezTo>
                  <a:cubicBezTo>
                    <a:pt x="1060" y="53"/>
                    <a:pt x="1029" y="43"/>
                    <a:pt x="998" y="32"/>
                  </a:cubicBezTo>
                  <a:cubicBezTo>
                    <a:pt x="924" y="12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2"/>
            <p:cNvSpPr/>
            <p:nvPr/>
          </p:nvSpPr>
          <p:spPr>
            <a:xfrm>
              <a:off x="5487100" y="3060150"/>
              <a:ext cx="38975" cy="58175"/>
            </a:xfrm>
            <a:custGeom>
              <a:avLst/>
              <a:gdLst/>
              <a:ahLst/>
              <a:cxnLst/>
              <a:rect l="l" t="t" r="r" b="b"/>
              <a:pathLst>
                <a:path w="1559" h="2327" extrusionOk="0">
                  <a:moveTo>
                    <a:pt x="1050" y="0"/>
                  </a:moveTo>
                  <a:cubicBezTo>
                    <a:pt x="1018" y="198"/>
                    <a:pt x="987" y="406"/>
                    <a:pt x="956" y="593"/>
                  </a:cubicBezTo>
                  <a:cubicBezTo>
                    <a:pt x="946" y="623"/>
                    <a:pt x="946" y="644"/>
                    <a:pt x="935" y="665"/>
                  </a:cubicBezTo>
                  <a:lnTo>
                    <a:pt x="925" y="706"/>
                  </a:lnTo>
                  <a:lnTo>
                    <a:pt x="914" y="738"/>
                  </a:lnTo>
                  <a:cubicBezTo>
                    <a:pt x="904" y="790"/>
                    <a:pt x="894" y="842"/>
                    <a:pt x="884" y="883"/>
                  </a:cubicBezTo>
                  <a:cubicBezTo>
                    <a:pt x="852" y="976"/>
                    <a:pt x="821" y="1070"/>
                    <a:pt x="780" y="1163"/>
                  </a:cubicBezTo>
                  <a:lnTo>
                    <a:pt x="748" y="1226"/>
                  </a:lnTo>
                  <a:lnTo>
                    <a:pt x="717" y="1288"/>
                  </a:lnTo>
                  <a:lnTo>
                    <a:pt x="686" y="1350"/>
                  </a:lnTo>
                  <a:cubicBezTo>
                    <a:pt x="676" y="1371"/>
                    <a:pt x="665" y="1392"/>
                    <a:pt x="644" y="1413"/>
                  </a:cubicBezTo>
                  <a:cubicBezTo>
                    <a:pt x="593" y="1496"/>
                    <a:pt x="541" y="1569"/>
                    <a:pt x="478" y="1652"/>
                  </a:cubicBezTo>
                  <a:cubicBezTo>
                    <a:pt x="416" y="1735"/>
                    <a:pt x="364" y="1818"/>
                    <a:pt x="302" y="1901"/>
                  </a:cubicBezTo>
                  <a:lnTo>
                    <a:pt x="208" y="2026"/>
                  </a:lnTo>
                  <a:cubicBezTo>
                    <a:pt x="178" y="2067"/>
                    <a:pt x="157" y="2109"/>
                    <a:pt x="125" y="2150"/>
                  </a:cubicBezTo>
                  <a:lnTo>
                    <a:pt x="1" y="2326"/>
                  </a:lnTo>
                  <a:lnTo>
                    <a:pt x="208" y="2326"/>
                  </a:lnTo>
                  <a:cubicBezTo>
                    <a:pt x="457" y="2326"/>
                    <a:pt x="707" y="2285"/>
                    <a:pt x="935" y="2202"/>
                  </a:cubicBezTo>
                  <a:cubicBezTo>
                    <a:pt x="1050" y="2160"/>
                    <a:pt x="1164" y="2109"/>
                    <a:pt x="1267" y="2046"/>
                  </a:cubicBezTo>
                  <a:cubicBezTo>
                    <a:pt x="1371" y="1994"/>
                    <a:pt x="1465" y="1922"/>
                    <a:pt x="1558" y="1839"/>
                  </a:cubicBezTo>
                  <a:lnTo>
                    <a:pt x="1558" y="1839"/>
                  </a:lnTo>
                  <a:cubicBezTo>
                    <a:pt x="1444" y="1890"/>
                    <a:pt x="1340" y="1932"/>
                    <a:pt x="1226" y="1963"/>
                  </a:cubicBezTo>
                  <a:cubicBezTo>
                    <a:pt x="1122" y="2005"/>
                    <a:pt x="1008" y="2026"/>
                    <a:pt x="894" y="2046"/>
                  </a:cubicBezTo>
                  <a:cubicBezTo>
                    <a:pt x="745" y="2080"/>
                    <a:pt x="596" y="2096"/>
                    <a:pt x="450" y="2100"/>
                  </a:cubicBezTo>
                  <a:lnTo>
                    <a:pt x="450" y="2100"/>
                  </a:lnTo>
                  <a:cubicBezTo>
                    <a:pt x="524" y="2000"/>
                    <a:pt x="598" y="1901"/>
                    <a:pt x="676" y="1797"/>
                  </a:cubicBezTo>
                  <a:cubicBezTo>
                    <a:pt x="707" y="1756"/>
                    <a:pt x="738" y="1714"/>
                    <a:pt x="769" y="1662"/>
                  </a:cubicBezTo>
                  <a:cubicBezTo>
                    <a:pt x="790" y="1620"/>
                    <a:pt x="821" y="1579"/>
                    <a:pt x="852" y="1527"/>
                  </a:cubicBezTo>
                  <a:lnTo>
                    <a:pt x="884" y="1465"/>
                  </a:lnTo>
                  <a:lnTo>
                    <a:pt x="925" y="1382"/>
                  </a:lnTo>
                  <a:cubicBezTo>
                    <a:pt x="946" y="1340"/>
                    <a:pt x="967" y="1288"/>
                    <a:pt x="987" y="1236"/>
                  </a:cubicBezTo>
                  <a:cubicBezTo>
                    <a:pt x="1018" y="1133"/>
                    <a:pt x="1039" y="1029"/>
                    <a:pt x="1060" y="925"/>
                  </a:cubicBezTo>
                  <a:cubicBezTo>
                    <a:pt x="1070" y="873"/>
                    <a:pt x="1080" y="821"/>
                    <a:pt x="1080" y="769"/>
                  </a:cubicBezTo>
                  <a:lnTo>
                    <a:pt x="1080" y="727"/>
                  </a:lnTo>
                  <a:lnTo>
                    <a:pt x="1091" y="697"/>
                  </a:lnTo>
                  <a:lnTo>
                    <a:pt x="1091" y="613"/>
                  </a:lnTo>
                  <a:cubicBezTo>
                    <a:pt x="1091" y="510"/>
                    <a:pt x="1091" y="406"/>
                    <a:pt x="1080" y="302"/>
                  </a:cubicBezTo>
                  <a:cubicBezTo>
                    <a:pt x="1080" y="198"/>
                    <a:pt x="1060" y="94"/>
                    <a:pt x="10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2"/>
            <p:cNvSpPr/>
            <p:nvPr/>
          </p:nvSpPr>
          <p:spPr>
            <a:xfrm>
              <a:off x="5503475" y="3122450"/>
              <a:ext cx="64400" cy="41825"/>
            </a:xfrm>
            <a:custGeom>
              <a:avLst/>
              <a:gdLst/>
              <a:ahLst/>
              <a:cxnLst/>
              <a:rect l="l" t="t" r="r" b="b"/>
              <a:pathLst>
                <a:path w="2576" h="1673" extrusionOk="0">
                  <a:moveTo>
                    <a:pt x="2575" y="0"/>
                  </a:moveTo>
                  <a:cubicBezTo>
                    <a:pt x="2481" y="32"/>
                    <a:pt x="2398" y="73"/>
                    <a:pt x="2315" y="115"/>
                  </a:cubicBezTo>
                  <a:lnTo>
                    <a:pt x="2066" y="240"/>
                  </a:lnTo>
                  <a:cubicBezTo>
                    <a:pt x="1911" y="333"/>
                    <a:pt x="1765" y="426"/>
                    <a:pt x="1620" y="530"/>
                  </a:cubicBezTo>
                  <a:cubicBezTo>
                    <a:pt x="1475" y="634"/>
                    <a:pt x="1329" y="748"/>
                    <a:pt x="1194" y="863"/>
                  </a:cubicBezTo>
                  <a:cubicBezTo>
                    <a:pt x="1131" y="914"/>
                    <a:pt x="1059" y="976"/>
                    <a:pt x="997" y="1039"/>
                  </a:cubicBezTo>
                  <a:cubicBezTo>
                    <a:pt x="970" y="1066"/>
                    <a:pt x="941" y="1092"/>
                    <a:pt x="912" y="1119"/>
                  </a:cubicBezTo>
                  <a:lnTo>
                    <a:pt x="912" y="1119"/>
                  </a:lnTo>
                  <a:cubicBezTo>
                    <a:pt x="797" y="1059"/>
                    <a:pt x="681" y="1002"/>
                    <a:pt x="561" y="946"/>
                  </a:cubicBezTo>
                  <a:cubicBezTo>
                    <a:pt x="467" y="904"/>
                    <a:pt x="384" y="872"/>
                    <a:pt x="291" y="842"/>
                  </a:cubicBezTo>
                  <a:cubicBezTo>
                    <a:pt x="197" y="800"/>
                    <a:pt x="104" y="769"/>
                    <a:pt x="0" y="748"/>
                  </a:cubicBezTo>
                  <a:lnTo>
                    <a:pt x="0" y="748"/>
                  </a:lnTo>
                  <a:cubicBezTo>
                    <a:pt x="62" y="831"/>
                    <a:pt x="125" y="914"/>
                    <a:pt x="187" y="987"/>
                  </a:cubicBezTo>
                  <a:cubicBezTo>
                    <a:pt x="249" y="1059"/>
                    <a:pt x="322" y="1132"/>
                    <a:pt x="384" y="1195"/>
                  </a:cubicBezTo>
                  <a:cubicBezTo>
                    <a:pt x="529" y="1329"/>
                    <a:pt x="675" y="1454"/>
                    <a:pt x="820" y="1578"/>
                  </a:cubicBezTo>
                  <a:lnTo>
                    <a:pt x="945" y="1672"/>
                  </a:lnTo>
                  <a:lnTo>
                    <a:pt x="1090" y="1558"/>
                  </a:lnTo>
                  <a:lnTo>
                    <a:pt x="1308" y="1402"/>
                  </a:lnTo>
                  <a:cubicBezTo>
                    <a:pt x="1371" y="1340"/>
                    <a:pt x="1443" y="1288"/>
                    <a:pt x="1516" y="1225"/>
                  </a:cubicBezTo>
                  <a:cubicBezTo>
                    <a:pt x="1651" y="1112"/>
                    <a:pt x="1775" y="987"/>
                    <a:pt x="1900" y="863"/>
                  </a:cubicBezTo>
                  <a:cubicBezTo>
                    <a:pt x="2024" y="738"/>
                    <a:pt x="2149" y="603"/>
                    <a:pt x="2264" y="457"/>
                  </a:cubicBezTo>
                  <a:lnTo>
                    <a:pt x="2419" y="240"/>
                  </a:lnTo>
                  <a:cubicBezTo>
                    <a:pt x="2471" y="166"/>
                    <a:pt x="2523" y="83"/>
                    <a:pt x="2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2"/>
            <p:cNvSpPr/>
            <p:nvPr/>
          </p:nvSpPr>
          <p:spPr>
            <a:xfrm>
              <a:off x="4805475" y="4686025"/>
              <a:ext cx="501000" cy="652450"/>
            </a:xfrm>
            <a:custGeom>
              <a:avLst/>
              <a:gdLst/>
              <a:ahLst/>
              <a:cxnLst/>
              <a:rect l="l" t="t" r="r" b="b"/>
              <a:pathLst>
                <a:path w="20040" h="26098" extrusionOk="0">
                  <a:moveTo>
                    <a:pt x="10190" y="1"/>
                  </a:moveTo>
                  <a:cubicBezTo>
                    <a:pt x="5130" y="1"/>
                    <a:pt x="816" y="5343"/>
                    <a:pt x="416" y="12276"/>
                  </a:cubicBezTo>
                  <a:cubicBezTo>
                    <a:pt x="0" y="19471"/>
                    <a:pt x="3967" y="25649"/>
                    <a:pt x="9273" y="26075"/>
                  </a:cubicBezTo>
                  <a:cubicBezTo>
                    <a:pt x="9466" y="26090"/>
                    <a:pt x="9658" y="26098"/>
                    <a:pt x="9849" y="26098"/>
                  </a:cubicBezTo>
                  <a:cubicBezTo>
                    <a:pt x="14901" y="26098"/>
                    <a:pt x="19224" y="20755"/>
                    <a:pt x="19624" y="13823"/>
                  </a:cubicBezTo>
                  <a:cubicBezTo>
                    <a:pt x="20039" y="6638"/>
                    <a:pt x="16073" y="450"/>
                    <a:pt x="10768" y="24"/>
                  </a:cubicBezTo>
                  <a:cubicBezTo>
                    <a:pt x="10574" y="8"/>
                    <a:pt x="10382" y="1"/>
                    <a:pt x="101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2"/>
            <p:cNvSpPr/>
            <p:nvPr/>
          </p:nvSpPr>
          <p:spPr>
            <a:xfrm>
              <a:off x="4936300" y="4766225"/>
              <a:ext cx="348625" cy="516225"/>
            </a:xfrm>
            <a:custGeom>
              <a:avLst/>
              <a:gdLst/>
              <a:ahLst/>
              <a:cxnLst/>
              <a:rect l="l" t="t" r="r" b="b"/>
              <a:pathLst>
                <a:path w="13945" h="20649" extrusionOk="0">
                  <a:moveTo>
                    <a:pt x="7224" y="0"/>
                  </a:moveTo>
                  <a:cubicBezTo>
                    <a:pt x="3693" y="0"/>
                    <a:pt x="645" y="4274"/>
                    <a:pt x="333" y="9794"/>
                  </a:cubicBezTo>
                  <a:cubicBezTo>
                    <a:pt x="0" y="15484"/>
                    <a:pt x="2711" y="20343"/>
                    <a:pt x="6375" y="20634"/>
                  </a:cubicBezTo>
                  <a:cubicBezTo>
                    <a:pt x="6495" y="20644"/>
                    <a:pt x="6615" y="20649"/>
                    <a:pt x="6734" y="20649"/>
                  </a:cubicBezTo>
                  <a:cubicBezTo>
                    <a:pt x="10259" y="20649"/>
                    <a:pt x="13301" y="16378"/>
                    <a:pt x="13623" y="10864"/>
                  </a:cubicBezTo>
                  <a:cubicBezTo>
                    <a:pt x="13945" y="5174"/>
                    <a:pt x="11235" y="315"/>
                    <a:pt x="7570" y="14"/>
                  </a:cubicBezTo>
                  <a:cubicBezTo>
                    <a:pt x="7454" y="5"/>
                    <a:pt x="7338" y="0"/>
                    <a:pt x="7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2"/>
            <p:cNvSpPr/>
            <p:nvPr/>
          </p:nvSpPr>
          <p:spPr>
            <a:xfrm>
              <a:off x="4937850" y="4760325"/>
              <a:ext cx="345775" cy="528250"/>
            </a:xfrm>
            <a:custGeom>
              <a:avLst/>
              <a:gdLst/>
              <a:ahLst/>
              <a:cxnLst/>
              <a:rect l="l" t="t" r="r" b="b"/>
              <a:pathLst>
                <a:path w="13831" h="21130" extrusionOk="0">
                  <a:moveTo>
                    <a:pt x="7155" y="478"/>
                  </a:moveTo>
                  <a:cubicBezTo>
                    <a:pt x="7259" y="478"/>
                    <a:pt x="7372" y="489"/>
                    <a:pt x="7487" y="499"/>
                  </a:cubicBezTo>
                  <a:cubicBezTo>
                    <a:pt x="7892" y="531"/>
                    <a:pt x="8297" y="624"/>
                    <a:pt x="8671" y="769"/>
                  </a:cubicBezTo>
                  <a:cubicBezTo>
                    <a:pt x="9345" y="1029"/>
                    <a:pt x="9968" y="1454"/>
                    <a:pt x="10540" y="2026"/>
                  </a:cubicBezTo>
                  <a:cubicBezTo>
                    <a:pt x="10955" y="2462"/>
                    <a:pt x="11349" y="2970"/>
                    <a:pt x="11692" y="3542"/>
                  </a:cubicBezTo>
                  <a:cubicBezTo>
                    <a:pt x="12201" y="4414"/>
                    <a:pt x="12616" y="5420"/>
                    <a:pt x="12896" y="6542"/>
                  </a:cubicBezTo>
                  <a:cubicBezTo>
                    <a:pt x="13187" y="7663"/>
                    <a:pt x="13343" y="8888"/>
                    <a:pt x="13343" y="10166"/>
                  </a:cubicBezTo>
                  <a:cubicBezTo>
                    <a:pt x="13343" y="10477"/>
                    <a:pt x="13332" y="10778"/>
                    <a:pt x="13311" y="11089"/>
                  </a:cubicBezTo>
                  <a:cubicBezTo>
                    <a:pt x="13239" y="12450"/>
                    <a:pt x="12990" y="13727"/>
                    <a:pt x="12616" y="14880"/>
                  </a:cubicBezTo>
                  <a:cubicBezTo>
                    <a:pt x="12325" y="15741"/>
                    <a:pt x="11972" y="16541"/>
                    <a:pt x="11557" y="17247"/>
                  </a:cubicBezTo>
                  <a:cubicBezTo>
                    <a:pt x="10934" y="18306"/>
                    <a:pt x="10176" y="19157"/>
                    <a:pt x="9345" y="19739"/>
                  </a:cubicBezTo>
                  <a:cubicBezTo>
                    <a:pt x="8930" y="20039"/>
                    <a:pt x="8494" y="20258"/>
                    <a:pt x="8048" y="20413"/>
                  </a:cubicBezTo>
                  <a:cubicBezTo>
                    <a:pt x="7601" y="20569"/>
                    <a:pt x="7134" y="20642"/>
                    <a:pt x="6666" y="20642"/>
                  </a:cubicBezTo>
                  <a:cubicBezTo>
                    <a:pt x="6563" y="20642"/>
                    <a:pt x="6449" y="20642"/>
                    <a:pt x="6334" y="20632"/>
                  </a:cubicBezTo>
                  <a:cubicBezTo>
                    <a:pt x="5930" y="20600"/>
                    <a:pt x="5535" y="20507"/>
                    <a:pt x="5151" y="20362"/>
                  </a:cubicBezTo>
                  <a:cubicBezTo>
                    <a:pt x="4476" y="20102"/>
                    <a:pt x="3853" y="19666"/>
                    <a:pt x="3292" y="19095"/>
                  </a:cubicBezTo>
                  <a:cubicBezTo>
                    <a:pt x="2866" y="18669"/>
                    <a:pt x="2483" y="18160"/>
                    <a:pt x="2140" y="17579"/>
                  </a:cubicBezTo>
                  <a:cubicBezTo>
                    <a:pt x="1620" y="16717"/>
                    <a:pt x="1205" y="15699"/>
                    <a:pt x="925" y="14578"/>
                  </a:cubicBezTo>
                  <a:cubicBezTo>
                    <a:pt x="634" y="13457"/>
                    <a:pt x="478" y="12242"/>
                    <a:pt x="478" y="10955"/>
                  </a:cubicBezTo>
                  <a:cubicBezTo>
                    <a:pt x="478" y="10653"/>
                    <a:pt x="489" y="10353"/>
                    <a:pt x="510" y="10041"/>
                  </a:cubicBezTo>
                  <a:cubicBezTo>
                    <a:pt x="582" y="8681"/>
                    <a:pt x="831" y="7404"/>
                    <a:pt x="1216" y="6251"/>
                  </a:cubicBezTo>
                  <a:cubicBezTo>
                    <a:pt x="1496" y="5379"/>
                    <a:pt x="1849" y="4590"/>
                    <a:pt x="2275" y="3884"/>
                  </a:cubicBezTo>
                  <a:cubicBezTo>
                    <a:pt x="2898" y="2825"/>
                    <a:pt x="3655" y="1973"/>
                    <a:pt x="4486" y="1382"/>
                  </a:cubicBezTo>
                  <a:cubicBezTo>
                    <a:pt x="4901" y="1091"/>
                    <a:pt x="5337" y="863"/>
                    <a:pt x="5784" y="717"/>
                  </a:cubicBezTo>
                  <a:cubicBezTo>
                    <a:pt x="6230" y="561"/>
                    <a:pt x="6687" y="478"/>
                    <a:pt x="7155" y="478"/>
                  </a:cubicBezTo>
                  <a:close/>
                  <a:moveTo>
                    <a:pt x="7155" y="1"/>
                  </a:moveTo>
                  <a:cubicBezTo>
                    <a:pt x="6687" y="1"/>
                    <a:pt x="6230" y="63"/>
                    <a:pt x="5784" y="198"/>
                  </a:cubicBezTo>
                  <a:cubicBezTo>
                    <a:pt x="5016" y="437"/>
                    <a:pt x="4278" y="863"/>
                    <a:pt x="3625" y="1454"/>
                  </a:cubicBezTo>
                  <a:cubicBezTo>
                    <a:pt x="3126" y="1890"/>
                    <a:pt x="2659" y="2409"/>
                    <a:pt x="2254" y="3012"/>
                  </a:cubicBezTo>
                  <a:cubicBezTo>
                    <a:pt x="1631" y="3905"/>
                    <a:pt x="1112" y="4974"/>
                    <a:pt x="728" y="6147"/>
                  </a:cubicBezTo>
                  <a:cubicBezTo>
                    <a:pt x="354" y="7331"/>
                    <a:pt x="105" y="8639"/>
                    <a:pt x="21" y="10010"/>
                  </a:cubicBezTo>
                  <a:cubicBezTo>
                    <a:pt x="1" y="10332"/>
                    <a:pt x="1" y="10643"/>
                    <a:pt x="1" y="10955"/>
                  </a:cubicBezTo>
                  <a:cubicBezTo>
                    <a:pt x="1" y="12294"/>
                    <a:pt x="167" y="13581"/>
                    <a:pt x="468" y="14755"/>
                  </a:cubicBezTo>
                  <a:cubicBezTo>
                    <a:pt x="697" y="15637"/>
                    <a:pt x="997" y="16458"/>
                    <a:pt x="1371" y="17205"/>
                  </a:cubicBezTo>
                  <a:cubicBezTo>
                    <a:pt x="1932" y="18316"/>
                    <a:pt x="2649" y="19250"/>
                    <a:pt x="3479" y="19926"/>
                  </a:cubicBezTo>
                  <a:cubicBezTo>
                    <a:pt x="3895" y="20268"/>
                    <a:pt x="4341" y="20548"/>
                    <a:pt x="4818" y="20745"/>
                  </a:cubicBezTo>
                  <a:cubicBezTo>
                    <a:pt x="5286" y="20943"/>
                    <a:pt x="5784" y="21078"/>
                    <a:pt x="6303" y="21119"/>
                  </a:cubicBezTo>
                  <a:cubicBezTo>
                    <a:pt x="6428" y="21130"/>
                    <a:pt x="6553" y="21130"/>
                    <a:pt x="6666" y="21130"/>
                  </a:cubicBezTo>
                  <a:cubicBezTo>
                    <a:pt x="7134" y="21130"/>
                    <a:pt x="7591" y="21057"/>
                    <a:pt x="8037" y="20922"/>
                  </a:cubicBezTo>
                  <a:cubicBezTo>
                    <a:pt x="8816" y="20694"/>
                    <a:pt x="9543" y="20258"/>
                    <a:pt x="10207" y="19676"/>
                  </a:cubicBezTo>
                  <a:cubicBezTo>
                    <a:pt x="10706" y="19240"/>
                    <a:pt x="11163" y="18710"/>
                    <a:pt x="11578" y="18119"/>
                  </a:cubicBezTo>
                  <a:cubicBezTo>
                    <a:pt x="12190" y="17215"/>
                    <a:pt x="12709" y="16156"/>
                    <a:pt x="13094" y="14973"/>
                  </a:cubicBezTo>
                  <a:cubicBezTo>
                    <a:pt x="13478" y="13789"/>
                    <a:pt x="13717" y="12491"/>
                    <a:pt x="13800" y="11110"/>
                  </a:cubicBezTo>
                  <a:cubicBezTo>
                    <a:pt x="13821" y="10799"/>
                    <a:pt x="13831" y="10487"/>
                    <a:pt x="13831" y="10166"/>
                  </a:cubicBezTo>
                  <a:cubicBezTo>
                    <a:pt x="13831" y="8826"/>
                    <a:pt x="13664" y="7549"/>
                    <a:pt x="13353" y="6366"/>
                  </a:cubicBezTo>
                  <a:cubicBezTo>
                    <a:pt x="13125" y="5493"/>
                    <a:pt x="12824" y="4663"/>
                    <a:pt x="12450" y="3925"/>
                  </a:cubicBezTo>
                  <a:cubicBezTo>
                    <a:pt x="11889" y="2815"/>
                    <a:pt x="11173" y="1880"/>
                    <a:pt x="10342" y="1195"/>
                  </a:cubicBezTo>
                  <a:cubicBezTo>
                    <a:pt x="9927" y="863"/>
                    <a:pt x="9481" y="582"/>
                    <a:pt x="9013" y="385"/>
                  </a:cubicBezTo>
                  <a:cubicBezTo>
                    <a:pt x="8535" y="178"/>
                    <a:pt x="8037" y="53"/>
                    <a:pt x="7529" y="11"/>
                  </a:cubicBezTo>
                  <a:cubicBezTo>
                    <a:pt x="7404" y="1"/>
                    <a:pt x="7279" y="1"/>
                    <a:pt x="7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2"/>
            <p:cNvSpPr/>
            <p:nvPr/>
          </p:nvSpPr>
          <p:spPr>
            <a:xfrm>
              <a:off x="4782625" y="4670500"/>
              <a:ext cx="550600" cy="465475"/>
            </a:xfrm>
            <a:custGeom>
              <a:avLst/>
              <a:gdLst/>
              <a:ahLst/>
              <a:cxnLst/>
              <a:rect l="l" t="t" r="r" b="b"/>
              <a:pathLst>
                <a:path w="22024" h="18619" extrusionOk="0">
                  <a:moveTo>
                    <a:pt x="11335" y="0"/>
                  </a:moveTo>
                  <a:cubicBezTo>
                    <a:pt x="9299" y="0"/>
                    <a:pt x="7244" y="649"/>
                    <a:pt x="5535" y="1902"/>
                  </a:cubicBezTo>
                  <a:cubicBezTo>
                    <a:pt x="3261" y="3573"/>
                    <a:pt x="1558" y="6325"/>
                    <a:pt x="801" y="9470"/>
                  </a:cubicBezTo>
                  <a:cubicBezTo>
                    <a:pt x="468" y="10893"/>
                    <a:pt x="261" y="12502"/>
                    <a:pt x="136" y="13956"/>
                  </a:cubicBezTo>
                  <a:cubicBezTo>
                    <a:pt x="1" y="15441"/>
                    <a:pt x="572" y="17112"/>
                    <a:pt x="1548" y="17974"/>
                  </a:cubicBezTo>
                  <a:cubicBezTo>
                    <a:pt x="2035" y="18403"/>
                    <a:pt x="2638" y="18619"/>
                    <a:pt x="3239" y="18619"/>
                  </a:cubicBezTo>
                  <a:cubicBezTo>
                    <a:pt x="4050" y="18619"/>
                    <a:pt x="4857" y="18227"/>
                    <a:pt x="5369" y="17434"/>
                  </a:cubicBezTo>
                  <a:cubicBezTo>
                    <a:pt x="5836" y="16707"/>
                    <a:pt x="6023" y="15762"/>
                    <a:pt x="6221" y="14859"/>
                  </a:cubicBezTo>
                  <a:cubicBezTo>
                    <a:pt x="6657" y="12897"/>
                    <a:pt x="7217" y="10945"/>
                    <a:pt x="8182" y="9315"/>
                  </a:cubicBezTo>
                  <a:cubicBezTo>
                    <a:pt x="9439" y="7155"/>
                    <a:pt x="11443" y="5619"/>
                    <a:pt x="13561" y="5515"/>
                  </a:cubicBezTo>
                  <a:cubicBezTo>
                    <a:pt x="13632" y="5511"/>
                    <a:pt x="13702" y="5510"/>
                    <a:pt x="13773" y="5510"/>
                  </a:cubicBezTo>
                  <a:cubicBezTo>
                    <a:pt x="16739" y="5510"/>
                    <a:pt x="18940" y="8480"/>
                    <a:pt x="19863" y="11796"/>
                  </a:cubicBezTo>
                  <a:cubicBezTo>
                    <a:pt x="20185" y="12959"/>
                    <a:pt x="20424" y="14142"/>
                    <a:pt x="20569" y="15347"/>
                  </a:cubicBezTo>
                  <a:cubicBezTo>
                    <a:pt x="20590" y="15471"/>
                    <a:pt x="20611" y="15607"/>
                    <a:pt x="20683" y="15700"/>
                  </a:cubicBezTo>
                  <a:cubicBezTo>
                    <a:pt x="20729" y="15755"/>
                    <a:pt x="20791" y="15779"/>
                    <a:pt x="20855" y="15779"/>
                  </a:cubicBezTo>
                  <a:cubicBezTo>
                    <a:pt x="20937" y="15779"/>
                    <a:pt x="21024" y="15739"/>
                    <a:pt x="21089" y="15669"/>
                  </a:cubicBezTo>
                  <a:cubicBezTo>
                    <a:pt x="21202" y="15555"/>
                    <a:pt x="21255" y="15368"/>
                    <a:pt x="21306" y="15192"/>
                  </a:cubicBezTo>
                  <a:cubicBezTo>
                    <a:pt x="22023" y="12471"/>
                    <a:pt x="21338" y="9356"/>
                    <a:pt x="20330" y="6906"/>
                  </a:cubicBezTo>
                  <a:cubicBezTo>
                    <a:pt x="19386" y="4580"/>
                    <a:pt x="17828" y="2327"/>
                    <a:pt x="15907" y="1206"/>
                  </a:cubicBezTo>
                  <a:cubicBezTo>
                    <a:pt x="15607" y="1039"/>
                    <a:pt x="15305" y="884"/>
                    <a:pt x="14994" y="749"/>
                  </a:cubicBezTo>
                  <a:cubicBezTo>
                    <a:pt x="13838" y="246"/>
                    <a:pt x="12590" y="0"/>
                    <a:pt x="11335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2"/>
            <p:cNvSpPr/>
            <p:nvPr/>
          </p:nvSpPr>
          <p:spPr>
            <a:xfrm>
              <a:off x="4975225" y="3534875"/>
              <a:ext cx="773300" cy="1689375"/>
            </a:xfrm>
            <a:custGeom>
              <a:avLst/>
              <a:gdLst/>
              <a:ahLst/>
              <a:cxnLst/>
              <a:rect l="l" t="t" r="r" b="b"/>
              <a:pathLst>
                <a:path w="30932" h="67575" extrusionOk="0">
                  <a:moveTo>
                    <a:pt x="28903" y="0"/>
                  </a:moveTo>
                  <a:cubicBezTo>
                    <a:pt x="28390" y="0"/>
                    <a:pt x="27867" y="45"/>
                    <a:pt x="27518" y="45"/>
                  </a:cubicBezTo>
                  <a:cubicBezTo>
                    <a:pt x="27484" y="45"/>
                    <a:pt x="27452" y="44"/>
                    <a:pt x="27422" y="43"/>
                  </a:cubicBezTo>
                  <a:cubicBezTo>
                    <a:pt x="27306" y="40"/>
                    <a:pt x="27199" y="38"/>
                    <a:pt x="27098" y="38"/>
                  </a:cubicBezTo>
                  <a:cubicBezTo>
                    <a:pt x="26287" y="38"/>
                    <a:pt x="25905" y="141"/>
                    <a:pt x="24982" y="178"/>
                  </a:cubicBezTo>
                  <a:cubicBezTo>
                    <a:pt x="22958" y="261"/>
                    <a:pt x="20611" y="251"/>
                    <a:pt x="18586" y="334"/>
                  </a:cubicBezTo>
                  <a:cubicBezTo>
                    <a:pt x="16707" y="417"/>
                    <a:pt x="14817" y="427"/>
                    <a:pt x="12938" y="480"/>
                  </a:cubicBezTo>
                  <a:cubicBezTo>
                    <a:pt x="11567" y="531"/>
                    <a:pt x="9501" y="542"/>
                    <a:pt x="8141" y="812"/>
                  </a:cubicBezTo>
                  <a:cubicBezTo>
                    <a:pt x="7040" y="1029"/>
                    <a:pt x="7165" y="2203"/>
                    <a:pt x="7518" y="2515"/>
                  </a:cubicBezTo>
                  <a:cubicBezTo>
                    <a:pt x="7757" y="2722"/>
                    <a:pt x="8099" y="2785"/>
                    <a:pt x="8422" y="2836"/>
                  </a:cubicBezTo>
                  <a:cubicBezTo>
                    <a:pt x="8551" y="2855"/>
                    <a:pt x="9032" y="2862"/>
                    <a:pt x="9719" y="2862"/>
                  </a:cubicBezTo>
                  <a:cubicBezTo>
                    <a:pt x="12455" y="2862"/>
                    <a:pt x="18451" y="2743"/>
                    <a:pt x="18451" y="2743"/>
                  </a:cubicBezTo>
                  <a:lnTo>
                    <a:pt x="18451" y="2743"/>
                  </a:lnTo>
                  <a:cubicBezTo>
                    <a:pt x="18451" y="2743"/>
                    <a:pt x="16676" y="13333"/>
                    <a:pt x="15658" y="18057"/>
                  </a:cubicBezTo>
                  <a:cubicBezTo>
                    <a:pt x="14869" y="21753"/>
                    <a:pt x="14018" y="25325"/>
                    <a:pt x="13738" y="29032"/>
                  </a:cubicBezTo>
                  <a:cubicBezTo>
                    <a:pt x="13665" y="29997"/>
                    <a:pt x="13893" y="50680"/>
                    <a:pt x="13893" y="50680"/>
                  </a:cubicBezTo>
                  <a:cubicBezTo>
                    <a:pt x="13664" y="50709"/>
                    <a:pt x="13294" y="50720"/>
                    <a:pt x="12825" y="50720"/>
                  </a:cubicBezTo>
                  <a:cubicBezTo>
                    <a:pt x="11324" y="50720"/>
                    <a:pt x="8811" y="50606"/>
                    <a:pt x="6676" y="50606"/>
                  </a:cubicBezTo>
                  <a:cubicBezTo>
                    <a:pt x="4949" y="50606"/>
                    <a:pt x="3469" y="50681"/>
                    <a:pt x="2970" y="50950"/>
                  </a:cubicBezTo>
                  <a:cubicBezTo>
                    <a:pt x="1797" y="51594"/>
                    <a:pt x="1403" y="53649"/>
                    <a:pt x="1008" y="54791"/>
                  </a:cubicBezTo>
                  <a:cubicBezTo>
                    <a:pt x="541" y="56141"/>
                    <a:pt x="1" y="57782"/>
                    <a:pt x="510" y="59194"/>
                  </a:cubicBezTo>
                  <a:cubicBezTo>
                    <a:pt x="686" y="59692"/>
                    <a:pt x="884" y="60180"/>
                    <a:pt x="1091" y="60658"/>
                  </a:cubicBezTo>
                  <a:cubicBezTo>
                    <a:pt x="1496" y="61593"/>
                    <a:pt x="1964" y="62506"/>
                    <a:pt x="2493" y="63358"/>
                  </a:cubicBezTo>
                  <a:cubicBezTo>
                    <a:pt x="3739" y="65403"/>
                    <a:pt x="4331" y="65963"/>
                    <a:pt x="6417" y="66192"/>
                  </a:cubicBezTo>
                  <a:cubicBezTo>
                    <a:pt x="10342" y="66618"/>
                    <a:pt x="14257" y="67043"/>
                    <a:pt x="18181" y="67458"/>
                  </a:cubicBezTo>
                  <a:cubicBezTo>
                    <a:pt x="18721" y="67516"/>
                    <a:pt x="19264" y="67574"/>
                    <a:pt x="19803" y="67574"/>
                  </a:cubicBezTo>
                  <a:cubicBezTo>
                    <a:pt x="20228" y="67574"/>
                    <a:pt x="20651" y="67538"/>
                    <a:pt x="21068" y="67438"/>
                  </a:cubicBezTo>
                  <a:cubicBezTo>
                    <a:pt x="22012" y="67199"/>
                    <a:pt x="22937" y="66565"/>
                    <a:pt x="23373" y="65538"/>
                  </a:cubicBezTo>
                  <a:cubicBezTo>
                    <a:pt x="24816" y="62132"/>
                    <a:pt x="27411" y="59713"/>
                    <a:pt x="28253" y="56027"/>
                  </a:cubicBezTo>
                  <a:cubicBezTo>
                    <a:pt x="28585" y="54521"/>
                    <a:pt x="29208" y="51967"/>
                    <a:pt x="27411" y="51147"/>
                  </a:cubicBezTo>
                  <a:cubicBezTo>
                    <a:pt x="27381" y="51127"/>
                    <a:pt x="27349" y="51116"/>
                    <a:pt x="27318" y="51106"/>
                  </a:cubicBezTo>
                  <a:cubicBezTo>
                    <a:pt x="26694" y="50846"/>
                    <a:pt x="23382" y="50824"/>
                    <a:pt x="21449" y="50824"/>
                  </a:cubicBezTo>
                  <a:cubicBezTo>
                    <a:pt x="21067" y="50824"/>
                    <a:pt x="20739" y="50825"/>
                    <a:pt x="20496" y="50825"/>
                  </a:cubicBezTo>
                  <a:cubicBezTo>
                    <a:pt x="19178" y="50825"/>
                    <a:pt x="15960" y="50597"/>
                    <a:pt x="15960" y="50597"/>
                  </a:cubicBezTo>
                  <a:cubicBezTo>
                    <a:pt x="15960" y="50597"/>
                    <a:pt x="15575" y="31586"/>
                    <a:pt x="15741" y="28928"/>
                  </a:cubicBezTo>
                  <a:cubicBezTo>
                    <a:pt x="15741" y="28928"/>
                    <a:pt x="16894" y="20985"/>
                    <a:pt x="17559" y="17787"/>
                  </a:cubicBezTo>
                  <a:cubicBezTo>
                    <a:pt x="18410" y="13707"/>
                    <a:pt x="20621" y="2743"/>
                    <a:pt x="20486" y="2743"/>
                  </a:cubicBezTo>
                  <a:lnTo>
                    <a:pt x="20621" y="2743"/>
                  </a:lnTo>
                  <a:cubicBezTo>
                    <a:pt x="22646" y="2701"/>
                    <a:pt x="24660" y="2660"/>
                    <a:pt x="26685" y="2608"/>
                  </a:cubicBezTo>
                  <a:cubicBezTo>
                    <a:pt x="26802" y="2605"/>
                    <a:pt x="26926" y="2604"/>
                    <a:pt x="27056" y="2604"/>
                  </a:cubicBezTo>
                  <a:cubicBezTo>
                    <a:pt x="27307" y="2604"/>
                    <a:pt x="27578" y="2607"/>
                    <a:pt x="27855" y="2607"/>
                  </a:cubicBezTo>
                  <a:cubicBezTo>
                    <a:pt x="29009" y="2607"/>
                    <a:pt x="30268" y="2547"/>
                    <a:pt x="30672" y="1922"/>
                  </a:cubicBezTo>
                  <a:cubicBezTo>
                    <a:pt x="30932" y="1507"/>
                    <a:pt x="30703" y="604"/>
                    <a:pt x="30329" y="293"/>
                  </a:cubicBezTo>
                  <a:cubicBezTo>
                    <a:pt x="30040" y="56"/>
                    <a:pt x="29478" y="0"/>
                    <a:pt x="2890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2"/>
            <p:cNvSpPr/>
            <p:nvPr/>
          </p:nvSpPr>
          <p:spPr>
            <a:xfrm>
              <a:off x="4982500" y="4998875"/>
              <a:ext cx="584350" cy="275275"/>
            </a:xfrm>
            <a:custGeom>
              <a:avLst/>
              <a:gdLst/>
              <a:ahLst/>
              <a:cxnLst/>
              <a:rect l="l" t="t" r="r" b="b"/>
              <a:pathLst>
                <a:path w="23374" h="11011" extrusionOk="0">
                  <a:moveTo>
                    <a:pt x="1" y="1"/>
                  </a:moveTo>
                  <a:lnTo>
                    <a:pt x="1" y="1"/>
                  </a:lnTo>
                  <a:cubicBezTo>
                    <a:pt x="219" y="2783"/>
                    <a:pt x="4248" y="8162"/>
                    <a:pt x="4839" y="8473"/>
                  </a:cubicBezTo>
                  <a:cubicBezTo>
                    <a:pt x="5005" y="8566"/>
                    <a:pt x="5213" y="8577"/>
                    <a:pt x="5390" y="8618"/>
                  </a:cubicBezTo>
                  <a:cubicBezTo>
                    <a:pt x="7072" y="8981"/>
                    <a:pt x="8774" y="9251"/>
                    <a:pt x="10466" y="9491"/>
                  </a:cubicBezTo>
                  <a:cubicBezTo>
                    <a:pt x="14153" y="10020"/>
                    <a:pt x="17838" y="10352"/>
                    <a:pt x="21514" y="10986"/>
                  </a:cubicBezTo>
                  <a:cubicBezTo>
                    <a:pt x="21612" y="11003"/>
                    <a:pt x="21702" y="11011"/>
                    <a:pt x="21786" y="11011"/>
                  </a:cubicBezTo>
                  <a:cubicBezTo>
                    <a:pt x="23374" y="11011"/>
                    <a:pt x="22407" y="8050"/>
                    <a:pt x="21815" y="7103"/>
                  </a:cubicBezTo>
                  <a:cubicBezTo>
                    <a:pt x="21545" y="6676"/>
                    <a:pt x="21410" y="6168"/>
                    <a:pt x="21296" y="5659"/>
                  </a:cubicBezTo>
                  <a:cubicBezTo>
                    <a:pt x="21088" y="4631"/>
                    <a:pt x="21047" y="3531"/>
                    <a:pt x="20600" y="2586"/>
                  </a:cubicBezTo>
                  <a:cubicBezTo>
                    <a:pt x="20528" y="2410"/>
                    <a:pt x="20434" y="2233"/>
                    <a:pt x="20309" y="2108"/>
                  </a:cubicBezTo>
                  <a:cubicBezTo>
                    <a:pt x="20279" y="2067"/>
                    <a:pt x="20226" y="2025"/>
                    <a:pt x="20185" y="1994"/>
                  </a:cubicBezTo>
                  <a:cubicBezTo>
                    <a:pt x="20009" y="1880"/>
                    <a:pt x="19811" y="1870"/>
                    <a:pt x="19624" y="1849"/>
                  </a:cubicBezTo>
                  <a:cubicBezTo>
                    <a:pt x="13114" y="1434"/>
                    <a:pt x="6438" y="1517"/>
                    <a:pt x="1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2"/>
            <p:cNvSpPr/>
            <p:nvPr/>
          </p:nvSpPr>
          <p:spPr>
            <a:xfrm>
              <a:off x="5488400" y="4828650"/>
              <a:ext cx="240925" cy="445350"/>
            </a:xfrm>
            <a:custGeom>
              <a:avLst/>
              <a:gdLst/>
              <a:ahLst/>
              <a:cxnLst/>
              <a:rect l="l" t="t" r="r" b="b"/>
              <a:pathLst>
                <a:path w="9637" h="17814" extrusionOk="0">
                  <a:moveTo>
                    <a:pt x="6613" y="0"/>
                  </a:moveTo>
                  <a:cubicBezTo>
                    <a:pt x="6484" y="0"/>
                    <a:pt x="6358" y="37"/>
                    <a:pt x="6241" y="102"/>
                  </a:cubicBezTo>
                  <a:cubicBezTo>
                    <a:pt x="5878" y="320"/>
                    <a:pt x="5566" y="788"/>
                    <a:pt x="5285" y="1078"/>
                  </a:cubicBezTo>
                  <a:cubicBezTo>
                    <a:pt x="4725" y="1660"/>
                    <a:pt x="4196" y="2262"/>
                    <a:pt x="3697" y="2895"/>
                  </a:cubicBezTo>
                  <a:cubicBezTo>
                    <a:pt x="2980" y="3788"/>
                    <a:pt x="2357" y="4754"/>
                    <a:pt x="1755" y="5751"/>
                  </a:cubicBezTo>
                  <a:cubicBezTo>
                    <a:pt x="1330" y="6457"/>
                    <a:pt x="167" y="7765"/>
                    <a:pt x="43" y="8606"/>
                  </a:cubicBezTo>
                  <a:cubicBezTo>
                    <a:pt x="1" y="8834"/>
                    <a:pt x="52" y="9083"/>
                    <a:pt x="105" y="9312"/>
                  </a:cubicBezTo>
                  <a:cubicBezTo>
                    <a:pt x="707" y="12156"/>
                    <a:pt x="1434" y="14960"/>
                    <a:pt x="2036" y="17805"/>
                  </a:cubicBezTo>
                  <a:cubicBezTo>
                    <a:pt x="2037" y="17811"/>
                    <a:pt x="2042" y="17814"/>
                    <a:pt x="2051" y="17814"/>
                  </a:cubicBezTo>
                  <a:cubicBezTo>
                    <a:pt x="2338" y="17814"/>
                    <a:pt x="6625" y="14536"/>
                    <a:pt x="6988" y="13880"/>
                  </a:cubicBezTo>
                  <a:cubicBezTo>
                    <a:pt x="7320" y="13257"/>
                    <a:pt x="7477" y="12530"/>
                    <a:pt x="7611" y="11803"/>
                  </a:cubicBezTo>
                  <a:cubicBezTo>
                    <a:pt x="8172" y="8762"/>
                    <a:pt x="9636" y="2740"/>
                    <a:pt x="7237" y="320"/>
                  </a:cubicBezTo>
                  <a:cubicBezTo>
                    <a:pt x="7124" y="206"/>
                    <a:pt x="6988" y="102"/>
                    <a:pt x="6843" y="40"/>
                  </a:cubicBezTo>
                  <a:cubicBezTo>
                    <a:pt x="6766" y="13"/>
                    <a:pt x="6689" y="0"/>
                    <a:pt x="6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2"/>
            <p:cNvSpPr/>
            <p:nvPr/>
          </p:nvSpPr>
          <p:spPr>
            <a:xfrm>
              <a:off x="5573800" y="4746175"/>
              <a:ext cx="530850" cy="677250"/>
            </a:xfrm>
            <a:custGeom>
              <a:avLst/>
              <a:gdLst/>
              <a:ahLst/>
              <a:cxnLst/>
              <a:rect l="l" t="t" r="r" b="b"/>
              <a:pathLst>
                <a:path w="21234" h="27090" extrusionOk="0">
                  <a:moveTo>
                    <a:pt x="10767" y="1"/>
                  </a:moveTo>
                  <a:cubicBezTo>
                    <a:pt x="5409" y="1"/>
                    <a:pt x="846" y="5531"/>
                    <a:pt x="427" y="12714"/>
                  </a:cubicBezTo>
                  <a:cubicBezTo>
                    <a:pt x="0" y="20180"/>
                    <a:pt x="4216" y="26607"/>
                    <a:pt x="9843" y="27063"/>
                  </a:cubicBezTo>
                  <a:cubicBezTo>
                    <a:pt x="10055" y="27081"/>
                    <a:pt x="10266" y="27089"/>
                    <a:pt x="10476" y="27089"/>
                  </a:cubicBezTo>
                  <a:cubicBezTo>
                    <a:pt x="15834" y="27089"/>
                    <a:pt x="20388" y="21549"/>
                    <a:pt x="20808" y="14366"/>
                  </a:cubicBezTo>
                  <a:cubicBezTo>
                    <a:pt x="21234" y="6900"/>
                    <a:pt x="17018" y="474"/>
                    <a:pt x="11401" y="27"/>
                  </a:cubicBezTo>
                  <a:cubicBezTo>
                    <a:pt x="11188" y="9"/>
                    <a:pt x="10977" y="1"/>
                    <a:pt x="107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2"/>
            <p:cNvSpPr/>
            <p:nvPr/>
          </p:nvSpPr>
          <p:spPr>
            <a:xfrm>
              <a:off x="5712400" y="4829525"/>
              <a:ext cx="369650" cy="535775"/>
            </a:xfrm>
            <a:custGeom>
              <a:avLst/>
              <a:gdLst/>
              <a:ahLst/>
              <a:cxnLst/>
              <a:rect l="l" t="t" r="r" b="b"/>
              <a:pathLst>
                <a:path w="14786" h="21431" extrusionOk="0">
                  <a:moveTo>
                    <a:pt x="7637" y="0"/>
                  </a:moveTo>
                  <a:cubicBezTo>
                    <a:pt x="3893" y="0"/>
                    <a:pt x="675" y="4423"/>
                    <a:pt x="344" y="10149"/>
                  </a:cubicBezTo>
                  <a:cubicBezTo>
                    <a:pt x="1" y="16057"/>
                    <a:pt x="2887" y="21103"/>
                    <a:pt x="6781" y="21414"/>
                  </a:cubicBezTo>
                  <a:cubicBezTo>
                    <a:pt x="6912" y="21425"/>
                    <a:pt x="7041" y="21431"/>
                    <a:pt x="7171" y="21431"/>
                  </a:cubicBezTo>
                  <a:cubicBezTo>
                    <a:pt x="10901" y="21431"/>
                    <a:pt x="14123" y="17001"/>
                    <a:pt x="14444" y="11291"/>
                  </a:cubicBezTo>
                  <a:cubicBezTo>
                    <a:pt x="14786" y="5373"/>
                    <a:pt x="11910" y="327"/>
                    <a:pt x="8016" y="15"/>
                  </a:cubicBezTo>
                  <a:cubicBezTo>
                    <a:pt x="7889" y="5"/>
                    <a:pt x="7763" y="0"/>
                    <a:pt x="7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2"/>
            <p:cNvSpPr/>
            <p:nvPr/>
          </p:nvSpPr>
          <p:spPr>
            <a:xfrm>
              <a:off x="5714225" y="4823425"/>
              <a:ext cx="366025" cy="547950"/>
            </a:xfrm>
            <a:custGeom>
              <a:avLst/>
              <a:gdLst/>
              <a:ahLst/>
              <a:cxnLst/>
              <a:rect l="l" t="t" r="r" b="b"/>
              <a:pathLst>
                <a:path w="14641" h="21918" extrusionOk="0">
                  <a:moveTo>
                    <a:pt x="7560" y="488"/>
                  </a:moveTo>
                  <a:cubicBezTo>
                    <a:pt x="7673" y="488"/>
                    <a:pt x="7798" y="488"/>
                    <a:pt x="7923" y="498"/>
                  </a:cubicBezTo>
                  <a:cubicBezTo>
                    <a:pt x="8359" y="540"/>
                    <a:pt x="8785" y="633"/>
                    <a:pt x="9189" y="789"/>
                  </a:cubicBezTo>
                  <a:cubicBezTo>
                    <a:pt x="9906" y="1059"/>
                    <a:pt x="10571" y="1505"/>
                    <a:pt x="11173" y="2107"/>
                  </a:cubicBezTo>
                  <a:cubicBezTo>
                    <a:pt x="11619" y="2554"/>
                    <a:pt x="12034" y="3083"/>
                    <a:pt x="12398" y="3685"/>
                  </a:cubicBezTo>
                  <a:cubicBezTo>
                    <a:pt x="12948" y="4589"/>
                    <a:pt x="13384" y="5648"/>
                    <a:pt x="13685" y="6811"/>
                  </a:cubicBezTo>
                  <a:cubicBezTo>
                    <a:pt x="13997" y="7984"/>
                    <a:pt x="14163" y="9251"/>
                    <a:pt x="14163" y="10580"/>
                  </a:cubicBezTo>
                  <a:cubicBezTo>
                    <a:pt x="14163" y="10891"/>
                    <a:pt x="14152" y="11203"/>
                    <a:pt x="14132" y="11514"/>
                  </a:cubicBezTo>
                  <a:cubicBezTo>
                    <a:pt x="14048" y="12926"/>
                    <a:pt x="13789" y="14255"/>
                    <a:pt x="13395" y="15450"/>
                  </a:cubicBezTo>
                  <a:cubicBezTo>
                    <a:pt x="13093" y="16352"/>
                    <a:pt x="12709" y="17173"/>
                    <a:pt x="12273" y="17910"/>
                  </a:cubicBezTo>
                  <a:cubicBezTo>
                    <a:pt x="11609" y="19000"/>
                    <a:pt x="10809" y="19883"/>
                    <a:pt x="9927" y="20496"/>
                  </a:cubicBezTo>
                  <a:cubicBezTo>
                    <a:pt x="9491" y="20796"/>
                    <a:pt x="9023" y="21036"/>
                    <a:pt x="8546" y="21191"/>
                  </a:cubicBezTo>
                  <a:cubicBezTo>
                    <a:pt x="8079" y="21347"/>
                    <a:pt x="7590" y="21430"/>
                    <a:pt x="7092" y="21430"/>
                  </a:cubicBezTo>
                  <a:cubicBezTo>
                    <a:pt x="6967" y="21430"/>
                    <a:pt x="6843" y="21430"/>
                    <a:pt x="6729" y="21419"/>
                  </a:cubicBezTo>
                  <a:cubicBezTo>
                    <a:pt x="6293" y="21389"/>
                    <a:pt x="5867" y="21285"/>
                    <a:pt x="5462" y="21129"/>
                  </a:cubicBezTo>
                  <a:cubicBezTo>
                    <a:pt x="4745" y="20859"/>
                    <a:pt x="4071" y="20413"/>
                    <a:pt x="3479" y="19810"/>
                  </a:cubicBezTo>
                  <a:cubicBezTo>
                    <a:pt x="3022" y="19363"/>
                    <a:pt x="2607" y="18834"/>
                    <a:pt x="2244" y="18232"/>
                  </a:cubicBezTo>
                  <a:cubicBezTo>
                    <a:pt x="1704" y="17328"/>
                    <a:pt x="1257" y="16269"/>
                    <a:pt x="956" y="15107"/>
                  </a:cubicBezTo>
                  <a:cubicBezTo>
                    <a:pt x="655" y="13944"/>
                    <a:pt x="489" y="12667"/>
                    <a:pt x="489" y="11338"/>
                  </a:cubicBezTo>
                  <a:cubicBezTo>
                    <a:pt x="489" y="11027"/>
                    <a:pt x="499" y="10715"/>
                    <a:pt x="509" y="10404"/>
                  </a:cubicBezTo>
                  <a:cubicBezTo>
                    <a:pt x="592" y="8991"/>
                    <a:pt x="852" y="7662"/>
                    <a:pt x="1257" y="6468"/>
                  </a:cubicBezTo>
                  <a:cubicBezTo>
                    <a:pt x="1548" y="5575"/>
                    <a:pt x="1932" y="4745"/>
                    <a:pt x="2368" y="4018"/>
                  </a:cubicBezTo>
                  <a:cubicBezTo>
                    <a:pt x="3033" y="2917"/>
                    <a:pt x="3832" y="2035"/>
                    <a:pt x="4715" y="1422"/>
                  </a:cubicBezTo>
                  <a:cubicBezTo>
                    <a:pt x="5161" y="1121"/>
                    <a:pt x="5618" y="882"/>
                    <a:pt x="6095" y="727"/>
                  </a:cubicBezTo>
                  <a:cubicBezTo>
                    <a:pt x="6573" y="571"/>
                    <a:pt x="7061" y="488"/>
                    <a:pt x="7560" y="488"/>
                  </a:cubicBezTo>
                  <a:close/>
                  <a:moveTo>
                    <a:pt x="7560" y="0"/>
                  </a:moveTo>
                  <a:cubicBezTo>
                    <a:pt x="7061" y="0"/>
                    <a:pt x="6584" y="72"/>
                    <a:pt x="6116" y="208"/>
                  </a:cubicBezTo>
                  <a:cubicBezTo>
                    <a:pt x="5296" y="457"/>
                    <a:pt x="4528" y="903"/>
                    <a:pt x="3822" y="1505"/>
                  </a:cubicBezTo>
                  <a:cubicBezTo>
                    <a:pt x="3303" y="1952"/>
                    <a:pt x="2814" y="2502"/>
                    <a:pt x="2378" y="3115"/>
                  </a:cubicBezTo>
                  <a:cubicBezTo>
                    <a:pt x="1725" y="4049"/>
                    <a:pt x="1174" y="5150"/>
                    <a:pt x="769" y="6375"/>
                  </a:cubicBezTo>
                  <a:cubicBezTo>
                    <a:pt x="375" y="7600"/>
                    <a:pt x="115" y="8950"/>
                    <a:pt x="32" y="10372"/>
                  </a:cubicBezTo>
                  <a:cubicBezTo>
                    <a:pt x="11" y="10694"/>
                    <a:pt x="1" y="11016"/>
                    <a:pt x="1" y="11338"/>
                  </a:cubicBezTo>
                  <a:cubicBezTo>
                    <a:pt x="1" y="12729"/>
                    <a:pt x="177" y="14058"/>
                    <a:pt x="499" y="15283"/>
                  </a:cubicBezTo>
                  <a:cubicBezTo>
                    <a:pt x="749" y="16207"/>
                    <a:pt x="1070" y="17058"/>
                    <a:pt x="1465" y="17827"/>
                  </a:cubicBezTo>
                  <a:cubicBezTo>
                    <a:pt x="2067" y="18990"/>
                    <a:pt x="2814" y="19956"/>
                    <a:pt x="3707" y="20662"/>
                  </a:cubicBezTo>
                  <a:cubicBezTo>
                    <a:pt x="4143" y="21015"/>
                    <a:pt x="4621" y="21305"/>
                    <a:pt x="5119" y="21513"/>
                  </a:cubicBezTo>
                  <a:cubicBezTo>
                    <a:pt x="5618" y="21731"/>
                    <a:pt x="6137" y="21855"/>
                    <a:pt x="6687" y="21908"/>
                  </a:cubicBezTo>
                  <a:cubicBezTo>
                    <a:pt x="6822" y="21918"/>
                    <a:pt x="6957" y="21918"/>
                    <a:pt x="7092" y="21918"/>
                  </a:cubicBezTo>
                  <a:cubicBezTo>
                    <a:pt x="7580" y="21918"/>
                    <a:pt x="8058" y="21845"/>
                    <a:pt x="8525" y="21710"/>
                  </a:cubicBezTo>
                  <a:cubicBezTo>
                    <a:pt x="9345" y="21461"/>
                    <a:pt x="10124" y="21025"/>
                    <a:pt x="10820" y="20413"/>
                  </a:cubicBezTo>
                  <a:cubicBezTo>
                    <a:pt x="11349" y="19966"/>
                    <a:pt x="11827" y="19416"/>
                    <a:pt x="12273" y="18803"/>
                  </a:cubicBezTo>
                  <a:cubicBezTo>
                    <a:pt x="12927" y="17868"/>
                    <a:pt x="13467" y="16768"/>
                    <a:pt x="13872" y="15543"/>
                  </a:cubicBezTo>
                  <a:cubicBezTo>
                    <a:pt x="14277" y="14317"/>
                    <a:pt x="14537" y="12968"/>
                    <a:pt x="14620" y="11546"/>
                  </a:cubicBezTo>
                  <a:cubicBezTo>
                    <a:pt x="14630" y="11223"/>
                    <a:pt x="14641" y="10902"/>
                    <a:pt x="14641" y="10580"/>
                  </a:cubicBezTo>
                  <a:cubicBezTo>
                    <a:pt x="14641" y="9188"/>
                    <a:pt x="14464" y="7859"/>
                    <a:pt x="14142" y="6634"/>
                  </a:cubicBezTo>
                  <a:cubicBezTo>
                    <a:pt x="13903" y="5721"/>
                    <a:pt x="13571" y="4859"/>
                    <a:pt x="13176" y="4091"/>
                  </a:cubicBezTo>
                  <a:cubicBezTo>
                    <a:pt x="12585" y="2928"/>
                    <a:pt x="11827" y="1962"/>
                    <a:pt x="10944" y="1256"/>
                  </a:cubicBezTo>
                  <a:cubicBezTo>
                    <a:pt x="10498" y="903"/>
                    <a:pt x="10031" y="612"/>
                    <a:pt x="9532" y="405"/>
                  </a:cubicBezTo>
                  <a:cubicBezTo>
                    <a:pt x="9034" y="197"/>
                    <a:pt x="8504" y="62"/>
                    <a:pt x="7954" y="21"/>
                  </a:cubicBezTo>
                  <a:cubicBezTo>
                    <a:pt x="7819" y="10"/>
                    <a:pt x="7694" y="0"/>
                    <a:pt x="7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2"/>
            <p:cNvSpPr/>
            <p:nvPr/>
          </p:nvSpPr>
          <p:spPr>
            <a:xfrm>
              <a:off x="5763800" y="4919375"/>
              <a:ext cx="284275" cy="386675"/>
            </a:xfrm>
            <a:custGeom>
              <a:avLst/>
              <a:gdLst/>
              <a:ahLst/>
              <a:cxnLst/>
              <a:rect l="l" t="t" r="r" b="b"/>
              <a:pathLst>
                <a:path w="11371" h="15467" extrusionOk="0">
                  <a:moveTo>
                    <a:pt x="5793" y="0"/>
                  </a:moveTo>
                  <a:cubicBezTo>
                    <a:pt x="2929" y="0"/>
                    <a:pt x="480" y="3169"/>
                    <a:pt x="240" y="7282"/>
                  </a:cubicBezTo>
                  <a:cubicBezTo>
                    <a:pt x="1" y="11549"/>
                    <a:pt x="2243" y="15204"/>
                    <a:pt x="5254" y="15453"/>
                  </a:cubicBezTo>
                  <a:cubicBezTo>
                    <a:pt x="5363" y="15462"/>
                    <a:pt x="5470" y="15467"/>
                    <a:pt x="5577" y="15467"/>
                  </a:cubicBezTo>
                  <a:cubicBezTo>
                    <a:pt x="8442" y="15467"/>
                    <a:pt x="10891" y="12298"/>
                    <a:pt x="11131" y="8185"/>
                  </a:cubicBezTo>
                  <a:cubicBezTo>
                    <a:pt x="11370" y="3928"/>
                    <a:pt x="9128" y="263"/>
                    <a:pt x="6117" y="14"/>
                  </a:cubicBezTo>
                  <a:cubicBezTo>
                    <a:pt x="6008" y="5"/>
                    <a:pt x="5901" y="0"/>
                    <a:pt x="5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2"/>
            <p:cNvSpPr/>
            <p:nvPr/>
          </p:nvSpPr>
          <p:spPr>
            <a:xfrm>
              <a:off x="5535900" y="4732775"/>
              <a:ext cx="593150" cy="480025"/>
            </a:xfrm>
            <a:custGeom>
              <a:avLst/>
              <a:gdLst/>
              <a:ahLst/>
              <a:cxnLst/>
              <a:rect l="l" t="t" r="r" b="b"/>
              <a:pathLst>
                <a:path w="23726" h="19201" extrusionOk="0">
                  <a:moveTo>
                    <a:pt x="12265" y="1"/>
                  </a:moveTo>
                  <a:cubicBezTo>
                    <a:pt x="10183" y="1"/>
                    <a:pt x="8105" y="626"/>
                    <a:pt x="6396" y="1850"/>
                  </a:cubicBezTo>
                  <a:cubicBezTo>
                    <a:pt x="2586" y="4581"/>
                    <a:pt x="1" y="10541"/>
                    <a:pt x="863" y="15784"/>
                  </a:cubicBezTo>
                  <a:cubicBezTo>
                    <a:pt x="1039" y="16864"/>
                    <a:pt x="1413" y="17860"/>
                    <a:pt x="2181" y="18525"/>
                  </a:cubicBezTo>
                  <a:cubicBezTo>
                    <a:pt x="2701" y="18974"/>
                    <a:pt x="3344" y="19200"/>
                    <a:pt x="3984" y="19200"/>
                  </a:cubicBezTo>
                  <a:cubicBezTo>
                    <a:pt x="4840" y="19200"/>
                    <a:pt x="5690" y="18795"/>
                    <a:pt x="6230" y="17975"/>
                  </a:cubicBezTo>
                  <a:cubicBezTo>
                    <a:pt x="6729" y="17217"/>
                    <a:pt x="6926" y="16241"/>
                    <a:pt x="7144" y="15296"/>
                  </a:cubicBezTo>
                  <a:cubicBezTo>
                    <a:pt x="7591" y="13271"/>
                    <a:pt x="8193" y="11247"/>
                    <a:pt x="9200" y="9544"/>
                  </a:cubicBezTo>
                  <a:cubicBezTo>
                    <a:pt x="10530" y="7327"/>
                    <a:pt x="13059" y="5394"/>
                    <a:pt x="15480" y="5394"/>
                  </a:cubicBezTo>
                  <a:cubicBezTo>
                    <a:pt x="15838" y="5394"/>
                    <a:pt x="16192" y="5436"/>
                    <a:pt x="16541" y="5526"/>
                  </a:cubicBezTo>
                  <a:cubicBezTo>
                    <a:pt x="18181" y="5941"/>
                    <a:pt x="19624" y="7239"/>
                    <a:pt x="20558" y="8900"/>
                  </a:cubicBezTo>
                  <a:cubicBezTo>
                    <a:pt x="21504" y="10562"/>
                    <a:pt x="21961" y="12555"/>
                    <a:pt x="22054" y="14549"/>
                  </a:cubicBezTo>
                  <a:cubicBezTo>
                    <a:pt x="22095" y="15234"/>
                    <a:pt x="22106" y="15971"/>
                    <a:pt x="22480" y="16480"/>
                  </a:cubicBezTo>
                  <a:cubicBezTo>
                    <a:pt x="22521" y="16552"/>
                    <a:pt x="22584" y="16614"/>
                    <a:pt x="22656" y="16625"/>
                  </a:cubicBezTo>
                  <a:cubicBezTo>
                    <a:pt x="22669" y="16628"/>
                    <a:pt x="22681" y="16630"/>
                    <a:pt x="22694" y="16630"/>
                  </a:cubicBezTo>
                  <a:cubicBezTo>
                    <a:pt x="22857" y="16630"/>
                    <a:pt x="22949" y="16382"/>
                    <a:pt x="22988" y="16178"/>
                  </a:cubicBezTo>
                  <a:cubicBezTo>
                    <a:pt x="23726" y="12119"/>
                    <a:pt x="22656" y="7821"/>
                    <a:pt x="20579" y="4519"/>
                  </a:cubicBezTo>
                  <a:cubicBezTo>
                    <a:pt x="19510" y="2805"/>
                    <a:pt x="18025" y="1591"/>
                    <a:pt x="16354" y="853"/>
                  </a:cubicBezTo>
                  <a:cubicBezTo>
                    <a:pt x="15062" y="282"/>
                    <a:pt x="13662" y="1"/>
                    <a:pt x="12265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2"/>
            <p:cNvSpPr/>
            <p:nvPr/>
          </p:nvSpPr>
          <p:spPr>
            <a:xfrm>
              <a:off x="5208850" y="3509450"/>
              <a:ext cx="112150" cy="89000"/>
            </a:xfrm>
            <a:custGeom>
              <a:avLst/>
              <a:gdLst/>
              <a:ahLst/>
              <a:cxnLst/>
              <a:rect l="l" t="t" r="r" b="b"/>
              <a:pathLst>
                <a:path w="4486" h="3560" extrusionOk="0">
                  <a:moveTo>
                    <a:pt x="3570" y="1"/>
                  </a:moveTo>
                  <a:cubicBezTo>
                    <a:pt x="3274" y="1"/>
                    <a:pt x="2985" y="297"/>
                    <a:pt x="2669" y="297"/>
                  </a:cubicBezTo>
                  <a:cubicBezTo>
                    <a:pt x="2628" y="297"/>
                    <a:pt x="2586" y="293"/>
                    <a:pt x="2545" y="281"/>
                  </a:cubicBezTo>
                  <a:cubicBezTo>
                    <a:pt x="2441" y="251"/>
                    <a:pt x="2358" y="157"/>
                    <a:pt x="2254" y="147"/>
                  </a:cubicBezTo>
                  <a:cubicBezTo>
                    <a:pt x="2241" y="145"/>
                    <a:pt x="2228" y="144"/>
                    <a:pt x="2215" y="144"/>
                  </a:cubicBezTo>
                  <a:cubicBezTo>
                    <a:pt x="2035" y="144"/>
                    <a:pt x="1890" y="341"/>
                    <a:pt x="1745" y="438"/>
                  </a:cubicBezTo>
                  <a:cubicBezTo>
                    <a:pt x="1679" y="487"/>
                    <a:pt x="1627" y="503"/>
                    <a:pt x="1562" y="503"/>
                  </a:cubicBezTo>
                  <a:cubicBezTo>
                    <a:pt x="1544" y="503"/>
                    <a:pt x="1526" y="502"/>
                    <a:pt x="1506" y="500"/>
                  </a:cubicBezTo>
                  <a:cubicBezTo>
                    <a:pt x="1392" y="479"/>
                    <a:pt x="1350" y="364"/>
                    <a:pt x="1236" y="334"/>
                  </a:cubicBezTo>
                  <a:cubicBezTo>
                    <a:pt x="1224" y="329"/>
                    <a:pt x="1212" y="327"/>
                    <a:pt x="1199" y="327"/>
                  </a:cubicBezTo>
                  <a:cubicBezTo>
                    <a:pt x="1129" y="327"/>
                    <a:pt x="1061" y="398"/>
                    <a:pt x="1008" y="468"/>
                  </a:cubicBezTo>
                  <a:cubicBezTo>
                    <a:pt x="925" y="593"/>
                    <a:pt x="842" y="728"/>
                    <a:pt x="779" y="874"/>
                  </a:cubicBezTo>
                  <a:cubicBezTo>
                    <a:pt x="735" y="829"/>
                    <a:pt x="678" y="808"/>
                    <a:pt x="620" y="808"/>
                  </a:cubicBezTo>
                  <a:cubicBezTo>
                    <a:pt x="583" y="808"/>
                    <a:pt x="545" y="816"/>
                    <a:pt x="509" y="832"/>
                  </a:cubicBezTo>
                  <a:cubicBezTo>
                    <a:pt x="426" y="863"/>
                    <a:pt x="343" y="936"/>
                    <a:pt x="281" y="1029"/>
                  </a:cubicBezTo>
                  <a:cubicBezTo>
                    <a:pt x="63" y="1320"/>
                    <a:pt x="11" y="1725"/>
                    <a:pt x="11" y="2088"/>
                  </a:cubicBezTo>
                  <a:cubicBezTo>
                    <a:pt x="0" y="2379"/>
                    <a:pt x="11" y="2669"/>
                    <a:pt x="115" y="2919"/>
                  </a:cubicBezTo>
                  <a:cubicBezTo>
                    <a:pt x="208" y="3168"/>
                    <a:pt x="395" y="3386"/>
                    <a:pt x="644" y="3428"/>
                  </a:cubicBezTo>
                  <a:cubicBezTo>
                    <a:pt x="706" y="3428"/>
                    <a:pt x="769" y="3428"/>
                    <a:pt x="831" y="3396"/>
                  </a:cubicBezTo>
                  <a:cubicBezTo>
                    <a:pt x="906" y="3353"/>
                    <a:pt x="910" y="3324"/>
                    <a:pt x="926" y="3324"/>
                  </a:cubicBezTo>
                  <a:cubicBezTo>
                    <a:pt x="936" y="3324"/>
                    <a:pt x="952" y="3336"/>
                    <a:pt x="997" y="3365"/>
                  </a:cubicBezTo>
                  <a:cubicBezTo>
                    <a:pt x="1091" y="3417"/>
                    <a:pt x="1153" y="3479"/>
                    <a:pt x="1267" y="3500"/>
                  </a:cubicBezTo>
                  <a:cubicBezTo>
                    <a:pt x="1281" y="3502"/>
                    <a:pt x="1294" y="3503"/>
                    <a:pt x="1307" y="3503"/>
                  </a:cubicBezTo>
                  <a:cubicBezTo>
                    <a:pt x="1440" y="3503"/>
                    <a:pt x="1529" y="3412"/>
                    <a:pt x="1662" y="3365"/>
                  </a:cubicBezTo>
                  <a:cubicBezTo>
                    <a:pt x="1688" y="3355"/>
                    <a:pt x="1711" y="3351"/>
                    <a:pt x="1732" y="3351"/>
                  </a:cubicBezTo>
                  <a:cubicBezTo>
                    <a:pt x="1823" y="3351"/>
                    <a:pt x="1881" y="3427"/>
                    <a:pt x="1973" y="3469"/>
                  </a:cubicBezTo>
                  <a:cubicBezTo>
                    <a:pt x="2104" y="3527"/>
                    <a:pt x="2245" y="3560"/>
                    <a:pt x="2389" y="3560"/>
                  </a:cubicBezTo>
                  <a:cubicBezTo>
                    <a:pt x="2451" y="3560"/>
                    <a:pt x="2513" y="3554"/>
                    <a:pt x="2575" y="3542"/>
                  </a:cubicBezTo>
                  <a:cubicBezTo>
                    <a:pt x="2648" y="3532"/>
                    <a:pt x="2721" y="3500"/>
                    <a:pt x="2783" y="3449"/>
                  </a:cubicBezTo>
                  <a:cubicBezTo>
                    <a:pt x="2835" y="3407"/>
                    <a:pt x="2877" y="3345"/>
                    <a:pt x="2907" y="3272"/>
                  </a:cubicBezTo>
                  <a:cubicBezTo>
                    <a:pt x="3167" y="2846"/>
                    <a:pt x="2918" y="1901"/>
                    <a:pt x="3385" y="1610"/>
                  </a:cubicBezTo>
                  <a:cubicBezTo>
                    <a:pt x="3479" y="1559"/>
                    <a:pt x="3593" y="1548"/>
                    <a:pt x="3697" y="1538"/>
                  </a:cubicBezTo>
                  <a:cubicBezTo>
                    <a:pt x="3966" y="1517"/>
                    <a:pt x="4226" y="1497"/>
                    <a:pt x="4485" y="1465"/>
                  </a:cubicBezTo>
                  <a:lnTo>
                    <a:pt x="4485" y="1465"/>
                  </a:lnTo>
                  <a:cubicBezTo>
                    <a:pt x="4485" y="1465"/>
                    <a:pt x="4485" y="1465"/>
                    <a:pt x="4485" y="1465"/>
                  </a:cubicBezTo>
                  <a:cubicBezTo>
                    <a:pt x="4485" y="1465"/>
                    <a:pt x="4486" y="1465"/>
                    <a:pt x="4486" y="1465"/>
                  </a:cubicBezTo>
                  <a:lnTo>
                    <a:pt x="4486" y="1465"/>
                  </a:lnTo>
                  <a:cubicBezTo>
                    <a:pt x="4485" y="1465"/>
                    <a:pt x="4485" y="1465"/>
                    <a:pt x="4485" y="1465"/>
                  </a:cubicBezTo>
                  <a:lnTo>
                    <a:pt x="4485" y="1465"/>
                  </a:lnTo>
                  <a:cubicBezTo>
                    <a:pt x="4450" y="1462"/>
                    <a:pt x="4070" y="343"/>
                    <a:pt x="3967" y="219"/>
                  </a:cubicBezTo>
                  <a:cubicBezTo>
                    <a:pt x="3831" y="57"/>
                    <a:pt x="3700" y="1"/>
                    <a:pt x="3570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2"/>
            <p:cNvSpPr/>
            <p:nvPr/>
          </p:nvSpPr>
          <p:spPr>
            <a:xfrm>
              <a:off x="5259475" y="3518550"/>
              <a:ext cx="24675" cy="74075"/>
            </a:xfrm>
            <a:custGeom>
              <a:avLst/>
              <a:gdLst/>
              <a:ahLst/>
              <a:cxnLst/>
              <a:rect l="l" t="t" r="r" b="b"/>
              <a:pathLst>
                <a:path w="987" h="2963" extrusionOk="0">
                  <a:moveTo>
                    <a:pt x="769" y="0"/>
                  </a:moveTo>
                  <a:cubicBezTo>
                    <a:pt x="758" y="11"/>
                    <a:pt x="748" y="21"/>
                    <a:pt x="727" y="32"/>
                  </a:cubicBezTo>
                  <a:cubicBezTo>
                    <a:pt x="716" y="53"/>
                    <a:pt x="696" y="63"/>
                    <a:pt x="686" y="74"/>
                  </a:cubicBezTo>
                  <a:cubicBezTo>
                    <a:pt x="654" y="104"/>
                    <a:pt x="633" y="136"/>
                    <a:pt x="603" y="167"/>
                  </a:cubicBezTo>
                  <a:lnTo>
                    <a:pt x="561" y="208"/>
                  </a:lnTo>
                  <a:lnTo>
                    <a:pt x="529" y="250"/>
                  </a:lnTo>
                  <a:cubicBezTo>
                    <a:pt x="499" y="281"/>
                    <a:pt x="478" y="323"/>
                    <a:pt x="457" y="353"/>
                  </a:cubicBezTo>
                  <a:cubicBezTo>
                    <a:pt x="363" y="478"/>
                    <a:pt x="291" y="623"/>
                    <a:pt x="229" y="769"/>
                  </a:cubicBezTo>
                  <a:cubicBezTo>
                    <a:pt x="156" y="914"/>
                    <a:pt x="104" y="1059"/>
                    <a:pt x="73" y="1216"/>
                  </a:cubicBezTo>
                  <a:cubicBezTo>
                    <a:pt x="63" y="1236"/>
                    <a:pt x="63" y="1257"/>
                    <a:pt x="52" y="1278"/>
                  </a:cubicBezTo>
                  <a:lnTo>
                    <a:pt x="42" y="1340"/>
                  </a:lnTo>
                  <a:lnTo>
                    <a:pt x="31" y="1392"/>
                  </a:lnTo>
                  <a:cubicBezTo>
                    <a:pt x="31" y="1412"/>
                    <a:pt x="21" y="1433"/>
                    <a:pt x="21" y="1454"/>
                  </a:cubicBezTo>
                  <a:cubicBezTo>
                    <a:pt x="10" y="1537"/>
                    <a:pt x="0" y="1620"/>
                    <a:pt x="0" y="1703"/>
                  </a:cubicBezTo>
                  <a:lnTo>
                    <a:pt x="0" y="1942"/>
                  </a:lnTo>
                  <a:cubicBezTo>
                    <a:pt x="10" y="2025"/>
                    <a:pt x="21" y="2109"/>
                    <a:pt x="42" y="2181"/>
                  </a:cubicBezTo>
                  <a:cubicBezTo>
                    <a:pt x="73" y="2347"/>
                    <a:pt x="114" y="2503"/>
                    <a:pt x="197" y="2648"/>
                  </a:cubicBezTo>
                  <a:cubicBezTo>
                    <a:pt x="239" y="2721"/>
                    <a:pt x="280" y="2794"/>
                    <a:pt x="343" y="2856"/>
                  </a:cubicBezTo>
                  <a:cubicBezTo>
                    <a:pt x="343" y="2856"/>
                    <a:pt x="353" y="2856"/>
                    <a:pt x="353" y="2866"/>
                  </a:cubicBezTo>
                  <a:lnTo>
                    <a:pt x="363" y="2877"/>
                  </a:lnTo>
                  <a:cubicBezTo>
                    <a:pt x="374" y="2887"/>
                    <a:pt x="384" y="2887"/>
                    <a:pt x="395" y="2898"/>
                  </a:cubicBezTo>
                  <a:lnTo>
                    <a:pt x="457" y="2928"/>
                  </a:lnTo>
                  <a:cubicBezTo>
                    <a:pt x="499" y="2949"/>
                    <a:pt x="540" y="2960"/>
                    <a:pt x="592" y="2960"/>
                  </a:cubicBezTo>
                  <a:cubicBezTo>
                    <a:pt x="605" y="2962"/>
                    <a:pt x="619" y="2962"/>
                    <a:pt x="632" y="2962"/>
                  </a:cubicBezTo>
                  <a:cubicBezTo>
                    <a:pt x="702" y="2962"/>
                    <a:pt x="770" y="2941"/>
                    <a:pt x="831" y="2898"/>
                  </a:cubicBezTo>
                  <a:cubicBezTo>
                    <a:pt x="862" y="2877"/>
                    <a:pt x="903" y="2856"/>
                    <a:pt x="924" y="2825"/>
                  </a:cubicBezTo>
                  <a:cubicBezTo>
                    <a:pt x="945" y="2794"/>
                    <a:pt x="966" y="2752"/>
                    <a:pt x="986" y="2721"/>
                  </a:cubicBezTo>
                  <a:lnTo>
                    <a:pt x="986" y="2721"/>
                  </a:lnTo>
                  <a:lnTo>
                    <a:pt x="903" y="2804"/>
                  </a:lnTo>
                  <a:cubicBezTo>
                    <a:pt x="873" y="2825"/>
                    <a:pt x="841" y="2845"/>
                    <a:pt x="810" y="2856"/>
                  </a:cubicBezTo>
                  <a:cubicBezTo>
                    <a:pt x="789" y="2856"/>
                    <a:pt x="769" y="2866"/>
                    <a:pt x="758" y="2866"/>
                  </a:cubicBezTo>
                  <a:cubicBezTo>
                    <a:pt x="737" y="2866"/>
                    <a:pt x="716" y="2877"/>
                    <a:pt x="706" y="2877"/>
                  </a:cubicBezTo>
                  <a:cubicBezTo>
                    <a:pt x="665" y="2877"/>
                    <a:pt x="633" y="2877"/>
                    <a:pt x="603" y="2866"/>
                  </a:cubicBezTo>
                  <a:cubicBezTo>
                    <a:pt x="582" y="2866"/>
                    <a:pt x="571" y="2856"/>
                    <a:pt x="550" y="2845"/>
                  </a:cubicBezTo>
                  <a:cubicBezTo>
                    <a:pt x="540" y="2845"/>
                    <a:pt x="520" y="2835"/>
                    <a:pt x="509" y="2825"/>
                  </a:cubicBezTo>
                  <a:cubicBezTo>
                    <a:pt x="499" y="2825"/>
                    <a:pt x="488" y="2815"/>
                    <a:pt x="467" y="2804"/>
                  </a:cubicBezTo>
                  <a:cubicBezTo>
                    <a:pt x="467" y="2794"/>
                    <a:pt x="457" y="2794"/>
                    <a:pt x="457" y="2783"/>
                  </a:cubicBezTo>
                  <a:lnTo>
                    <a:pt x="446" y="2773"/>
                  </a:lnTo>
                  <a:lnTo>
                    <a:pt x="436" y="2762"/>
                  </a:lnTo>
                  <a:cubicBezTo>
                    <a:pt x="416" y="2741"/>
                    <a:pt x="405" y="2711"/>
                    <a:pt x="384" y="2679"/>
                  </a:cubicBezTo>
                  <a:cubicBezTo>
                    <a:pt x="363" y="2648"/>
                    <a:pt x="353" y="2617"/>
                    <a:pt x="343" y="2575"/>
                  </a:cubicBezTo>
                  <a:cubicBezTo>
                    <a:pt x="312" y="2513"/>
                    <a:pt x="291" y="2441"/>
                    <a:pt x="280" y="2368"/>
                  </a:cubicBezTo>
                  <a:cubicBezTo>
                    <a:pt x="260" y="2295"/>
                    <a:pt x="250" y="2222"/>
                    <a:pt x="239" y="2150"/>
                  </a:cubicBezTo>
                  <a:cubicBezTo>
                    <a:pt x="229" y="2077"/>
                    <a:pt x="229" y="2005"/>
                    <a:pt x="229" y="1932"/>
                  </a:cubicBezTo>
                  <a:lnTo>
                    <a:pt x="229" y="1714"/>
                  </a:lnTo>
                  <a:cubicBezTo>
                    <a:pt x="239" y="1641"/>
                    <a:pt x="239" y="1569"/>
                    <a:pt x="260" y="1496"/>
                  </a:cubicBezTo>
                  <a:cubicBezTo>
                    <a:pt x="260" y="1475"/>
                    <a:pt x="260" y="1465"/>
                    <a:pt x="270" y="1444"/>
                  </a:cubicBezTo>
                  <a:lnTo>
                    <a:pt x="280" y="1392"/>
                  </a:lnTo>
                  <a:lnTo>
                    <a:pt x="301" y="1278"/>
                  </a:lnTo>
                  <a:lnTo>
                    <a:pt x="426" y="842"/>
                  </a:lnTo>
                  <a:cubicBezTo>
                    <a:pt x="478" y="706"/>
                    <a:pt x="529" y="561"/>
                    <a:pt x="582" y="416"/>
                  </a:cubicBezTo>
                  <a:cubicBezTo>
                    <a:pt x="603" y="385"/>
                    <a:pt x="613" y="353"/>
                    <a:pt x="633" y="312"/>
                  </a:cubicBezTo>
                  <a:lnTo>
                    <a:pt x="654" y="260"/>
                  </a:lnTo>
                  <a:cubicBezTo>
                    <a:pt x="654" y="240"/>
                    <a:pt x="665" y="229"/>
                    <a:pt x="675" y="208"/>
                  </a:cubicBezTo>
                  <a:cubicBezTo>
                    <a:pt x="706" y="136"/>
                    <a:pt x="737" y="74"/>
                    <a:pt x="769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2"/>
            <p:cNvSpPr/>
            <p:nvPr/>
          </p:nvSpPr>
          <p:spPr>
            <a:xfrm>
              <a:off x="5236100" y="3525825"/>
              <a:ext cx="16900" cy="68300"/>
            </a:xfrm>
            <a:custGeom>
              <a:avLst/>
              <a:gdLst/>
              <a:ahLst/>
              <a:cxnLst/>
              <a:rect l="l" t="t" r="r" b="b"/>
              <a:pathLst>
                <a:path w="676" h="2732" extrusionOk="0">
                  <a:moveTo>
                    <a:pt x="520" y="0"/>
                  </a:moveTo>
                  <a:cubicBezTo>
                    <a:pt x="479" y="52"/>
                    <a:pt x="437" y="94"/>
                    <a:pt x="395" y="146"/>
                  </a:cubicBezTo>
                  <a:cubicBezTo>
                    <a:pt x="354" y="198"/>
                    <a:pt x="322" y="260"/>
                    <a:pt x="292" y="312"/>
                  </a:cubicBezTo>
                  <a:cubicBezTo>
                    <a:pt x="229" y="426"/>
                    <a:pt x="177" y="551"/>
                    <a:pt x="135" y="665"/>
                  </a:cubicBezTo>
                  <a:cubicBezTo>
                    <a:pt x="52" y="914"/>
                    <a:pt x="11" y="1174"/>
                    <a:pt x="1" y="1433"/>
                  </a:cubicBezTo>
                  <a:cubicBezTo>
                    <a:pt x="1" y="1703"/>
                    <a:pt x="42" y="1963"/>
                    <a:pt x="135" y="2212"/>
                  </a:cubicBezTo>
                  <a:cubicBezTo>
                    <a:pt x="156" y="2274"/>
                    <a:pt x="188" y="2337"/>
                    <a:pt x="219" y="2388"/>
                  </a:cubicBezTo>
                  <a:cubicBezTo>
                    <a:pt x="250" y="2450"/>
                    <a:pt x="292" y="2503"/>
                    <a:pt x="333" y="2565"/>
                  </a:cubicBezTo>
                  <a:lnTo>
                    <a:pt x="364" y="2596"/>
                  </a:lnTo>
                  <a:lnTo>
                    <a:pt x="375" y="2617"/>
                  </a:lnTo>
                  <a:cubicBezTo>
                    <a:pt x="385" y="2627"/>
                    <a:pt x="395" y="2627"/>
                    <a:pt x="395" y="2637"/>
                  </a:cubicBezTo>
                  <a:cubicBezTo>
                    <a:pt x="426" y="2658"/>
                    <a:pt x="447" y="2679"/>
                    <a:pt x="488" y="2700"/>
                  </a:cubicBezTo>
                  <a:cubicBezTo>
                    <a:pt x="520" y="2710"/>
                    <a:pt x="551" y="2731"/>
                    <a:pt x="592" y="2731"/>
                  </a:cubicBezTo>
                  <a:cubicBezTo>
                    <a:pt x="613" y="2720"/>
                    <a:pt x="624" y="2720"/>
                    <a:pt x="645" y="2710"/>
                  </a:cubicBezTo>
                  <a:lnTo>
                    <a:pt x="675" y="2679"/>
                  </a:lnTo>
                  <a:cubicBezTo>
                    <a:pt x="665" y="2679"/>
                    <a:pt x="655" y="2690"/>
                    <a:pt x="634" y="2690"/>
                  </a:cubicBezTo>
                  <a:cubicBezTo>
                    <a:pt x="624" y="2690"/>
                    <a:pt x="603" y="2690"/>
                    <a:pt x="592" y="2679"/>
                  </a:cubicBezTo>
                  <a:cubicBezTo>
                    <a:pt x="572" y="2679"/>
                    <a:pt x="551" y="2658"/>
                    <a:pt x="530" y="2637"/>
                  </a:cubicBezTo>
                  <a:cubicBezTo>
                    <a:pt x="509" y="2617"/>
                    <a:pt x="499" y="2596"/>
                    <a:pt x="479" y="2565"/>
                  </a:cubicBezTo>
                  <a:lnTo>
                    <a:pt x="458" y="2534"/>
                  </a:lnTo>
                  <a:cubicBezTo>
                    <a:pt x="458" y="2513"/>
                    <a:pt x="447" y="2503"/>
                    <a:pt x="437" y="2492"/>
                  </a:cubicBezTo>
                  <a:cubicBezTo>
                    <a:pt x="385" y="2378"/>
                    <a:pt x="354" y="2264"/>
                    <a:pt x="322" y="2150"/>
                  </a:cubicBezTo>
                  <a:cubicBezTo>
                    <a:pt x="271" y="1921"/>
                    <a:pt x="250" y="1682"/>
                    <a:pt x="250" y="1444"/>
                  </a:cubicBezTo>
                  <a:cubicBezTo>
                    <a:pt x="250" y="1195"/>
                    <a:pt x="271" y="955"/>
                    <a:pt x="312" y="717"/>
                  </a:cubicBezTo>
                  <a:cubicBezTo>
                    <a:pt x="364" y="478"/>
                    <a:pt x="426" y="239"/>
                    <a:pt x="520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2"/>
            <p:cNvSpPr/>
            <p:nvPr/>
          </p:nvSpPr>
          <p:spPr>
            <a:xfrm>
              <a:off x="5219500" y="3535950"/>
              <a:ext cx="14050" cy="55575"/>
            </a:xfrm>
            <a:custGeom>
              <a:avLst/>
              <a:gdLst/>
              <a:ahLst/>
              <a:cxnLst/>
              <a:rect l="l" t="t" r="r" b="b"/>
              <a:pathLst>
                <a:path w="562" h="2223" extrusionOk="0">
                  <a:moveTo>
                    <a:pt x="353" y="0"/>
                  </a:moveTo>
                  <a:lnTo>
                    <a:pt x="353" y="0"/>
                  </a:lnTo>
                  <a:cubicBezTo>
                    <a:pt x="333" y="21"/>
                    <a:pt x="322" y="42"/>
                    <a:pt x="301" y="63"/>
                  </a:cubicBezTo>
                  <a:cubicBezTo>
                    <a:pt x="291" y="84"/>
                    <a:pt x="270" y="104"/>
                    <a:pt x="260" y="125"/>
                  </a:cubicBezTo>
                  <a:cubicBezTo>
                    <a:pt x="250" y="146"/>
                    <a:pt x="229" y="167"/>
                    <a:pt x="218" y="187"/>
                  </a:cubicBezTo>
                  <a:cubicBezTo>
                    <a:pt x="208" y="218"/>
                    <a:pt x="197" y="239"/>
                    <a:pt x="187" y="260"/>
                  </a:cubicBezTo>
                  <a:cubicBezTo>
                    <a:pt x="135" y="353"/>
                    <a:pt x="104" y="447"/>
                    <a:pt x="73" y="550"/>
                  </a:cubicBezTo>
                  <a:cubicBezTo>
                    <a:pt x="21" y="748"/>
                    <a:pt x="0" y="956"/>
                    <a:pt x="10" y="1153"/>
                  </a:cubicBezTo>
                  <a:cubicBezTo>
                    <a:pt x="21" y="1360"/>
                    <a:pt x="63" y="1568"/>
                    <a:pt x="156" y="1755"/>
                  </a:cubicBezTo>
                  <a:cubicBezTo>
                    <a:pt x="197" y="1859"/>
                    <a:pt x="250" y="1942"/>
                    <a:pt x="322" y="2025"/>
                  </a:cubicBezTo>
                  <a:lnTo>
                    <a:pt x="343" y="2056"/>
                  </a:lnTo>
                  <a:cubicBezTo>
                    <a:pt x="353" y="2066"/>
                    <a:pt x="363" y="2077"/>
                    <a:pt x="374" y="2077"/>
                  </a:cubicBezTo>
                  <a:cubicBezTo>
                    <a:pt x="395" y="2098"/>
                    <a:pt x="405" y="2119"/>
                    <a:pt x="426" y="2139"/>
                  </a:cubicBezTo>
                  <a:cubicBezTo>
                    <a:pt x="446" y="2149"/>
                    <a:pt x="467" y="2170"/>
                    <a:pt x="488" y="2181"/>
                  </a:cubicBezTo>
                  <a:cubicBezTo>
                    <a:pt x="509" y="2191"/>
                    <a:pt x="540" y="2212"/>
                    <a:pt x="561" y="2222"/>
                  </a:cubicBezTo>
                  <a:cubicBezTo>
                    <a:pt x="499" y="2129"/>
                    <a:pt x="457" y="2045"/>
                    <a:pt x="426" y="1962"/>
                  </a:cubicBezTo>
                  <a:cubicBezTo>
                    <a:pt x="384" y="1879"/>
                    <a:pt x="353" y="1786"/>
                    <a:pt x="333" y="1692"/>
                  </a:cubicBezTo>
                  <a:cubicBezTo>
                    <a:pt x="291" y="1516"/>
                    <a:pt x="260" y="1329"/>
                    <a:pt x="250" y="1143"/>
                  </a:cubicBezTo>
                  <a:cubicBezTo>
                    <a:pt x="250" y="956"/>
                    <a:pt x="250" y="769"/>
                    <a:pt x="260" y="582"/>
                  </a:cubicBezTo>
                  <a:cubicBezTo>
                    <a:pt x="270" y="488"/>
                    <a:pt x="280" y="395"/>
                    <a:pt x="301" y="291"/>
                  </a:cubicBezTo>
                  <a:lnTo>
                    <a:pt x="312" y="218"/>
                  </a:lnTo>
                  <a:cubicBezTo>
                    <a:pt x="312" y="197"/>
                    <a:pt x="322" y="177"/>
                    <a:pt x="322" y="156"/>
                  </a:cubicBezTo>
                  <a:cubicBezTo>
                    <a:pt x="322" y="125"/>
                    <a:pt x="333" y="104"/>
                    <a:pt x="333" y="73"/>
                  </a:cubicBezTo>
                  <a:cubicBezTo>
                    <a:pt x="343" y="52"/>
                    <a:pt x="343" y="31"/>
                    <a:pt x="353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2"/>
            <p:cNvSpPr/>
            <p:nvPr/>
          </p:nvSpPr>
          <p:spPr>
            <a:xfrm>
              <a:off x="5507625" y="3498300"/>
              <a:ext cx="147450" cy="100075"/>
            </a:xfrm>
            <a:custGeom>
              <a:avLst/>
              <a:gdLst/>
              <a:ahLst/>
              <a:cxnLst/>
              <a:rect l="l" t="t" r="r" b="b"/>
              <a:pathLst>
                <a:path w="5898" h="4003" extrusionOk="0">
                  <a:moveTo>
                    <a:pt x="1412" y="1"/>
                  </a:moveTo>
                  <a:cubicBezTo>
                    <a:pt x="903" y="11"/>
                    <a:pt x="259" y="893"/>
                    <a:pt x="156" y="1340"/>
                  </a:cubicBezTo>
                  <a:cubicBezTo>
                    <a:pt x="0" y="2098"/>
                    <a:pt x="208" y="2939"/>
                    <a:pt x="727" y="3531"/>
                  </a:cubicBezTo>
                  <a:cubicBezTo>
                    <a:pt x="872" y="3676"/>
                    <a:pt x="1028" y="3821"/>
                    <a:pt x="1225" y="3874"/>
                  </a:cubicBezTo>
                  <a:cubicBezTo>
                    <a:pt x="1270" y="3885"/>
                    <a:pt x="1317" y="3891"/>
                    <a:pt x="1364" y="3891"/>
                  </a:cubicBezTo>
                  <a:cubicBezTo>
                    <a:pt x="1524" y="3891"/>
                    <a:pt x="1685" y="3823"/>
                    <a:pt x="1765" y="3687"/>
                  </a:cubicBezTo>
                  <a:cubicBezTo>
                    <a:pt x="1898" y="3895"/>
                    <a:pt x="2146" y="4003"/>
                    <a:pt x="2392" y="4003"/>
                  </a:cubicBezTo>
                  <a:cubicBezTo>
                    <a:pt x="2589" y="4003"/>
                    <a:pt x="2784" y="3934"/>
                    <a:pt x="2917" y="3791"/>
                  </a:cubicBezTo>
                  <a:cubicBezTo>
                    <a:pt x="3031" y="3933"/>
                    <a:pt x="3212" y="4001"/>
                    <a:pt x="3395" y="4001"/>
                  </a:cubicBezTo>
                  <a:cubicBezTo>
                    <a:pt x="3612" y="4001"/>
                    <a:pt x="3833" y="3904"/>
                    <a:pt x="3946" y="3718"/>
                  </a:cubicBezTo>
                  <a:lnTo>
                    <a:pt x="3946" y="3718"/>
                  </a:lnTo>
                  <a:cubicBezTo>
                    <a:pt x="3857" y="3868"/>
                    <a:pt x="4356" y="3943"/>
                    <a:pt x="4557" y="3943"/>
                  </a:cubicBezTo>
                  <a:cubicBezTo>
                    <a:pt x="4592" y="3943"/>
                    <a:pt x="4619" y="3941"/>
                    <a:pt x="4631" y="3936"/>
                  </a:cubicBezTo>
                  <a:cubicBezTo>
                    <a:pt x="4994" y="3801"/>
                    <a:pt x="4942" y="3489"/>
                    <a:pt x="4952" y="3178"/>
                  </a:cubicBezTo>
                  <a:cubicBezTo>
                    <a:pt x="4973" y="2762"/>
                    <a:pt x="5109" y="2337"/>
                    <a:pt x="5316" y="1973"/>
                  </a:cubicBezTo>
                  <a:cubicBezTo>
                    <a:pt x="5368" y="1880"/>
                    <a:pt x="5430" y="1797"/>
                    <a:pt x="5513" y="1735"/>
                  </a:cubicBezTo>
                  <a:cubicBezTo>
                    <a:pt x="5742" y="1600"/>
                    <a:pt x="5898" y="1569"/>
                    <a:pt x="5711" y="1350"/>
                  </a:cubicBezTo>
                  <a:cubicBezTo>
                    <a:pt x="5545" y="1153"/>
                    <a:pt x="5296" y="956"/>
                    <a:pt x="5098" y="800"/>
                  </a:cubicBezTo>
                  <a:cubicBezTo>
                    <a:pt x="4827" y="580"/>
                    <a:pt x="4480" y="422"/>
                    <a:pt x="4136" y="422"/>
                  </a:cubicBezTo>
                  <a:cubicBezTo>
                    <a:pt x="4058" y="422"/>
                    <a:pt x="3981" y="430"/>
                    <a:pt x="3904" y="447"/>
                  </a:cubicBezTo>
                  <a:cubicBezTo>
                    <a:pt x="3811" y="464"/>
                    <a:pt x="3719" y="495"/>
                    <a:pt x="3627" y="495"/>
                  </a:cubicBezTo>
                  <a:cubicBezTo>
                    <a:pt x="3605" y="495"/>
                    <a:pt x="3583" y="493"/>
                    <a:pt x="3561" y="489"/>
                  </a:cubicBezTo>
                  <a:cubicBezTo>
                    <a:pt x="3374" y="468"/>
                    <a:pt x="3240" y="291"/>
                    <a:pt x="3063" y="208"/>
                  </a:cubicBezTo>
                  <a:cubicBezTo>
                    <a:pt x="2969" y="165"/>
                    <a:pt x="2870" y="151"/>
                    <a:pt x="2769" y="151"/>
                  </a:cubicBezTo>
                  <a:cubicBezTo>
                    <a:pt x="2560" y="151"/>
                    <a:pt x="2340" y="213"/>
                    <a:pt x="2129" y="213"/>
                  </a:cubicBezTo>
                  <a:cubicBezTo>
                    <a:pt x="2048" y="213"/>
                    <a:pt x="1967" y="203"/>
                    <a:pt x="1890" y="177"/>
                  </a:cubicBezTo>
                  <a:cubicBezTo>
                    <a:pt x="1807" y="146"/>
                    <a:pt x="1734" y="104"/>
                    <a:pt x="1651" y="63"/>
                  </a:cubicBezTo>
                  <a:cubicBezTo>
                    <a:pt x="1578" y="32"/>
                    <a:pt x="1495" y="1"/>
                    <a:pt x="1412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2"/>
            <p:cNvSpPr/>
            <p:nvPr/>
          </p:nvSpPr>
          <p:spPr>
            <a:xfrm>
              <a:off x="5534350" y="3522700"/>
              <a:ext cx="16900" cy="67275"/>
            </a:xfrm>
            <a:custGeom>
              <a:avLst/>
              <a:gdLst/>
              <a:ahLst/>
              <a:cxnLst/>
              <a:rect l="l" t="t" r="r" b="b"/>
              <a:pathLst>
                <a:path w="676" h="2691" extrusionOk="0">
                  <a:moveTo>
                    <a:pt x="457" y="1"/>
                  </a:moveTo>
                  <a:lnTo>
                    <a:pt x="395" y="63"/>
                  </a:lnTo>
                  <a:lnTo>
                    <a:pt x="333" y="125"/>
                  </a:lnTo>
                  <a:cubicBezTo>
                    <a:pt x="312" y="146"/>
                    <a:pt x="291" y="177"/>
                    <a:pt x="270" y="198"/>
                  </a:cubicBezTo>
                  <a:cubicBezTo>
                    <a:pt x="249" y="229"/>
                    <a:pt x="240" y="250"/>
                    <a:pt x="219" y="281"/>
                  </a:cubicBezTo>
                  <a:cubicBezTo>
                    <a:pt x="156" y="385"/>
                    <a:pt x="104" y="499"/>
                    <a:pt x="73" y="624"/>
                  </a:cubicBezTo>
                  <a:cubicBezTo>
                    <a:pt x="11" y="873"/>
                    <a:pt x="0" y="1133"/>
                    <a:pt x="42" y="1382"/>
                  </a:cubicBezTo>
                  <a:cubicBezTo>
                    <a:pt x="83" y="1620"/>
                    <a:pt x="166" y="1859"/>
                    <a:pt x="281" y="2077"/>
                  </a:cubicBezTo>
                  <a:cubicBezTo>
                    <a:pt x="333" y="2192"/>
                    <a:pt x="395" y="2296"/>
                    <a:pt x="457" y="2399"/>
                  </a:cubicBezTo>
                  <a:cubicBezTo>
                    <a:pt x="478" y="2420"/>
                    <a:pt x="499" y="2441"/>
                    <a:pt x="509" y="2472"/>
                  </a:cubicBezTo>
                  <a:cubicBezTo>
                    <a:pt x="530" y="2492"/>
                    <a:pt x="551" y="2524"/>
                    <a:pt x="561" y="2545"/>
                  </a:cubicBezTo>
                  <a:cubicBezTo>
                    <a:pt x="603" y="2596"/>
                    <a:pt x="644" y="2638"/>
                    <a:pt x="676" y="2690"/>
                  </a:cubicBezTo>
                  <a:cubicBezTo>
                    <a:pt x="665" y="2628"/>
                    <a:pt x="644" y="2575"/>
                    <a:pt x="623" y="2513"/>
                  </a:cubicBezTo>
                  <a:cubicBezTo>
                    <a:pt x="603" y="2451"/>
                    <a:pt x="582" y="2399"/>
                    <a:pt x="572" y="2347"/>
                  </a:cubicBezTo>
                  <a:cubicBezTo>
                    <a:pt x="530" y="2233"/>
                    <a:pt x="489" y="2119"/>
                    <a:pt x="457" y="2005"/>
                  </a:cubicBezTo>
                  <a:cubicBezTo>
                    <a:pt x="374" y="1786"/>
                    <a:pt x="312" y="1558"/>
                    <a:pt x="281" y="1340"/>
                  </a:cubicBezTo>
                  <a:cubicBezTo>
                    <a:pt x="240" y="1112"/>
                    <a:pt x="229" y="883"/>
                    <a:pt x="260" y="665"/>
                  </a:cubicBezTo>
                  <a:cubicBezTo>
                    <a:pt x="281" y="437"/>
                    <a:pt x="353" y="219"/>
                    <a:pt x="457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62"/>
            <p:cNvSpPr/>
            <p:nvPr/>
          </p:nvSpPr>
          <p:spPr>
            <a:xfrm>
              <a:off x="5564975" y="3519850"/>
              <a:ext cx="16375" cy="72450"/>
            </a:xfrm>
            <a:custGeom>
              <a:avLst/>
              <a:gdLst/>
              <a:ahLst/>
              <a:cxnLst/>
              <a:rect l="l" t="t" r="r" b="b"/>
              <a:pathLst>
                <a:path w="655" h="2898" extrusionOk="0">
                  <a:moveTo>
                    <a:pt x="468" y="1"/>
                  </a:moveTo>
                  <a:lnTo>
                    <a:pt x="395" y="73"/>
                  </a:lnTo>
                  <a:cubicBezTo>
                    <a:pt x="374" y="94"/>
                    <a:pt x="353" y="125"/>
                    <a:pt x="333" y="146"/>
                  </a:cubicBezTo>
                  <a:cubicBezTo>
                    <a:pt x="312" y="167"/>
                    <a:pt x="291" y="198"/>
                    <a:pt x="270" y="229"/>
                  </a:cubicBezTo>
                  <a:cubicBezTo>
                    <a:pt x="250" y="250"/>
                    <a:pt x="240" y="281"/>
                    <a:pt x="219" y="312"/>
                  </a:cubicBezTo>
                  <a:cubicBezTo>
                    <a:pt x="157" y="426"/>
                    <a:pt x="104" y="551"/>
                    <a:pt x="74" y="675"/>
                  </a:cubicBezTo>
                  <a:cubicBezTo>
                    <a:pt x="0" y="935"/>
                    <a:pt x="0" y="1215"/>
                    <a:pt x="32" y="1475"/>
                  </a:cubicBezTo>
                  <a:cubicBezTo>
                    <a:pt x="74" y="1734"/>
                    <a:pt x="157" y="1994"/>
                    <a:pt x="270" y="2223"/>
                  </a:cubicBezTo>
                  <a:cubicBezTo>
                    <a:pt x="323" y="2347"/>
                    <a:pt x="374" y="2461"/>
                    <a:pt x="447" y="2576"/>
                  </a:cubicBezTo>
                  <a:cubicBezTo>
                    <a:pt x="457" y="2596"/>
                    <a:pt x="478" y="2627"/>
                    <a:pt x="489" y="2659"/>
                  </a:cubicBezTo>
                  <a:cubicBezTo>
                    <a:pt x="510" y="2680"/>
                    <a:pt x="530" y="2710"/>
                    <a:pt x="540" y="2742"/>
                  </a:cubicBezTo>
                  <a:cubicBezTo>
                    <a:pt x="582" y="2793"/>
                    <a:pt x="613" y="2846"/>
                    <a:pt x="655" y="2897"/>
                  </a:cubicBezTo>
                  <a:cubicBezTo>
                    <a:pt x="644" y="2835"/>
                    <a:pt x="623" y="2773"/>
                    <a:pt x="603" y="2710"/>
                  </a:cubicBezTo>
                  <a:cubicBezTo>
                    <a:pt x="593" y="2648"/>
                    <a:pt x="572" y="2586"/>
                    <a:pt x="551" y="2523"/>
                  </a:cubicBezTo>
                  <a:cubicBezTo>
                    <a:pt x="520" y="2399"/>
                    <a:pt x="478" y="2285"/>
                    <a:pt x="447" y="2160"/>
                  </a:cubicBezTo>
                  <a:cubicBezTo>
                    <a:pt x="374" y="1921"/>
                    <a:pt x="312" y="1683"/>
                    <a:pt x="270" y="1444"/>
                  </a:cubicBezTo>
                  <a:cubicBezTo>
                    <a:pt x="240" y="1205"/>
                    <a:pt x="229" y="956"/>
                    <a:pt x="260" y="717"/>
                  </a:cubicBezTo>
                  <a:cubicBezTo>
                    <a:pt x="281" y="478"/>
                    <a:pt x="353" y="239"/>
                    <a:pt x="468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62"/>
            <p:cNvSpPr/>
            <p:nvPr/>
          </p:nvSpPr>
          <p:spPr>
            <a:xfrm>
              <a:off x="5596650" y="3529450"/>
              <a:ext cx="11700" cy="62325"/>
            </a:xfrm>
            <a:custGeom>
              <a:avLst/>
              <a:gdLst/>
              <a:ahLst/>
              <a:cxnLst/>
              <a:rect l="l" t="t" r="r" b="b"/>
              <a:pathLst>
                <a:path w="468" h="2493" extrusionOk="0">
                  <a:moveTo>
                    <a:pt x="332" y="1"/>
                  </a:moveTo>
                  <a:lnTo>
                    <a:pt x="332" y="1"/>
                  </a:lnTo>
                  <a:cubicBezTo>
                    <a:pt x="312" y="21"/>
                    <a:pt x="291" y="42"/>
                    <a:pt x="281" y="63"/>
                  </a:cubicBezTo>
                  <a:cubicBezTo>
                    <a:pt x="260" y="84"/>
                    <a:pt x="249" y="115"/>
                    <a:pt x="229" y="136"/>
                  </a:cubicBezTo>
                  <a:cubicBezTo>
                    <a:pt x="219" y="157"/>
                    <a:pt x="208" y="177"/>
                    <a:pt x="187" y="208"/>
                  </a:cubicBezTo>
                  <a:cubicBezTo>
                    <a:pt x="177" y="229"/>
                    <a:pt x="166" y="260"/>
                    <a:pt x="156" y="281"/>
                  </a:cubicBezTo>
                  <a:cubicBezTo>
                    <a:pt x="104" y="385"/>
                    <a:pt x="73" y="489"/>
                    <a:pt x="53" y="603"/>
                  </a:cubicBezTo>
                  <a:cubicBezTo>
                    <a:pt x="0" y="821"/>
                    <a:pt x="0" y="1050"/>
                    <a:pt x="21" y="1267"/>
                  </a:cubicBezTo>
                  <a:cubicBezTo>
                    <a:pt x="53" y="1486"/>
                    <a:pt x="104" y="1703"/>
                    <a:pt x="187" y="1901"/>
                  </a:cubicBezTo>
                  <a:cubicBezTo>
                    <a:pt x="219" y="2005"/>
                    <a:pt x="260" y="2109"/>
                    <a:pt x="312" y="2202"/>
                  </a:cubicBezTo>
                  <a:cubicBezTo>
                    <a:pt x="332" y="2254"/>
                    <a:pt x="353" y="2305"/>
                    <a:pt x="385" y="2347"/>
                  </a:cubicBezTo>
                  <a:cubicBezTo>
                    <a:pt x="406" y="2399"/>
                    <a:pt x="436" y="2451"/>
                    <a:pt x="468" y="2492"/>
                  </a:cubicBezTo>
                  <a:cubicBezTo>
                    <a:pt x="457" y="2441"/>
                    <a:pt x="457" y="2389"/>
                    <a:pt x="447" y="2326"/>
                  </a:cubicBezTo>
                  <a:cubicBezTo>
                    <a:pt x="436" y="2275"/>
                    <a:pt x="426" y="2222"/>
                    <a:pt x="426" y="2171"/>
                  </a:cubicBezTo>
                  <a:lnTo>
                    <a:pt x="364" y="1859"/>
                  </a:lnTo>
                  <a:cubicBezTo>
                    <a:pt x="322" y="1652"/>
                    <a:pt x="291" y="1444"/>
                    <a:pt x="270" y="1236"/>
                  </a:cubicBezTo>
                  <a:cubicBezTo>
                    <a:pt x="239" y="1039"/>
                    <a:pt x="229" y="831"/>
                    <a:pt x="239" y="623"/>
                  </a:cubicBezTo>
                  <a:cubicBezTo>
                    <a:pt x="239" y="520"/>
                    <a:pt x="249" y="416"/>
                    <a:pt x="270" y="312"/>
                  </a:cubicBezTo>
                  <a:lnTo>
                    <a:pt x="281" y="240"/>
                  </a:lnTo>
                  <a:cubicBezTo>
                    <a:pt x="281" y="208"/>
                    <a:pt x="291" y="187"/>
                    <a:pt x="291" y="157"/>
                  </a:cubicBezTo>
                  <a:cubicBezTo>
                    <a:pt x="302" y="136"/>
                    <a:pt x="302" y="104"/>
                    <a:pt x="312" y="84"/>
                  </a:cubicBezTo>
                  <a:cubicBezTo>
                    <a:pt x="322" y="53"/>
                    <a:pt x="322" y="32"/>
                    <a:pt x="332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2"/>
            <p:cNvSpPr/>
            <p:nvPr/>
          </p:nvSpPr>
          <p:spPr>
            <a:xfrm>
              <a:off x="5527600" y="3590550"/>
              <a:ext cx="57125" cy="27025"/>
            </a:xfrm>
            <a:custGeom>
              <a:avLst/>
              <a:gdLst/>
              <a:ahLst/>
              <a:cxnLst/>
              <a:rect l="l" t="t" r="r" b="b"/>
              <a:pathLst>
                <a:path w="2285" h="1081" extrusionOk="0">
                  <a:moveTo>
                    <a:pt x="242" y="1"/>
                  </a:moveTo>
                  <a:cubicBezTo>
                    <a:pt x="207" y="1"/>
                    <a:pt x="172" y="8"/>
                    <a:pt x="146" y="28"/>
                  </a:cubicBezTo>
                  <a:cubicBezTo>
                    <a:pt x="104" y="48"/>
                    <a:pt x="94" y="90"/>
                    <a:pt x="73" y="121"/>
                  </a:cubicBezTo>
                  <a:cubicBezTo>
                    <a:pt x="0" y="360"/>
                    <a:pt x="83" y="630"/>
                    <a:pt x="260" y="796"/>
                  </a:cubicBezTo>
                  <a:cubicBezTo>
                    <a:pt x="482" y="1006"/>
                    <a:pt x="831" y="1081"/>
                    <a:pt x="1174" y="1081"/>
                  </a:cubicBezTo>
                  <a:cubicBezTo>
                    <a:pt x="1426" y="1081"/>
                    <a:pt x="1676" y="1040"/>
                    <a:pt x="1869" y="983"/>
                  </a:cubicBezTo>
                  <a:cubicBezTo>
                    <a:pt x="2056" y="931"/>
                    <a:pt x="2243" y="817"/>
                    <a:pt x="2264" y="630"/>
                  </a:cubicBezTo>
                  <a:cubicBezTo>
                    <a:pt x="2285" y="391"/>
                    <a:pt x="2025" y="246"/>
                    <a:pt x="1797" y="184"/>
                  </a:cubicBezTo>
                  <a:cubicBezTo>
                    <a:pt x="1350" y="28"/>
                    <a:pt x="769" y="69"/>
                    <a:pt x="302" y="7"/>
                  </a:cubicBezTo>
                  <a:cubicBezTo>
                    <a:pt x="283" y="3"/>
                    <a:pt x="263" y="1"/>
                    <a:pt x="242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2" name="Google Shape;1352;p62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353" name="Google Shape;1353;p62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2"/>
            <p:cNvSpPr/>
            <p:nvPr/>
          </p:nvSpPr>
          <p:spPr>
            <a:xfrm>
              <a:off x="891425" y="4642050"/>
              <a:ext cx="18747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5" name="Google Shape;1355;p62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62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62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62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249;p62">
            <a:extLst>
              <a:ext uri="{FF2B5EF4-FFF2-40B4-BE49-F238E27FC236}">
                <a16:creationId xmlns:a16="http://schemas.microsoft.com/office/drawing/2014/main" id="{0209C5E7-51EE-83A6-71FA-9F65C6B1B2DB}"/>
              </a:ext>
            </a:extLst>
          </p:cNvPr>
          <p:cNvSpPr txBox="1">
            <a:spLocks/>
          </p:cNvSpPr>
          <p:nvPr/>
        </p:nvSpPr>
        <p:spPr>
          <a:xfrm>
            <a:off x="4881587" y="2438974"/>
            <a:ext cx="1926655" cy="904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25450" indent="-285750" algn="l">
              <a:buFont typeface="Arial"/>
              <a:buChar char="•"/>
            </a:pPr>
            <a:r>
              <a:rPr lang="en">
                <a:solidFill>
                  <a:schemeClr val="bg1"/>
                </a:solidFill>
              </a:rPr>
              <a:t>MCQ: 10</a:t>
            </a:r>
          </a:p>
          <a:p>
            <a:pPr marL="425450" indent="-285750" algn="l">
              <a:buFont typeface="Arial"/>
              <a:buChar char="•"/>
            </a:pPr>
            <a:r>
              <a:rPr lang="en">
                <a:solidFill>
                  <a:schemeClr val="bg1"/>
                </a:solidFill>
              </a:rPr>
              <a:t>Rating: 2</a:t>
            </a:r>
          </a:p>
          <a:p>
            <a:pPr marL="425450" indent="-285750" algn="l">
              <a:buFont typeface="Arial"/>
              <a:buChar char="•"/>
            </a:pPr>
            <a:r>
              <a:rPr lang="en">
                <a:solidFill>
                  <a:schemeClr val="bg1"/>
                </a:solidFill>
              </a:rPr>
              <a:t>Checkbox: 3 </a:t>
            </a:r>
          </a:p>
          <a:p>
            <a:pPr marL="425450" indent="-285750" algn="l">
              <a:buFont typeface="Arial"/>
              <a:buChar char="•"/>
            </a:pPr>
            <a:r>
              <a:rPr lang="en">
                <a:solidFill>
                  <a:schemeClr val="bg1"/>
                </a:solidFill>
              </a:rPr>
              <a:t>Open: 6</a:t>
            </a:r>
            <a:br>
              <a:rPr lang="en-US">
                <a:solidFill>
                  <a:schemeClr val="bg1"/>
                </a:solidFill>
              </a:rPr>
            </a:b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6BAE9C26-EA48-AF18-8C68-54063E3FA3D6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3" name="Google Shape;1045;p55">
            <a:extLst>
              <a:ext uri="{FF2B5EF4-FFF2-40B4-BE49-F238E27FC236}">
                <a16:creationId xmlns:a16="http://schemas.microsoft.com/office/drawing/2014/main" id="{AF00F496-B3B8-DF02-921B-6EADBA828F90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14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F955FA97-5277-8D22-5964-BEC6AE3AF1F8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F977D0A4-2E1E-7219-B602-7E807DDCFF02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B8347FB3-A084-9D9D-7BB5-E1D5731A77FA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DCEFE53F-F75D-EB7D-D2BE-781059736FF4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411A3382-966A-7DBC-0BFE-72B22EC20B8F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EA8D82E1-9684-E0BA-4635-CE8518667FD3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2205595B-D315-DE88-2568-8BAB61CA4FEA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67"/>
          <p:cNvSpPr txBox="1">
            <a:spLocks noGrp="1"/>
          </p:cNvSpPr>
          <p:nvPr>
            <p:ph type="title"/>
          </p:nvPr>
        </p:nvSpPr>
        <p:spPr>
          <a:xfrm>
            <a:off x="891425" y="2865660"/>
            <a:ext cx="73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 &amp; Pretest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10" name="Google Shape;1610;p67"/>
          <p:cNvSpPr txBox="1">
            <a:spLocks noGrp="1"/>
          </p:cNvSpPr>
          <p:nvPr>
            <p:ph type="subTitle" idx="1"/>
          </p:nvPr>
        </p:nvSpPr>
        <p:spPr>
          <a:xfrm>
            <a:off x="891425" y="3830429"/>
            <a:ext cx="7361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Define all necessary components required for completing the sampling process.</a:t>
            </a:r>
            <a:endParaRPr lang="en-US">
              <a:effectLst/>
            </a:endParaRPr>
          </a:p>
        </p:txBody>
      </p:sp>
      <p:grpSp>
        <p:nvGrpSpPr>
          <p:cNvPr id="1611" name="Google Shape;1611;p67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612" name="Google Shape;1612;p67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67"/>
            <p:cNvSpPr/>
            <p:nvPr/>
          </p:nvSpPr>
          <p:spPr>
            <a:xfrm>
              <a:off x="891425" y="4642050"/>
              <a:ext cx="3058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4" name="Google Shape;1614;p67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67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67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67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67"/>
          <p:cNvSpPr/>
          <p:nvPr/>
        </p:nvSpPr>
        <p:spPr>
          <a:xfrm>
            <a:off x="3217397" y="780462"/>
            <a:ext cx="2178949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03</a:t>
            </a:r>
          </a:p>
        </p:txBody>
      </p:sp>
      <p:sp>
        <p:nvSpPr>
          <p:cNvPr id="11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C9C95E2C-A8C7-6FD0-B008-B263647F8EA8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2" name="Google Shape;1045;p55">
            <a:extLst>
              <a:ext uri="{FF2B5EF4-FFF2-40B4-BE49-F238E27FC236}">
                <a16:creationId xmlns:a16="http://schemas.microsoft.com/office/drawing/2014/main" id="{37F695AF-9932-7F9B-F835-0041E9E96862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13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D0D4B8D8-A8AD-9FDD-1AA5-4E440B0B48EC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5857CEB4-13B8-74E3-1F1A-E0347AF4DA0D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CBC0B1F0-8AF1-98D1-B2A9-CD5620ED0675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992BDAFE-AD7C-6CAD-988F-9539E4A7001B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1304B527-2FEA-67E1-E88D-573A05D216DC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C4E08B2E-65E2-8FAC-9987-DF06C3E273D4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32F85057-521B-0542-AA02-9E6392D24D57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4" name="Google Shape;1624;p68"/>
          <p:cNvGraphicFramePr/>
          <p:nvPr>
            <p:extLst>
              <p:ext uri="{D42A27DB-BD31-4B8C-83A1-F6EECF244321}">
                <p14:modId xmlns:p14="http://schemas.microsoft.com/office/powerpoint/2010/main" val="2951181991"/>
              </p:ext>
            </p:extLst>
          </p:nvPr>
        </p:nvGraphicFramePr>
        <p:xfrm>
          <a:off x="1368682" y="1316601"/>
          <a:ext cx="6423750" cy="3063790"/>
        </p:xfrm>
        <a:graphic>
          <a:graphicData uri="http://schemas.openxmlformats.org/drawingml/2006/table">
            <a:tbl>
              <a:tblPr>
                <a:noFill/>
                <a:tableStyleId>{223D8500-9C4B-4D0F-AE03-DAF9A9CA4F5E}</a:tableStyleId>
              </a:tblPr>
              <a:tblGrid>
                <a:gridCol w="103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0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7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Sampling</a:t>
                      </a:r>
                      <a:endParaRPr sz="2000" b="1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Pretest</a:t>
                      </a:r>
                      <a:endParaRPr sz="2000" b="1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 defined the population based on three characterstics </a:t>
                      </a: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</a:t>
                      </a: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Gender</a:t>
                      </a: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Location 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After researching we will use a sample size of from 5% to 10%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Our main group is between 300:400 </a:t>
                      </a:r>
                      <a:r>
                        <a:rPr lang="en-US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participants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so we have chosen 30 random </a:t>
                      </a:r>
                      <a:r>
                        <a:rPr lang="en-US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participants</a:t>
                      </a:r>
                      <a:endParaRPr lang="en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 used Random Sampling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 try and gather ~ 400 responses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 will analyze the results obtained and determine any necessary modifications to the questionnaire or study design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625" name="Google Shape;1625;p68"/>
          <p:cNvGrpSpPr/>
          <p:nvPr/>
        </p:nvGrpSpPr>
        <p:grpSpPr>
          <a:xfrm>
            <a:off x="1701142" y="2496102"/>
            <a:ext cx="361003" cy="358228"/>
            <a:chOff x="-48266125" y="1973375"/>
            <a:chExt cx="302450" cy="30012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26" name="Google Shape;1626;p68"/>
            <p:cNvSpPr/>
            <p:nvPr/>
          </p:nvSpPr>
          <p:spPr>
            <a:xfrm>
              <a:off x="-48212575" y="2045050"/>
              <a:ext cx="122900" cy="123700"/>
            </a:xfrm>
            <a:custGeom>
              <a:avLst/>
              <a:gdLst/>
              <a:ahLst/>
              <a:cxnLst/>
              <a:rect l="l" t="t" r="r" b="b"/>
              <a:pathLst>
                <a:path w="4916" h="4948" extrusionOk="0">
                  <a:moveTo>
                    <a:pt x="1765" y="662"/>
                  </a:moveTo>
                  <a:cubicBezTo>
                    <a:pt x="2237" y="662"/>
                    <a:pt x="2647" y="946"/>
                    <a:pt x="2741" y="1387"/>
                  </a:cubicBezTo>
                  <a:lnTo>
                    <a:pt x="1765" y="1387"/>
                  </a:lnTo>
                  <a:cubicBezTo>
                    <a:pt x="1576" y="1387"/>
                    <a:pt x="1418" y="1545"/>
                    <a:pt x="1418" y="1734"/>
                  </a:cubicBezTo>
                  <a:lnTo>
                    <a:pt x="1418" y="2710"/>
                  </a:lnTo>
                  <a:cubicBezTo>
                    <a:pt x="1009" y="2584"/>
                    <a:pt x="725" y="2206"/>
                    <a:pt x="725" y="1734"/>
                  </a:cubicBezTo>
                  <a:cubicBezTo>
                    <a:pt x="725" y="1135"/>
                    <a:pt x="1166" y="662"/>
                    <a:pt x="1765" y="662"/>
                  </a:cubicBezTo>
                  <a:close/>
                  <a:moveTo>
                    <a:pt x="2741" y="2080"/>
                  </a:moveTo>
                  <a:cubicBezTo>
                    <a:pt x="2647" y="2395"/>
                    <a:pt x="2395" y="2616"/>
                    <a:pt x="2111" y="2710"/>
                  </a:cubicBezTo>
                  <a:lnTo>
                    <a:pt x="2111" y="2080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805"/>
                    <a:pt x="3497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616"/>
                    <a:pt x="599" y="3340"/>
                    <a:pt x="1418" y="3498"/>
                  </a:cubicBezTo>
                  <a:lnTo>
                    <a:pt x="1418" y="4601"/>
                  </a:lnTo>
                  <a:cubicBezTo>
                    <a:pt x="1418" y="4790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90"/>
                    <a:pt x="4915" y="4601"/>
                  </a:cubicBezTo>
                  <a:lnTo>
                    <a:pt x="4915" y="1797"/>
                  </a:lnTo>
                  <a:cubicBezTo>
                    <a:pt x="4915" y="1576"/>
                    <a:pt x="4758" y="1419"/>
                    <a:pt x="4600" y="1419"/>
                  </a:cubicBezTo>
                  <a:lnTo>
                    <a:pt x="3497" y="1419"/>
                  </a:lnTo>
                  <a:cubicBezTo>
                    <a:pt x="3340" y="631"/>
                    <a:pt x="2647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68"/>
            <p:cNvSpPr/>
            <p:nvPr/>
          </p:nvSpPr>
          <p:spPr>
            <a:xfrm>
              <a:off x="-48266125" y="1973375"/>
              <a:ext cx="230000" cy="300125"/>
            </a:xfrm>
            <a:custGeom>
              <a:avLst/>
              <a:gdLst/>
              <a:ahLst/>
              <a:cxnLst/>
              <a:rect l="l" t="t" r="r" b="b"/>
              <a:pathLst>
                <a:path w="9200" h="12005" extrusionOk="0">
                  <a:moveTo>
                    <a:pt x="7057" y="1198"/>
                  </a:moveTo>
                  <a:lnTo>
                    <a:pt x="7971" y="2112"/>
                  </a:lnTo>
                  <a:lnTo>
                    <a:pt x="7057" y="2112"/>
                  </a:lnTo>
                  <a:lnTo>
                    <a:pt x="7057" y="1198"/>
                  </a:lnTo>
                  <a:close/>
                  <a:moveTo>
                    <a:pt x="6396" y="694"/>
                  </a:moveTo>
                  <a:lnTo>
                    <a:pt x="6396" y="2458"/>
                  </a:lnTo>
                  <a:cubicBezTo>
                    <a:pt x="6396" y="2679"/>
                    <a:pt x="6553" y="2836"/>
                    <a:pt x="6742" y="2836"/>
                  </a:cubicBezTo>
                  <a:lnTo>
                    <a:pt x="8506" y="2836"/>
                  </a:lnTo>
                  <a:lnTo>
                    <a:pt x="8506" y="11280"/>
                  </a:lnTo>
                  <a:lnTo>
                    <a:pt x="756" y="11280"/>
                  </a:lnTo>
                  <a:lnTo>
                    <a:pt x="756" y="694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78" y="12004"/>
                  </a:cubicBezTo>
                  <a:lnTo>
                    <a:pt x="8790" y="12004"/>
                  </a:lnTo>
                  <a:cubicBezTo>
                    <a:pt x="8979" y="12004"/>
                    <a:pt x="9136" y="11847"/>
                    <a:pt x="9136" y="11658"/>
                  </a:cubicBezTo>
                  <a:lnTo>
                    <a:pt x="9136" y="2458"/>
                  </a:lnTo>
                  <a:cubicBezTo>
                    <a:pt x="9199" y="2395"/>
                    <a:pt x="9168" y="2301"/>
                    <a:pt x="9073" y="2238"/>
                  </a:cubicBezTo>
                  <a:lnTo>
                    <a:pt x="6931" y="95"/>
                  </a:lnTo>
                  <a:cubicBezTo>
                    <a:pt x="6868" y="32"/>
                    <a:pt x="6805" y="1"/>
                    <a:pt x="67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68"/>
            <p:cNvSpPr/>
            <p:nvPr/>
          </p:nvSpPr>
          <p:spPr>
            <a:xfrm>
              <a:off x="-48018025" y="1991500"/>
              <a:ext cx="54350" cy="282000"/>
            </a:xfrm>
            <a:custGeom>
              <a:avLst/>
              <a:gdLst/>
              <a:ahLst/>
              <a:cxnLst/>
              <a:rect l="l" t="t" r="r" b="b"/>
              <a:pathLst>
                <a:path w="2174" h="11280" extrusionOk="0">
                  <a:moveTo>
                    <a:pt x="1071" y="1481"/>
                  </a:moveTo>
                  <a:lnTo>
                    <a:pt x="1260" y="2111"/>
                  </a:lnTo>
                  <a:lnTo>
                    <a:pt x="851" y="2111"/>
                  </a:lnTo>
                  <a:lnTo>
                    <a:pt x="1071" y="1481"/>
                  </a:lnTo>
                  <a:close/>
                  <a:moveTo>
                    <a:pt x="1418" y="2836"/>
                  </a:moveTo>
                  <a:lnTo>
                    <a:pt x="1418" y="7247"/>
                  </a:lnTo>
                  <a:lnTo>
                    <a:pt x="725" y="7247"/>
                  </a:lnTo>
                  <a:lnTo>
                    <a:pt x="725" y="2836"/>
                  </a:lnTo>
                  <a:close/>
                  <a:moveTo>
                    <a:pt x="1418" y="7971"/>
                  </a:moveTo>
                  <a:lnTo>
                    <a:pt x="1418" y="8664"/>
                  </a:lnTo>
                  <a:lnTo>
                    <a:pt x="725" y="8664"/>
                  </a:lnTo>
                  <a:lnTo>
                    <a:pt x="725" y="7971"/>
                  </a:lnTo>
                  <a:close/>
                  <a:moveTo>
                    <a:pt x="1449" y="9357"/>
                  </a:moveTo>
                  <a:lnTo>
                    <a:pt x="1449" y="10208"/>
                  </a:lnTo>
                  <a:cubicBezTo>
                    <a:pt x="1418" y="10397"/>
                    <a:pt x="1260" y="10555"/>
                    <a:pt x="1071" y="10555"/>
                  </a:cubicBezTo>
                  <a:cubicBezTo>
                    <a:pt x="882" y="10555"/>
                    <a:pt x="725" y="10397"/>
                    <a:pt x="725" y="10208"/>
                  </a:cubicBezTo>
                  <a:lnTo>
                    <a:pt x="725" y="9357"/>
                  </a:lnTo>
                  <a:close/>
                  <a:moveTo>
                    <a:pt x="1071" y="0"/>
                  </a:moveTo>
                  <a:cubicBezTo>
                    <a:pt x="945" y="0"/>
                    <a:pt x="788" y="95"/>
                    <a:pt x="756" y="253"/>
                  </a:cubicBezTo>
                  <a:cubicBezTo>
                    <a:pt x="0" y="2489"/>
                    <a:pt x="63" y="2363"/>
                    <a:pt x="63" y="2458"/>
                  </a:cubicBezTo>
                  <a:lnTo>
                    <a:pt x="63" y="10208"/>
                  </a:lnTo>
                  <a:cubicBezTo>
                    <a:pt x="63" y="10807"/>
                    <a:pt x="536" y="11279"/>
                    <a:pt x="1103" y="11279"/>
                  </a:cubicBezTo>
                  <a:cubicBezTo>
                    <a:pt x="1701" y="11279"/>
                    <a:pt x="2174" y="10807"/>
                    <a:pt x="2174" y="1020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21" y="2468"/>
                    <a:pt x="2128" y="2472"/>
                    <a:pt x="2132" y="2472"/>
                  </a:cubicBezTo>
                  <a:cubicBezTo>
                    <a:pt x="2139" y="2472"/>
                    <a:pt x="2132" y="2458"/>
                    <a:pt x="2111" y="245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11" y="2363"/>
                    <a:pt x="2142" y="2584"/>
                    <a:pt x="1386" y="253"/>
                  </a:cubicBezTo>
                  <a:cubicBezTo>
                    <a:pt x="1355" y="95"/>
                    <a:pt x="1197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68"/>
            <p:cNvSpPr/>
            <p:nvPr/>
          </p:nvSpPr>
          <p:spPr>
            <a:xfrm>
              <a:off x="-48211800" y="2221475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884" y="158"/>
                    <a:pt x="4727" y="1"/>
                    <a:pt x="45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68"/>
            <p:cNvSpPr/>
            <p:nvPr/>
          </p:nvSpPr>
          <p:spPr>
            <a:xfrm>
              <a:off x="-48211800" y="2185250"/>
              <a:ext cx="87450" cy="18150"/>
            </a:xfrm>
            <a:custGeom>
              <a:avLst/>
              <a:gdLst/>
              <a:ahLst/>
              <a:cxnLst/>
              <a:rect l="l" t="t" r="r" b="b"/>
              <a:pathLst>
                <a:path w="3498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151" y="725"/>
                  </a:lnTo>
                  <a:cubicBezTo>
                    <a:pt x="3372" y="725"/>
                    <a:pt x="3498" y="568"/>
                    <a:pt x="3498" y="379"/>
                  </a:cubicBezTo>
                  <a:cubicBezTo>
                    <a:pt x="3498" y="158"/>
                    <a:pt x="3372" y="1"/>
                    <a:pt x="3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68"/>
            <p:cNvSpPr/>
            <p:nvPr/>
          </p:nvSpPr>
          <p:spPr>
            <a:xfrm>
              <a:off x="-48106250" y="2185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2" name="Google Shape;1632;p68"/>
          <p:cNvGrpSpPr/>
          <p:nvPr/>
        </p:nvGrpSpPr>
        <p:grpSpPr>
          <a:xfrm>
            <a:off x="1701148" y="3724703"/>
            <a:ext cx="359153" cy="357424"/>
            <a:chOff x="-49786250" y="2316650"/>
            <a:chExt cx="300900" cy="29945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33" name="Google Shape;1633;p68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68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68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68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68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68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68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0" name="Google Shape;1640;p68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641" name="Google Shape;1641;p68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68"/>
            <p:cNvSpPr/>
            <p:nvPr/>
          </p:nvSpPr>
          <p:spPr>
            <a:xfrm>
              <a:off x="891425" y="4642050"/>
              <a:ext cx="31917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3" name="Google Shape;1643;p68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68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68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68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956497-82A0-3AB6-6B07-F43279CF4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75" y="734675"/>
            <a:ext cx="2884904" cy="572700"/>
          </a:xfrm>
        </p:spPr>
        <p:txBody>
          <a:bodyPr>
            <a:normAutofit fontScale="90000"/>
          </a:bodyPr>
          <a:lstStyle/>
          <a:p>
            <a:r>
              <a:rPr lang="en-US"/>
              <a:t>Sampling &amp; Pretest</a:t>
            </a:r>
          </a:p>
        </p:txBody>
      </p:sp>
      <p:sp>
        <p:nvSpPr>
          <p:cNvPr id="2" name="Google Shape;1658;p69">
            <a:extLst>
              <a:ext uri="{FF2B5EF4-FFF2-40B4-BE49-F238E27FC236}">
                <a16:creationId xmlns:a16="http://schemas.microsoft.com/office/drawing/2014/main" id="{6CED9491-E988-367E-5DFE-097B1EF5A276}"/>
              </a:ext>
            </a:extLst>
          </p:cNvPr>
          <p:cNvSpPr txBox="1">
            <a:spLocks/>
          </p:cNvSpPr>
          <p:nvPr/>
        </p:nvSpPr>
        <p:spPr>
          <a:xfrm>
            <a:off x="-8288597" y="737327"/>
            <a:ext cx="782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The Modifications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B6EA5B-8DD9-A3E5-121C-1B0230B0CC05}"/>
              </a:ext>
            </a:extLst>
          </p:cNvPr>
          <p:cNvSpPr txBox="1"/>
          <p:nvPr/>
        </p:nvSpPr>
        <p:spPr>
          <a:xfrm>
            <a:off x="-5596182" y="5094824"/>
            <a:ext cx="511422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We detected vague terms that people didn’t understand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n-US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We have changed the ranking questions style by decreasing the number of choices to 5 instead of 8 and we transformed the questions into a matrix in google form, which makes it easier for the participants to answer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n-US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One of the most frequently mentioned issues in the feedback was the lack of an option for participants who do not go to the cinema. As a result, we added a new section specifically for those who prefer watching movies at home</a:t>
            </a:r>
          </a:p>
        </p:txBody>
      </p:sp>
      <p:grpSp>
        <p:nvGrpSpPr>
          <p:cNvPr id="5" name="Google Shape;4697;p104">
            <a:extLst>
              <a:ext uri="{FF2B5EF4-FFF2-40B4-BE49-F238E27FC236}">
                <a16:creationId xmlns:a16="http://schemas.microsoft.com/office/drawing/2014/main" id="{CFBCDAC9-3261-A386-403D-58459B1DCF86}"/>
              </a:ext>
            </a:extLst>
          </p:cNvPr>
          <p:cNvGrpSpPr/>
          <p:nvPr/>
        </p:nvGrpSpPr>
        <p:grpSpPr>
          <a:xfrm>
            <a:off x="9382397" y="5288534"/>
            <a:ext cx="2975024" cy="1591633"/>
            <a:chOff x="5694696" y="2721898"/>
            <a:chExt cx="2706536" cy="1447991"/>
          </a:xfrm>
        </p:grpSpPr>
        <p:sp>
          <p:nvSpPr>
            <p:cNvPr id="6" name="Google Shape;4698;p104">
              <a:extLst>
                <a:ext uri="{FF2B5EF4-FFF2-40B4-BE49-F238E27FC236}">
                  <a16:creationId xmlns:a16="http://schemas.microsoft.com/office/drawing/2014/main" id="{A09A8608-D3C8-5D26-CC71-FA1936A96624}"/>
                </a:ext>
              </a:extLst>
            </p:cNvPr>
            <p:cNvSpPr/>
            <p:nvPr/>
          </p:nvSpPr>
          <p:spPr>
            <a:xfrm>
              <a:off x="5694696" y="3599903"/>
              <a:ext cx="2705873" cy="569986"/>
            </a:xfrm>
            <a:custGeom>
              <a:avLst/>
              <a:gdLst/>
              <a:ahLst/>
              <a:cxnLst/>
              <a:rect l="l" t="t" r="r" b="b"/>
              <a:pathLst>
                <a:path w="11930" h="2513" extrusionOk="0">
                  <a:moveTo>
                    <a:pt x="0" y="413"/>
                  </a:moveTo>
                  <a:cubicBezTo>
                    <a:pt x="0" y="413"/>
                    <a:pt x="0" y="413"/>
                    <a:pt x="0" y="413"/>
                  </a:cubicBezTo>
                  <a:cubicBezTo>
                    <a:pt x="0" y="413"/>
                    <a:pt x="0" y="413"/>
                    <a:pt x="0" y="413"/>
                  </a:cubicBezTo>
                  <a:close/>
                  <a:moveTo>
                    <a:pt x="8195" y="1"/>
                  </a:moveTo>
                  <a:cubicBezTo>
                    <a:pt x="8044" y="1"/>
                    <a:pt x="7892" y="16"/>
                    <a:pt x="7737" y="24"/>
                  </a:cubicBezTo>
                  <a:lnTo>
                    <a:pt x="6731" y="71"/>
                  </a:lnTo>
                  <a:cubicBezTo>
                    <a:pt x="5613" y="120"/>
                    <a:pt x="4495" y="172"/>
                    <a:pt x="3378" y="222"/>
                  </a:cubicBezTo>
                  <a:cubicBezTo>
                    <a:pt x="2834" y="222"/>
                    <a:pt x="2294" y="287"/>
                    <a:pt x="1754" y="308"/>
                  </a:cubicBezTo>
                  <a:cubicBezTo>
                    <a:pt x="1167" y="336"/>
                    <a:pt x="584" y="370"/>
                    <a:pt x="0" y="413"/>
                  </a:cubicBezTo>
                  <a:lnTo>
                    <a:pt x="0" y="413"/>
                  </a:lnTo>
                  <a:cubicBezTo>
                    <a:pt x="0" y="413"/>
                    <a:pt x="1" y="413"/>
                    <a:pt x="1" y="413"/>
                  </a:cubicBezTo>
                  <a:cubicBezTo>
                    <a:pt x="38" y="413"/>
                    <a:pt x="291" y="623"/>
                    <a:pt x="327" y="651"/>
                  </a:cubicBezTo>
                  <a:cubicBezTo>
                    <a:pt x="475" y="744"/>
                    <a:pt x="621" y="839"/>
                    <a:pt x="769" y="935"/>
                  </a:cubicBezTo>
                  <a:cubicBezTo>
                    <a:pt x="1059" y="1129"/>
                    <a:pt x="1352" y="1321"/>
                    <a:pt x="1649" y="1506"/>
                  </a:cubicBezTo>
                  <a:cubicBezTo>
                    <a:pt x="2118" y="1799"/>
                    <a:pt x="2593" y="2080"/>
                    <a:pt x="3069" y="2364"/>
                  </a:cubicBezTo>
                  <a:cubicBezTo>
                    <a:pt x="3149" y="2411"/>
                    <a:pt x="3226" y="2454"/>
                    <a:pt x="3316" y="2482"/>
                  </a:cubicBezTo>
                  <a:cubicBezTo>
                    <a:pt x="3347" y="2491"/>
                    <a:pt x="3378" y="2497"/>
                    <a:pt x="3409" y="2503"/>
                  </a:cubicBezTo>
                  <a:cubicBezTo>
                    <a:pt x="3501" y="2513"/>
                    <a:pt x="3594" y="2510"/>
                    <a:pt x="3686" y="2513"/>
                  </a:cubicBezTo>
                  <a:cubicBezTo>
                    <a:pt x="5150" y="2448"/>
                    <a:pt x="6610" y="2429"/>
                    <a:pt x="8074" y="2364"/>
                  </a:cubicBezTo>
                  <a:cubicBezTo>
                    <a:pt x="9339" y="2306"/>
                    <a:pt x="10602" y="2213"/>
                    <a:pt x="11865" y="2083"/>
                  </a:cubicBezTo>
                  <a:cubicBezTo>
                    <a:pt x="11828" y="2083"/>
                    <a:pt x="11930" y="1256"/>
                    <a:pt x="11896" y="1244"/>
                  </a:cubicBezTo>
                  <a:cubicBezTo>
                    <a:pt x="10806" y="849"/>
                    <a:pt x="9719" y="460"/>
                    <a:pt x="8629" y="67"/>
                  </a:cubicBezTo>
                  <a:cubicBezTo>
                    <a:pt x="8486" y="16"/>
                    <a:pt x="8341" y="1"/>
                    <a:pt x="8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699;p104">
              <a:extLst>
                <a:ext uri="{FF2B5EF4-FFF2-40B4-BE49-F238E27FC236}">
                  <a16:creationId xmlns:a16="http://schemas.microsoft.com/office/drawing/2014/main" id="{97C99251-B12C-D5DF-2D90-40FFA17D705A}"/>
                </a:ext>
              </a:extLst>
            </p:cNvPr>
            <p:cNvSpPr/>
            <p:nvPr/>
          </p:nvSpPr>
          <p:spPr>
            <a:xfrm>
              <a:off x="7728079" y="3618275"/>
              <a:ext cx="622827" cy="350883"/>
            </a:xfrm>
            <a:custGeom>
              <a:avLst/>
              <a:gdLst/>
              <a:ahLst/>
              <a:cxnLst/>
              <a:rect l="l" t="t" r="r" b="b"/>
              <a:pathLst>
                <a:path w="2746" h="1547" extrusionOk="0">
                  <a:moveTo>
                    <a:pt x="2622" y="230"/>
                  </a:moveTo>
                  <a:lnTo>
                    <a:pt x="2622" y="230"/>
                  </a:lnTo>
                  <a:cubicBezTo>
                    <a:pt x="2623" y="231"/>
                    <a:pt x="2623" y="232"/>
                    <a:pt x="2623" y="233"/>
                  </a:cubicBezTo>
                  <a:lnTo>
                    <a:pt x="2623" y="233"/>
                  </a:lnTo>
                  <a:cubicBezTo>
                    <a:pt x="2624" y="232"/>
                    <a:pt x="2623" y="232"/>
                    <a:pt x="2622" y="230"/>
                  </a:cubicBezTo>
                  <a:close/>
                  <a:moveTo>
                    <a:pt x="1" y="1372"/>
                  </a:moveTo>
                  <a:lnTo>
                    <a:pt x="1" y="1372"/>
                  </a:lnTo>
                  <a:cubicBezTo>
                    <a:pt x="1" y="1372"/>
                    <a:pt x="1" y="1373"/>
                    <a:pt x="1" y="1373"/>
                  </a:cubicBezTo>
                  <a:cubicBezTo>
                    <a:pt x="1" y="1373"/>
                    <a:pt x="1" y="1372"/>
                    <a:pt x="1" y="1372"/>
                  </a:cubicBezTo>
                  <a:close/>
                  <a:moveTo>
                    <a:pt x="2177" y="1"/>
                  </a:moveTo>
                  <a:cubicBezTo>
                    <a:pt x="1914" y="1"/>
                    <a:pt x="1612" y="125"/>
                    <a:pt x="1393" y="187"/>
                  </a:cubicBezTo>
                  <a:cubicBezTo>
                    <a:pt x="1356" y="199"/>
                    <a:pt x="1313" y="209"/>
                    <a:pt x="1282" y="240"/>
                  </a:cubicBezTo>
                  <a:cubicBezTo>
                    <a:pt x="1257" y="264"/>
                    <a:pt x="1248" y="295"/>
                    <a:pt x="1233" y="326"/>
                  </a:cubicBezTo>
                  <a:cubicBezTo>
                    <a:pt x="1035" y="838"/>
                    <a:pt x="434" y="1085"/>
                    <a:pt x="1" y="1372"/>
                  </a:cubicBezTo>
                  <a:lnTo>
                    <a:pt x="1" y="1372"/>
                  </a:lnTo>
                  <a:cubicBezTo>
                    <a:pt x="5" y="1370"/>
                    <a:pt x="10" y="1369"/>
                    <a:pt x="18" y="1369"/>
                  </a:cubicBezTo>
                  <a:cubicBezTo>
                    <a:pt x="79" y="1369"/>
                    <a:pt x="259" y="1438"/>
                    <a:pt x="297" y="1444"/>
                  </a:cubicBezTo>
                  <a:cubicBezTo>
                    <a:pt x="415" y="1468"/>
                    <a:pt x="529" y="1490"/>
                    <a:pt x="649" y="1505"/>
                  </a:cubicBezTo>
                  <a:cubicBezTo>
                    <a:pt x="850" y="1532"/>
                    <a:pt x="1050" y="1547"/>
                    <a:pt x="1252" y="1547"/>
                  </a:cubicBezTo>
                  <a:cubicBezTo>
                    <a:pt x="1287" y="1547"/>
                    <a:pt x="1322" y="1546"/>
                    <a:pt x="1356" y="1546"/>
                  </a:cubicBezTo>
                  <a:cubicBezTo>
                    <a:pt x="1733" y="1536"/>
                    <a:pt x="2211" y="1533"/>
                    <a:pt x="2489" y="1234"/>
                  </a:cubicBezTo>
                  <a:cubicBezTo>
                    <a:pt x="2616" y="1098"/>
                    <a:pt x="2684" y="910"/>
                    <a:pt x="2715" y="724"/>
                  </a:cubicBezTo>
                  <a:cubicBezTo>
                    <a:pt x="2745" y="546"/>
                    <a:pt x="2715" y="386"/>
                    <a:pt x="2623" y="233"/>
                  </a:cubicBezTo>
                  <a:lnTo>
                    <a:pt x="2623" y="233"/>
                  </a:lnTo>
                  <a:cubicBezTo>
                    <a:pt x="2623" y="233"/>
                    <a:pt x="2623" y="233"/>
                    <a:pt x="2623" y="233"/>
                  </a:cubicBezTo>
                  <a:cubicBezTo>
                    <a:pt x="2623" y="233"/>
                    <a:pt x="2622" y="232"/>
                    <a:pt x="2622" y="230"/>
                  </a:cubicBezTo>
                  <a:lnTo>
                    <a:pt x="2622" y="230"/>
                  </a:lnTo>
                  <a:cubicBezTo>
                    <a:pt x="2622" y="230"/>
                    <a:pt x="2622" y="230"/>
                    <a:pt x="2622" y="230"/>
                  </a:cubicBezTo>
                  <a:cubicBezTo>
                    <a:pt x="2517" y="58"/>
                    <a:pt x="2356" y="1"/>
                    <a:pt x="2177" y="1"/>
                  </a:cubicBezTo>
                  <a:close/>
                </a:path>
              </a:pathLst>
            </a:custGeom>
            <a:solidFill>
              <a:srgbClr val="3B46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700;p104">
              <a:extLst>
                <a:ext uri="{FF2B5EF4-FFF2-40B4-BE49-F238E27FC236}">
                  <a16:creationId xmlns:a16="http://schemas.microsoft.com/office/drawing/2014/main" id="{796D5D2F-B008-7B36-FDE4-CFC87C506A99}"/>
                </a:ext>
              </a:extLst>
            </p:cNvPr>
            <p:cNvSpPr/>
            <p:nvPr/>
          </p:nvSpPr>
          <p:spPr>
            <a:xfrm>
              <a:off x="8034278" y="3892495"/>
              <a:ext cx="96849" cy="25403"/>
            </a:xfrm>
            <a:custGeom>
              <a:avLst/>
              <a:gdLst/>
              <a:ahLst/>
              <a:cxnLst/>
              <a:rect l="l" t="t" r="r" b="b"/>
              <a:pathLst>
                <a:path w="427" h="112" extrusionOk="0">
                  <a:moveTo>
                    <a:pt x="179" y="0"/>
                  </a:moveTo>
                  <a:cubicBezTo>
                    <a:pt x="164" y="0"/>
                    <a:pt x="151" y="3"/>
                    <a:pt x="136" y="3"/>
                  </a:cubicBezTo>
                  <a:cubicBezTo>
                    <a:pt x="108" y="9"/>
                    <a:pt x="83" y="15"/>
                    <a:pt x="62" y="25"/>
                  </a:cubicBezTo>
                  <a:cubicBezTo>
                    <a:pt x="43" y="34"/>
                    <a:pt x="28" y="43"/>
                    <a:pt x="16" y="49"/>
                  </a:cubicBezTo>
                  <a:cubicBezTo>
                    <a:pt x="6" y="59"/>
                    <a:pt x="0" y="62"/>
                    <a:pt x="0" y="62"/>
                  </a:cubicBezTo>
                  <a:cubicBezTo>
                    <a:pt x="0" y="62"/>
                    <a:pt x="9" y="59"/>
                    <a:pt x="12" y="59"/>
                  </a:cubicBezTo>
                  <a:cubicBezTo>
                    <a:pt x="25" y="56"/>
                    <a:pt x="43" y="49"/>
                    <a:pt x="62" y="46"/>
                  </a:cubicBezTo>
                  <a:cubicBezTo>
                    <a:pt x="74" y="46"/>
                    <a:pt x="87" y="43"/>
                    <a:pt x="99" y="43"/>
                  </a:cubicBezTo>
                  <a:cubicBezTo>
                    <a:pt x="108" y="40"/>
                    <a:pt x="124" y="40"/>
                    <a:pt x="136" y="40"/>
                  </a:cubicBezTo>
                  <a:cubicBezTo>
                    <a:pt x="164" y="40"/>
                    <a:pt x="192" y="40"/>
                    <a:pt x="216" y="43"/>
                  </a:cubicBezTo>
                  <a:cubicBezTo>
                    <a:pt x="244" y="46"/>
                    <a:pt x="272" y="49"/>
                    <a:pt x="293" y="59"/>
                  </a:cubicBezTo>
                  <a:lnTo>
                    <a:pt x="330" y="71"/>
                  </a:lnTo>
                  <a:cubicBezTo>
                    <a:pt x="340" y="74"/>
                    <a:pt x="352" y="77"/>
                    <a:pt x="361" y="80"/>
                  </a:cubicBezTo>
                  <a:cubicBezTo>
                    <a:pt x="380" y="90"/>
                    <a:pt x="395" y="96"/>
                    <a:pt x="408" y="105"/>
                  </a:cubicBezTo>
                  <a:cubicBezTo>
                    <a:pt x="417" y="108"/>
                    <a:pt x="426" y="111"/>
                    <a:pt x="426" y="111"/>
                  </a:cubicBezTo>
                  <a:cubicBezTo>
                    <a:pt x="426" y="111"/>
                    <a:pt x="423" y="108"/>
                    <a:pt x="414" y="96"/>
                  </a:cubicBezTo>
                  <a:cubicBezTo>
                    <a:pt x="408" y="90"/>
                    <a:pt x="395" y="74"/>
                    <a:pt x="377" y="62"/>
                  </a:cubicBezTo>
                  <a:cubicBezTo>
                    <a:pt x="361" y="46"/>
                    <a:pt x="337" y="34"/>
                    <a:pt x="309" y="25"/>
                  </a:cubicBezTo>
                  <a:cubicBezTo>
                    <a:pt x="293" y="19"/>
                    <a:pt x="284" y="15"/>
                    <a:pt x="269" y="12"/>
                  </a:cubicBezTo>
                  <a:cubicBezTo>
                    <a:pt x="256" y="9"/>
                    <a:pt x="241" y="9"/>
                    <a:pt x="225" y="3"/>
                  </a:cubicBezTo>
                  <a:cubicBezTo>
                    <a:pt x="210" y="0"/>
                    <a:pt x="195" y="0"/>
                    <a:pt x="179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701;p104">
              <a:extLst>
                <a:ext uri="{FF2B5EF4-FFF2-40B4-BE49-F238E27FC236}">
                  <a16:creationId xmlns:a16="http://schemas.microsoft.com/office/drawing/2014/main" id="{5B0FB2BA-260B-61E5-DF26-D8286C25C5FF}"/>
                </a:ext>
              </a:extLst>
            </p:cNvPr>
            <p:cNvSpPr/>
            <p:nvPr/>
          </p:nvSpPr>
          <p:spPr>
            <a:xfrm>
              <a:off x="8114797" y="3871401"/>
              <a:ext cx="53981" cy="20413"/>
            </a:xfrm>
            <a:custGeom>
              <a:avLst/>
              <a:gdLst/>
              <a:ahLst/>
              <a:cxnLst/>
              <a:rect l="l" t="t" r="r" b="b"/>
              <a:pathLst>
                <a:path w="238" h="90" extrusionOk="0">
                  <a:moveTo>
                    <a:pt x="77" y="0"/>
                  </a:moveTo>
                  <a:cubicBezTo>
                    <a:pt x="62" y="0"/>
                    <a:pt x="46" y="3"/>
                    <a:pt x="37" y="10"/>
                  </a:cubicBezTo>
                  <a:cubicBezTo>
                    <a:pt x="25" y="13"/>
                    <a:pt x="16" y="19"/>
                    <a:pt x="9" y="22"/>
                  </a:cubicBezTo>
                  <a:lnTo>
                    <a:pt x="0" y="31"/>
                  </a:lnTo>
                  <a:cubicBezTo>
                    <a:pt x="0" y="31"/>
                    <a:pt x="6" y="31"/>
                    <a:pt x="6" y="34"/>
                  </a:cubicBezTo>
                  <a:lnTo>
                    <a:pt x="37" y="34"/>
                  </a:lnTo>
                  <a:cubicBezTo>
                    <a:pt x="46" y="34"/>
                    <a:pt x="59" y="37"/>
                    <a:pt x="74" y="37"/>
                  </a:cubicBezTo>
                  <a:cubicBezTo>
                    <a:pt x="87" y="44"/>
                    <a:pt x="102" y="44"/>
                    <a:pt x="117" y="47"/>
                  </a:cubicBezTo>
                  <a:cubicBezTo>
                    <a:pt x="148" y="56"/>
                    <a:pt x="176" y="65"/>
                    <a:pt x="198" y="75"/>
                  </a:cubicBezTo>
                  <a:cubicBezTo>
                    <a:pt x="222" y="81"/>
                    <a:pt x="238" y="90"/>
                    <a:pt x="238" y="90"/>
                  </a:cubicBezTo>
                  <a:cubicBezTo>
                    <a:pt x="238" y="90"/>
                    <a:pt x="238" y="87"/>
                    <a:pt x="232" y="78"/>
                  </a:cubicBezTo>
                  <a:cubicBezTo>
                    <a:pt x="229" y="71"/>
                    <a:pt x="222" y="59"/>
                    <a:pt x="213" y="50"/>
                  </a:cubicBezTo>
                  <a:cubicBezTo>
                    <a:pt x="207" y="44"/>
                    <a:pt x="195" y="31"/>
                    <a:pt x="179" y="22"/>
                  </a:cubicBezTo>
                  <a:cubicBezTo>
                    <a:pt x="164" y="16"/>
                    <a:pt x="145" y="10"/>
                    <a:pt x="130" y="3"/>
                  </a:cubicBezTo>
                  <a:cubicBezTo>
                    <a:pt x="114" y="0"/>
                    <a:pt x="93" y="0"/>
                    <a:pt x="77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702;p104">
              <a:extLst>
                <a:ext uri="{FF2B5EF4-FFF2-40B4-BE49-F238E27FC236}">
                  <a16:creationId xmlns:a16="http://schemas.microsoft.com/office/drawing/2014/main" id="{740982EC-AF32-E397-0D79-0A636BA75ECF}"/>
                </a:ext>
              </a:extLst>
            </p:cNvPr>
            <p:cNvSpPr/>
            <p:nvPr/>
          </p:nvSpPr>
          <p:spPr>
            <a:xfrm>
              <a:off x="7057392" y="3302093"/>
              <a:ext cx="378323" cy="336593"/>
            </a:xfrm>
            <a:custGeom>
              <a:avLst/>
              <a:gdLst/>
              <a:ahLst/>
              <a:cxnLst/>
              <a:rect l="l" t="t" r="r" b="b"/>
              <a:pathLst>
                <a:path w="1668" h="1484" extrusionOk="0">
                  <a:moveTo>
                    <a:pt x="284" y="1"/>
                  </a:moveTo>
                  <a:cubicBezTo>
                    <a:pt x="266" y="1"/>
                    <a:pt x="248" y="3"/>
                    <a:pt x="232" y="10"/>
                  </a:cubicBezTo>
                  <a:cubicBezTo>
                    <a:pt x="201" y="22"/>
                    <a:pt x="179" y="44"/>
                    <a:pt x="158" y="71"/>
                  </a:cubicBezTo>
                  <a:cubicBezTo>
                    <a:pt x="56" y="198"/>
                    <a:pt x="28" y="371"/>
                    <a:pt x="16" y="538"/>
                  </a:cubicBezTo>
                  <a:cubicBezTo>
                    <a:pt x="0" y="732"/>
                    <a:pt x="9" y="923"/>
                    <a:pt x="31" y="1118"/>
                  </a:cubicBezTo>
                  <a:cubicBezTo>
                    <a:pt x="25" y="1121"/>
                    <a:pt x="46" y="1130"/>
                    <a:pt x="77" y="1140"/>
                  </a:cubicBezTo>
                  <a:cubicBezTo>
                    <a:pt x="198" y="1183"/>
                    <a:pt x="469" y="1269"/>
                    <a:pt x="506" y="1285"/>
                  </a:cubicBezTo>
                  <a:cubicBezTo>
                    <a:pt x="587" y="1322"/>
                    <a:pt x="670" y="1362"/>
                    <a:pt x="747" y="1408"/>
                  </a:cubicBezTo>
                  <a:cubicBezTo>
                    <a:pt x="795" y="1436"/>
                    <a:pt x="842" y="1484"/>
                    <a:pt x="888" y="1484"/>
                  </a:cubicBezTo>
                  <a:cubicBezTo>
                    <a:pt x="904" y="1484"/>
                    <a:pt x="920" y="1478"/>
                    <a:pt x="936" y="1464"/>
                  </a:cubicBezTo>
                  <a:cubicBezTo>
                    <a:pt x="985" y="1424"/>
                    <a:pt x="1019" y="1325"/>
                    <a:pt x="1062" y="1272"/>
                  </a:cubicBezTo>
                  <a:cubicBezTo>
                    <a:pt x="1112" y="1211"/>
                    <a:pt x="1167" y="1152"/>
                    <a:pt x="1226" y="1103"/>
                  </a:cubicBezTo>
                  <a:cubicBezTo>
                    <a:pt x="1365" y="979"/>
                    <a:pt x="1513" y="933"/>
                    <a:pt x="1667" y="843"/>
                  </a:cubicBezTo>
                  <a:cubicBezTo>
                    <a:pt x="1457" y="729"/>
                    <a:pt x="1281" y="565"/>
                    <a:pt x="1084" y="429"/>
                  </a:cubicBezTo>
                  <a:cubicBezTo>
                    <a:pt x="865" y="284"/>
                    <a:pt x="658" y="142"/>
                    <a:pt x="417" y="37"/>
                  </a:cubicBezTo>
                  <a:cubicBezTo>
                    <a:pt x="375" y="18"/>
                    <a:pt x="328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03;p104">
              <a:extLst>
                <a:ext uri="{FF2B5EF4-FFF2-40B4-BE49-F238E27FC236}">
                  <a16:creationId xmlns:a16="http://schemas.microsoft.com/office/drawing/2014/main" id="{8CEB8F31-04DE-1F68-1D5E-DB1468E1DB65}"/>
                </a:ext>
              </a:extLst>
            </p:cNvPr>
            <p:cNvSpPr/>
            <p:nvPr/>
          </p:nvSpPr>
          <p:spPr>
            <a:xfrm>
              <a:off x="7192573" y="3470844"/>
              <a:ext cx="647776" cy="365853"/>
            </a:xfrm>
            <a:custGeom>
              <a:avLst/>
              <a:gdLst/>
              <a:ahLst/>
              <a:cxnLst/>
              <a:rect l="l" t="t" r="r" b="b"/>
              <a:pathLst>
                <a:path w="2856" h="1613" extrusionOk="0">
                  <a:moveTo>
                    <a:pt x="1007" y="0"/>
                  </a:moveTo>
                  <a:cubicBezTo>
                    <a:pt x="963" y="3"/>
                    <a:pt x="920" y="16"/>
                    <a:pt x="883" y="25"/>
                  </a:cubicBezTo>
                  <a:cubicBezTo>
                    <a:pt x="540" y="133"/>
                    <a:pt x="188" y="300"/>
                    <a:pt x="0" y="609"/>
                  </a:cubicBezTo>
                  <a:cubicBezTo>
                    <a:pt x="93" y="670"/>
                    <a:pt x="188" y="673"/>
                    <a:pt x="278" y="748"/>
                  </a:cubicBezTo>
                  <a:cubicBezTo>
                    <a:pt x="364" y="822"/>
                    <a:pt x="448" y="902"/>
                    <a:pt x="516" y="995"/>
                  </a:cubicBezTo>
                  <a:cubicBezTo>
                    <a:pt x="651" y="1177"/>
                    <a:pt x="766" y="1368"/>
                    <a:pt x="908" y="1550"/>
                  </a:cubicBezTo>
                  <a:cubicBezTo>
                    <a:pt x="920" y="1575"/>
                    <a:pt x="936" y="1594"/>
                    <a:pt x="960" y="1606"/>
                  </a:cubicBezTo>
                  <a:cubicBezTo>
                    <a:pt x="977" y="1611"/>
                    <a:pt x="994" y="1613"/>
                    <a:pt x="1010" y="1613"/>
                  </a:cubicBezTo>
                  <a:cubicBezTo>
                    <a:pt x="1020" y="1613"/>
                    <a:pt x="1031" y="1612"/>
                    <a:pt x="1040" y="1612"/>
                  </a:cubicBezTo>
                  <a:cubicBezTo>
                    <a:pt x="1405" y="1594"/>
                    <a:pt x="1763" y="1504"/>
                    <a:pt x="2096" y="1359"/>
                  </a:cubicBezTo>
                  <a:cubicBezTo>
                    <a:pt x="2390" y="1226"/>
                    <a:pt x="2615" y="995"/>
                    <a:pt x="2776" y="714"/>
                  </a:cubicBezTo>
                  <a:cubicBezTo>
                    <a:pt x="2816" y="636"/>
                    <a:pt x="2856" y="535"/>
                    <a:pt x="2800" y="467"/>
                  </a:cubicBezTo>
                  <a:cubicBezTo>
                    <a:pt x="2797" y="457"/>
                    <a:pt x="2791" y="451"/>
                    <a:pt x="2782" y="442"/>
                  </a:cubicBezTo>
                  <a:cubicBezTo>
                    <a:pt x="2729" y="393"/>
                    <a:pt x="2637" y="371"/>
                    <a:pt x="2563" y="362"/>
                  </a:cubicBezTo>
                  <a:cubicBezTo>
                    <a:pt x="2430" y="340"/>
                    <a:pt x="2303" y="315"/>
                    <a:pt x="2170" y="294"/>
                  </a:cubicBezTo>
                  <a:cubicBezTo>
                    <a:pt x="1982" y="257"/>
                    <a:pt x="1791" y="226"/>
                    <a:pt x="1605" y="179"/>
                  </a:cubicBezTo>
                  <a:cubicBezTo>
                    <a:pt x="1454" y="142"/>
                    <a:pt x="1303" y="87"/>
                    <a:pt x="1152" y="34"/>
                  </a:cubicBezTo>
                  <a:cubicBezTo>
                    <a:pt x="1108" y="16"/>
                    <a:pt x="1056" y="0"/>
                    <a:pt x="1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704;p104">
              <a:extLst>
                <a:ext uri="{FF2B5EF4-FFF2-40B4-BE49-F238E27FC236}">
                  <a16:creationId xmlns:a16="http://schemas.microsoft.com/office/drawing/2014/main" id="{EC13524D-2139-218B-CC24-08B1F3463EE5}"/>
                </a:ext>
              </a:extLst>
            </p:cNvPr>
            <p:cNvSpPr/>
            <p:nvPr/>
          </p:nvSpPr>
          <p:spPr>
            <a:xfrm>
              <a:off x="7595847" y="3587881"/>
              <a:ext cx="108643" cy="178503"/>
            </a:xfrm>
            <a:custGeom>
              <a:avLst/>
              <a:gdLst/>
              <a:ahLst/>
              <a:cxnLst/>
              <a:rect l="l" t="t" r="r" b="b"/>
              <a:pathLst>
                <a:path w="479" h="787" extrusionOk="0">
                  <a:moveTo>
                    <a:pt x="479" y="781"/>
                  </a:moveTo>
                  <a:lnTo>
                    <a:pt x="479" y="781"/>
                  </a:lnTo>
                  <a:cubicBezTo>
                    <a:pt x="479" y="781"/>
                    <a:pt x="479" y="781"/>
                    <a:pt x="478" y="781"/>
                  </a:cubicBezTo>
                  <a:lnTo>
                    <a:pt x="478" y="781"/>
                  </a:lnTo>
                  <a:cubicBezTo>
                    <a:pt x="479" y="781"/>
                    <a:pt x="479" y="781"/>
                    <a:pt x="479" y="781"/>
                  </a:cubicBezTo>
                  <a:close/>
                  <a:moveTo>
                    <a:pt x="349" y="0"/>
                  </a:moveTo>
                  <a:cubicBezTo>
                    <a:pt x="340" y="19"/>
                    <a:pt x="272" y="46"/>
                    <a:pt x="250" y="62"/>
                  </a:cubicBezTo>
                  <a:cubicBezTo>
                    <a:pt x="216" y="90"/>
                    <a:pt x="186" y="117"/>
                    <a:pt x="155" y="151"/>
                  </a:cubicBezTo>
                  <a:cubicBezTo>
                    <a:pt x="74" y="241"/>
                    <a:pt x="0" y="358"/>
                    <a:pt x="13" y="488"/>
                  </a:cubicBezTo>
                  <a:cubicBezTo>
                    <a:pt x="19" y="537"/>
                    <a:pt x="34" y="584"/>
                    <a:pt x="59" y="621"/>
                  </a:cubicBezTo>
                  <a:cubicBezTo>
                    <a:pt x="127" y="735"/>
                    <a:pt x="261" y="786"/>
                    <a:pt x="401" y="786"/>
                  </a:cubicBezTo>
                  <a:cubicBezTo>
                    <a:pt x="427" y="786"/>
                    <a:pt x="453" y="785"/>
                    <a:pt x="478" y="781"/>
                  </a:cubicBezTo>
                  <a:lnTo>
                    <a:pt x="478" y="781"/>
                  </a:lnTo>
                  <a:cubicBezTo>
                    <a:pt x="478" y="781"/>
                    <a:pt x="478" y="781"/>
                    <a:pt x="477" y="781"/>
                  </a:cubicBezTo>
                  <a:cubicBezTo>
                    <a:pt x="456" y="781"/>
                    <a:pt x="377" y="728"/>
                    <a:pt x="365" y="713"/>
                  </a:cubicBezTo>
                  <a:cubicBezTo>
                    <a:pt x="328" y="682"/>
                    <a:pt x="306" y="636"/>
                    <a:pt x="287" y="596"/>
                  </a:cubicBezTo>
                  <a:cubicBezTo>
                    <a:pt x="213" y="401"/>
                    <a:pt x="257" y="185"/>
                    <a:pt x="349" y="0"/>
                  </a:cubicBezTo>
                  <a:close/>
                </a:path>
              </a:pathLst>
            </a:custGeom>
            <a:solidFill>
              <a:srgbClr val="B98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705;p104">
              <a:extLst>
                <a:ext uri="{FF2B5EF4-FFF2-40B4-BE49-F238E27FC236}">
                  <a16:creationId xmlns:a16="http://schemas.microsoft.com/office/drawing/2014/main" id="{396EC644-FE28-A6BE-D742-D097B83F4126}"/>
                </a:ext>
              </a:extLst>
            </p:cNvPr>
            <p:cNvSpPr/>
            <p:nvPr/>
          </p:nvSpPr>
          <p:spPr>
            <a:xfrm>
              <a:off x="7282844" y="3463813"/>
              <a:ext cx="561815" cy="202773"/>
            </a:xfrm>
            <a:custGeom>
              <a:avLst/>
              <a:gdLst/>
              <a:ahLst/>
              <a:cxnLst/>
              <a:rect l="l" t="t" r="r" b="b"/>
              <a:pathLst>
                <a:path w="2477" h="894" extrusionOk="0">
                  <a:moveTo>
                    <a:pt x="852" y="1"/>
                  </a:moveTo>
                  <a:cubicBezTo>
                    <a:pt x="837" y="1"/>
                    <a:pt x="822" y="1"/>
                    <a:pt x="806" y="4"/>
                  </a:cubicBezTo>
                  <a:cubicBezTo>
                    <a:pt x="781" y="10"/>
                    <a:pt x="763" y="25"/>
                    <a:pt x="744" y="41"/>
                  </a:cubicBezTo>
                  <a:cubicBezTo>
                    <a:pt x="497" y="266"/>
                    <a:pt x="250" y="482"/>
                    <a:pt x="10" y="717"/>
                  </a:cubicBezTo>
                  <a:cubicBezTo>
                    <a:pt x="6" y="720"/>
                    <a:pt x="0" y="729"/>
                    <a:pt x="0" y="735"/>
                  </a:cubicBezTo>
                  <a:cubicBezTo>
                    <a:pt x="0" y="742"/>
                    <a:pt x="3" y="748"/>
                    <a:pt x="3" y="751"/>
                  </a:cubicBezTo>
                  <a:cubicBezTo>
                    <a:pt x="47" y="832"/>
                    <a:pt x="62" y="894"/>
                    <a:pt x="118" y="894"/>
                  </a:cubicBezTo>
                  <a:cubicBezTo>
                    <a:pt x="137" y="894"/>
                    <a:pt x="161" y="887"/>
                    <a:pt x="192" y="871"/>
                  </a:cubicBezTo>
                  <a:cubicBezTo>
                    <a:pt x="287" y="822"/>
                    <a:pt x="386" y="763"/>
                    <a:pt x="473" y="701"/>
                  </a:cubicBezTo>
                  <a:cubicBezTo>
                    <a:pt x="562" y="643"/>
                    <a:pt x="642" y="578"/>
                    <a:pt x="729" y="513"/>
                  </a:cubicBezTo>
                  <a:cubicBezTo>
                    <a:pt x="750" y="495"/>
                    <a:pt x="942" y="309"/>
                    <a:pt x="962" y="309"/>
                  </a:cubicBezTo>
                  <a:cubicBezTo>
                    <a:pt x="963" y="309"/>
                    <a:pt x="963" y="309"/>
                    <a:pt x="964" y="309"/>
                  </a:cubicBezTo>
                  <a:cubicBezTo>
                    <a:pt x="1198" y="377"/>
                    <a:pt x="1439" y="436"/>
                    <a:pt x="1677" y="482"/>
                  </a:cubicBezTo>
                  <a:cubicBezTo>
                    <a:pt x="1800" y="504"/>
                    <a:pt x="1924" y="528"/>
                    <a:pt x="2047" y="547"/>
                  </a:cubicBezTo>
                  <a:cubicBezTo>
                    <a:pt x="2102" y="556"/>
                    <a:pt x="2149" y="574"/>
                    <a:pt x="2192" y="574"/>
                  </a:cubicBezTo>
                  <a:cubicBezTo>
                    <a:pt x="2226" y="574"/>
                    <a:pt x="2258" y="562"/>
                    <a:pt x="2291" y="525"/>
                  </a:cubicBezTo>
                  <a:lnTo>
                    <a:pt x="2464" y="328"/>
                  </a:lnTo>
                  <a:cubicBezTo>
                    <a:pt x="2470" y="319"/>
                    <a:pt x="2476" y="315"/>
                    <a:pt x="2476" y="303"/>
                  </a:cubicBezTo>
                  <a:cubicBezTo>
                    <a:pt x="2476" y="297"/>
                    <a:pt x="2470" y="288"/>
                    <a:pt x="2461" y="281"/>
                  </a:cubicBezTo>
                  <a:cubicBezTo>
                    <a:pt x="2455" y="278"/>
                    <a:pt x="2442" y="269"/>
                    <a:pt x="2427" y="257"/>
                  </a:cubicBezTo>
                  <a:cubicBezTo>
                    <a:pt x="2371" y="220"/>
                    <a:pt x="2307" y="195"/>
                    <a:pt x="2242" y="177"/>
                  </a:cubicBezTo>
                  <a:cubicBezTo>
                    <a:pt x="1794" y="38"/>
                    <a:pt x="1319" y="19"/>
                    <a:pt x="852" y="1"/>
                  </a:cubicBezTo>
                  <a:close/>
                </a:path>
              </a:pathLst>
            </a:custGeom>
            <a:solidFill>
              <a:srgbClr val="ECB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706;p104">
              <a:extLst>
                <a:ext uri="{FF2B5EF4-FFF2-40B4-BE49-F238E27FC236}">
                  <a16:creationId xmlns:a16="http://schemas.microsoft.com/office/drawing/2014/main" id="{4E76144C-6E2A-AF3C-1C87-33480C182C75}"/>
                </a:ext>
              </a:extLst>
            </p:cNvPr>
            <p:cNvSpPr/>
            <p:nvPr/>
          </p:nvSpPr>
          <p:spPr>
            <a:xfrm>
              <a:off x="7370394" y="3597635"/>
              <a:ext cx="163305" cy="236341"/>
            </a:xfrm>
            <a:custGeom>
              <a:avLst/>
              <a:gdLst/>
              <a:ahLst/>
              <a:cxnLst/>
              <a:rect l="l" t="t" r="r" b="b"/>
              <a:pathLst>
                <a:path w="720" h="1042" extrusionOk="0">
                  <a:moveTo>
                    <a:pt x="612" y="0"/>
                  </a:moveTo>
                  <a:cubicBezTo>
                    <a:pt x="550" y="3"/>
                    <a:pt x="497" y="37"/>
                    <a:pt x="445" y="68"/>
                  </a:cubicBezTo>
                  <a:cubicBezTo>
                    <a:pt x="454" y="59"/>
                    <a:pt x="457" y="40"/>
                    <a:pt x="466" y="31"/>
                  </a:cubicBezTo>
                  <a:cubicBezTo>
                    <a:pt x="470" y="28"/>
                    <a:pt x="470" y="22"/>
                    <a:pt x="470" y="19"/>
                  </a:cubicBezTo>
                  <a:cubicBezTo>
                    <a:pt x="468" y="13"/>
                    <a:pt x="464" y="11"/>
                    <a:pt x="459" y="11"/>
                  </a:cubicBezTo>
                  <a:cubicBezTo>
                    <a:pt x="453" y="11"/>
                    <a:pt x="447" y="14"/>
                    <a:pt x="442" y="19"/>
                  </a:cubicBezTo>
                  <a:cubicBezTo>
                    <a:pt x="395" y="53"/>
                    <a:pt x="346" y="84"/>
                    <a:pt x="300" y="121"/>
                  </a:cubicBezTo>
                  <a:cubicBezTo>
                    <a:pt x="216" y="182"/>
                    <a:pt x="142" y="238"/>
                    <a:pt x="96" y="337"/>
                  </a:cubicBezTo>
                  <a:cubicBezTo>
                    <a:pt x="28" y="470"/>
                    <a:pt x="0" y="624"/>
                    <a:pt x="16" y="775"/>
                  </a:cubicBezTo>
                  <a:cubicBezTo>
                    <a:pt x="19" y="837"/>
                    <a:pt x="40" y="886"/>
                    <a:pt x="71" y="939"/>
                  </a:cubicBezTo>
                  <a:cubicBezTo>
                    <a:pt x="83" y="948"/>
                    <a:pt x="182" y="1041"/>
                    <a:pt x="191" y="1041"/>
                  </a:cubicBezTo>
                  <a:cubicBezTo>
                    <a:pt x="191" y="1041"/>
                    <a:pt x="192" y="1041"/>
                    <a:pt x="192" y="1041"/>
                  </a:cubicBezTo>
                  <a:cubicBezTo>
                    <a:pt x="204" y="960"/>
                    <a:pt x="232" y="880"/>
                    <a:pt x="287" y="825"/>
                  </a:cubicBezTo>
                  <a:cubicBezTo>
                    <a:pt x="315" y="803"/>
                    <a:pt x="346" y="784"/>
                    <a:pt x="374" y="763"/>
                  </a:cubicBezTo>
                  <a:cubicBezTo>
                    <a:pt x="395" y="747"/>
                    <a:pt x="411" y="732"/>
                    <a:pt x="432" y="713"/>
                  </a:cubicBezTo>
                  <a:cubicBezTo>
                    <a:pt x="510" y="630"/>
                    <a:pt x="578" y="522"/>
                    <a:pt x="686" y="470"/>
                  </a:cubicBezTo>
                  <a:cubicBezTo>
                    <a:pt x="661" y="448"/>
                    <a:pt x="635" y="440"/>
                    <a:pt x="609" y="440"/>
                  </a:cubicBezTo>
                  <a:cubicBezTo>
                    <a:pt x="567" y="440"/>
                    <a:pt x="525" y="461"/>
                    <a:pt x="485" y="482"/>
                  </a:cubicBezTo>
                  <a:cubicBezTo>
                    <a:pt x="469" y="490"/>
                    <a:pt x="421" y="532"/>
                    <a:pt x="394" y="532"/>
                  </a:cubicBezTo>
                  <a:cubicBezTo>
                    <a:pt x="390" y="532"/>
                    <a:pt x="386" y="531"/>
                    <a:pt x="383" y="528"/>
                  </a:cubicBezTo>
                  <a:cubicBezTo>
                    <a:pt x="368" y="513"/>
                    <a:pt x="408" y="445"/>
                    <a:pt x="414" y="429"/>
                  </a:cubicBezTo>
                  <a:cubicBezTo>
                    <a:pt x="479" y="312"/>
                    <a:pt x="590" y="223"/>
                    <a:pt x="689" y="139"/>
                  </a:cubicBezTo>
                  <a:cubicBezTo>
                    <a:pt x="704" y="124"/>
                    <a:pt x="720" y="105"/>
                    <a:pt x="713" y="84"/>
                  </a:cubicBezTo>
                  <a:cubicBezTo>
                    <a:pt x="709" y="75"/>
                    <a:pt x="700" y="71"/>
                    <a:pt x="688" y="71"/>
                  </a:cubicBezTo>
                  <a:cubicBezTo>
                    <a:pt x="624" y="71"/>
                    <a:pt x="477" y="180"/>
                    <a:pt x="448" y="201"/>
                  </a:cubicBezTo>
                  <a:cubicBezTo>
                    <a:pt x="503" y="139"/>
                    <a:pt x="571" y="90"/>
                    <a:pt x="639" y="47"/>
                  </a:cubicBezTo>
                  <a:cubicBezTo>
                    <a:pt x="649" y="43"/>
                    <a:pt x="652" y="37"/>
                    <a:pt x="655" y="31"/>
                  </a:cubicBezTo>
                  <a:cubicBezTo>
                    <a:pt x="658" y="22"/>
                    <a:pt x="652" y="6"/>
                    <a:pt x="642" y="3"/>
                  </a:cubicBezTo>
                  <a:cubicBezTo>
                    <a:pt x="636" y="0"/>
                    <a:pt x="624" y="0"/>
                    <a:pt x="612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707;p104">
              <a:extLst>
                <a:ext uri="{FF2B5EF4-FFF2-40B4-BE49-F238E27FC236}">
                  <a16:creationId xmlns:a16="http://schemas.microsoft.com/office/drawing/2014/main" id="{9AA66E6F-4FD2-4825-F2FE-7841BB3D819E}"/>
                </a:ext>
              </a:extLst>
            </p:cNvPr>
            <p:cNvSpPr/>
            <p:nvPr/>
          </p:nvSpPr>
          <p:spPr>
            <a:xfrm>
              <a:off x="7615353" y="3526868"/>
              <a:ext cx="337724" cy="251765"/>
            </a:xfrm>
            <a:custGeom>
              <a:avLst/>
              <a:gdLst/>
              <a:ahLst/>
              <a:cxnLst/>
              <a:rect l="l" t="t" r="r" b="b"/>
              <a:pathLst>
                <a:path w="1489" h="1110" extrusionOk="0">
                  <a:moveTo>
                    <a:pt x="861" y="0"/>
                  </a:moveTo>
                  <a:cubicBezTo>
                    <a:pt x="732" y="0"/>
                    <a:pt x="600" y="35"/>
                    <a:pt x="486" y="99"/>
                  </a:cubicBezTo>
                  <a:cubicBezTo>
                    <a:pt x="421" y="87"/>
                    <a:pt x="350" y="68"/>
                    <a:pt x="288" y="44"/>
                  </a:cubicBezTo>
                  <a:lnTo>
                    <a:pt x="288" y="44"/>
                  </a:lnTo>
                  <a:cubicBezTo>
                    <a:pt x="279" y="90"/>
                    <a:pt x="279" y="142"/>
                    <a:pt x="294" y="189"/>
                  </a:cubicBezTo>
                  <a:cubicBezTo>
                    <a:pt x="297" y="195"/>
                    <a:pt x="297" y="207"/>
                    <a:pt x="297" y="217"/>
                  </a:cubicBezTo>
                  <a:cubicBezTo>
                    <a:pt x="297" y="226"/>
                    <a:pt x="285" y="235"/>
                    <a:pt x="279" y="241"/>
                  </a:cubicBezTo>
                  <a:cubicBezTo>
                    <a:pt x="100" y="405"/>
                    <a:pt x="1" y="732"/>
                    <a:pt x="158" y="945"/>
                  </a:cubicBezTo>
                  <a:cubicBezTo>
                    <a:pt x="257" y="1083"/>
                    <a:pt x="442" y="1110"/>
                    <a:pt x="616" y="1110"/>
                  </a:cubicBezTo>
                  <a:cubicBezTo>
                    <a:pt x="638" y="1110"/>
                    <a:pt x="659" y="1109"/>
                    <a:pt x="680" y="1109"/>
                  </a:cubicBezTo>
                  <a:cubicBezTo>
                    <a:pt x="899" y="1103"/>
                    <a:pt x="1134" y="1072"/>
                    <a:pt x="1291" y="917"/>
                  </a:cubicBezTo>
                  <a:cubicBezTo>
                    <a:pt x="1461" y="751"/>
                    <a:pt x="1489" y="467"/>
                    <a:pt x="1365" y="266"/>
                  </a:cubicBezTo>
                  <a:cubicBezTo>
                    <a:pt x="1253" y="82"/>
                    <a:pt x="1060" y="0"/>
                    <a:pt x="861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708;p104">
              <a:extLst>
                <a:ext uri="{FF2B5EF4-FFF2-40B4-BE49-F238E27FC236}">
                  <a16:creationId xmlns:a16="http://schemas.microsoft.com/office/drawing/2014/main" id="{D9C55795-2824-DB41-2019-19D42D2857E5}"/>
                </a:ext>
              </a:extLst>
            </p:cNvPr>
            <p:cNvSpPr/>
            <p:nvPr/>
          </p:nvSpPr>
          <p:spPr>
            <a:xfrm>
              <a:off x="7637127" y="3530270"/>
              <a:ext cx="315269" cy="250404"/>
            </a:xfrm>
            <a:custGeom>
              <a:avLst/>
              <a:gdLst/>
              <a:ahLst/>
              <a:cxnLst/>
              <a:rect l="l" t="t" r="r" b="b"/>
              <a:pathLst>
                <a:path w="1390" h="1104" extrusionOk="0">
                  <a:moveTo>
                    <a:pt x="875" y="1"/>
                  </a:moveTo>
                  <a:cubicBezTo>
                    <a:pt x="836" y="1"/>
                    <a:pt x="798" y="4"/>
                    <a:pt x="760" y="10"/>
                  </a:cubicBezTo>
                  <a:cubicBezTo>
                    <a:pt x="667" y="26"/>
                    <a:pt x="569" y="69"/>
                    <a:pt x="541" y="158"/>
                  </a:cubicBezTo>
                  <a:cubicBezTo>
                    <a:pt x="538" y="177"/>
                    <a:pt x="532" y="195"/>
                    <a:pt x="522" y="211"/>
                  </a:cubicBezTo>
                  <a:cubicBezTo>
                    <a:pt x="507" y="232"/>
                    <a:pt x="476" y="235"/>
                    <a:pt x="451" y="242"/>
                  </a:cubicBezTo>
                  <a:cubicBezTo>
                    <a:pt x="346" y="273"/>
                    <a:pt x="297" y="421"/>
                    <a:pt x="362" y="504"/>
                  </a:cubicBezTo>
                  <a:cubicBezTo>
                    <a:pt x="350" y="503"/>
                    <a:pt x="337" y="503"/>
                    <a:pt x="325" y="503"/>
                  </a:cubicBezTo>
                  <a:cubicBezTo>
                    <a:pt x="226" y="503"/>
                    <a:pt x="128" y="526"/>
                    <a:pt x="38" y="575"/>
                  </a:cubicBezTo>
                  <a:cubicBezTo>
                    <a:pt x="81" y="581"/>
                    <a:pt x="229" y="569"/>
                    <a:pt x="248" y="624"/>
                  </a:cubicBezTo>
                  <a:cubicBezTo>
                    <a:pt x="251" y="637"/>
                    <a:pt x="251" y="652"/>
                    <a:pt x="248" y="662"/>
                  </a:cubicBezTo>
                  <a:cubicBezTo>
                    <a:pt x="235" y="720"/>
                    <a:pt x="207" y="779"/>
                    <a:pt x="158" y="810"/>
                  </a:cubicBezTo>
                  <a:cubicBezTo>
                    <a:pt x="137" y="823"/>
                    <a:pt x="111" y="830"/>
                    <a:pt x="86" y="830"/>
                  </a:cubicBezTo>
                  <a:cubicBezTo>
                    <a:pt x="52" y="830"/>
                    <a:pt x="20" y="818"/>
                    <a:pt x="1" y="791"/>
                  </a:cubicBezTo>
                  <a:lnTo>
                    <a:pt x="1" y="791"/>
                  </a:lnTo>
                  <a:cubicBezTo>
                    <a:pt x="7" y="909"/>
                    <a:pt x="109" y="1010"/>
                    <a:pt x="223" y="1054"/>
                  </a:cubicBezTo>
                  <a:cubicBezTo>
                    <a:pt x="308" y="1080"/>
                    <a:pt x="396" y="1086"/>
                    <a:pt x="483" y="1086"/>
                  </a:cubicBezTo>
                  <a:cubicBezTo>
                    <a:pt x="517" y="1086"/>
                    <a:pt x="551" y="1085"/>
                    <a:pt x="584" y="1085"/>
                  </a:cubicBezTo>
                  <a:cubicBezTo>
                    <a:pt x="589" y="1084"/>
                    <a:pt x="593" y="1084"/>
                    <a:pt x="598" y="1084"/>
                  </a:cubicBezTo>
                  <a:cubicBezTo>
                    <a:pt x="677" y="1084"/>
                    <a:pt x="762" y="1104"/>
                    <a:pt x="842" y="1104"/>
                  </a:cubicBezTo>
                  <a:cubicBezTo>
                    <a:pt x="862" y="1104"/>
                    <a:pt x="881" y="1103"/>
                    <a:pt x="899" y="1100"/>
                  </a:cubicBezTo>
                  <a:cubicBezTo>
                    <a:pt x="1019" y="1081"/>
                    <a:pt x="1140" y="1010"/>
                    <a:pt x="1220" y="921"/>
                  </a:cubicBezTo>
                  <a:cubicBezTo>
                    <a:pt x="1328" y="810"/>
                    <a:pt x="1390" y="652"/>
                    <a:pt x="1387" y="498"/>
                  </a:cubicBezTo>
                  <a:cubicBezTo>
                    <a:pt x="1381" y="347"/>
                    <a:pt x="1316" y="192"/>
                    <a:pt x="1195" y="100"/>
                  </a:cubicBezTo>
                  <a:cubicBezTo>
                    <a:pt x="1103" y="30"/>
                    <a:pt x="989" y="1"/>
                    <a:pt x="875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709;p104">
              <a:extLst>
                <a:ext uri="{FF2B5EF4-FFF2-40B4-BE49-F238E27FC236}">
                  <a16:creationId xmlns:a16="http://schemas.microsoft.com/office/drawing/2014/main" id="{C904EB95-AB6B-3D1B-D4CE-BABFC1579675}"/>
                </a:ext>
              </a:extLst>
            </p:cNvPr>
            <p:cNvSpPr/>
            <p:nvPr/>
          </p:nvSpPr>
          <p:spPr>
            <a:xfrm>
              <a:off x="7635766" y="3663638"/>
              <a:ext cx="57610" cy="52621"/>
            </a:xfrm>
            <a:custGeom>
              <a:avLst/>
              <a:gdLst/>
              <a:ahLst/>
              <a:cxnLst/>
              <a:rect l="l" t="t" r="r" b="b"/>
              <a:pathLst>
                <a:path w="254" h="232" extrusionOk="0">
                  <a:moveTo>
                    <a:pt x="186" y="0"/>
                  </a:moveTo>
                  <a:cubicBezTo>
                    <a:pt x="175" y="0"/>
                    <a:pt x="170" y="6"/>
                    <a:pt x="170" y="6"/>
                  </a:cubicBezTo>
                  <a:cubicBezTo>
                    <a:pt x="170" y="6"/>
                    <a:pt x="172" y="5"/>
                    <a:pt x="177" y="5"/>
                  </a:cubicBezTo>
                  <a:cubicBezTo>
                    <a:pt x="181" y="5"/>
                    <a:pt x="187" y="6"/>
                    <a:pt x="195" y="9"/>
                  </a:cubicBezTo>
                  <a:cubicBezTo>
                    <a:pt x="207" y="18"/>
                    <a:pt x="223" y="33"/>
                    <a:pt x="223" y="55"/>
                  </a:cubicBezTo>
                  <a:cubicBezTo>
                    <a:pt x="223" y="80"/>
                    <a:pt x="213" y="111"/>
                    <a:pt x="195" y="132"/>
                  </a:cubicBezTo>
                  <a:cubicBezTo>
                    <a:pt x="179" y="160"/>
                    <a:pt x="152" y="182"/>
                    <a:pt x="124" y="191"/>
                  </a:cubicBezTo>
                  <a:cubicBezTo>
                    <a:pt x="119" y="196"/>
                    <a:pt x="112" y="198"/>
                    <a:pt x="104" y="198"/>
                  </a:cubicBezTo>
                  <a:cubicBezTo>
                    <a:pt x="99" y="198"/>
                    <a:pt x="92" y="197"/>
                    <a:pt x="87" y="194"/>
                  </a:cubicBezTo>
                  <a:lnTo>
                    <a:pt x="74" y="191"/>
                  </a:lnTo>
                  <a:lnTo>
                    <a:pt x="68" y="188"/>
                  </a:lnTo>
                  <a:cubicBezTo>
                    <a:pt x="65" y="185"/>
                    <a:pt x="56" y="179"/>
                    <a:pt x="53" y="175"/>
                  </a:cubicBezTo>
                  <a:cubicBezTo>
                    <a:pt x="34" y="157"/>
                    <a:pt x="28" y="126"/>
                    <a:pt x="34" y="101"/>
                  </a:cubicBezTo>
                  <a:cubicBezTo>
                    <a:pt x="37" y="80"/>
                    <a:pt x="44" y="55"/>
                    <a:pt x="53" y="46"/>
                  </a:cubicBezTo>
                  <a:cubicBezTo>
                    <a:pt x="56" y="36"/>
                    <a:pt x="59" y="33"/>
                    <a:pt x="65" y="30"/>
                  </a:cubicBezTo>
                  <a:lnTo>
                    <a:pt x="68" y="24"/>
                  </a:lnTo>
                  <a:lnTo>
                    <a:pt x="68" y="24"/>
                  </a:lnTo>
                  <a:cubicBezTo>
                    <a:pt x="68" y="24"/>
                    <a:pt x="59" y="30"/>
                    <a:pt x="44" y="33"/>
                  </a:cubicBezTo>
                  <a:cubicBezTo>
                    <a:pt x="31" y="43"/>
                    <a:pt x="16" y="64"/>
                    <a:pt x="10" y="89"/>
                  </a:cubicBezTo>
                  <a:cubicBezTo>
                    <a:pt x="7" y="101"/>
                    <a:pt x="0" y="117"/>
                    <a:pt x="0" y="135"/>
                  </a:cubicBezTo>
                  <a:cubicBezTo>
                    <a:pt x="0" y="157"/>
                    <a:pt x="10" y="175"/>
                    <a:pt x="22" y="191"/>
                  </a:cubicBezTo>
                  <a:lnTo>
                    <a:pt x="44" y="212"/>
                  </a:lnTo>
                  <a:cubicBezTo>
                    <a:pt x="53" y="212"/>
                    <a:pt x="53" y="219"/>
                    <a:pt x="59" y="222"/>
                  </a:cubicBezTo>
                  <a:lnTo>
                    <a:pt x="71" y="225"/>
                  </a:lnTo>
                  <a:cubicBezTo>
                    <a:pt x="82" y="229"/>
                    <a:pt x="94" y="232"/>
                    <a:pt x="105" y="232"/>
                  </a:cubicBezTo>
                  <a:cubicBezTo>
                    <a:pt x="116" y="232"/>
                    <a:pt x="127" y="229"/>
                    <a:pt x="136" y="225"/>
                  </a:cubicBezTo>
                  <a:cubicBezTo>
                    <a:pt x="179" y="209"/>
                    <a:pt x="207" y="179"/>
                    <a:pt x="226" y="148"/>
                  </a:cubicBezTo>
                  <a:cubicBezTo>
                    <a:pt x="244" y="117"/>
                    <a:pt x="254" y="83"/>
                    <a:pt x="244" y="52"/>
                  </a:cubicBezTo>
                  <a:cubicBezTo>
                    <a:pt x="241" y="36"/>
                    <a:pt x="232" y="21"/>
                    <a:pt x="226" y="12"/>
                  </a:cubicBezTo>
                  <a:cubicBezTo>
                    <a:pt x="216" y="6"/>
                    <a:pt x="207" y="3"/>
                    <a:pt x="198" y="3"/>
                  </a:cubicBezTo>
                  <a:cubicBezTo>
                    <a:pt x="193" y="1"/>
                    <a:pt x="189" y="0"/>
                    <a:pt x="186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10;p104">
              <a:extLst>
                <a:ext uri="{FF2B5EF4-FFF2-40B4-BE49-F238E27FC236}">
                  <a16:creationId xmlns:a16="http://schemas.microsoft.com/office/drawing/2014/main" id="{B55A5733-B110-ACD7-C441-372E4685D54C}"/>
                </a:ext>
              </a:extLst>
            </p:cNvPr>
            <p:cNvSpPr/>
            <p:nvPr/>
          </p:nvSpPr>
          <p:spPr>
            <a:xfrm>
              <a:off x="7657540" y="3552725"/>
              <a:ext cx="60332" cy="54889"/>
            </a:xfrm>
            <a:custGeom>
              <a:avLst/>
              <a:gdLst/>
              <a:ahLst/>
              <a:cxnLst/>
              <a:rect l="l" t="t" r="r" b="b"/>
              <a:pathLst>
                <a:path w="266" h="242" extrusionOk="0">
                  <a:moveTo>
                    <a:pt x="266" y="1"/>
                  </a:moveTo>
                  <a:cubicBezTo>
                    <a:pt x="266" y="1"/>
                    <a:pt x="241" y="1"/>
                    <a:pt x="210" y="16"/>
                  </a:cubicBezTo>
                  <a:cubicBezTo>
                    <a:pt x="191" y="25"/>
                    <a:pt x="176" y="32"/>
                    <a:pt x="158" y="44"/>
                  </a:cubicBezTo>
                  <a:cubicBezTo>
                    <a:pt x="139" y="56"/>
                    <a:pt x="124" y="72"/>
                    <a:pt x="102" y="87"/>
                  </a:cubicBezTo>
                  <a:cubicBezTo>
                    <a:pt x="87" y="103"/>
                    <a:pt x="68" y="121"/>
                    <a:pt x="56" y="136"/>
                  </a:cubicBezTo>
                  <a:cubicBezTo>
                    <a:pt x="40" y="155"/>
                    <a:pt x="31" y="170"/>
                    <a:pt x="22" y="186"/>
                  </a:cubicBezTo>
                  <a:cubicBezTo>
                    <a:pt x="6" y="217"/>
                    <a:pt x="0" y="241"/>
                    <a:pt x="0" y="241"/>
                  </a:cubicBezTo>
                  <a:cubicBezTo>
                    <a:pt x="0" y="241"/>
                    <a:pt x="19" y="226"/>
                    <a:pt x="40" y="198"/>
                  </a:cubicBezTo>
                  <a:cubicBezTo>
                    <a:pt x="65" y="174"/>
                    <a:pt x="99" y="149"/>
                    <a:pt x="130" y="118"/>
                  </a:cubicBezTo>
                  <a:cubicBezTo>
                    <a:pt x="164" y="90"/>
                    <a:pt x="195" y="62"/>
                    <a:pt x="222" y="41"/>
                  </a:cubicBezTo>
                  <a:cubicBezTo>
                    <a:pt x="244" y="16"/>
                    <a:pt x="266" y="1"/>
                    <a:pt x="266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11;p104">
              <a:extLst>
                <a:ext uri="{FF2B5EF4-FFF2-40B4-BE49-F238E27FC236}">
                  <a16:creationId xmlns:a16="http://schemas.microsoft.com/office/drawing/2014/main" id="{E10E109E-24D0-AE57-2E65-F7F48F245D5D}"/>
                </a:ext>
              </a:extLst>
            </p:cNvPr>
            <p:cNvSpPr/>
            <p:nvPr/>
          </p:nvSpPr>
          <p:spPr>
            <a:xfrm>
              <a:off x="7677046" y="3581531"/>
              <a:ext cx="33795" cy="27445"/>
            </a:xfrm>
            <a:custGeom>
              <a:avLst/>
              <a:gdLst/>
              <a:ahLst/>
              <a:cxnLst/>
              <a:rect l="l" t="t" r="r" b="b"/>
              <a:pathLst>
                <a:path w="149" h="121" extrusionOk="0">
                  <a:moveTo>
                    <a:pt x="149" y="0"/>
                  </a:moveTo>
                  <a:cubicBezTo>
                    <a:pt x="149" y="0"/>
                    <a:pt x="136" y="9"/>
                    <a:pt x="121" y="22"/>
                  </a:cubicBezTo>
                  <a:cubicBezTo>
                    <a:pt x="105" y="31"/>
                    <a:pt x="87" y="43"/>
                    <a:pt x="72" y="59"/>
                  </a:cubicBezTo>
                  <a:cubicBezTo>
                    <a:pt x="56" y="71"/>
                    <a:pt x="38" y="87"/>
                    <a:pt x="25" y="99"/>
                  </a:cubicBezTo>
                  <a:cubicBezTo>
                    <a:pt x="10" y="108"/>
                    <a:pt x="1" y="121"/>
                    <a:pt x="1" y="121"/>
                  </a:cubicBezTo>
                  <a:cubicBezTo>
                    <a:pt x="1" y="121"/>
                    <a:pt x="16" y="121"/>
                    <a:pt x="38" y="118"/>
                  </a:cubicBezTo>
                  <a:cubicBezTo>
                    <a:pt x="56" y="114"/>
                    <a:pt x="78" y="102"/>
                    <a:pt x="99" y="87"/>
                  </a:cubicBezTo>
                  <a:cubicBezTo>
                    <a:pt x="118" y="71"/>
                    <a:pt x="133" y="53"/>
                    <a:pt x="139" y="31"/>
                  </a:cubicBezTo>
                  <a:cubicBezTo>
                    <a:pt x="149" y="16"/>
                    <a:pt x="149" y="0"/>
                    <a:pt x="149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12;p104">
              <a:extLst>
                <a:ext uri="{FF2B5EF4-FFF2-40B4-BE49-F238E27FC236}">
                  <a16:creationId xmlns:a16="http://schemas.microsoft.com/office/drawing/2014/main" id="{A42B1D19-23CD-1D36-CA11-3CCC517A42F2}"/>
                </a:ext>
              </a:extLst>
            </p:cNvPr>
            <p:cNvSpPr/>
            <p:nvPr/>
          </p:nvSpPr>
          <p:spPr>
            <a:xfrm>
              <a:off x="7420747" y="3628028"/>
              <a:ext cx="809721" cy="336593"/>
            </a:xfrm>
            <a:custGeom>
              <a:avLst/>
              <a:gdLst/>
              <a:ahLst/>
              <a:cxnLst/>
              <a:rect l="l" t="t" r="r" b="b"/>
              <a:pathLst>
                <a:path w="3570" h="1484" extrusionOk="0">
                  <a:moveTo>
                    <a:pt x="2554" y="1"/>
                  </a:moveTo>
                  <a:cubicBezTo>
                    <a:pt x="2480" y="1"/>
                    <a:pt x="2406" y="5"/>
                    <a:pt x="2332" y="11"/>
                  </a:cubicBezTo>
                  <a:cubicBezTo>
                    <a:pt x="2356" y="48"/>
                    <a:pt x="2344" y="98"/>
                    <a:pt x="2319" y="129"/>
                  </a:cubicBezTo>
                  <a:cubicBezTo>
                    <a:pt x="2298" y="163"/>
                    <a:pt x="2264" y="187"/>
                    <a:pt x="2233" y="212"/>
                  </a:cubicBezTo>
                  <a:cubicBezTo>
                    <a:pt x="2162" y="274"/>
                    <a:pt x="2103" y="351"/>
                    <a:pt x="2069" y="437"/>
                  </a:cubicBezTo>
                  <a:cubicBezTo>
                    <a:pt x="2054" y="471"/>
                    <a:pt x="2041" y="505"/>
                    <a:pt x="2010" y="527"/>
                  </a:cubicBezTo>
                  <a:cubicBezTo>
                    <a:pt x="1992" y="536"/>
                    <a:pt x="1970" y="542"/>
                    <a:pt x="1946" y="545"/>
                  </a:cubicBezTo>
                  <a:cubicBezTo>
                    <a:pt x="1563" y="595"/>
                    <a:pt x="1100" y="511"/>
                    <a:pt x="769" y="743"/>
                  </a:cubicBezTo>
                  <a:cubicBezTo>
                    <a:pt x="757" y="749"/>
                    <a:pt x="751" y="758"/>
                    <a:pt x="738" y="758"/>
                  </a:cubicBezTo>
                  <a:cubicBezTo>
                    <a:pt x="736" y="759"/>
                    <a:pt x="734" y="759"/>
                    <a:pt x="732" y="759"/>
                  </a:cubicBezTo>
                  <a:cubicBezTo>
                    <a:pt x="719" y="759"/>
                    <a:pt x="705" y="751"/>
                    <a:pt x="692" y="746"/>
                  </a:cubicBezTo>
                  <a:cubicBezTo>
                    <a:pt x="620" y="717"/>
                    <a:pt x="543" y="703"/>
                    <a:pt x="465" y="703"/>
                  </a:cubicBezTo>
                  <a:cubicBezTo>
                    <a:pt x="293" y="703"/>
                    <a:pt x="120" y="772"/>
                    <a:pt x="1" y="897"/>
                  </a:cubicBezTo>
                  <a:cubicBezTo>
                    <a:pt x="59" y="1160"/>
                    <a:pt x="263" y="1385"/>
                    <a:pt x="525" y="1456"/>
                  </a:cubicBezTo>
                  <a:cubicBezTo>
                    <a:pt x="607" y="1476"/>
                    <a:pt x="693" y="1483"/>
                    <a:pt x="779" y="1483"/>
                  </a:cubicBezTo>
                  <a:cubicBezTo>
                    <a:pt x="839" y="1483"/>
                    <a:pt x="899" y="1480"/>
                    <a:pt x="958" y="1475"/>
                  </a:cubicBezTo>
                  <a:cubicBezTo>
                    <a:pt x="1405" y="1444"/>
                    <a:pt x="1847" y="1367"/>
                    <a:pt x="2285" y="1293"/>
                  </a:cubicBezTo>
                  <a:cubicBezTo>
                    <a:pt x="2588" y="1246"/>
                    <a:pt x="2897" y="1194"/>
                    <a:pt x="3174" y="1058"/>
                  </a:cubicBezTo>
                  <a:cubicBezTo>
                    <a:pt x="3276" y="1009"/>
                    <a:pt x="3409" y="934"/>
                    <a:pt x="3486" y="845"/>
                  </a:cubicBezTo>
                  <a:cubicBezTo>
                    <a:pt x="3570" y="749"/>
                    <a:pt x="3566" y="567"/>
                    <a:pt x="3536" y="453"/>
                  </a:cubicBezTo>
                  <a:cubicBezTo>
                    <a:pt x="3523" y="410"/>
                    <a:pt x="3505" y="363"/>
                    <a:pt x="3462" y="345"/>
                  </a:cubicBezTo>
                  <a:cubicBezTo>
                    <a:pt x="3446" y="342"/>
                    <a:pt x="3437" y="336"/>
                    <a:pt x="3421" y="332"/>
                  </a:cubicBezTo>
                  <a:cubicBezTo>
                    <a:pt x="3397" y="326"/>
                    <a:pt x="3378" y="311"/>
                    <a:pt x="3353" y="298"/>
                  </a:cubicBezTo>
                  <a:cubicBezTo>
                    <a:pt x="3227" y="206"/>
                    <a:pt x="3106" y="110"/>
                    <a:pt x="2958" y="58"/>
                  </a:cubicBezTo>
                  <a:cubicBezTo>
                    <a:pt x="2827" y="15"/>
                    <a:pt x="2691" y="1"/>
                    <a:pt x="25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713;p104">
              <a:extLst>
                <a:ext uri="{FF2B5EF4-FFF2-40B4-BE49-F238E27FC236}">
                  <a16:creationId xmlns:a16="http://schemas.microsoft.com/office/drawing/2014/main" id="{DBD15B4A-6C5D-0197-9871-175E09776084}"/>
                </a:ext>
              </a:extLst>
            </p:cNvPr>
            <p:cNvSpPr/>
            <p:nvPr/>
          </p:nvSpPr>
          <p:spPr>
            <a:xfrm>
              <a:off x="7438892" y="3738941"/>
              <a:ext cx="778874" cy="175328"/>
            </a:xfrm>
            <a:custGeom>
              <a:avLst/>
              <a:gdLst/>
              <a:ahLst/>
              <a:cxnLst/>
              <a:rect l="l" t="t" r="r" b="b"/>
              <a:pathLst>
                <a:path w="3434" h="773" extrusionOk="0">
                  <a:moveTo>
                    <a:pt x="3434" y="1"/>
                  </a:moveTo>
                  <a:cubicBezTo>
                    <a:pt x="3434" y="1"/>
                    <a:pt x="3424" y="14"/>
                    <a:pt x="3406" y="32"/>
                  </a:cubicBezTo>
                  <a:cubicBezTo>
                    <a:pt x="3388" y="53"/>
                    <a:pt x="3360" y="78"/>
                    <a:pt x="3320" y="109"/>
                  </a:cubicBezTo>
                  <a:cubicBezTo>
                    <a:pt x="3283" y="140"/>
                    <a:pt x="3233" y="177"/>
                    <a:pt x="3172" y="208"/>
                  </a:cubicBezTo>
                  <a:cubicBezTo>
                    <a:pt x="3110" y="239"/>
                    <a:pt x="3036" y="269"/>
                    <a:pt x="2959" y="300"/>
                  </a:cubicBezTo>
                  <a:cubicBezTo>
                    <a:pt x="2881" y="325"/>
                    <a:pt x="2792" y="356"/>
                    <a:pt x="2699" y="387"/>
                  </a:cubicBezTo>
                  <a:cubicBezTo>
                    <a:pt x="2607" y="418"/>
                    <a:pt x="2511" y="445"/>
                    <a:pt x="2406" y="473"/>
                  </a:cubicBezTo>
                  <a:cubicBezTo>
                    <a:pt x="2307" y="501"/>
                    <a:pt x="2199" y="526"/>
                    <a:pt x="2091" y="550"/>
                  </a:cubicBezTo>
                  <a:cubicBezTo>
                    <a:pt x="1983" y="572"/>
                    <a:pt x="1869" y="597"/>
                    <a:pt x="1758" y="615"/>
                  </a:cubicBezTo>
                  <a:cubicBezTo>
                    <a:pt x="1649" y="634"/>
                    <a:pt x="1538" y="655"/>
                    <a:pt x="1427" y="674"/>
                  </a:cubicBezTo>
                  <a:cubicBezTo>
                    <a:pt x="1313" y="692"/>
                    <a:pt x="1205" y="708"/>
                    <a:pt x="1103" y="717"/>
                  </a:cubicBezTo>
                  <a:cubicBezTo>
                    <a:pt x="1020" y="722"/>
                    <a:pt x="941" y="728"/>
                    <a:pt x="865" y="728"/>
                  </a:cubicBezTo>
                  <a:cubicBezTo>
                    <a:pt x="842" y="728"/>
                    <a:pt x="820" y="728"/>
                    <a:pt x="797" y="726"/>
                  </a:cubicBezTo>
                  <a:cubicBezTo>
                    <a:pt x="702" y="723"/>
                    <a:pt x="612" y="717"/>
                    <a:pt x="526" y="702"/>
                  </a:cubicBezTo>
                  <a:cubicBezTo>
                    <a:pt x="362" y="671"/>
                    <a:pt x="226" y="625"/>
                    <a:pt x="137" y="581"/>
                  </a:cubicBezTo>
                  <a:cubicBezTo>
                    <a:pt x="93" y="557"/>
                    <a:pt x="59" y="538"/>
                    <a:pt x="38" y="526"/>
                  </a:cubicBezTo>
                  <a:cubicBezTo>
                    <a:pt x="14" y="517"/>
                    <a:pt x="1" y="507"/>
                    <a:pt x="1" y="507"/>
                  </a:cubicBezTo>
                  <a:lnTo>
                    <a:pt x="1" y="507"/>
                  </a:lnTo>
                  <a:cubicBezTo>
                    <a:pt x="1" y="507"/>
                    <a:pt x="13" y="517"/>
                    <a:pt x="32" y="526"/>
                  </a:cubicBezTo>
                  <a:cubicBezTo>
                    <a:pt x="50" y="541"/>
                    <a:pt x="87" y="566"/>
                    <a:pt x="127" y="587"/>
                  </a:cubicBezTo>
                  <a:cubicBezTo>
                    <a:pt x="217" y="634"/>
                    <a:pt x="350" y="696"/>
                    <a:pt x="519" y="733"/>
                  </a:cubicBezTo>
                  <a:cubicBezTo>
                    <a:pt x="644" y="758"/>
                    <a:pt x="786" y="773"/>
                    <a:pt x="938" y="773"/>
                  </a:cubicBezTo>
                  <a:cubicBezTo>
                    <a:pt x="993" y="773"/>
                    <a:pt x="1049" y="771"/>
                    <a:pt x="1106" y="767"/>
                  </a:cubicBezTo>
                  <a:cubicBezTo>
                    <a:pt x="1214" y="757"/>
                    <a:pt x="1322" y="748"/>
                    <a:pt x="1433" y="726"/>
                  </a:cubicBezTo>
                  <a:lnTo>
                    <a:pt x="1770" y="671"/>
                  </a:lnTo>
                  <a:cubicBezTo>
                    <a:pt x="1881" y="646"/>
                    <a:pt x="1992" y="625"/>
                    <a:pt x="2100" y="600"/>
                  </a:cubicBezTo>
                  <a:cubicBezTo>
                    <a:pt x="2214" y="578"/>
                    <a:pt x="2316" y="550"/>
                    <a:pt x="2421" y="520"/>
                  </a:cubicBezTo>
                  <a:cubicBezTo>
                    <a:pt x="2625" y="461"/>
                    <a:pt x="2813" y="393"/>
                    <a:pt x="2974" y="325"/>
                  </a:cubicBezTo>
                  <a:cubicBezTo>
                    <a:pt x="3051" y="291"/>
                    <a:pt x="3119" y="257"/>
                    <a:pt x="3181" y="223"/>
                  </a:cubicBezTo>
                  <a:cubicBezTo>
                    <a:pt x="3239" y="186"/>
                    <a:pt x="3289" y="152"/>
                    <a:pt x="3329" y="118"/>
                  </a:cubicBezTo>
                  <a:cubicBezTo>
                    <a:pt x="3366" y="84"/>
                    <a:pt x="3394" y="53"/>
                    <a:pt x="3409" y="32"/>
                  </a:cubicBezTo>
                  <a:cubicBezTo>
                    <a:pt x="3424" y="14"/>
                    <a:pt x="3434" y="1"/>
                    <a:pt x="3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714;p104">
              <a:extLst>
                <a:ext uri="{FF2B5EF4-FFF2-40B4-BE49-F238E27FC236}">
                  <a16:creationId xmlns:a16="http://schemas.microsoft.com/office/drawing/2014/main" id="{BBD41C6E-F437-2D89-63F2-1D683DE60905}"/>
                </a:ext>
              </a:extLst>
            </p:cNvPr>
            <p:cNvSpPr/>
            <p:nvPr/>
          </p:nvSpPr>
          <p:spPr>
            <a:xfrm>
              <a:off x="7787731" y="3734178"/>
              <a:ext cx="232710" cy="24723"/>
            </a:xfrm>
            <a:custGeom>
              <a:avLst/>
              <a:gdLst/>
              <a:ahLst/>
              <a:cxnLst/>
              <a:rect l="l" t="t" r="r" b="b"/>
              <a:pathLst>
                <a:path w="1026" h="109" extrusionOk="0">
                  <a:moveTo>
                    <a:pt x="3" y="96"/>
                  </a:moveTo>
                  <a:cubicBezTo>
                    <a:pt x="1" y="96"/>
                    <a:pt x="0" y="96"/>
                    <a:pt x="0" y="96"/>
                  </a:cubicBezTo>
                  <a:cubicBezTo>
                    <a:pt x="0" y="96"/>
                    <a:pt x="1" y="97"/>
                    <a:pt x="2" y="97"/>
                  </a:cubicBezTo>
                  <a:cubicBezTo>
                    <a:pt x="2" y="97"/>
                    <a:pt x="3" y="97"/>
                    <a:pt x="3" y="96"/>
                  </a:cubicBezTo>
                  <a:close/>
                  <a:moveTo>
                    <a:pt x="1025" y="0"/>
                  </a:moveTo>
                  <a:cubicBezTo>
                    <a:pt x="1025" y="0"/>
                    <a:pt x="1010" y="10"/>
                    <a:pt x="982" y="19"/>
                  </a:cubicBezTo>
                  <a:cubicBezTo>
                    <a:pt x="957" y="31"/>
                    <a:pt x="917" y="34"/>
                    <a:pt x="871" y="37"/>
                  </a:cubicBezTo>
                  <a:lnTo>
                    <a:pt x="612" y="37"/>
                  </a:lnTo>
                  <a:cubicBezTo>
                    <a:pt x="581" y="37"/>
                    <a:pt x="547" y="40"/>
                    <a:pt x="516" y="40"/>
                  </a:cubicBezTo>
                  <a:cubicBezTo>
                    <a:pt x="485" y="40"/>
                    <a:pt x="451" y="47"/>
                    <a:pt x="420" y="47"/>
                  </a:cubicBezTo>
                  <a:cubicBezTo>
                    <a:pt x="405" y="47"/>
                    <a:pt x="389" y="50"/>
                    <a:pt x="374" y="50"/>
                  </a:cubicBezTo>
                  <a:cubicBezTo>
                    <a:pt x="358" y="50"/>
                    <a:pt x="343" y="53"/>
                    <a:pt x="328" y="53"/>
                  </a:cubicBezTo>
                  <a:cubicBezTo>
                    <a:pt x="266" y="59"/>
                    <a:pt x="207" y="68"/>
                    <a:pt x="161" y="77"/>
                  </a:cubicBezTo>
                  <a:cubicBezTo>
                    <a:pt x="115" y="84"/>
                    <a:pt x="71" y="87"/>
                    <a:pt x="47" y="93"/>
                  </a:cubicBezTo>
                  <a:cubicBezTo>
                    <a:pt x="32" y="94"/>
                    <a:pt x="21" y="95"/>
                    <a:pt x="14" y="96"/>
                  </a:cubicBezTo>
                  <a:lnTo>
                    <a:pt x="14" y="96"/>
                  </a:lnTo>
                  <a:cubicBezTo>
                    <a:pt x="9" y="95"/>
                    <a:pt x="6" y="94"/>
                    <a:pt x="3" y="93"/>
                  </a:cubicBezTo>
                  <a:cubicBezTo>
                    <a:pt x="3" y="94"/>
                    <a:pt x="3" y="95"/>
                    <a:pt x="3" y="96"/>
                  </a:cubicBezTo>
                  <a:lnTo>
                    <a:pt x="3" y="96"/>
                  </a:lnTo>
                  <a:cubicBezTo>
                    <a:pt x="5" y="96"/>
                    <a:pt x="9" y="96"/>
                    <a:pt x="14" y="96"/>
                  </a:cubicBezTo>
                  <a:lnTo>
                    <a:pt x="14" y="96"/>
                  </a:lnTo>
                  <a:cubicBezTo>
                    <a:pt x="20" y="96"/>
                    <a:pt x="28" y="97"/>
                    <a:pt x="37" y="99"/>
                  </a:cubicBezTo>
                  <a:cubicBezTo>
                    <a:pt x="65" y="105"/>
                    <a:pt x="108" y="108"/>
                    <a:pt x="158" y="108"/>
                  </a:cubicBezTo>
                  <a:cubicBezTo>
                    <a:pt x="207" y="108"/>
                    <a:pt x="263" y="105"/>
                    <a:pt x="325" y="105"/>
                  </a:cubicBezTo>
                  <a:lnTo>
                    <a:pt x="420" y="105"/>
                  </a:lnTo>
                  <a:cubicBezTo>
                    <a:pt x="451" y="105"/>
                    <a:pt x="485" y="99"/>
                    <a:pt x="516" y="99"/>
                  </a:cubicBezTo>
                  <a:cubicBezTo>
                    <a:pt x="547" y="99"/>
                    <a:pt x="581" y="96"/>
                    <a:pt x="612" y="96"/>
                  </a:cubicBezTo>
                  <a:cubicBezTo>
                    <a:pt x="643" y="93"/>
                    <a:pt x="673" y="93"/>
                    <a:pt x="704" y="87"/>
                  </a:cubicBezTo>
                  <a:cubicBezTo>
                    <a:pt x="735" y="87"/>
                    <a:pt x="766" y="84"/>
                    <a:pt x="794" y="81"/>
                  </a:cubicBezTo>
                  <a:cubicBezTo>
                    <a:pt x="822" y="81"/>
                    <a:pt x="852" y="74"/>
                    <a:pt x="877" y="68"/>
                  </a:cubicBezTo>
                  <a:cubicBezTo>
                    <a:pt x="927" y="56"/>
                    <a:pt x="967" y="40"/>
                    <a:pt x="991" y="25"/>
                  </a:cubicBezTo>
                  <a:cubicBezTo>
                    <a:pt x="1004" y="19"/>
                    <a:pt x="1013" y="10"/>
                    <a:pt x="1019" y="6"/>
                  </a:cubicBezTo>
                  <a:lnTo>
                    <a:pt x="1025" y="0"/>
                  </a:ln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15;p104">
              <a:extLst>
                <a:ext uri="{FF2B5EF4-FFF2-40B4-BE49-F238E27FC236}">
                  <a16:creationId xmlns:a16="http://schemas.microsoft.com/office/drawing/2014/main" id="{1C5B7664-BF25-1C56-D15B-66E9643284E0}"/>
                </a:ext>
              </a:extLst>
            </p:cNvPr>
            <p:cNvSpPr/>
            <p:nvPr/>
          </p:nvSpPr>
          <p:spPr>
            <a:xfrm>
              <a:off x="7914520" y="3638235"/>
              <a:ext cx="158315" cy="49899"/>
            </a:xfrm>
            <a:custGeom>
              <a:avLst/>
              <a:gdLst/>
              <a:ahLst/>
              <a:cxnLst/>
              <a:rect l="l" t="t" r="r" b="b"/>
              <a:pathLst>
                <a:path w="698" h="220" extrusionOk="0">
                  <a:moveTo>
                    <a:pt x="398" y="0"/>
                  </a:moveTo>
                  <a:cubicBezTo>
                    <a:pt x="374" y="0"/>
                    <a:pt x="349" y="6"/>
                    <a:pt x="324" y="10"/>
                  </a:cubicBezTo>
                  <a:cubicBezTo>
                    <a:pt x="297" y="13"/>
                    <a:pt x="275" y="16"/>
                    <a:pt x="250" y="25"/>
                  </a:cubicBezTo>
                  <a:cubicBezTo>
                    <a:pt x="226" y="34"/>
                    <a:pt x="204" y="40"/>
                    <a:pt x="182" y="53"/>
                  </a:cubicBezTo>
                  <a:cubicBezTo>
                    <a:pt x="170" y="56"/>
                    <a:pt x="158" y="62"/>
                    <a:pt x="151" y="68"/>
                  </a:cubicBezTo>
                  <a:cubicBezTo>
                    <a:pt x="142" y="74"/>
                    <a:pt x="133" y="77"/>
                    <a:pt x="124" y="87"/>
                  </a:cubicBezTo>
                  <a:lnTo>
                    <a:pt x="80" y="130"/>
                  </a:lnTo>
                  <a:cubicBezTo>
                    <a:pt x="56" y="158"/>
                    <a:pt x="40" y="179"/>
                    <a:pt x="25" y="195"/>
                  </a:cubicBezTo>
                  <a:lnTo>
                    <a:pt x="0" y="220"/>
                  </a:lnTo>
                  <a:cubicBezTo>
                    <a:pt x="0" y="220"/>
                    <a:pt x="12" y="213"/>
                    <a:pt x="31" y="201"/>
                  </a:cubicBezTo>
                  <a:cubicBezTo>
                    <a:pt x="50" y="195"/>
                    <a:pt x="77" y="176"/>
                    <a:pt x="105" y="155"/>
                  </a:cubicBezTo>
                  <a:cubicBezTo>
                    <a:pt x="121" y="148"/>
                    <a:pt x="136" y="136"/>
                    <a:pt x="151" y="130"/>
                  </a:cubicBezTo>
                  <a:cubicBezTo>
                    <a:pt x="164" y="124"/>
                    <a:pt x="170" y="121"/>
                    <a:pt x="179" y="118"/>
                  </a:cubicBezTo>
                  <a:cubicBezTo>
                    <a:pt x="188" y="115"/>
                    <a:pt x="198" y="108"/>
                    <a:pt x="210" y="105"/>
                  </a:cubicBezTo>
                  <a:cubicBezTo>
                    <a:pt x="229" y="99"/>
                    <a:pt x="247" y="93"/>
                    <a:pt x="272" y="87"/>
                  </a:cubicBezTo>
                  <a:cubicBezTo>
                    <a:pt x="293" y="77"/>
                    <a:pt x="312" y="74"/>
                    <a:pt x="337" y="71"/>
                  </a:cubicBezTo>
                  <a:cubicBezTo>
                    <a:pt x="355" y="68"/>
                    <a:pt x="380" y="62"/>
                    <a:pt x="402" y="62"/>
                  </a:cubicBezTo>
                  <a:cubicBezTo>
                    <a:pt x="426" y="62"/>
                    <a:pt x="445" y="59"/>
                    <a:pt x="466" y="59"/>
                  </a:cubicBezTo>
                  <a:lnTo>
                    <a:pt x="528" y="59"/>
                  </a:lnTo>
                  <a:cubicBezTo>
                    <a:pt x="550" y="59"/>
                    <a:pt x="568" y="59"/>
                    <a:pt x="584" y="62"/>
                  </a:cubicBezTo>
                  <a:cubicBezTo>
                    <a:pt x="618" y="68"/>
                    <a:pt x="649" y="74"/>
                    <a:pt x="667" y="77"/>
                  </a:cubicBezTo>
                  <a:cubicBezTo>
                    <a:pt x="689" y="84"/>
                    <a:pt x="698" y="87"/>
                    <a:pt x="698" y="87"/>
                  </a:cubicBezTo>
                  <a:cubicBezTo>
                    <a:pt x="698" y="87"/>
                    <a:pt x="692" y="77"/>
                    <a:pt x="673" y="68"/>
                  </a:cubicBezTo>
                  <a:cubicBezTo>
                    <a:pt x="652" y="56"/>
                    <a:pt x="627" y="40"/>
                    <a:pt x="590" y="28"/>
                  </a:cubicBezTo>
                  <a:cubicBezTo>
                    <a:pt x="571" y="22"/>
                    <a:pt x="553" y="16"/>
                    <a:pt x="534" y="13"/>
                  </a:cubicBezTo>
                  <a:cubicBezTo>
                    <a:pt x="513" y="6"/>
                    <a:pt x="491" y="0"/>
                    <a:pt x="466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16;p104">
              <a:extLst>
                <a:ext uri="{FF2B5EF4-FFF2-40B4-BE49-F238E27FC236}">
                  <a16:creationId xmlns:a16="http://schemas.microsoft.com/office/drawing/2014/main" id="{BD5E9F86-1E30-905F-F389-512081B7B3EA}"/>
                </a:ext>
              </a:extLst>
            </p:cNvPr>
            <p:cNvSpPr/>
            <p:nvPr/>
          </p:nvSpPr>
          <p:spPr>
            <a:xfrm>
              <a:off x="7550938" y="3791562"/>
              <a:ext cx="123613" cy="57611"/>
            </a:xfrm>
            <a:custGeom>
              <a:avLst/>
              <a:gdLst/>
              <a:ahLst/>
              <a:cxnLst/>
              <a:rect l="l" t="t" r="r" b="b"/>
              <a:pathLst>
                <a:path w="545" h="254" extrusionOk="0">
                  <a:moveTo>
                    <a:pt x="1" y="0"/>
                  </a:moveTo>
                  <a:cubicBezTo>
                    <a:pt x="1" y="0"/>
                    <a:pt x="13" y="7"/>
                    <a:pt x="32" y="10"/>
                  </a:cubicBezTo>
                  <a:cubicBezTo>
                    <a:pt x="47" y="16"/>
                    <a:pt x="69" y="28"/>
                    <a:pt x="93" y="41"/>
                  </a:cubicBezTo>
                  <a:cubicBezTo>
                    <a:pt x="121" y="53"/>
                    <a:pt x="149" y="68"/>
                    <a:pt x="180" y="84"/>
                  </a:cubicBezTo>
                  <a:cubicBezTo>
                    <a:pt x="208" y="99"/>
                    <a:pt x="242" y="115"/>
                    <a:pt x="272" y="133"/>
                  </a:cubicBezTo>
                  <a:cubicBezTo>
                    <a:pt x="303" y="152"/>
                    <a:pt x="334" y="170"/>
                    <a:pt x="365" y="186"/>
                  </a:cubicBezTo>
                  <a:cubicBezTo>
                    <a:pt x="396" y="201"/>
                    <a:pt x="421" y="223"/>
                    <a:pt x="448" y="232"/>
                  </a:cubicBezTo>
                  <a:cubicBezTo>
                    <a:pt x="476" y="244"/>
                    <a:pt x="504" y="254"/>
                    <a:pt x="519" y="254"/>
                  </a:cubicBezTo>
                  <a:lnTo>
                    <a:pt x="544" y="254"/>
                  </a:lnTo>
                  <a:lnTo>
                    <a:pt x="523" y="241"/>
                  </a:lnTo>
                  <a:cubicBezTo>
                    <a:pt x="507" y="232"/>
                    <a:pt x="489" y="217"/>
                    <a:pt x="467" y="201"/>
                  </a:cubicBezTo>
                  <a:cubicBezTo>
                    <a:pt x="445" y="186"/>
                    <a:pt x="421" y="164"/>
                    <a:pt x="396" y="139"/>
                  </a:cubicBezTo>
                  <a:cubicBezTo>
                    <a:pt x="381" y="133"/>
                    <a:pt x="365" y="121"/>
                    <a:pt x="350" y="108"/>
                  </a:cubicBezTo>
                  <a:cubicBezTo>
                    <a:pt x="334" y="99"/>
                    <a:pt x="313" y="87"/>
                    <a:pt x="300" y="78"/>
                  </a:cubicBezTo>
                  <a:cubicBezTo>
                    <a:pt x="263" y="59"/>
                    <a:pt x="229" y="44"/>
                    <a:pt x="195" y="31"/>
                  </a:cubicBezTo>
                  <a:cubicBezTo>
                    <a:pt x="161" y="22"/>
                    <a:pt x="124" y="13"/>
                    <a:pt x="100" y="10"/>
                  </a:cubicBezTo>
                  <a:cubicBezTo>
                    <a:pt x="72" y="7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17;p104">
              <a:extLst>
                <a:ext uri="{FF2B5EF4-FFF2-40B4-BE49-F238E27FC236}">
                  <a16:creationId xmlns:a16="http://schemas.microsoft.com/office/drawing/2014/main" id="{4465D45D-0E12-07A7-753B-36102B57B67C}"/>
                </a:ext>
              </a:extLst>
            </p:cNvPr>
            <p:cNvSpPr/>
            <p:nvPr/>
          </p:nvSpPr>
          <p:spPr>
            <a:xfrm>
              <a:off x="7630776" y="3759354"/>
              <a:ext cx="229988" cy="66003"/>
            </a:xfrm>
            <a:custGeom>
              <a:avLst/>
              <a:gdLst/>
              <a:ahLst/>
              <a:cxnLst/>
              <a:rect l="l" t="t" r="r" b="b"/>
              <a:pathLst>
                <a:path w="1014" h="291" extrusionOk="0">
                  <a:moveTo>
                    <a:pt x="272" y="1"/>
                  </a:moveTo>
                  <a:cubicBezTo>
                    <a:pt x="228" y="1"/>
                    <a:pt x="189" y="5"/>
                    <a:pt x="155" y="16"/>
                  </a:cubicBezTo>
                  <a:cubicBezTo>
                    <a:pt x="106" y="28"/>
                    <a:pt x="66" y="50"/>
                    <a:pt x="41" y="65"/>
                  </a:cubicBezTo>
                  <a:cubicBezTo>
                    <a:pt x="29" y="75"/>
                    <a:pt x="19" y="81"/>
                    <a:pt x="13" y="87"/>
                  </a:cubicBezTo>
                  <a:cubicBezTo>
                    <a:pt x="4" y="90"/>
                    <a:pt x="1" y="93"/>
                    <a:pt x="1" y="93"/>
                  </a:cubicBezTo>
                  <a:cubicBezTo>
                    <a:pt x="1" y="93"/>
                    <a:pt x="4" y="93"/>
                    <a:pt x="13" y="90"/>
                  </a:cubicBezTo>
                  <a:cubicBezTo>
                    <a:pt x="19" y="84"/>
                    <a:pt x="29" y="81"/>
                    <a:pt x="44" y="78"/>
                  </a:cubicBezTo>
                  <a:cubicBezTo>
                    <a:pt x="69" y="65"/>
                    <a:pt x="109" y="53"/>
                    <a:pt x="158" y="50"/>
                  </a:cubicBezTo>
                  <a:cubicBezTo>
                    <a:pt x="176" y="49"/>
                    <a:pt x="193" y="48"/>
                    <a:pt x="211" y="48"/>
                  </a:cubicBezTo>
                  <a:cubicBezTo>
                    <a:pt x="247" y="48"/>
                    <a:pt x="284" y="51"/>
                    <a:pt x="325" y="59"/>
                  </a:cubicBezTo>
                  <a:cubicBezTo>
                    <a:pt x="356" y="62"/>
                    <a:pt x="387" y="68"/>
                    <a:pt x="418" y="78"/>
                  </a:cubicBezTo>
                  <a:cubicBezTo>
                    <a:pt x="452" y="84"/>
                    <a:pt x="482" y="96"/>
                    <a:pt x="513" y="105"/>
                  </a:cubicBezTo>
                  <a:cubicBezTo>
                    <a:pt x="575" y="121"/>
                    <a:pt x="643" y="142"/>
                    <a:pt x="698" y="161"/>
                  </a:cubicBezTo>
                  <a:cubicBezTo>
                    <a:pt x="757" y="186"/>
                    <a:pt x="813" y="204"/>
                    <a:pt x="859" y="223"/>
                  </a:cubicBezTo>
                  <a:cubicBezTo>
                    <a:pt x="905" y="244"/>
                    <a:pt x="942" y="260"/>
                    <a:pt x="970" y="272"/>
                  </a:cubicBezTo>
                  <a:cubicBezTo>
                    <a:pt x="998" y="281"/>
                    <a:pt x="1013" y="291"/>
                    <a:pt x="1013" y="291"/>
                  </a:cubicBezTo>
                  <a:cubicBezTo>
                    <a:pt x="1013" y="291"/>
                    <a:pt x="1001" y="278"/>
                    <a:pt x="976" y="260"/>
                  </a:cubicBezTo>
                  <a:cubicBezTo>
                    <a:pt x="952" y="241"/>
                    <a:pt x="915" y="217"/>
                    <a:pt x="874" y="189"/>
                  </a:cubicBezTo>
                  <a:cubicBezTo>
                    <a:pt x="831" y="164"/>
                    <a:pt x="776" y="136"/>
                    <a:pt x="720" y="108"/>
                  </a:cubicBezTo>
                  <a:lnTo>
                    <a:pt x="627" y="75"/>
                  </a:lnTo>
                  <a:cubicBezTo>
                    <a:pt x="597" y="62"/>
                    <a:pt x="566" y="56"/>
                    <a:pt x="529" y="44"/>
                  </a:cubicBezTo>
                  <a:cubicBezTo>
                    <a:pt x="495" y="34"/>
                    <a:pt x="461" y="28"/>
                    <a:pt x="430" y="19"/>
                  </a:cubicBezTo>
                  <a:cubicBezTo>
                    <a:pt x="399" y="13"/>
                    <a:pt x="365" y="10"/>
                    <a:pt x="334" y="4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718;p104">
              <a:extLst>
                <a:ext uri="{FF2B5EF4-FFF2-40B4-BE49-F238E27FC236}">
                  <a16:creationId xmlns:a16="http://schemas.microsoft.com/office/drawing/2014/main" id="{95F6A773-2FF0-DF36-8905-183DDAB26BC1}"/>
                </a:ext>
              </a:extLst>
            </p:cNvPr>
            <p:cNvSpPr/>
            <p:nvPr/>
          </p:nvSpPr>
          <p:spPr>
            <a:xfrm>
              <a:off x="7886395" y="3773417"/>
              <a:ext cx="111592" cy="15650"/>
            </a:xfrm>
            <a:custGeom>
              <a:avLst/>
              <a:gdLst/>
              <a:ahLst/>
              <a:cxnLst/>
              <a:rect l="l" t="t" r="r" b="b"/>
              <a:pathLst>
                <a:path w="492" h="69" extrusionOk="0">
                  <a:moveTo>
                    <a:pt x="343" y="0"/>
                  </a:moveTo>
                  <a:cubicBezTo>
                    <a:pt x="312" y="0"/>
                    <a:pt x="282" y="0"/>
                    <a:pt x="251" y="3"/>
                  </a:cubicBezTo>
                  <a:cubicBezTo>
                    <a:pt x="186" y="9"/>
                    <a:pt x="124" y="19"/>
                    <a:pt x="78" y="31"/>
                  </a:cubicBezTo>
                  <a:cubicBezTo>
                    <a:pt x="32" y="43"/>
                    <a:pt x="1" y="56"/>
                    <a:pt x="1" y="56"/>
                  </a:cubicBezTo>
                  <a:cubicBezTo>
                    <a:pt x="1" y="56"/>
                    <a:pt x="35" y="62"/>
                    <a:pt x="75" y="62"/>
                  </a:cubicBezTo>
                  <a:cubicBezTo>
                    <a:pt x="98" y="63"/>
                    <a:pt x="126" y="64"/>
                    <a:pt x="155" y="64"/>
                  </a:cubicBezTo>
                  <a:cubicBezTo>
                    <a:pt x="185" y="64"/>
                    <a:pt x="217" y="63"/>
                    <a:pt x="248" y="62"/>
                  </a:cubicBezTo>
                  <a:cubicBezTo>
                    <a:pt x="279" y="59"/>
                    <a:pt x="312" y="56"/>
                    <a:pt x="340" y="50"/>
                  </a:cubicBezTo>
                  <a:cubicBezTo>
                    <a:pt x="371" y="46"/>
                    <a:pt x="396" y="46"/>
                    <a:pt x="417" y="46"/>
                  </a:cubicBezTo>
                  <a:cubicBezTo>
                    <a:pt x="442" y="46"/>
                    <a:pt x="461" y="56"/>
                    <a:pt x="473" y="59"/>
                  </a:cubicBezTo>
                  <a:cubicBezTo>
                    <a:pt x="482" y="65"/>
                    <a:pt x="492" y="68"/>
                    <a:pt x="492" y="68"/>
                  </a:cubicBezTo>
                  <a:cubicBezTo>
                    <a:pt x="492" y="68"/>
                    <a:pt x="485" y="62"/>
                    <a:pt x="479" y="50"/>
                  </a:cubicBezTo>
                  <a:cubicBezTo>
                    <a:pt x="473" y="40"/>
                    <a:pt x="451" y="25"/>
                    <a:pt x="430" y="16"/>
                  </a:cubicBezTo>
                  <a:cubicBezTo>
                    <a:pt x="405" y="3"/>
                    <a:pt x="374" y="0"/>
                    <a:pt x="343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19;p104">
              <a:extLst>
                <a:ext uri="{FF2B5EF4-FFF2-40B4-BE49-F238E27FC236}">
                  <a16:creationId xmlns:a16="http://schemas.microsoft.com/office/drawing/2014/main" id="{363EC5F2-B757-0F85-DEDB-FB5613D09BFE}"/>
                </a:ext>
              </a:extLst>
            </p:cNvPr>
            <p:cNvSpPr/>
            <p:nvPr/>
          </p:nvSpPr>
          <p:spPr>
            <a:xfrm>
              <a:off x="8046753" y="3674979"/>
              <a:ext cx="71673" cy="38332"/>
            </a:xfrm>
            <a:custGeom>
              <a:avLst/>
              <a:gdLst/>
              <a:ahLst/>
              <a:cxnLst/>
              <a:rect l="l" t="t" r="r" b="b"/>
              <a:pathLst>
                <a:path w="316" h="169" extrusionOk="0">
                  <a:moveTo>
                    <a:pt x="76" y="1"/>
                  </a:moveTo>
                  <a:cubicBezTo>
                    <a:pt x="70" y="1"/>
                    <a:pt x="65" y="1"/>
                    <a:pt x="59" y="2"/>
                  </a:cubicBezTo>
                  <a:cubicBezTo>
                    <a:pt x="44" y="2"/>
                    <a:pt x="28" y="5"/>
                    <a:pt x="16" y="11"/>
                  </a:cubicBezTo>
                  <a:cubicBezTo>
                    <a:pt x="4" y="14"/>
                    <a:pt x="1" y="17"/>
                    <a:pt x="1" y="17"/>
                  </a:cubicBezTo>
                  <a:lnTo>
                    <a:pt x="13" y="17"/>
                  </a:lnTo>
                  <a:cubicBezTo>
                    <a:pt x="19" y="20"/>
                    <a:pt x="35" y="24"/>
                    <a:pt x="50" y="33"/>
                  </a:cubicBezTo>
                  <a:cubicBezTo>
                    <a:pt x="69" y="36"/>
                    <a:pt x="84" y="45"/>
                    <a:pt x="106" y="51"/>
                  </a:cubicBezTo>
                  <a:cubicBezTo>
                    <a:pt x="124" y="61"/>
                    <a:pt x="143" y="70"/>
                    <a:pt x="161" y="79"/>
                  </a:cubicBezTo>
                  <a:cubicBezTo>
                    <a:pt x="201" y="98"/>
                    <a:pt x="238" y="116"/>
                    <a:pt x="266" y="138"/>
                  </a:cubicBezTo>
                  <a:cubicBezTo>
                    <a:pt x="282" y="150"/>
                    <a:pt x="294" y="156"/>
                    <a:pt x="300" y="159"/>
                  </a:cubicBezTo>
                  <a:cubicBezTo>
                    <a:pt x="312" y="166"/>
                    <a:pt x="316" y="169"/>
                    <a:pt x="316" y="169"/>
                  </a:cubicBezTo>
                  <a:cubicBezTo>
                    <a:pt x="316" y="169"/>
                    <a:pt x="316" y="166"/>
                    <a:pt x="312" y="153"/>
                  </a:cubicBezTo>
                  <a:cubicBezTo>
                    <a:pt x="309" y="144"/>
                    <a:pt x="306" y="129"/>
                    <a:pt x="294" y="113"/>
                  </a:cubicBezTo>
                  <a:cubicBezTo>
                    <a:pt x="282" y="98"/>
                    <a:pt x="266" y="82"/>
                    <a:pt x="251" y="67"/>
                  </a:cubicBezTo>
                  <a:cubicBezTo>
                    <a:pt x="232" y="51"/>
                    <a:pt x="214" y="39"/>
                    <a:pt x="189" y="30"/>
                  </a:cubicBezTo>
                  <a:cubicBezTo>
                    <a:pt x="167" y="17"/>
                    <a:pt x="143" y="11"/>
                    <a:pt x="121" y="5"/>
                  </a:cubicBezTo>
                  <a:cubicBezTo>
                    <a:pt x="104" y="3"/>
                    <a:pt x="89" y="1"/>
                    <a:pt x="76" y="1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20;p104">
              <a:extLst>
                <a:ext uri="{FF2B5EF4-FFF2-40B4-BE49-F238E27FC236}">
                  <a16:creationId xmlns:a16="http://schemas.microsoft.com/office/drawing/2014/main" id="{DB363638-DD3B-C6DF-219F-43FC544EBA0F}"/>
                </a:ext>
              </a:extLst>
            </p:cNvPr>
            <p:cNvSpPr/>
            <p:nvPr/>
          </p:nvSpPr>
          <p:spPr>
            <a:xfrm>
              <a:off x="7618982" y="3863463"/>
              <a:ext cx="70085" cy="46043"/>
            </a:xfrm>
            <a:custGeom>
              <a:avLst/>
              <a:gdLst/>
              <a:ahLst/>
              <a:cxnLst/>
              <a:rect l="l" t="t" r="r" b="b"/>
              <a:pathLst>
                <a:path w="309" h="203" extrusionOk="0">
                  <a:moveTo>
                    <a:pt x="28" y="0"/>
                  </a:moveTo>
                  <a:cubicBezTo>
                    <a:pt x="10" y="0"/>
                    <a:pt x="0" y="1"/>
                    <a:pt x="0" y="1"/>
                  </a:cubicBezTo>
                  <a:cubicBezTo>
                    <a:pt x="0" y="1"/>
                    <a:pt x="3" y="5"/>
                    <a:pt x="19" y="14"/>
                  </a:cubicBezTo>
                  <a:cubicBezTo>
                    <a:pt x="25" y="17"/>
                    <a:pt x="37" y="29"/>
                    <a:pt x="53" y="35"/>
                  </a:cubicBezTo>
                  <a:cubicBezTo>
                    <a:pt x="81" y="54"/>
                    <a:pt x="114" y="82"/>
                    <a:pt x="155" y="106"/>
                  </a:cubicBezTo>
                  <a:cubicBezTo>
                    <a:pt x="189" y="131"/>
                    <a:pt x="226" y="156"/>
                    <a:pt x="253" y="174"/>
                  </a:cubicBezTo>
                  <a:cubicBezTo>
                    <a:pt x="269" y="187"/>
                    <a:pt x="281" y="193"/>
                    <a:pt x="294" y="199"/>
                  </a:cubicBezTo>
                  <a:cubicBezTo>
                    <a:pt x="300" y="202"/>
                    <a:pt x="309" y="202"/>
                    <a:pt x="309" y="202"/>
                  </a:cubicBezTo>
                  <a:lnTo>
                    <a:pt x="300" y="187"/>
                  </a:lnTo>
                  <a:cubicBezTo>
                    <a:pt x="294" y="174"/>
                    <a:pt x="284" y="162"/>
                    <a:pt x="278" y="147"/>
                  </a:cubicBezTo>
                  <a:cubicBezTo>
                    <a:pt x="257" y="116"/>
                    <a:pt x="226" y="79"/>
                    <a:pt x="185" y="51"/>
                  </a:cubicBezTo>
                  <a:cubicBezTo>
                    <a:pt x="164" y="35"/>
                    <a:pt x="145" y="23"/>
                    <a:pt x="124" y="17"/>
                  </a:cubicBezTo>
                  <a:cubicBezTo>
                    <a:pt x="99" y="8"/>
                    <a:pt x="81" y="5"/>
                    <a:pt x="62" y="1"/>
                  </a:cubicBezTo>
                  <a:cubicBezTo>
                    <a:pt x="49" y="0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21;p104">
              <a:extLst>
                <a:ext uri="{FF2B5EF4-FFF2-40B4-BE49-F238E27FC236}">
                  <a16:creationId xmlns:a16="http://schemas.microsoft.com/office/drawing/2014/main" id="{784F9BF8-473B-A811-F1A5-423CBDBE8B5F}"/>
                </a:ext>
              </a:extLst>
            </p:cNvPr>
            <p:cNvSpPr/>
            <p:nvPr/>
          </p:nvSpPr>
          <p:spPr>
            <a:xfrm>
              <a:off x="6239502" y="3333848"/>
              <a:ext cx="766853" cy="601060"/>
            </a:xfrm>
            <a:custGeom>
              <a:avLst/>
              <a:gdLst/>
              <a:ahLst/>
              <a:cxnLst/>
              <a:rect l="l" t="t" r="r" b="b"/>
              <a:pathLst>
                <a:path w="3381" h="2650" extrusionOk="0">
                  <a:moveTo>
                    <a:pt x="1857" y="1"/>
                  </a:moveTo>
                  <a:cubicBezTo>
                    <a:pt x="1808" y="1"/>
                    <a:pt x="1757" y="7"/>
                    <a:pt x="1704" y="21"/>
                  </a:cubicBezTo>
                  <a:cubicBezTo>
                    <a:pt x="1612" y="39"/>
                    <a:pt x="1528" y="92"/>
                    <a:pt x="1488" y="178"/>
                  </a:cubicBezTo>
                  <a:cubicBezTo>
                    <a:pt x="1457" y="240"/>
                    <a:pt x="1457" y="311"/>
                    <a:pt x="1457" y="379"/>
                  </a:cubicBezTo>
                  <a:cubicBezTo>
                    <a:pt x="1457" y="580"/>
                    <a:pt x="1467" y="777"/>
                    <a:pt x="1473" y="969"/>
                  </a:cubicBezTo>
                  <a:cubicBezTo>
                    <a:pt x="1374" y="876"/>
                    <a:pt x="1257" y="827"/>
                    <a:pt x="1149" y="750"/>
                  </a:cubicBezTo>
                  <a:cubicBezTo>
                    <a:pt x="942" y="607"/>
                    <a:pt x="726" y="456"/>
                    <a:pt x="472" y="407"/>
                  </a:cubicBezTo>
                  <a:cubicBezTo>
                    <a:pt x="431" y="398"/>
                    <a:pt x="389" y="393"/>
                    <a:pt x="348" y="393"/>
                  </a:cubicBezTo>
                  <a:cubicBezTo>
                    <a:pt x="273" y="393"/>
                    <a:pt x="200" y="410"/>
                    <a:pt x="139" y="453"/>
                  </a:cubicBezTo>
                  <a:cubicBezTo>
                    <a:pt x="49" y="518"/>
                    <a:pt x="3" y="629"/>
                    <a:pt x="0" y="737"/>
                  </a:cubicBezTo>
                  <a:cubicBezTo>
                    <a:pt x="0" y="845"/>
                    <a:pt x="31" y="953"/>
                    <a:pt x="77" y="1055"/>
                  </a:cubicBezTo>
                  <a:cubicBezTo>
                    <a:pt x="225" y="1386"/>
                    <a:pt x="494" y="1654"/>
                    <a:pt x="778" y="1873"/>
                  </a:cubicBezTo>
                  <a:cubicBezTo>
                    <a:pt x="1198" y="2198"/>
                    <a:pt x="1673" y="2445"/>
                    <a:pt x="2180" y="2602"/>
                  </a:cubicBezTo>
                  <a:cubicBezTo>
                    <a:pt x="2256" y="2626"/>
                    <a:pt x="2337" y="2649"/>
                    <a:pt x="2418" y="2649"/>
                  </a:cubicBezTo>
                  <a:cubicBezTo>
                    <a:pt x="2442" y="2649"/>
                    <a:pt x="2467" y="2647"/>
                    <a:pt x="2492" y="2642"/>
                  </a:cubicBezTo>
                  <a:cubicBezTo>
                    <a:pt x="2597" y="2617"/>
                    <a:pt x="2680" y="2549"/>
                    <a:pt x="2763" y="2475"/>
                  </a:cubicBezTo>
                  <a:cubicBezTo>
                    <a:pt x="2927" y="2327"/>
                    <a:pt x="3078" y="2164"/>
                    <a:pt x="3214" y="1984"/>
                  </a:cubicBezTo>
                  <a:cubicBezTo>
                    <a:pt x="3297" y="1873"/>
                    <a:pt x="3381" y="1750"/>
                    <a:pt x="3371" y="1611"/>
                  </a:cubicBezTo>
                  <a:cubicBezTo>
                    <a:pt x="3365" y="1503"/>
                    <a:pt x="3304" y="1404"/>
                    <a:pt x="3245" y="1311"/>
                  </a:cubicBezTo>
                  <a:cubicBezTo>
                    <a:pt x="2970" y="892"/>
                    <a:pt x="2686" y="456"/>
                    <a:pt x="2275" y="160"/>
                  </a:cubicBezTo>
                  <a:cubicBezTo>
                    <a:pt x="2145" y="62"/>
                    <a:pt x="2009" y="1"/>
                    <a:pt x="18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22;p104">
              <a:extLst>
                <a:ext uri="{FF2B5EF4-FFF2-40B4-BE49-F238E27FC236}">
                  <a16:creationId xmlns:a16="http://schemas.microsoft.com/office/drawing/2014/main" id="{56A0317B-5BBE-E1C8-290A-6DB53C8067AA}"/>
                </a:ext>
              </a:extLst>
            </p:cNvPr>
            <p:cNvSpPr/>
            <p:nvPr/>
          </p:nvSpPr>
          <p:spPr>
            <a:xfrm>
              <a:off x="6533452" y="3444307"/>
              <a:ext cx="239741" cy="235434"/>
            </a:xfrm>
            <a:custGeom>
              <a:avLst/>
              <a:gdLst/>
              <a:ahLst/>
              <a:cxnLst/>
              <a:rect l="l" t="t" r="r" b="b"/>
              <a:pathLst>
                <a:path w="1057" h="1038" extrusionOk="0">
                  <a:moveTo>
                    <a:pt x="263" y="0"/>
                  </a:moveTo>
                  <a:cubicBezTo>
                    <a:pt x="319" y="93"/>
                    <a:pt x="362" y="188"/>
                    <a:pt x="408" y="284"/>
                  </a:cubicBezTo>
                  <a:cubicBezTo>
                    <a:pt x="433" y="330"/>
                    <a:pt x="455" y="383"/>
                    <a:pt x="482" y="429"/>
                  </a:cubicBezTo>
                  <a:cubicBezTo>
                    <a:pt x="498" y="451"/>
                    <a:pt x="510" y="476"/>
                    <a:pt x="526" y="497"/>
                  </a:cubicBezTo>
                  <a:cubicBezTo>
                    <a:pt x="541" y="522"/>
                    <a:pt x="556" y="540"/>
                    <a:pt x="572" y="562"/>
                  </a:cubicBezTo>
                  <a:cubicBezTo>
                    <a:pt x="631" y="645"/>
                    <a:pt x="693" y="725"/>
                    <a:pt x="758" y="808"/>
                  </a:cubicBezTo>
                  <a:lnTo>
                    <a:pt x="758" y="808"/>
                  </a:lnTo>
                  <a:lnTo>
                    <a:pt x="655" y="757"/>
                  </a:lnTo>
                  <a:lnTo>
                    <a:pt x="519" y="689"/>
                  </a:lnTo>
                  <a:cubicBezTo>
                    <a:pt x="343" y="596"/>
                    <a:pt x="177" y="479"/>
                    <a:pt x="1" y="380"/>
                  </a:cubicBezTo>
                  <a:lnTo>
                    <a:pt x="1" y="380"/>
                  </a:lnTo>
                  <a:cubicBezTo>
                    <a:pt x="81" y="442"/>
                    <a:pt x="158" y="506"/>
                    <a:pt x="226" y="568"/>
                  </a:cubicBezTo>
                  <a:cubicBezTo>
                    <a:pt x="309" y="630"/>
                    <a:pt x="390" y="689"/>
                    <a:pt x="479" y="741"/>
                  </a:cubicBezTo>
                  <a:cubicBezTo>
                    <a:pt x="563" y="790"/>
                    <a:pt x="652" y="843"/>
                    <a:pt x="742" y="892"/>
                  </a:cubicBezTo>
                  <a:cubicBezTo>
                    <a:pt x="828" y="942"/>
                    <a:pt x="918" y="988"/>
                    <a:pt x="1007" y="1037"/>
                  </a:cubicBezTo>
                  <a:lnTo>
                    <a:pt x="1010" y="1032"/>
                  </a:lnTo>
                  <a:lnTo>
                    <a:pt x="1010" y="1032"/>
                  </a:lnTo>
                  <a:cubicBezTo>
                    <a:pt x="1013" y="1034"/>
                    <a:pt x="1016" y="1036"/>
                    <a:pt x="1020" y="1037"/>
                  </a:cubicBezTo>
                  <a:lnTo>
                    <a:pt x="1057" y="970"/>
                  </a:lnTo>
                  <a:cubicBezTo>
                    <a:pt x="1041" y="962"/>
                    <a:pt x="1026" y="954"/>
                    <a:pt x="1011" y="946"/>
                  </a:cubicBezTo>
                  <a:lnTo>
                    <a:pt x="1011" y="946"/>
                  </a:lnTo>
                  <a:cubicBezTo>
                    <a:pt x="1002" y="939"/>
                    <a:pt x="992" y="933"/>
                    <a:pt x="983" y="926"/>
                  </a:cubicBezTo>
                  <a:cubicBezTo>
                    <a:pt x="964" y="914"/>
                    <a:pt x="946" y="895"/>
                    <a:pt x="927" y="880"/>
                  </a:cubicBezTo>
                  <a:cubicBezTo>
                    <a:pt x="887" y="846"/>
                    <a:pt x="853" y="806"/>
                    <a:pt x="819" y="769"/>
                  </a:cubicBezTo>
                  <a:cubicBezTo>
                    <a:pt x="748" y="692"/>
                    <a:pt x="683" y="605"/>
                    <a:pt x="618" y="525"/>
                  </a:cubicBezTo>
                  <a:cubicBezTo>
                    <a:pt x="603" y="506"/>
                    <a:pt x="587" y="482"/>
                    <a:pt x="572" y="463"/>
                  </a:cubicBezTo>
                  <a:cubicBezTo>
                    <a:pt x="560" y="438"/>
                    <a:pt x="544" y="420"/>
                    <a:pt x="529" y="398"/>
                  </a:cubicBezTo>
                  <a:cubicBezTo>
                    <a:pt x="498" y="355"/>
                    <a:pt x="470" y="309"/>
                    <a:pt x="442" y="263"/>
                  </a:cubicBezTo>
                  <a:cubicBezTo>
                    <a:pt x="418" y="216"/>
                    <a:pt x="390" y="173"/>
                    <a:pt x="359" y="127"/>
                  </a:cubicBezTo>
                  <a:cubicBezTo>
                    <a:pt x="343" y="105"/>
                    <a:pt x="328" y="83"/>
                    <a:pt x="313" y="62"/>
                  </a:cubicBezTo>
                  <a:cubicBezTo>
                    <a:pt x="297" y="43"/>
                    <a:pt x="279" y="19"/>
                    <a:pt x="263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23;p104">
              <a:extLst>
                <a:ext uri="{FF2B5EF4-FFF2-40B4-BE49-F238E27FC236}">
                  <a16:creationId xmlns:a16="http://schemas.microsoft.com/office/drawing/2014/main" id="{E443BA71-2799-6075-B1FF-F940B57BB6D5}"/>
                </a:ext>
              </a:extLst>
            </p:cNvPr>
            <p:cNvSpPr/>
            <p:nvPr/>
          </p:nvSpPr>
          <p:spPr>
            <a:xfrm>
              <a:off x="6215687" y="2747755"/>
              <a:ext cx="956015" cy="1016585"/>
            </a:xfrm>
            <a:custGeom>
              <a:avLst/>
              <a:gdLst/>
              <a:ahLst/>
              <a:cxnLst/>
              <a:rect l="l" t="t" r="r" b="b"/>
              <a:pathLst>
                <a:path w="4215" h="4482" extrusionOk="0">
                  <a:moveTo>
                    <a:pt x="2504" y="0"/>
                  </a:moveTo>
                  <a:cubicBezTo>
                    <a:pt x="2449" y="0"/>
                    <a:pt x="2396" y="12"/>
                    <a:pt x="2347" y="36"/>
                  </a:cubicBezTo>
                  <a:cubicBezTo>
                    <a:pt x="2059" y="178"/>
                    <a:pt x="2090" y="521"/>
                    <a:pt x="2022" y="780"/>
                  </a:cubicBezTo>
                  <a:cubicBezTo>
                    <a:pt x="1991" y="891"/>
                    <a:pt x="1957" y="1003"/>
                    <a:pt x="1948" y="1117"/>
                  </a:cubicBezTo>
                  <a:cubicBezTo>
                    <a:pt x="1942" y="1234"/>
                    <a:pt x="1976" y="1358"/>
                    <a:pt x="2066" y="1435"/>
                  </a:cubicBezTo>
                  <a:cubicBezTo>
                    <a:pt x="2147" y="1504"/>
                    <a:pt x="2254" y="1529"/>
                    <a:pt x="2358" y="1529"/>
                  </a:cubicBezTo>
                  <a:cubicBezTo>
                    <a:pt x="2393" y="1529"/>
                    <a:pt x="2428" y="1526"/>
                    <a:pt x="2461" y="1521"/>
                  </a:cubicBezTo>
                  <a:cubicBezTo>
                    <a:pt x="2478" y="1518"/>
                    <a:pt x="2494" y="1515"/>
                    <a:pt x="2510" y="1515"/>
                  </a:cubicBezTo>
                  <a:cubicBezTo>
                    <a:pt x="2523" y="1515"/>
                    <a:pt x="2536" y="1517"/>
                    <a:pt x="2550" y="1521"/>
                  </a:cubicBezTo>
                  <a:cubicBezTo>
                    <a:pt x="2575" y="1527"/>
                    <a:pt x="2593" y="1543"/>
                    <a:pt x="2612" y="1558"/>
                  </a:cubicBezTo>
                  <a:cubicBezTo>
                    <a:pt x="2837" y="1784"/>
                    <a:pt x="2492" y="1926"/>
                    <a:pt x="2319" y="1969"/>
                  </a:cubicBezTo>
                  <a:cubicBezTo>
                    <a:pt x="2183" y="2003"/>
                    <a:pt x="2112" y="2095"/>
                    <a:pt x="2075" y="2225"/>
                  </a:cubicBezTo>
                  <a:cubicBezTo>
                    <a:pt x="2035" y="2404"/>
                    <a:pt x="1995" y="2580"/>
                    <a:pt x="1951" y="2759"/>
                  </a:cubicBezTo>
                  <a:cubicBezTo>
                    <a:pt x="1868" y="3102"/>
                    <a:pt x="1772" y="3445"/>
                    <a:pt x="1704" y="3794"/>
                  </a:cubicBezTo>
                  <a:cubicBezTo>
                    <a:pt x="1581" y="3738"/>
                    <a:pt x="1448" y="3738"/>
                    <a:pt x="1312" y="3732"/>
                  </a:cubicBezTo>
                  <a:cubicBezTo>
                    <a:pt x="1019" y="3716"/>
                    <a:pt x="692" y="3676"/>
                    <a:pt x="423" y="3550"/>
                  </a:cubicBezTo>
                  <a:lnTo>
                    <a:pt x="423" y="3550"/>
                  </a:lnTo>
                  <a:cubicBezTo>
                    <a:pt x="424" y="3550"/>
                    <a:pt x="425" y="3550"/>
                    <a:pt x="426" y="3550"/>
                  </a:cubicBezTo>
                  <a:cubicBezTo>
                    <a:pt x="446" y="3550"/>
                    <a:pt x="466" y="3456"/>
                    <a:pt x="466" y="3445"/>
                  </a:cubicBezTo>
                  <a:cubicBezTo>
                    <a:pt x="466" y="3408"/>
                    <a:pt x="454" y="3367"/>
                    <a:pt x="445" y="3334"/>
                  </a:cubicBezTo>
                  <a:cubicBezTo>
                    <a:pt x="417" y="3247"/>
                    <a:pt x="398" y="3176"/>
                    <a:pt x="423" y="3087"/>
                  </a:cubicBezTo>
                  <a:cubicBezTo>
                    <a:pt x="414" y="3084"/>
                    <a:pt x="406" y="3082"/>
                    <a:pt x="399" y="3082"/>
                  </a:cubicBezTo>
                  <a:cubicBezTo>
                    <a:pt x="325" y="3082"/>
                    <a:pt x="327" y="3215"/>
                    <a:pt x="327" y="3269"/>
                  </a:cubicBezTo>
                  <a:cubicBezTo>
                    <a:pt x="327" y="3289"/>
                    <a:pt x="335" y="3363"/>
                    <a:pt x="296" y="3363"/>
                  </a:cubicBezTo>
                  <a:cubicBezTo>
                    <a:pt x="292" y="3363"/>
                    <a:pt x="288" y="3363"/>
                    <a:pt x="284" y="3361"/>
                  </a:cubicBezTo>
                  <a:cubicBezTo>
                    <a:pt x="269" y="3352"/>
                    <a:pt x="259" y="3337"/>
                    <a:pt x="250" y="3321"/>
                  </a:cubicBezTo>
                  <a:cubicBezTo>
                    <a:pt x="213" y="3238"/>
                    <a:pt x="229" y="3161"/>
                    <a:pt x="235" y="3071"/>
                  </a:cubicBezTo>
                  <a:lnTo>
                    <a:pt x="235" y="3053"/>
                  </a:lnTo>
                  <a:cubicBezTo>
                    <a:pt x="232" y="3040"/>
                    <a:pt x="216" y="3037"/>
                    <a:pt x="204" y="3037"/>
                  </a:cubicBezTo>
                  <a:cubicBezTo>
                    <a:pt x="191" y="3037"/>
                    <a:pt x="182" y="3043"/>
                    <a:pt x="173" y="3053"/>
                  </a:cubicBezTo>
                  <a:cubicBezTo>
                    <a:pt x="154" y="3068"/>
                    <a:pt x="139" y="3090"/>
                    <a:pt x="124" y="3111"/>
                  </a:cubicBezTo>
                  <a:cubicBezTo>
                    <a:pt x="120" y="3102"/>
                    <a:pt x="114" y="3096"/>
                    <a:pt x="108" y="3090"/>
                  </a:cubicBezTo>
                  <a:cubicBezTo>
                    <a:pt x="99" y="3102"/>
                    <a:pt x="90" y="3117"/>
                    <a:pt x="80" y="3130"/>
                  </a:cubicBezTo>
                  <a:cubicBezTo>
                    <a:pt x="65" y="3151"/>
                    <a:pt x="49" y="3176"/>
                    <a:pt x="34" y="3201"/>
                  </a:cubicBezTo>
                  <a:cubicBezTo>
                    <a:pt x="3" y="3266"/>
                    <a:pt x="0" y="3337"/>
                    <a:pt x="12" y="3408"/>
                  </a:cubicBezTo>
                  <a:cubicBezTo>
                    <a:pt x="34" y="3550"/>
                    <a:pt x="99" y="3664"/>
                    <a:pt x="235" y="3723"/>
                  </a:cubicBezTo>
                  <a:cubicBezTo>
                    <a:pt x="315" y="3756"/>
                    <a:pt x="392" y="3794"/>
                    <a:pt x="476" y="3828"/>
                  </a:cubicBezTo>
                  <a:cubicBezTo>
                    <a:pt x="667" y="3917"/>
                    <a:pt x="865" y="3985"/>
                    <a:pt x="1065" y="4044"/>
                  </a:cubicBezTo>
                  <a:cubicBezTo>
                    <a:pt x="1270" y="4106"/>
                    <a:pt x="1536" y="4213"/>
                    <a:pt x="1763" y="4213"/>
                  </a:cubicBezTo>
                  <a:cubicBezTo>
                    <a:pt x="1793" y="4213"/>
                    <a:pt x="1821" y="4211"/>
                    <a:pt x="1849" y="4207"/>
                  </a:cubicBezTo>
                  <a:cubicBezTo>
                    <a:pt x="1871" y="4201"/>
                    <a:pt x="1899" y="4198"/>
                    <a:pt x="1917" y="4179"/>
                  </a:cubicBezTo>
                  <a:cubicBezTo>
                    <a:pt x="1933" y="4164"/>
                    <a:pt x="1942" y="4139"/>
                    <a:pt x="1948" y="4121"/>
                  </a:cubicBezTo>
                  <a:cubicBezTo>
                    <a:pt x="2025" y="3899"/>
                    <a:pt x="2103" y="3676"/>
                    <a:pt x="2180" y="3454"/>
                  </a:cubicBezTo>
                  <a:cubicBezTo>
                    <a:pt x="2251" y="3250"/>
                    <a:pt x="2303" y="3040"/>
                    <a:pt x="2380" y="2840"/>
                  </a:cubicBezTo>
                  <a:cubicBezTo>
                    <a:pt x="2411" y="2762"/>
                    <a:pt x="2442" y="2685"/>
                    <a:pt x="2470" y="2608"/>
                  </a:cubicBezTo>
                  <a:cubicBezTo>
                    <a:pt x="2489" y="2549"/>
                    <a:pt x="2498" y="2481"/>
                    <a:pt x="2535" y="2435"/>
                  </a:cubicBezTo>
                  <a:cubicBezTo>
                    <a:pt x="2689" y="2883"/>
                    <a:pt x="2766" y="3337"/>
                    <a:pt x="2810" y="3809"/>
                  </a:cubicBezTo>
                  <a:cubicBezTo>
                    <a:pt x="2748" y="3936"/>
                    <a:pt x="2686" y="4071"/>
                    <a:pt x="2569" y="4155"/>
                  </a:cubicBezTo>
                  <a:cubicBezTo>
                    <a:pt x="2560" y="4164"/>
                    <a:pt x="2547" y="4176"/>
                    <a:pt x="2544" y="4186"/>
                  </a:cubicBezTo>
                  <a:cubicBezTo>
                    <a:pt x="2544" y="4198"/>
                    <a:pt x="2550" y="4210"/>
                    <a:pt x="2553" y="4217"/>
                  </a:cubicBezTo>
                  <a:cubicBezTo>
                    <a:pt x="2612" y="4294"/>
                    <a:pt x="2671" y="4377"/>
                    <a:pt x="2754" y="4423"/>
                  </a:cubicBezTo>
                  <a:cubicBezTo>
                    <a:pt x="2829" y="4467"/>
                    <a:pt x="2913" y="4482"/>
                    <a:pt x="2999" y="4482"/>
                  </a:cubicBezTo>
                  <a:cubicBezTo>
                    <a:pt x="3034" y="4482"/>
                    <a:pt x="3069" y="4479"/>
                    <a:pt x="3103" y="4476"/>
                  </a:cubicBezTo>
                  <a:cubicBezTo>
                    <a:pt x="3362" y="4457"/>
                    <a:pt x="3600" y="4355"/>
                    <a:pt x="3844" y="4275"/>
                  </a:cubicBezTo>
                  <a:cubicBezTo>
                    <a:pt x="3859" y="4272"/>
                    <a:pt x="3875" y="4263"/>
                    <a:pt x="3887" y="4250"/>
                  </a:cubicBezTo>
                  <a:cubicBezTo>
                    <a:pt x="3896" y="4235"/>
                    <a:pt x="3903" y="4217"/>
                    <a:pt x="3906" y="4198"/>
                  </a:cubicBezTo>
                  <a:cubicBezTo>
                    <a:pt x="3927" y="3988"/>
                    <a:pt x="3940" y="3781"/>
                    <a:pt x="3940" y="3568"/>
                  </a:cubicBezTo>
                  <a:cubicBezTo>
                    <a:pt x="3940" y="3587"/>
                    <a:pt x="3949" y="3618"/>
                    <a:pt x="3958" y="3642"/>
                  </a:cubicBezTo>
                  <a:cubicBezTo>
                    <a:pt x="3971" y="3670"/>
                    <a:pt x="3993" y="3693"/>
                    <a:pt x="4017" y="3693"/>
                  </a:cubicBezTo>
                  <a:cubicBezTo>
                    <a:pt x="4023" y="3693"/>
                    <a:pt x="4029" y="3692"/>
                    <a:pt x="4035" y="3689"/>
                  </a:cubicBezTo>
                  <a:cubicBezTo>
                    <a:pt x="4097" y="3658"/>
                    <a:pt x="4150" y="3608"/>
                    <a:pt x="4171" y="3547"/>
                  </a:cubicBezTo>
                  <a:cubicBezTo>
                    <a:pt x="4214" y="3448"/>
                    <a:pt x="4199" y="3343"/>
                    <a:pt x="4184" y="3241"/>
                  </a:cubicBezTo>
                  <a:cubicBezTo>
                    <a:pt x="4109" y="2753"/>
                    <a:pt x="3998" y="2265"/>
                    <a:pt x="3742" y="1848"/>
                  </a:cubicBezTo>
                  <a:cubicBezTo>
                    <a:pt x="3720" y="1808"/>
                    <a:pt x="3693" y="1771"/>
                    <a:pt x="3656" y="1743"/>
                  </a:cubicBezTo>
                  <a:cubicBezTo>
                    <a:pt x="3541" y="1657"/>
                    <a:pt x="3381" y="1694"/>
                    <a:pt x="3257" y="1635"/>
                  </a:cubicBezTo>
                  <a:cubicBezTo>
                    <a:pt x="3125" y="1577"/>
                    <a:pt x="3013" y="1472"/>
                    <a:pt x="2933" y="1358"/>
                  </a:cubicBezTo>
                  <a:cubicBezTo>
                    <a:pt x="2924" y="1345"/>
                    <a:pt x="2918" y="1330"/>
                    <a:pt x="2915" y="1314"/>
                  </a:cubicBezTo>
                  <a:cubicBezTo>
                    <a:pt x="2905" y="1283"/>
                    <a:pt x="2918" y="1253"/>
                    <a:pt x="2924" y="1225"/>
                  </a:cubicBezTo>
                  <a:cubicBezTo>
                    <a:pt x="2983" y="1061"/>
                    <a:pt x="3016" y="882"/>
                    <a:pt x="3029" y="706"/>
                  </a:cubicBezTo>
                  <a:cubicBezTo>
                    <a:pt x="3041" y="493"/>
                    <a:pt x="2995" y="305"/>
                    <a:pt x="2844" y="150"/>
                  </a:cubicBezTo>
                  <a:cubicBezTo>
                    <a:pt x="2756" y="58"/>
                    <a:pt x="2628" y="0"/>
                    <a:pt x="2504" y="0"/>
                  </a:cubicBezTo>
                  <a:close/>
                </a:path>
              </a:pathLst>
            </a:custGeom>
            <a:solidFill>
              <a:srgbClr val="B98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24;p104">
              <a:extLst>
                <a:ext uri="{FF2B5EF4-FFF2-40B4-BE49-F238E27FC236}">
                  <a16:creationId xmlns:a16="http://schemas.microsoft.com/office/drawing/2014/main" id="{CBEAC522-99B9-C16F-3F34-C1353B43A690}"/>
                </a:ext>
              </a:extLst>
            </p:cNvPr>
            <p:cNvSpPr/>
            <p:nvPr/>
          </p:nvSpPr>
          <p:spPr>
            <a:xfrm>
              <a:off x="6709913" y="2721898"/>
              <a:ext cx="430944" cy="347707"/>
            </a:xfrm>
            <a:custGeom>
              <a:avLst/>
              <a:gdLst/>
              <a:ahLst/>
              <a:cxnLst/>
              <a:rect l="l" t="t" r="r" b="b"/>
              <a:pathLst>
                <a:path w="1900" h="1533" extrusionOk="0">
                  <a:moveTo>
                    <a:pt x="450" y="1"/>
                  </a:moveTo>
                  <a:cubicBezTo>
                    <a:pt x="438" y="1"/>
                    <a:pt x="426" y="1"/>
                    <a:pt x="414" y="2"/>
                  </a:cubicBezTo>
                  <a:cubicBezTo>
                    <a:pt x="242" y="11"/>
                    <a:pt x="32" y="101"/>
                    <a:pt x="1" y="292"/>
                  </a:cubicBezTo>
                  <a:cubicBezTo>
                    <a:pt x="14" y="294"/>
                    <a:pt x="28" y="296"/>
                    <a:pt x="42" y="296"/>
                  </a:cubicBezTo>
                  <a:cubicBezTo>
                    <a:pt x="86" y="296"/>
                    <a:pt x="129" y="285"/>
                    <a:pt x="164" y="261"/>
                  </a:cubicBezTo>
                  <a:lnTo>
                    <a:pt x="164" y="261"/>
                  </a:lnTo>
                  <a:cubicBezTo>
                    <a:pt x="127" y="292"/>
                    <a:pt x="109" y="338"/>
                    <a:pt x="121" y="379"/>
                  </a:cubicBezTo>
                  <a:cubicBezTo>
                    <a:pt x="130" y="410"/>
                    <a:pt x="162" y="433"/>
                    <a:pt x="191" y="433"/>
                  </a:cubicBezTo>
                  <a:cubicBezTo>
                    <a:pt x="202" y="433"/>
                    <a:pt x="213" y="430"/>
                    <a:pt x="223" y="422"/>
                  </a:cubicBezTo>
                  <a:lnTo>
                    <a:pt x="223" y="422"/>
                  </a:lnTo>
                  <a:cubicBezTo>
                    <a:pt x="112" y="512"/>
                    <a:pt x="16" y="842"/>
                    <a:pt x="112" y="962"/>
                  </a:cubicBezTo>
                  <a:cubicBezTo>
                    <a:pt x="130" y="887"/>
                    <a:pt x="208" y="728"/>
                    <a:pt x="282" y="728"/>
                  </a:cubicBezTo>
                  <a:cubicBezTo>
                    <a:pt x="312" y="728"/>
                    <a:pt x="341" y="752"/>
                    <a:pt x="365" y="817"/>
                  </a:cubicBezTo>
                  <a:cubicBezTo>
                    <a:pt x="387" y="873"/>
                    <a:pt x="381" y="941"/>
                    <a:pt x="368" y="1002"/>
                  </a:cubicBezTo>
                  <a:cubicBezTo>
                    <a:pt x="356" y="1050"/>
                    <a:pt x="295" y="1194"/>
                    <a:pt x="232" y="1194"/>
                  </a:cubicBezTo>
                  <a:cubicBezTo>
                    <a:pt x="230" y="1194"/>
                    <a:pt x="228" y="1194"/>
                    <a:pt x="226" y="1194"/>
                  </a:cubicBezTo>
                  <a:cubicBezTo>
                    <a:pt x="213" y="1192"/>
                    <a:pt x="198" y="1186"/>
                    <a:pt x="186" y="1186"/>
                  </a:cubicBezTo>
                  <a:cubicBezTo>
                    <a:pt x="180" y="1186"/>
                    <a:pt x="174" y="1188"/>
                    <a:pt x="171" y="1194"/>
                  </a:cubicBezTo>
                  <a:cubicBezTo>
                    <a:pt x="168" y="1203"/>
                    <a:pt x="168" y="1206"/>
                    <a:pt x="168" y="1212"/>
                  </a:cubicBezTo>
                  <a:cubicBezTo>
                    <a:pt x="183" y="1364"/>
                    <a:pt x="306" y="1459"/>
                    <a:pt x="445" y="1502"/>
                  </a:cubicBezTo>
                  <a:cubicBezTo>
                    <a:pt x="487" y="1516"/>
                    <a:pt x="562" y="1532"/>
                    <a:pt x="632" y="1532"/>
                  </a:cubicBezTo>
                  <a:cubicBezTo>
                    <a:pt x="690" y="1532"/>
                    <a:pt x="745" y="1521"/>
                    <a:pt x="773" y="1487"/>
                  </a:cubicBezTo>
                  <a:cubicBezTo>
                    <a:pt x="791" y="1465"/>
                    <a:pt x="773" y="1419"/>
                    <a:pt x="788" y="1382"/>
                  </a:cubicBezTo>
                  <a:cubicBezTo>
                    <a:pt x="807" y="1336"/>
                    <a:pt x="859" y="1311"/>
                    <a:pt x="896" y="1274"/>
                  </a:cubicBezTo>
                  <a:cubicBezTo>
                    <a:pt x="1047" y="1141"/>
                    <a:pt x="1109" y="888"/>
                    <a:pt x="1075" y="697"/>
                  </a:cubicBezTo>
                  <a:lnTo>
                    <a:pt x="1075" y="697"/>
                  </a:lnTo>
                  <a:cubicBezTo>
                    <a:pt x="1115" y="712"/>
                    <a:pt x="1143" y="749"/>
                    <a:pt x="1155" y="792"/>
                  </a:cubicBezTo>
                  <a:cubicBezTo>
                    <a:pt x="1183" y="879"/>
                    <a:pt x="1159" y="974"/>
                    <a:pt x="1152" y="1064"/>
                  </a:cubicBezTo>
                  <a:cubicBezTo>
                    <a:pt x="1140" y="1203"/>
                    <a:pt x="1183" y="1373"/>
                    <a:pt x="1331" y="1410"/>
                  </a:cubicBezTo>
                  <a:cubicBezTo>
                    <a:pt x="1349" y="1414"/>
                    <a:pt x="1367" y="1416"/>
                    <a:pt x="1385" y="1416"/>
                  </a:cubicBezTo>
                  <a:cubicBezTo>
                    <a:pt x="1502" y="1416"/>
                    <a:pt x="1614" y="1333"/>
                    <a:pt x="1687" y="1231"/>
                  </a:cubicBezTo>
                  <a:cubicBezTo>
                    <a:pt x="1782" y="1092"/>
                    <a:pt x="1825" y="928"/>
                    <a:pt x="1859" y="761"/>
                  </a:cubicBezTo>
                  <a:cubicBezTo>
                    <a:pt x="1884" y="666"/>
                    <a:pt x="1900" y="561"/>
                    <a:pt x="1890" y="465"/>
                  </a:cubicBezTo>
                  <a:cubicBezTo>
                    <a:pt x="1884" y="366"/>
                    <a:pt x="1844" y="264"/>
                    <a:pt x="1767" y="203"/>
                  </a:cubicBezTo>
                  <a:cubicBezTo>
                    <a:pt x="1710" y="153"/>
                    <a:pt x="1635" y="131"/>
                    <a:pt x="1559" y="131"/>
                  </a:cubicBezTo>
                  <a:cubicBezTo>
                    <a:pt x="1502" y="131"/>
                    <a:pt x="1445" y="143"/>
                    <a:pt x="1393" y="166"/>
                  </a:cubicBezTo>
                  <a:cubicBezTo>
                    <a:pt x="1273" y="221"/>
                    <a:pt x="1180" y="326"/>
                    <a:pt x="1112" y="437"/>
                  </a:cubicBezTo>
                  <a:cubicBezTo>
                    <a:pt x="1094" y="305"/>
                    <a:pt x="986" y="203"/>
                    <a:pt x="871" y="132"/>
                  </a:cubicBezTo>
                  <a:cubicBezTo>
                    <a:pt x="745" y="54"/>
                    <a:pt x="598" y="1"/>
                    <a:pt x="450" y="1"/>
                  </a:cubicBezTo>
                  <a:close/>
                </a:path>
              </a:pathLst>
            </a:custGeom>
            <a:solidFill>
              <a:srgbClr val="2D3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25;p104">
              <a:extLst>
                <a:ext uri="{FF2B5EF4-FFF2-40B4-BE49-F238E27FC236}">
                  <a16:creationId xmlns:a16="http://schemas.microsoft.com/office/drawing/2014/main" id="{9E104015-D4EC-90A4-8E62-6986157795A6}"/>
                </a:ext>
              </a:extLst>
            </p:cNvPr>
            <p:cNvSpPr/>
            <p:nvPr/>
          </p:nvSpPr>
          <p:spPr>
            <a:xfrm>
              <a:off x="6626673" y="3115878"/>
              <a:ext cx="538680" cy="471095"/>
            </a:xfrm>
            <a:custGeom>
              <a:avLst/>
              <a:gdLst/>
              <a:ahLst/>
              <a:cxnLst/>
              <a:rect l="l" t="t" r="r" b="b"/>
              <a:pathLst>
                <a:path w="2375" h="2077" extrusionOk="0">
                  <a:moveTo>
                    <a:pt x="1451" y="0"/>
                  </a:moveTo>
                  <a:lnTo>
                    <a:pt x="1451" y="0"/>
                  </a:lnTo>
                  <a:cubicBezTo>
                    <a:pt x="1461" y="43"/>
                    <a:pt x="1421" y="77"/>
                    <a:pt x="1384" y="99"/>
                  </a:cubicBezTo>
                  <a:cubicBezTo>
                    <a:pt x="1291" y="148"/>
                    <a:pt x="1204" y="170"/>
                    <a:pt x="1100" y="176"/>
                  </a:cubicBezTo>
                  <a:cubicBezTo>
                    <a:pt x="1091" y="176"/>
                    <a:pt x="1082" y="176"/>
                    <a:pt x="1074" y="176"/>
                  </a:cubicBezTo>
                  <a:cubicBezTo>
                    <a:pt x="983" y="176"/>
                    <a:pt x="891" y="162"/>
                    <a:pt x="803" y="145"/>
                  </a:cubicBezTo>
                  <a:cubicBezTo>
                    <a:pt x="738" y="210"/>
                    <a:pt x="695" y="244"/>
                    <a:pt x="606" y="275"/>
                  </a:cubicBezTo>
                  <a:cubicBezTo>
                    <a:pt x="525" y="303"/>
                    <a:pt x="442" y="321"/>
                    <a:pt x="365" y="361"/>
                  </a:cubicBezTo>
                  <a:cubicBezTo>
                    <a:pt x="325" y="380"/>
                    <a:pt x="291" y="401"/>
                    <a:pt x="263" y="432"/>
                  </a:cubicBezTo>
                  <a:cubicBezTo>
                    <a:pt x="241" y="463"/>
                    <a:pt x="229" y="503"/>
                    <a:pt x="216" y="537"/>
                  </a:cubicBezTo>
                  <a:cubicBezTo>
                    <a:pt x="201" y="602"/>
                    <a:pt x="186" y="664"/>
                    <a:pt x="167" y="723"/>
                  </a:cubicBezTo>
                  <a:cubicBezTo>
                    <a:pt x="155" y="769"/>
                    <a:pt x="139" y="815"/>
                    <a:pt x="121" y="861"/>
                  </a:cubicBezTo>
                  <a:cubicBezTo>
                    <a:pt x="108" y="892"/>
                    <a:pt x="0" y="1047"/>
                    <a:pt x="10" y="1059"/>
                  </a:cubicBezTo>
                  <a:cubicBezTo>
                    <a:pt x="145" y="1278"/>
                    <a:pt x="396" y="1426"/>
                    <a:pt x="655" y="1436"/>
                  </a:cubicBezTo>
                  <a:cubicBezTo>
                    <a:pt x="680" y="1355"/>
                    <a:pt x="701" y="1272"/>
                    <a:pt x="707" y="1183"/>
                  </a:cubicBezTo>
                  <a:cubicBezTo>
                    <a:pt x="772" y="1359"/>
                    <a:pt x="831" y="1538"/>
                    <a:pt x="862" y="1726"/>
                  </a:cubicBezTo>
                  <a:cubicBezTo>
                    <a:pt x="871" y="1775"/>
                    <a:pt x="874" y="1837"/>
                    <a:pt x="840" y="1874"/>
                  </a:cubicBezTo>
                  <a:cubicBezTo>
                    <a:pt x="828" y="1883"/>
                    <a:pt x="812" y="1896"/>
                    <a:pt x="809" y="1911"/>
                  </a:cubicBezTo>
                  <a:cubicBezTo>
                    <a:pt x="803" y="1936"/>
                    <a:pt x="828" y="1954"/>
                    <a:pt x="849" y="1964"/>
                  </a:cubicBezTo>
                  <a:cubicBezTo>
                    <a:pt x="957" y="2019"/>
                    <a:pt x="1078" y="2047"/>
                    <a:pt x="1195" y="2062"/>
                  </a:cubicBezTo>
                  <a:cubicBezTo>
                    <a:pt x="1266" y="2072"/>
                    <a:pt x="1337" y="2076"/>
                    <a:pt x="1408" y="2076"/>
                  </a:cubicBezTo>
                  <a:cubicBezTo>
                    <a:pt x="1668" y="2076"/>
                    <a:pt x="1930" y="2016"/>
                    <a:pt x="2165" y="1902"/>
                  </a:cubicBezTo>
                  <a:cubicBezTo>
                    <a:pt x="2186" y="1893"/>
                    <a:pt x="2177" y="1667"/>
                    <a:pt x="2177" y="1636"/>
                  </a:cubicBezTo>
                  <a:cubicBezTo>
                    <a:pt x="2183" y="1550"/>
                    <a:pt x="2183" y="1460"/>
                    <a:pt x="2183" y="1371"/>
                  </a:cubicBezTo>
                  <a:cubicBezTo>
                    <a:pt x="2183" y="1204"/>
                    <a:pt x="2168" y="1037"/>
                    <a:pt x="2168" y="871"/>
                  </a:cubicBezTo>
                  <a:cubicBezTo>
                    <a:pt x="2260" y="812"/>
                    <a:pt x="2338" y="723"/>
                    <a:pt x="2375" y="624"/>
                  </a:cubicBezTo>
                  <a:cubicBezTo>
                    <a:pt x="2128" y="497"/>
                    <a:pt x="2060" y="167"/>
                    <a:pt x="1803" y="68"/>
                  </a:cubicBezTo>
                  <a:cubicBezTo>
                    <a:pt x="1766" y="53"/>
                    <a:pt x="1726" y="46"/>
                    <a:pt x="1689" y="40"/>
                  </a:cubicBezTo>
                  <a:cubicBezTo>
                    <a:pt x="1612" y="28"/>
                    <a:pt x="1535" y="16"/>
                    <a:pt x="1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726;p104">
              <a:extLst>
                <a:ext uri="{FF2B5EF4-FFF2-40B4-BE49-F238E27FC236}">
                  <a16:creationId xmlns:a16="http://schemas.microsoft.com/office/drawing/2014/main" id="{B025B584-2E99-744E-ED06-70AF76FC5F8A}"/>
                </a:ext>
              </a:extLst>
            </p:cNvPr>
            <p:cNvSpPr/>
            <p:nvPr/>
          </p:nvSpPr>
          <p:spPr>
            <a:xfrm>
              <a:off x="6205707" y="3722610"/>
              <a:ext cx="739182" cy="340222"/>
            </a:xfrm>
            <a:custGeom>
              <a:avLst/>
              <a:gdLst/>
              <a:ahLst/>
              <a:cxnLst/>
              <a:rect l="l" t="t" r="r" b="b"/>
              <a:pathLst>
                <a:path w="3259" h="1500" extrusionOk="0">
                  <a:moveTo>
                    <a:pt x="668" y="0"/>
                  </a:moveTo>
                  <a:cubicBezTo>
                    <a:pt x="594" y="0"/>
                    <a:pt x="519" y="14"/>
                    <a:pt x="445" y="42"/>
                  </a:cubicBezTo>
                  <a:cubicBezTo>
                    <a:pt x="279" y="110"/>
                    <a:pt x="131" y="240"/>
                    <a:pt x="53" y="397"/>
                  </a:cubicBezTo>
                  <a:cubicBezTo>
                    <a:pt x="22" y="465"/>
                    <a:pt x="1" y="536"/>
                    <a:pt x="19" y="610"/>
                  </a:cubicBezTo>
                  <a:cubicBezTo>
                    <a:pt x="44" y="690"/>
                    <a:pt x="112" y="749"/>
                    <a:pt x="180" y="798"/>
                  </a:cubicBezTo>
                  <a:cubicBezTo>
                    <a:pt x="436" y="993"/>
                    <a:pt x="720" y="1160"/>
                    <a:pt x="1014" y="1292"/>
                  </a:cubicBezTo>
                  <a:cubicBezTo>
                    <a:pt x="1125" y="1345"/>
                    <a:pt x="1239" y="1391"/>
                    <a:pt x="1356" y="1425"/>
                  </a:cubicBezTo>
                  <a:cubicBezTo>
                    <a:pt x="1562" y="1481"/>
                    <a:pt x="1776" y="1500"/>
                    <a:pt x="1991" y="1500"/>
                  </a:cubicBezTo>
                  <a:cubicBezTo>
                    <a:pt x="2219" y="1500"/>
                    <a:pt x="2449" y="1478"/>
                    <a:pt x="2671" y="1456"/>
                  </a:cubicBezTo>
                  <a:cubicBezTo>
                    <a:pt x="2854" y="1438"/>
                    <a:pt x="3258" y="1425"/>
                    <a:pt x="3227" y="1150"/>
                  </a:cubicBezTo>
                  <a:cubicBezTo>
                    <a:pt x="3215" y="1055"/>
                    <a:pt x="3153" y="974"/>
                    <a:pt x="3076" y="916"/>
                  </a:cubicBezTo>
                  <a:cubicBezTo>
                    <a:pt x="3042" y="891"/>
                    <a:pt x="3014" y="873"/>
                    <a:pt x="2989" y="857"/>
                  </a:cubicBezTo>
                  <a:cubicBezTo>
                    <a:pt x="2974" y="851"/>
                    <a:pt x="2952" y="842"/>
                    <a:pt x="2934" y="835"/>
                  </a:cubicBezTo>
                  <a:cubicBezTo>
                    <a:pt x="2897" y="824"/>
                    <a:pt x="2859" y="821"/>
                    <a:pt x="2820" y="821"/>
                  </a:cubicBezTo>
                  <a:cubicBezTo>
                    <a:pt x="2772" y="821"/>
                    <a:pt x="2723" y="826"/>
                    <a:pt x="2675" y="826"/>
                  </a:cubicBezTo>
                  <a:cubicBezTo>
                    <a:pt x="2464" y="823"/>
                    <a:pt x="2265" y="705"/>
                    <a:pt x="2057" y="705"/>
                  </a:cubicBezTo>
                  <a:cubicBezTo>
                    <a:pt x="2044" y="705"/>
                    <a:pt x="2032" y="705"/>
                    <a:pt x="2020" y="706"/>
                  </a:cubicBezTo>
                  <a:cubicBezTo>
                    <a:pt x="1989" y="710"/>
                    <a:pt x="1959" y="715"/>
                    <a:pt x="1929" y="715"/>
                  </a:cubicBezTo>
                  <a:cubicBezTo>
                    <a:pt x="1917" y="715"/>
                    <a:pt x="1905" y="714"/>
                    <a:pt x="1893" y="712"/>
                  </a:cubicBezTo>
                  <a:cubicBezTo>
                    <a:pt x="1863" y="703"/>
                    <a:pt x="1835" y="687"/>
                    <a:pt x="1810" y="672"/>
                  </a:cubicBezTo>
                  <a:cubicBezTo>
                    <a:pt x="1637" y="558"/>
                    <a:pt x="1498" y="363"/>
                    <a:pt x="1291" y="345"/>
                  </a:cubicBezTo>
                  <a:cubicBezTo>
                    <a:pt x="1261" y="341"/>
                    <a:pt x="1223" y="345"/>
                    <a:pt x="1202" y="326"/>
                  </a:cubicBezTo>
                  <a:cubicBezTo>
                    <a:pt x="1183" y="314"/>
                    <a:pt x="1171" y="289"/>
                    <a:pt x="1159" y="270"/>
                  </a:cubicBezTo>
                  <a:cubicBezTo>
                    <a:pt x="1045" y="94"/>
                    <a:pt x="861" y="0"/>
                    <a:pt x="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27;p104">
              <a:extLst>
                <a:ext uri="{FF2B5EF4-FFF2-40B4-BE49-F238E27FC236}">
                  <a16:creationId xmlns:a16="http://schemas.microsoft.com/office/drawing/2014/main" id="{12A3B7A4-98EF-D139-DBF7-FA36A08A144F}"/>
                </a:ext>
              </a:extLst>
            </p:cNvPr>
            <p:cNvSpPr/>
            <p:nvPr/>
          </p:nvSpPr>
          <p:spPr>
            <a:xfrm>
              <a:off x="6356311" y="3795418"/>
              <a:ext cx="152872" cy="98665"/>
            </a:xfrm>
            <a:custGeom>
              <a:avLst/>
              <a:gdLst/>
              <a:ahLst/>
              <a:cxnLst/>
              <a:rect l="l" t="t" r="r" b="b"/>
              <a:pathLst>
                <a:path w="674" h="435" extrusionOk="0">
                  <a:moveTo>
                    <a:pt x="495" y="1"/>
                  </a:moveTo>
                  <a:cubicBezTo>
                    <a:pt x="460" y="1"/>
                    <a:pt x="423" y="4"/>
                    <a:pt x="383" y="11"/>
                  </a:cubicBezTo>
                  <a:cubicBezTo>
                    <a:pt x="356" y="14"/>
                    <a:pt x="328" y="20"/>
                    <a:pt x="300" y="30"/>
                  </a:cubicBezTo>
                  <a:cubicBezTo>
                    <a:pt x="279" y="39"/>
                    <a:pt x="251" y="48"/>
                    <a:pt x="223" y="64"/>
                  </a:cubicBezTo>
                  <a:lnTo>
                    <a:pt x="189" y="88"/>
                  </a:lnTo>
                  <a:cubicBezTo>
                    <a:pt x="177" y="98"/>
                    <a:pt x="167" y="107"/>
                    <a:pt x="155" y="116"/>
                  </a:cubicBezTo>
                  <a:cubicBezTo>
                    <a:pt x="136" y="132"/>
                    <a:pt x="112" y="153"/>
                    <a:pt x="96" y="175"/>
                  </a:cubicBezTo>
                  <a:cubicBezTo>
                    <a:pt x="62" y="215"/>
                    <a:pt x="38" y="261"/>
                    <a:pt x="22" y="301"/>
                  </a:cubicBezTo>
                  <a:cubicBezTo>
                    <a:pt x="16" y="320"/>
                    <a:pt x="13" y="338"/>
                    <a:pt x="7" y="354"/>
                  </a:cubicBezTo>
                  <a:cubicBezTo>
                    <a:pt x="4" y="369"/>
                    <a:pt x="1" y="385"/>
                    <a:pt x="1" y="397"/>
                  </a:cubicBezTo>
                  <a:lnTo>
                    <a:pt x="1" y="425"/>
                  </a:lnTo>
                  <a:lnTo>
                    <a:pt x="1" y="434"/>
                  </a:lnTo>
                  <a:cubicBezTo>
                    <a:pt x="1" y="434"/>
                    <a:pt x="1" y="422"/>
                    <a:pt x="7" y="397"/>
                  </a:cubicBezTo>
                  <a:cubicBezTo>
                    <a:pt x="13" y="372"/>
                    <a:pt x="22" y="338"/>
                    <a:pt x="44" y="305"/>
                  </a:cubicBezTo>
                  <a:cubicBezTo>
                    <a:pt x="62" y="271"/>
                    <a:pt x="90" y="227"/>
                    <a:pt x="124" y="193"/>
                  </a:cubicBezTo>
                  <a:cubicBezTo>
                    <a:pt x="143" y="178"/>
                    <a:pt x="161" y="159"/>
                    <a:pt x="183" y="144"/>
                  </a:cubicBezTo>
                  <a:cubicBezTo>
                    <a:pt x="189" y="135"/>
                    <a:pt x="201" y="129"/>
                    <a:pt x="214" y="119"/>
                  </a:cubicBezTo>
                  <a:cubicBezTo>
                    <a:pt x="223" y="116"/>
                    <a:pt x="235" y="104"/>
                    <a:pt x="248" y="101"/>
                  </a:cubicBezTo>
                  <a:cubicBezTo>
                    <a:pt x="294" y="73"/>
                    <a:pt x="343" y="58"/>
                    <a:pt x="393" y="45"/>
                  </a:cubicBezTo>
                  <a:cubicBezTo>
                    <a:pt x="445" y="36"/>
                    <a:pt x="492" y="30"/>
                    <a:pt x="535" y="27"/>
                  </a:cubicBezTo>
                  <a:lnTo>
                    <a:pt x="674" y="27"/>
                  </a:lnTo>
                  <a:cubicBezTo>
                    <a:pt x="674" y="27"/>
                    <a:pt x="661" y="24"/>
                    <a:pt x="630" y="17"/>
                  </a:cubicBezTo>
                  <a:cubicBezTo>
                    <a:pt x="606" y="11"/>
                    <a:pt x="572" y="8"/>
                    <a:pt x="529" y="2"/>
                  </a:cubicBezTo>
                  <a:cubicBezTo>
                    <a:pt x="518" y="1"/>
                    <a:pt x="507" y="1"/>
                    <a:pt x="4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28;p104">
              <a:extLst>
                <a:ext uri="{FF2B5EF4-FFF2-40B4-BE49-F238E27FC236}">
                  <a16:creationId xmlns:a16="http://schemas.microsoft.com/office/drawing/2014/main" id="{3ED6C3AD-9A18-8B3E-83E6-B8CDF38542E0}"/>
                </a:ext>
              </a:extLst>
            </p:cNvPr>
            <p:cNvSpPr/>
            <p:nvPr/>
          </p:nvSpPr>
          <p:spPr>
            <a:xfrm>
              <a:off x="6583125" y="3849627"/>
              <a:ext cx="71673" cy="126336"/>
            </a:xfrm>
            <a:custGeom>
              <a:avLst/>
              <a:gdLst/>
              <a:ahLst/>
              <a:cxnLst/>
              <a:rect l="l" t="t" r="r" b="b"/>
              <a:pathLst>
                <a:path w="316" h="557" extrusionOk="0">
                  <a:moveTo>
                    <a:pt x="1" y="1"/>
                  </a:moveTo>
                  <a:cubicBezTo>
                    <a:pt x="1" y="1"/>
                    <a:pt x="7" y="13"/>
                    <a:pt x="19" y="22"/>
                  </a:cubicBezTo>
                  <a:cubicBezTo>
                    <a:pt x="32" y="38"/>
                    <a:pt x="47" y="59"/>
                    <a:pt x="69" y="81"/>
                  </a:cubicBezTo>
                  <a:cubicBezTo>
                    <a:pt x="112" y="127"/>
                    <a:pt x="174" y="183"/>
                    <a:pt x="208" y="251"/>
                  </a:cubicBezTo>
                  <a:cubicBezTo>
                    <a:pt x="220" y="269"/>
                    <a:pt x="229" y="285"/>
                    <a:pt x="236" y="306"/>
                  </a:cubicBezTo>
                  <a:cubicBezTo>
                    <a:pt x="245" y="325"/>
                    <a:pt x="251" y="340"/>
                    <a:pt x="260" y="359"/>
                  </a:cubicBezTo>
                  <a:cubicBezTo>
                    <a:pt x="270" y="393"/>
                    <a:pt x="282" y="424"/>
                    <a:pt x="291" y="455"/>
                  </a:cubicBezTo>
                  <a:cubicBezTo>
                    <a:pt x="297" y="485"/>
                    <a:pt x="300" y="510"/>
                    <a:pt x="307" y="529"/>
                  </a:cubicBezTo>
                  <a:cubicBezTo>
                    <a:pt x="307" y="544"/>
                    <a:pt x="310" y="556"/>
                    <a:pt x="310" y="556"/>
                  </a:cubicBezTo>
                  <a:cubicBezTo>
                    <a:pt x="310" y="556"/>
                    <a:pt x="316" y="513"/>
                    <a:pt x="310" y="451"/>
                  </a:cubicBezTo>
                  <a:cubicBezTo>
                    <a:pt x="307" y="421"/>
                    <a:pt x="297" y="387"/>
                    <a:pt x="285" y="346"/>
                  </a:cubicBezTo>
                  <a:cubicBezTo>
                    <a:pt x="282" y="328"/>
                    <a:pt x="276" y="309"/>
                    <a:pt x="266" y="291"/>
                  </a:cubicBezTo>
                  <a:cubicBezTo>
                    <a:pt x="260" y="269"/>
                    <a:pt x="251" y="251"/>
                    <a:pt x="239" y="232"/>
                  </a:cubicBezTo>
                  <a:cubicBezTo>
                    <a:pt x="217" y="192"/>
                    <a:pt x="189" y="158"/>
                    <a:pt x="162" y="130"/>
                  </a:cubicBezTo>
                  <a:cubicBezTo>
                    <a:pt x="137" y="106"/>
                    <a:pt x="106" y="84"/>
                    <a:pt x="81" y="66"/>
                  </a:cubicBezTo>
                  <a:cubicBezTo>
                    <a:pt x="60" y="47"/>
                    <a:pt x="38" y="32"/>
                    <a:pt x="23" y="19"/>
                  </a:cubicBezTo>
                  <a:cubicBezTo>
                    <a:pt x="7" y="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29;p104">
              <a:extLst>
                <a:ext uri="{FF2B5EF4-FFF2-40B4-BE49-F238E27FC236}">
                  <a16:creationId xmlns:a16="http://schemas.microsoft.com/office/drawing/2014/main" id="{D85AB554-F6A8-8ACB-63EE-2E655E194ABF}"/>
                </a:ext>
              </a:extLst>
            </p:cNvPr>
            <p:cNvSpPr/>
            <p:nvPr/>
          </p:nvSpPr>
          <p:spPr>
            <a:xfrm>
              <a:off x="6384436" y="3757313"/>
              <a:ext cx="58971" cy="16331"/>
            </a:xfrm>
            <a:custGeom>
              <a:avLst/>
              <a:gdLst/>
              <a:ahLst/>
              <a:cxnLst/>
              <a:rect l="l" t="t" r="r" b="b"/>
              <a:pathLst>
                <a:path w="260" h="72" extrusionOk="0">
                  <a:moveTo>
                    <a:pt x="133" y="0"/>
                  </a:moveTo>
                  <a:cubicBezTo>
                    <a:pt x="111" y="0"/>
                    <a:pt x="93" y="6"/>
                    <a:pt x="77" y="9"/>
                  </a:cubicBezTo>
                  <a:cubicBezTo>
                    <a:pt x="62" y="13"/>
                    <a:pt x="46" y="22"/>
                    <a:pt x="34" y="28"/>
                  </a:cubicBezTo>
                  <a:cubicBezTo>
                    <a:pt x="25" y="37"/>
                    <a:pt x="12" y="50"/>
                    <a:pt x="9" y="53"/>
                  </a:cubicBezTo>
                  <a:lnTo>
                    <a:pt x="0" y="59"/>
                  </a:lnTo>
                  <a:cubicBezTo>
                    <a:pt x="0" y="59"/>
                    <a:pt x="3" y="59"/>
                    <a:pt x="6" y="62"/>
                  </a:cubicBezTo>
                  <a:cubicBezTo>
                    <a:pt x="16" y="59"/>
                    <a:pt x="28" y="59"/>
                    <a:pt x="37" y="56"/>
                  </a:cubicBezTo>
                  <a:cubicBezTo>
                    <a:pt x="56" y="53"/>
                    <a:pt x="65" y="46"/>
                    <a:pt x="80" y="46"/>
                  </a:cubicBezTo>
                  <a:lnTo>
                    <a:pt x="127" y="46"/>
                  </a:lnTo>
                  <a:cubicBezTo>
                    <a:pt x="142" y="46"/>
                    <a:pt x="158" y="53"/>
                    <a:pt x="173" y="53"/>
                  </a:cubicBezTo>
                  <a:cubicBezTo>
                    <a:pt x="188" y="56"/>
                    <a:pt x="204" y="56"/>
                    <a:pt x="216" y="59"/>
                  </a:cubicBezTo>
                  <a:cubicBezTo>
                    <a:pt x="229" y="62"/>
                    <a:pt x="241" y="62"/>
                    <a:pt x="247" y="68"/>
                  </a:cubicBezTo>
                  <a:cubicBezTo>
                    <a:pt x="256" y="71"/>
                    <a:pt x="259" y="71"/>
                    <a:pt x="259" y="71"/>
                  </a:cubicBezTo>
                  <a:cubicBezTo>
                    <a:pt x="259" y="71"/>
                    <a:pt x="256" y="68"/>
                    <a:pt x="250" y="59"/>
                  </a:cubicBezTo>
                  <a:cubicBezTo>
                    <a:pt x="247" y="53"/>
                    <a:pt x="241" y="43"/>
                    <a:pt x="229" y="37"/>
                  </a:cubicBezTo>
                  <a:cubicBezTo>
                    <a:pt x="216" y="25"/>
                    <a:pt x="201" y="22"/>
                    <a:pt x="185" y="13"/>
                  </a:cubicBezTo>
                  <a:cubicBezTo>
                    <a:pt x="179" y="9"/>
                    <a:pt x="167" y="6"/>
                    <a:pt x="158" y="6"/>
                  </a:cubicBezTo>
                  <a:cubicBezTo>
                    <a:pt x="151" y="0"/>
                    <a:pt x="139" y="0"/>
                    <a:pt x="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30;p104">
              <a:extLst>
                <a:ext uri="{FF2B5EF4-FFF2-40B4-BE49-F238E27FC236}">
                  <a16:creationId xmlns:a16="http://schemas.microsoft.com/office/drawing/2014/main" id="{B97C8F4E-A1BB-57AC-BED3-3C86781132F0}"/>
                </a:ext>
              </a:extLst>
            </p:cNvPr>
            <p:cNvSpPr/>
            <p:nvPr/>
          </p:nvSpPr>
          <p:spPr>
            <a:xfrm>
              <a:off x="6475388" y="3827853"/>
              <a:ext cx="94808" cy="87777"/>
            </a:xfrm>
            <a:custGeom>
              <a:avLst/>
              <a:gdLst/>
              <a:ahLst/>
              <a:cxnLst/>
              <a:rect l="l" t="t" r="r" b="b"/>
              <a:pathLst>
                <a:path w="418" h="387" extrusionOk="0">
                  <a:moveTo>
                    <a:pt x="328" y="1"/>
                  </a:moveTo>
                  <a:cubicBezTo>
                    <a:pt x="306" y="1"/>
                    <a:pt x="288" y="4"/>
                    <a:pt x="263" y="7"/>
                  </a:cubicBezTo>
                  <a:cubicBezTo>
                    <a:pt x="217" y="20"/>
                    <a:pt x="176" y="35"/>
                    <a:pt x="143" y="57"/>
                  </a:cubicBezTo>
                  <a:cubicBezTo>
                    <a:pt x="105" y="81"/>
                    <a:pt x="75" y="109"/>
                    <a:pt x="47" y="143"/>
                  </a:cubicBezTo>
                  <a:cubicBezTo>
                    <a:pt x="34" y="158"/>
                    <a:pt x="22" y="177"/>
                    <a:pt x="16" y="195"/>
                  </a:cubicBezTo>
                  <a:cubicBezTo>
                    <a:pt x="10" y="217"/>
                    <a:pt x="0" y="239"/>
                    <a:pt x="0" y="257"/>
                  </a:cubicBezTo>
                  <a:cubicBezTo>
                    <a:pt x="13" y="220"/>
                    <a:pt x="34" y="186"/>
                    <a:pt x="65" y="149"/>
                  </a:cubicBezTo>
                  <a:cubicBezTo>
                    <a:pt x="93" y="124"/>
                    <a:pt x="127" y="100"/>
                    <a:pt x="164" y="81"/>
                  </a:cubicBezTo>
                  <a:cubicBezTo>
                    <a:pt x="198" y="63"/>
                    <a:pt x="232" y="47"/>
                    <a:pt x="272" y="38"/>
                  </a:cubicBezTo>
                  <a:cubicBezTo>
                    <a:pt x="286" y="36"/>
                    <a:pt x="300" y="34"/>
                    <a:pt x="313" y="34"/>
                  </a:cubicBezTo>
                  <a:cubicBezTo>
                    <a:pt x="326" y="34"/>
                    <a:pt x="339" y="36"/>
                    <a:pt x="350" y="39"/>
                  </a:cubicBezTo>
                  <a:lnTo>
                    <a:pt x="350" y="39"/>
                  </a:lnTo>
                  <a:cubicBezTo>
                    <a:pt x="306" y="79"/>
                    <a:pt x="258" y="121"/>
                    <a:pt x="229" y="177"/>
                  </a:cubicBezTo>
                  <a:cubicBezTo>
                    <a:pt x="217" y="192"/>
                    <a:pt x="210" y="211"/>
                    <a:pt x="204" y="226"/>
                  </a:cubicBezTo>
                  <a:cubicBezTo>
                    <a:pt x="201" y="248"/>
                    <a:pt x="198" y="263"/>
                    <a:pt x="195" y="282"/>
                  </a:cubicBezTo>
                  <a:cubicBezTo>
                    <a:pt x="189" y="316"/>
                    <a:pt x="195" y="356"/>
                    <a:pt x="204" y="387"/>
                  </a:cubicBezTo>
                  <a:cubicBezTo>
                    <a:pt x="201" y="350"/>
                    <a:pt x="201" y="316"/>
                    <a:pt x="214" y="285"/>
                  </a:cubicBezTo>
                  <a:cubicBezTo>
                    <a:pt x="220" y="270"/>
                    <a:pt x="226" y="254"/>
                    <a:pt x="232" y="239"/>
                  </a:cubicBezTo>
                  <a:cubicBezTo>
                    <a:pt x="241" y="223"/>
                    <a:pt x="247" y="211"/>
                    <a:pt x="257" y="195"/>
                  </a:cubicBezTo>
                  <a:cubicBezTo>
                    <a:pt x="294" y="143"/>
                    <a:pt x="349" y="100"/>
                    <a:pt x="399" y="53"/>
                  </a:cubicBezTo>
                  <a:lnTo>
                    <a:pt x="417" y="38"/>
                  </a:lnTo>
                  <a:lnTo>
                    <a:pt x="396" y="23"/>
                  </a:lnTo>
                  <a:cubicBezTo>
                    <a:pt x="374" y="7"/>
                    <a:pt x="352" y="1"/>
                    <a:pt x="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31;p104">
              <a:extLst>
                <a:ext uri="{FF2B5EF4-FFF2-40B4-BE49-F238E27FC236}">
                  <a16:creationId xmlns:a16="http://schemas.microsoft.com/office/drawing/2014/main" id="{5E21B9B5-339E-14D3-5287-DD44977437A0}"/>
                </a:ext>
              </a:extLst>
            </p:cNvPr>
            <p:cNvSpPr/>
            <p:nvPr/>
          </p:nvSpPr>
          <p:spPr>
            <a:xfrm>
              <a:off x="6685418" y="3884330"/>
              <a:ext cx="69631" cy="63508"/>
            </a:xfrm>
            <a:custGeom>
              <a:avLst/>
              <a:gdLst/>
              <a:ahLst/>
              <a:cxnLst/>
              <a:rect l="l" t="t" r="r" b="b"/>
              <a:pathLst>
                <a:path w="307" h="280" extrusionOk="0">
                  <a:moveTo>
                    <a:pt x="52" y="1"/>
                  </a:moveTo>
                  <a:cubicBezTo>
                    <a:pt x="38" y="1"/>
                    <a:pt x="27" y="2"/>
                    <a:pt x="19" y="2"/>
                  </a:cubicBezTo>
                  <a:cubicBezTo>
                    <a:pt x="10" y="5"/>
                    <a:pt x="1" y="5"/>
                    <a:pt x="1" y="5"/>
                  </a:cubicBezTo>
                  <a:cubicBezTo>
                    <a:pt x="1" y="5"/>
                    <a:pt x="10" y="5"/>
                    <a:pt x="22" y="8"/>
                  </a:cubicBezTo>
                  <a:cubicBezTo>
                    <a:pt x="35" y="14"/>
                    <a:pt x="50" y="18"/>
                    <a:pt x="69" y="24"/>
                  </a:cubicBezTo>
                  <a:cubicBezTo>
                    <a:pt x="90" y="33"/>
                    <a:pt x="109" y="42"/>
                    <a:pt x="130" y="55"/>
                  </a:cubicBezTo>
                  <a:cubicBezTo>
                    <a:pt x="143" y="58"/>
                    <a:pt x="152" y="67"/>
                    <a:pt x="164" y="73"/>
                  </a:cubicBezTo>
                  <a:cubicBezTo>
                    <a:pt x="174" y="82"/>
                    <a:pt x="186" y="89"/>
                    <a:pt x="195" y="98"/>
                  </a:cubicBezTo>
                  <a:cubicBezTo>
                    <a:pt x="204" y="107"/>
                    <a:pt x="214" y="113"/>
                    <a:pt x="220" y="126"/>
                  </a:cubicBezTo>
                  <a:cubicBezTo>
                    <a:pt x="229" y="135"/>
                    <a:pt x="235" y="144"/>
                    <a:pt x="245" y="156"/>
                  </a:cubicBezTo>
                  <a:cubicBezTo>
                    <a:pt x="260" y="175"/>
                    <a:pt x="272" y="193"/>
                    <a:pt x="279" y="212"/>
                  </a:cubicBezTo>
                  <a:cubicBezTo>
                    <a:pt x="285" y="234"/>
                    <a:pt x="294" y="249"/>
                    <a:pt x="297" y="261"/>
                  </a:cubicBezTo>
                  <a:cubicBezTo>
                    <a:pt x="300" y="271"/>
                    <a:pt x="306" y="280"/>
                    <a:pt x="306" y="280"/>
                  </a:cubicBezTo>
                  <a:lnTo>
                    <a:pt x="306" y="261"/>
                  </a:lnTo>
                  <a:cubicBezTo>
                    <a:pt x="306" y="246"/>
                    <a:pt x="306" y="231"/>
                    <a:pt x="300" y="206"/>
                  </a:cubicBezTo>
                  <a:cubicBezTo>
                    <a:pt x="297" y="187"/>
                    <a:pt x="285" y="160"/>
                    <a:pt x="276" y="138"/>
                  </a:cubicBezTo>
                  <a:lnTo>
                    <a:pt x="251" y="101"/>
                  </a:lnTo>
                  <a:cubicBezTo>
                    <a:pt x="238" y="92"/>
                    <a:pt x="232" y="76"/>
                    <a:pt x="220" y="67"/>
                  </a:cubicBezTo>
                  <a:cubicBezTo>
                    <a:pt x="208" y="55"/>
                    <a:pt x="198" y="48"/>
                    <a:pt x="186" y="39"/>
                  </a:cubicBezTo>
                  <a:cubicBezTo>
                    <a:pt x="174" y="33"/>
                    <a:pt x="158" y="30"/>
                    <a:pt x="146" y="21"/>
                  </a:cubicBezTo>
                  <a:cubicBezTo>
                    <a:pt x="121" y="8"/>
                    <a:pt x="96" y="5"/>
                    <a:pt x="75" y="2"/>
                  </a:cubicBezTo>
                  <a:cubicBezTo>
                    <a:pt x="67" y="1"/>
                    <a:pt x="59" y="1"/>
                    <a:pt x="52" y="1"/>
                  </a:cubicBezTo>
                  <a:close/>
                </a:path>
              </a:pathLst>
            </a:custGeom>
            <a:solidFill>
              <a:srgbClr val="997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32;p104">
              <a:extLst>
                <a:ext uri="{FF2B5EF4-FFF2-40B4-BE49-F238E27FC236}">
                  <a16:creationId xmlns:a16="http://schemas.microsoft.com/office/drawing/2014/main" id="{A342A084-C274-D186-E944-2CACA2852C95}"/>
                </a:ext>
              </a:extLst>
            </p:cNvPr>
            <p:cNvSpPr/>
            <p:nvPr/>
          </p:nvSpPr>
          <p:spPr>
            <a:xfrm>
              <a:off x="6221130" y="3776819"/>
              <a:ext cx="666148" cy="257208"/>
            </a:xfrm>
            <a:custGeom>
              <a:avLst/>
              <a:gdLst/>
              <a:ahLst/>
              <a:cxnLst/>
              <a:rect l="l" t="t" r="r" b="b"/>
              <a:pathLst>
                <a:path w="2937" h="1134" extrusionOk="0">
                  <a:moveTo>
                    <a:pt x="112" y="1"/>
                  </a:moveTo>
                  <a:cubicBezTo>
                    <a:pt x="112" y="1"/>
                    <a:pt x="103" y="10"/>
                    <a:pt x="84" y="31"/>
                  </a:cubicBezTo>
                  <a:cubicBezTo>
                    <a:pt x="69" y="50"/>
                    <a:pt x="44" y="81"/>
                    <a:pt x="29" y="127"/>
                  </a:cubicBezTo>
                  <a:cubicBezTo>
                    <a:pt x="13" y="170"/>
                    <a:pt x="1" y="235"/>
                    <a:pt x="32" y="297"/>
                  </a:cubicBezTo>
                  <a:cubicBezTo>
                    <a:pt x="50" y="328"/>
                    <a:pt x="72" y="356"/>
                    <a:pt x="103" y="380"/>
                  </a:cubicBezTo>
                  <a:cubicBezTo>
                    <a:pt x="134" y="402"/>
                    <a:pt x="164" y="420"/>
                    <a:pt x="198" y="445"/>
                  </a:cubicBezTo>
                  <a:cubicBezTo>
                    <a:pt x="334" y="538"/>
                    <a:pt x="485" y="649"/>
                    <a:pt x="661" y="751"/>
                  </a:cubicBezTo>
                  <a:cubicBezTo>
                    <a:pt x="748" y="800"/>
                    <a:pt x="841" y="850"/>
                    <a:pt x="936" y="896"/>
                  </a:cubicBezTo>
                  <a:cubicBezTo>
                    <a:pt x="1032" y="942"/>
                    <a:pt x="1131" y="989"/>
                    <a:pt x="1233" y="1023"/>
                  </a:cubicBezTo>
                  <a:cubicBezTo>
                    <a:pt x="1338" y="1063"/>
                    <a:pt x="1446" y="1084"/>
                    <a:pt x="1551" y="1100"/>
                  </a:cubicBezTo>
                  <a:cubicBezTo>
                    <a:pt x="1659" y="1115"/>
                    <a:pt x="1761" y="1128"/>
                    <a:pt x="1862" y="1131"/>
                  </a:cubicBezTo>
                  <a:cubicBezTo>
                    <a:pt x="1903" y="1132"/>
                    <a:pt x="1942" y="1133"/>
                    <a:pt x="1981" y="1133"/>
                  </a:cubicBezTo>
                  <a:cubicBezTo>
                    <a:pt x="2138" y="1133"/>
                    <a:pt x="2284" y="1119"/>
                    <a:pt x="2415" y="1100"/>
                  </a:cubicBezTo>
                  <a:cubicBezTo>
                    <a:pt x="2495" y="1090"/>
                    <a:pt x="2566" y="1075"/>
                    <a:pt x="2631" y="1060"/>
                  </a:cubicBezTo>
                  <a:cubicBezTo>
                    <a:pt x="2696" y="1044"/>
                    <a:pt x="2752" y="1029"/>
                    <a:pt x="2798" y="1013"/>
                  </a:cubicBezTo>
                  <a:lnTo>
                    <a:pt x="2900" y="976"/>
                  </a:lnTo>
                  <a:lnTo>
                    <a:pt x="2937" y="967"/>
                  </a:lnTo>
                  <a:lnTo>
                    <a:pt x="2937" y="967"/>
                  </a:lnTo>
                  <a:cubicBezTo>
                    <a:pt x="2937" y="967"/>
                    <a:pt x="2921" y="970"/>
                    <a:pt x="2897" y="976"/>
                  </a:cubicBezTo>
                  <a:cubicBezTo>
                    <a:pt x="2875" y="985"/>
                    <a:pt x="2838" y="998"/>
                    <a:pt x="2792" y="1007"/>
                  </a:cubicBezTo>
                  <a:cubicBezTo>
                    <a:pt x="2745" y="1019"/>
                    <a:pt x="2693" y="1035"/>
                    <a:pt x="2628" y="1047"/>
                  </a:cubicBezTo>
                  <a:cubicBezTo>
                    <a:pt x="2563" y="1060"/>
                    <a:pt x="2492" y="1069"/>
                    <a:pt x="2409" y="1081"/>
                  </a:cubicBezTo>
                  <a:cubicBezTo>
                    <a:pt x="2301" y="1094"/>
                    <a:pt x="2178" y="1102"/>
                    <a:pt x="2047" y="1102"/>
                  </a:cubicBezTo>
                  <a:cubicBezTo>
                    <a:pt x="1987" y="1102"/>
                    <a:pt x="1925" y="1101"/>
                    <a:pt x="1862" y="1097"/>
                  </a:cubicBezTo>
                  <a:cubicBezTo>
                    <a:pt x="1761" y="1090"/>
                    <a:pt x="1659" y="1078"/>
                    <a:pt x="1554" y="1063"/>
                  </a:cubicBezTo>
                  <a:cubicBezTo>
                    <a:pt x="1449" y="1044"/>
                    <a:pt x="1347" y="1019"/>
                    <a:pt x="1245" y="985"/>
                  </a:cubicBezTo>
                  <a:cubicBezTo>
                    <a:pt x="1143" y="952"/>
                    <a:pt x="1047" y="908"/>
                    <a:pt x="952" y="862"/>
                  </a:cubicBezTo>
                  <a:cubicBezTo>
                    <a:pt x="856" y="819"/>
                    <a:pt x="766" y="769"/>
                    <a:pt x="677" y="720"/>
                  </a:cubicBezTo>
                  <a:cubicBezTo>
                    <a:pt x="594" y="667"/>
                    <a:pt x="507" y="618"/>
                    <a:pt x="430" y="569"/>
                  </a:cubicBezTo>
                  <a:cubicBezTo>
                    <a:pt x="350" y="519"/>
                    <a:pt x="282" y="467"/>
                    <a:pt x="211" y="427"/>
                  </a:cubicBezTo>
                  <a:cubicBezTo>
                    <a:pt x="177" y="405"/>
                    <a:pt x="146" y="383"/>
                    <a:pt x="115" y="365"/>
                  </a:cubicBezTo>
                  <a:cubicBezTo>
                    <a:pt x="87" y="343"/>
                    <a:pt x="63" y="319"/>
                    <a:pt x="50" y="291"/>
                  </a:cubicBezTo>
                  <a:cubicBezTo>
                    <a:pt x="16" y="232"/>
                    <a:pt x="25" y="170"/>
                    <a:pt x="38" y="127"/>
                  </a:cubicBezTo>
                  <a:cubicBezTo>
                    <a:pt x="53" y="81"/>
                    <a:pt x="72" y="50"/>
                    <a:pt x="87" y="31"/>
                  </a:cubicBezTo>
                  <a:cubicBezTo>
                    <a:pt x="103" y="13"/>
                    <a:pt x="112" y="1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33;p104">
              <a:extLst>
                <a:ext uri="{FF2B5EF4-FFF2-40B4-BE49-F238E27FC236}">
                  <a16:creationId xmlns:a16="http://schemas.microsoft.com/office/drawing/2014/main" id="{2A89D895-ABF5-1DE0-70C3-5350859096F4}"/>
                </a:ext>
              </a:extLst>
            </p:cNvPr>
            <p:cNvSpPr/>
            <p:nvPr/>
          </p:nvSpPr>
          <p:spPr>
            <a:xfrm>
              <a:off x="6733729" y="3548189"/>
              <a:ext cx="853949" cy="544583"/>
            </a:xfrm>
            <a:custGeom>
              <a:avLst/>
              <a:gdLst/>
              <a:ahLst/>
              <a:cxnLst/>
              <a:rect l="l" t="t" r="r" b="b"/>
              <a:pathLst>
                <a:path w="3765" h="2401" extrusionOk="0">
                  <a:moveTo>
                    <a:pt x="1906" y="0"/>
                  </a:moveTo>
                  <a:cubicBezTo>
                    <a:pt x="1847" y="0"/>
                    <a:pt x="1788" y="5"/>
                    <a:pt x="1730" y="14"/>
                  </a:cubicBezTo>
                  <a:cubicBezTo>
                    <a:pt x="1591" y="33"/>
                    <a:pt x="1461" y="92"/>
                    <a:pt x="1341" y="160"/>
                  </a:cubicBezTo>
                  <a:cubicBezTo>
                    <a:pt x="853" y="431"/>
                    <a:pt x="445" y="833"/>
                    <a:pt x="167" y="1314"/>
                  </a:cubicBezTo>
                  <a:cubicBezTo>
                    <a:pt x="78" y="1469"/>
                    <a:pt x="1" y="1651"/>
                    <a:pt x="38" y="1824"/>
                  </a:cubicBezTo>
                  <a:cubicBezTo>
                    <a:pt x="93" y="2055"/>
                    <a:pt x="328" y="2194"/>
                    <a:pt x="556" y="2268"/>
                  </a:cubicBezTo>
                  <a:cubicBezTo>
                    <a:pt x="850" y="2366"/>
                    <a:pt x="1159" y="2400"/>
                    <a:pt x="1469" y="2400"/>
                  </a:cubicBezTo>
                  <a:cubicBezTo>
                    <a:pt x="1700" y="2400"/>
                    <a:pt x="1933" y="2381"/>
                    <a:pt x="2162" y="2355"/>
                  </a:cubicBezTo>
                  <a:cubicBezTo>
                    <a:pt x="2529" y="2315"/>
                    <a:pt x="2891" y="2253"/>
                    <a:pt x="3227" y="2120"/>
                  </a:cubicBezTo>
                  <a:cubicBezTo>
                    <a:pt x="3348" y="2074"/>
                    <a:pt x="3465" y="2015"/>
                    <a:pt x="3554" y="1922"/>
                  </a:cubicBezTo>
                  <a:cubicBezTo>
                    <a:pt x="3693" y="1777"/>
                    <a:pt x="3764" y="1537"/>
                    <a:pt x="3595" y="1391"/>
                  </a:cubicBezTo>
                  <a:cubicBezTo>
                    <a:pt x="3505" y="1314"/>
                    <a:pt x="3385" y="1274"/>
                    <a:pt x="3286" y="1209"/>
                  </a:cubicBezTo>
                  <a:cubicBezTo>
                    <a:pt x="3172" y="1141"/>
                    <a:pt x="3085" y="1039"/>
                    <a:pt x="3026" y="919"/>
                  </a:cubicBezTo>
                  <a:cubicBezTo>
                    <a:pt x="2999" y="857"/>
                    <a:pt x="2977" y="792"/>
                    <a:pt x="2931" y="746"/>
                  </a:cubicBezTo>
                  <a:cubicBezTo>
                    <a:pt x="2903" y="719"/>
                    <a:pt x="2861" y="701"/>
                    <a:pt x="2822" y="701"/>
                  </a:cubicBezTo>
                  <a:cubicBezTo>
                    <a:pt x="2796" y="701"/>
                    <a:pt x="2770" y="709"/>
                    <a:pt x="2752" y="728"/>
                  </a:cubicBezTo>
                  <a:cubicBezTo>
                    <a:pt x="2693" y="542"/>
                    <a:pt x="2610" y="360"/>
                    <a:pt x="2474" y="221"/>
                  </a:cubicBezTo>
                  <a:cubicBezTo>
                    <a:pt x="2319" y="64"/>
                    <a:pt x="2116" y="0"/>
                    <a:pt x="1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734;p104">
              <a:extLst>
                <a:ext uri="{FF2B5EF4-FFF2-40B4-BE49-F238E27FC236}">
                  <a16:creationId xmlns:a16="http://schemas.microsoft.com/office/drawing/2014/main" id="{2A151BB4-1BDA-D056-BBC9-60C4DD53B277}"/>
                </a:ext>
              </a:extLst>
            </p:cNvPr>
            <p:cNvSpPr/>
            <p:nvPr/>
          </p:nvSpPr>
          <p:spPr>
            <a:xfrm>
              <a:off x="6778638" y="3558849"/>
              <a:ext cx="813123" cy="537552"/>
            </a:xfrm>
            <a:custGeom>
              <a:avLst/>
              <a:gdLst/>
              <a:ahLst/>
              <a:cxnLst/>
              <a:rect l="l" t="t" r="r" b="b"/>
              <a:pathLst>
                <a:path w="3585" h="2370" extrusionOk="0">
                  <a:moveTo>
                    <a:pt x="1904" y="1"/>
                  </a:moveTo>
                  <a:cubicBezTo>
                    <a:pt x="1711" y="1"/>
                    <a:pt x="1512" y="93"/>
                    <a:pt x="1346" y="218"/>
                  </a:cubicBezTo>
                  <a:cubicBezTo>
                    <a:pt x="1130" y="378"/>
                    <a:pt x="945" y="588"/>
                    <a:pt x="822" y="826"/>
                  </a:cubicBezTo>
                  <a:cubicBezTo>
                    <a:pt x="760" y="943"/>
                    <a:pt x="534" y="1440"/>
                    <a:pt x="686" y="1524"/>
                  </a:cubicBezTo>
                  <a:cubicBezTo>
                    <a:pt x="715" y="1542"/>
                    <a:pt x="750" y="1547"/>
                    <a:pt x="785" y="1547"/>
                  </a:cubicBezTo>
                  <a:cubicBezTo>
                    <a:pt x="797" y="1547"/>
                    <a:pt x="810" y="1546"/>
                    <a:pt x="822" y="1545"/>
                  </a:cubicBezTo>
                  <a:cubicBezTo>
                    <a:pt x="1137" y="1530"/>
                    <a:pt x="1501" y="1474"/>
                    <a:pt x="1785" y="1332"/>
                  </a:cubicBezTo>
                  <a:cubicBezTo>
                    <a:pt x="2057" y="1196"/>
                    <a:pt x="2288" y="943"/>
                    <a:pt x="2492" y="721"/>
                  </a:cubicBezTo>
                  <a:lnTo>
                    <a:pt x="2492" y="721"/>
                  </a:lnTo>
                  <a:cubicBezTo>
                    <a:pt x="2523" y="823"/>
                    <a:pt x="2492" y="934"/>
                    <a:pt x="2430" y="1023"/>
                  </a:cubicBezTo>
                  <a:cubicBezTo>
                    <a:pt x="2368" y="1107"/>
                    <a:pt x="2285" y="1178"/>
                    <a:pt x="2196" y="1236"/>
                  </a:cubicBezTo>
                  <a:cubicBezTo>
                    <a:pt x="1822" y="1486"/>
                    <a:pt x="1390" y="1647"/>
                    <a:pt x="945" y="1703"/>
                  </a:cubicBezTo>
                  <a:cubicBezTo>
                    <a:pt x="994" y="1761"/>
                    <a:pt x="1081" y="1777"/>
                    <a:pt x="1158" y="1780"/>
                  </a:cubicBezTo>
                  <a:cubicBezTo>
                    <a:pt x="1209" y="1783"/>
                    <a:pt x="1260" y="1785"/>
                    <a:pt x="1311" y="1785"/>
                  </a:cubicBezTo>
                  <a:cubicBezTo>
                    <a:pt x="1851" y="1785"/>
                    <a:pt x="2382" y="1582"/>
                    <a:pt x="2856" y="1314"/>
                  </a:cubicBezTo>
                  <a:lnTo>
                    <a:pt x="2856" y="1314"/>
                  </a:lnTo>
                  <a:cubicBezTo>
                    <a:pt x="2615" y="1632"/>
                    <a:pt x="2242" y="1842"/>
                    <a:pt x="1847" y="1919"/>
                  </a:cubicBezTo>
                  <a:cubicBezTo>
                    <a:pt x="1711" y="1945"/>
                    <a:pt x="1574" y="1958"/>
                    <a:pt x="1435" y="1958"/>
                  </a:cubicBezTo>
                  <a:cubicBezTo>
                    <a:pt x="1173" y="1958"/>
                    <a:pt x="909" y="1913"/>
                    <a:pt x="658" y="1838"/>
                  </a:cubicBezTo>
                  <a:lnTo>
                    <a:pt x="658" y="1838"/>
                  </a:lnTo>
                  <a:cubicBezTo>
                    <a:pt x="778" y="1965"/>
                    <a:pt x="948" y="2033"/>
                    <a:pt x="1118" y="2076"/>
                  </a:cubicBezTo>
                  <a:cubicBezTo>
                    <a:pt x="1297" y="2122"/>
                    <a:pt x="1482" y="2145"/>
                    <a:pt x="1667" y="2145"/>
                  </a:cubicBezTo>
                  <a:cubicBezTo>
                    <a:pt x="2001" y="2145"/>
                    <a:pt x="2334" y="2071"/>
                    <a:pt x="2634" y="1928"/>
                  </a:cubicBezTo>
                  <a:lnTo>
                    <a:pt x="2634" y="1928"/>
                  </a:lnTo>
                  <a:cubicBezTo>
                    <a:pt x="2275" y="2142"/>
                    <a:pt x="1854" y="2210"/>
                    <a:pt x="1431" y="2210"/>
                  </a:cubicBezTo>
                  <a:cubicBezTo>
                    <a:pt x="1268" y="2210"/>
                    <a:pt x="1105" y="2200"/>
                    <a:pt x="945" y="2184"/>
                  </a:cubicBezTo>
                  <a:cubicBezTo>
                    <a:pt x="794" y="2175"/>
                    <a:pt x="639" y="2153"/>
                    <a:pt x="497" y="2098"/>
                  </a:cubicBezTo>
                  <a:cubicBezTo>
                    <a:pt x="352" y="2039"/>
                    <a:pt x="223" y="1937"/>
                    <a:pt x="164" y="1795"/>
                  </a:cubicBezTo>
                  <a:cubicBezTo>
                    <a:pt x="81" y="1598"/>
                    <a:pt x="149" y="1372"/>
                    <a:pt x="226" y="1165"/>
                  </a:cubicBezTo>
                  <a:lnTo>
                    <a:pt x="226" y="1165"/>
                  </a:lnTo>
                  <a:cubicBezTo>
                    <a:pt x="68" y="1320"/>
                    <a:pt x="0" y="1561"/>
                    <a:pt x="47" y="1777"/>
                  </a:cubicBezTo>
                  <a:cubicBezTo>
                    <a:pt x="155" y="2258"/>
                    <a:pt x="677" y="2369"/>
                    <a:pt x="1186" y="2369"/>
                  </a:cubicBezTo>
                  <a:cubicBezTo>
                    <a:pt x="1477" y="2369"/>
                    <a:pt x="1765" y="2332"/>
                    <a:pt x="1967" y="2308"/>
                  </a:cubicBezTo>
                  <a:cubicBezTo>
                    <a:pt x="2334" y="2268"/>
                    <a:pt x="2696" y="2206"/>
                    <a:pt x="3048" y="2067"/>
                  </a:cubicBezTo>
                  <a:cubicBezTo>
                    <a:pt x="3168" y="2017"/>
                    <a:pt x="3288" y="1962"/>
                    <a:pt x="3375" y="1869"/>
                  </a:cubicBezTo>
                  <a:cubicBezTo>
                    <a:pt x="3514" y="1721"/>
                    <a:pt x="3585" y="1483"/>
                    <a:pt x="3415" y="1335"/>
                  </a:cubicBezTo>
                  <a:cubicBezTo>
                    <a:pt x="3326" y="1258"/>
                    <a:pt x="3205" y="1221"/>
                    <a:pt x="3106" y="1156"/>
                  </a:cubicBezTo>
                  <a:cubicBezTo>
                    <a:pt x="2995" y="1085"/>
                    <a:pt x="2906" y="986"/>
                    <a:pt x="2847" y="866"/>
                  </a:cubicBezTo>
                  <a:cubicBezTo>
                    <a:pt x="2819" y="804"/>
                    <a:pt x="2798" y="739"/>
                    <a:pt x="2751" y="693"/>
                  </a:cubicBezTo>
                  <a:cubicBezTo>
                    <a:pt x="2723" y="663"/>
                    <a:pt x="2681" y="645"/>
                    <a:pt x="2642" y="645"/>
                  </a:cubicBezTo>
                  <a:cubicBezTo>
                    <a:pt x="2615" y="645"/>
                    <a:pt x="2591" y="653"/>
                    <a:pt x="2572" y="671"/>
                  </a:cubicBezTo>
                  <a:cubicBezTo>
                    <a:pt x="2517" y="486"/>
                    <a:pt x="2430" y="307"/>
                    <a:pt x="2294" y="165"/>
                  </a:cubicBezTo>
                  <a:cubicBezTo>
                    <a:pt x="2177" y="48"/>
                    <a:pt x="2042" y="1"/>
                    <a:pt x="1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735;p104">
              <a:extLst>
                <a:ext uri="{FF2B5EF4-FFF2-40B4-BE49-F238E27FC236}">
                  <a16:creationId xmlns:a16="http://schemas.microsoft.com/office/drawing/2014/main" id="{74BF9B1D-FD60-9C64-2515-E6A4452B310C}"/>
                </a:ext>
              </a:extLst>
            </p:cNvPr>
            <p:cNvSpPr/>
            <p:nvPr/>
          </p:nvSpPr>
          <p:spPr>
            <a:xfrm>
              <a:off x="7025184" y="3709001"/>
              <a:ext cx="269680" cy="141306"/>
            </a:xfrm>
            <a:custGeom>
              <a:avLst/>
              <a:gdLst/>
              <a:ahLst/>
              <a:cxnLst/>
              <a:rect l="l" t="t" r="r" b="b"/>
              <a:pathLst>
                <a:path w="1189" h="623" extrusionOk="0">
                  <a:moveTo>
                    <a:pt x="1189" y="0"/>
                  </a:moveTo>
                  <a:lnTo>
                    <a:pt x="1189" y="0"/>
                  </a:lnTo>
                  <a:cubicBezTo>
                    <a:pt x="1124" y="3"/>
                    <a:pt x="1071" y="53"/>
                    <a:pt x="1022" y="93"/>
                  </a:cubicBezTo>
                  <a:cubicBezTo>
                    <a:pt x="723" y="334"/>
                    <a:pt x="324" y="417"/>
                    <a:pt x="0" y="621"/>
                  </a:cubicBezTo>
                  <a:cubicBezTo>
                    <a:pt x="23" y="622"/>
                    <a:pt x="45" y="622"/>
                    <a:pt x="68" y="622"/>
                  </a:cubicBezTo>
                  <a:cubicBezTo>
                    <a:pt x="459" y="622"/>
                    <a:pt x="848" y="446"/>
                    <a:pt x="1102" y="145"/>
                  </a:cubicBezTo>
                  <a:cubicBezTo>
                    <a:pt x="1142" y="102"/>
                    <a:pt x="1176" y="53"/>
                    <a:pt x="1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736;p104">
              <a:extLst>
                <a:ext uri="{FF2B5EF4-FFF2-40B4-BE49-F238E27FC236}">
                  <a16:creationId xmlns:a16="http://schemas.microsoft.com/office/drawing/2014/main" id="{A253D7D3-5F33-71C9-E0BA-DBEE0520188B}"/>
                </a:ext>
              </a:extLst>
            </p:cNvPr>
            <p:cNvSpPr/>
            <p:nvPr/>
          </p:nvSpPr>
          <p:spPr>
            <a:xfrm>
              <a:off x="6904066" y="3709682"/>
              <a:ext cx="465192" cy="203226"/>
            </a:xfrm>
            <a:custGeom>
              <a:avLst/>
              <a:gdLst/>
              <a:ahLst/>
              <a:cxnLst/>
              <a:rect l="l" t="t" r="r" b="b"/>
              <a:pathLst>
                <a:path w="2051" h="896" extrusionOk="0">
                  <a:moveTo>
                    <a:pt x="2050" y="0"/>
                  </a:moveTo>
                  <a:cubicBezTo>
                    <a:pt x="2050" y="0"/>
                    <a:pt x="2044" y="2"/>
                    <a:pt x="2033" y="10"/>
                  </a:cubicBezTo>
                  <a:lnTo>
                    <a:pt x="2033" y="10"/>
                  </a:lnTo>
                  <a:lnTo>
                    <a:pt x="2050" y="0"/>
                  </a:lnTo>
                  <a:close/>
                  <a:moveTo>
                    <a:pt x="2033" y="10"/>
                  </a:moveTo>
                  <a:lnTo>
                    <a:pt x="2028" y="13"/>
                  </a:lnTo>
                  <a:cubicBezTo>
                    <a:pt x="2021" y="15"/>
                    <a:pt x="2012" y="20"/>
                    <a:pt x="2002" y="25"/>
                  </a:cubicBezTo>
                  <a:lnTo>
                    <a:pt x="2002" y="25"/>
                  </a:lnTo>
                  <a:cubicBezTo>
                    <a:pt x="2011" y="21"/>
                    <a:pt x="2019" y="18"/>
                    <a:pt x="2025" y="16"/>
                  </a:cubicBezTo>
                  <a:cubicBezTo>
                    <a:pt x="2028" y="14"/>
                    <a:pt x="2030" y="12"/>
                    <a:pt x="2033" y="10"/>
                  </a:cubicBezTo>
                  <a:close/>
                  <a:moveTo>
                    <a:pt x="2002" y="25"/>
                  </a:moveTo>
                  <a:lnTo>
                    <a:pt x="2002" y="25"/>
                  </a:lnTo>
                  <a:cubicBezTo>
                    <a:pt x="1989" y="31"/>
                    <a:pt x="1974" y="39"/>
                    <a:pt x="1957" y="50"/>
                  </a:cubicBezTo>
                  <a:cubicBezTo>
                    <a:pt x="1933" y="65"/>
                    <a:pt x="1902" y="93"/>
                    <a:pt x="1871" y="124"/>
                  </a:cubicBezTo>
                  <a:cubicBezTo>
                    <a:pt x="1840" y="155"/>
                    <a:pt x="1803" y="192"/>
                    <a:pt x="1769" y="235"/>
                  </a:cubicBezTo>
                  <a:cubicBezTo>
                    <a:pt x="1751" y="253"/>
                    <a:pt x="1732" y="272"/>
                    <a:pt x="1710" y="297"/>
                  </a:cubicBezTo>
                  <a:cubicBezTo>
                    <a:pt x="1689" y="318"/>
                    <a:pt x="1670" y="343"/>
                    <a:pt x="1646" y="361"/>
                  </a:cubicBezTo>
                  <a:cubicBezTo>
                    <a:pt x="1624" y="386"/>
                    <a:pt x="1599" y="405"/>
                    <a:pt x="1578" y="426"/>
                  </a:cubicBezTo>
                  <a:cubicBezTo>
                    <a:pt x="1553" y="448"/>
                    <a:pt x="1525" y="466"/>
                    <a:pt x="1500" y="488"/>
                  </a:cubicBezTo>
                  <a:cubicBezTo>
                    <a:pt x="1473" y="513"/>
                    <a:pt x="1442" y="531"/>
                    <a:pt x="1414" y="550"/>
                  </a:cubicBezTo>
                  <a:cubicBezTo>
                    <a:pt x="1386" y="574"/>
                    <a:pt x="1355" y="590"/>
                    <a:pt x="1325" y="608"/>
                  </a:cubicBezTo>
                  <a:lnTo>
                    <a:pt x="1278" y="636"/>
                  </a:lnTo>
                  <a:lnTo>
                    <a:pt x="1232" y="658"/>
                  </a:lnTo>
                  <a:cubicBezTo>
                    <a:pt x="1201" y="676"/>
                    <a:pt x="1170" y="695"/>
                    <a:pt x="1136" y="707"/>
                  </a:cubicBezTo>
                  <a:cubicBezTo>
                    <a:pt x="1071" y="735"/>
                    <a:pt x="1006" y="760"/>
                    <a:pt x="935" y="784"/>
                  </a:cubicBezTo>
                  <a:cubicBezTo>
                    <a:pt x="902" y="794"/>
                    <a:pt x="871" y="803"/>
                    <a:pt x="837" y="812"/>
                  </a:cubicBezTo>
                  <a:cubicBezTo>
                    <a:pt x="800" y="821"/>
                    <a:pt x="769" y="828"/>
                    <a:pt x="735" y="837"/>
                  </a:cubicBezTo>
                  <a:cubicBezTo>
                    <a:pt x="670" y="849"/>
                    <a:pt x="605" y="862"/>
                    <a:pt x="543" y="865"/>
                  </a:cubicBezTo>
                  <a:cubicBezTo>
                    <a:pt x="475" y="871"/>
                    <a:pt x="417" y="868"/>
                    <a:pt x="364" y="871"/>
                  </a:cubicBezTo>
                  <a:cubicBezTo>
                    <a:pt x="337" y="868"/>
                    <a:pt x="312" y="868"/>
                    <a:pt x="287" y="868"/>
                  </a:cubicBezTo>
                  <a:cubicBezTo>
                    <a:pt x="262" y="868"/>
                    <a:pt x="241" y="868"/>
                    <a:pt x="216" y="865"/>
                  </a:cubicBezTo>
                  <a:cubicBezTo>
                    <a:pt x="170" y="862"/>
                    <a:pt x="133" y="862"/>
                    <a:pt x="102" y="852"/>
                  </a:cubicBezTo>
                  <a:cubicBezTo>
                    <a:pt x="38" y="846"/>
                    <a:pt x="1" y="837"/>
                    <a:pt x="0" y="837"/>
                  </a:cubicBezTo>
                  <a:lnTo>
                    <a:pt x="0" y="837"/>
                  </a:lnTo>
                  <a:cubicBezTo>
                    <a:pt x="1" y="837"/>
                    <a:pt x="38" y="846"/>
                    <a:pt x="99" y="862"/>
                  </a:cubicBezTo>
                  <a:cubicBezTo>
                    <a:pt x="133" y="868"/>
                    <a:pt x="170" y="871"/>
                    <a:pt x="213" y="880"/>
                  </a:cubicBezTo>
                  <a:cubicBezTo>
                    <a:pt x="259" y="886"/>
                    <a:pt x="309" y="892"/>
                    <a:pt x="364" y="896"/>
                  </a:cubicBezTo>
                  <a:cubicBezTo>
                    <a:pt x="417" y="896"/>
                    <a:pt x="479" y="896"/>
                    <a:pt x="540" y="892"/>
                  </a:cubicBezTo>
                  <a:cubicBezTo>
                    <a:pt x="602" y="886"/>
                    <a:pt x="670" y="880"/>
                    <a:pt x="738" y="868"/>
                  </a:cubicBezTo>
                  <a:lnTo>
                    <a:pt x="843" y="846"/>
                  </a:lnTo>
                  <a:cubicBezTo>
                    <a:pt x="877" y="834"/>
                    <a:pt x="911" y="825"/>
                    <a:pt x="948" y="815"/>
                  </a:cubicBezTo>
                  <a:cubicBezTo>
                    <a:pt x="1013" y="791"/>
                    <a:pt x="1087" y="769"/>
                    <a:pt x="1152" y="738"/>
                  </a:cubicBezTo>
                  <a:cubicBezTo>
                    <a:pt x="1186" y="723"/>
                    <a:pt x="1220" y="701"/>
                    <a:pt x="1250" y="686"/>
                  </a:cubicBezTo>
                  <a:lnTo>
                    <a:pt x="1303" y="661"/>
                  </a:lnTo>
                  <a:lnTo>
                    <a:pt x="1349" y="633"/>
                  </a:lnTo>
                  <a:cubicBezTo>
                    <a:pt x="1380" y="615"/>
                    <a:pt x="1411" y="599"/>
                    <a:pt x="1439" y="574"/>
                  </a:cubicBezTo>
                  <a:cubicBezTo>
                    <a:pt x="1463" y="556"/>
                    <a:pt x="1494" y="537"/>
                    <a:pt x="1522" y="513"/>
                  </a:cubicBezTo>
                  <a:cubicBezTo>
                    <a:pt x="1550" y="491"/>
                    <a:pt x="1575" y="469"/>
                    <a:pt x="1599" y="448"/>
                  </a:cubicBezTo>
                  <a:lnTo>
                    <a:pt x="1670" y="377"/>
                  </a:lnTo>
                  <a:cubicBezTo>
                    <a:pt x="1692" y="355"/>
                    <a:pt x="1710" y="331"/>
                    <a:pt x="1732" y="309"/>
                  </a:cubicBezTo>
                  <a:cubicBezTo>
                    <a:pt x="1751" y="284"/>
                    <a:pt x="1769" y="266"/>
                    <a:pt x="1785" y="244"/>
                  </a:cubicBezTo>
                  <a:cubicBezTo>
                    <a:pt x="1818" y="201"/>
                    <a:pt x="1849" y="158"/>
                    <a:pt x="1880" y="127"/>
                  </a:cubicBezTo>
                  <a:cubicBezTo>
                    <a:pt x="1911" y="96"/>
                    <a:pt x="1939" y="68"/>
                    <a:pt x="1967" y="50"/>
                  </a:cubicBezTo>
                  <a:cubicBezTo>
                    <a:pt x="1978" y="40"/>
                    <a:pt x="1990" y="32"/>
                    <a:pt x="200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737;p104">
              <a:extLst>
                <a:ext uri="{FF2B5EF4-FFF2-40B4-BE49-F238E27FC236}">
                  <a16:creationId xmlns:a16="http://schemas.microsoft.com/office/drawing/2014/main" id="{C93F36C0-23AE-DCBD-4C01-39BC49E492FC}"/>
                </a:ext>
              </a:extLst>
            </p:cNvPr>
            <p:cNvSpPr/>
            <p:nvPr/>
          </p:nvSpPr>
          <p:spPr>
            <a:xfrm>
              <a:off x="6796103" y="3554766"/>
              <a:ext cx="319579" cy="471548"/>
            </a:xfrm>
            <a:custGeom>
              <a:avLst/>
              <a:gdLst/>
              <a:ahLst/>
              <a:cxnLst/>
              <a:rect l="l" t="t" r="r" b="b"/>
              <a:pathLst>
                <a:path w="1409" h="2079" extrusionOk="0">
                  <a:moveTo>
                    <a:pt x="1408" y="1"/>
                  </a:moveTo>
                  <a:cubicBezTo>
                    <a:pt x="1408" y="1"/>
                    <a:pt x="1399" y="4"/>
                    <a:pt x="1381" y="10"/>
                  </a:cubicBezTo>
                  <a:cubicBezTo>
                    <a:pt x="1362" y="23"/>
                    <a:pt x="1334" y="32"/>
                    <a:pt x="1300" y="50"/>
                  </a:cubicBezTo>
                  <a:cubicBezTo>
                    <a:pt x="1269" y="66"/>
                    <a:pt x="1226" y="84"/>
                    <a:pt x="1180" y="112"/>
                  </a:cubicBezTo>
                  <a:cubicBezTo>
                    <a:pt x="1134" y="140"/>
                    <a:pt x="1084" y="171"/>
                    <a:pt x="1029" y="205"/>
                  </a:cubicBezTo>
                  <a:cubicBezTo>
                    <a:pt x="976" y="239"/>
                    <a:pt x="914" y="279"/>
                    <a:pt x="856" y="325"/>
                  </a:cubicBezTo>
                  <a:cubicBezTo>
                    <a:pt x="797" y="365"/>
                    <a:pt x="735" y="418"/>
                    <a:pt x="674" y="470"/>
                  </a:cubicBezTo>
                  <a:cubicBezTo>
                    <a:pt x="612" y="526"/>
                    <a:pt x="550" y="581"/>
                    <a:pt x="491" y="643"/>
                  </a:cubicBezTo>
                  <a:cubicBezTo>
                    <a:pt x="436" y="705"/>
                    <a:pt x="377" y="773"/>
                    <a:pt x="325" y="838"/>
                  </a:cubicBezTo>
                  <a:cubicBezTo>
                    <a:pt x="210" y="973"/>
                    <a:pt x="115" y="1119"/>
                    <a:pt x="56" y="1273"/>
                  </a:cubicBezTo>
                  <a:cubicBezTo>
                    <a:pt x="31" y="1350"/>
                    <a:pt x="10" y="1427"/>
                    <a:pt x="4" y="1504"/>
                  </a:cubicBezTo>
                  <a:cubicBezTo>
                    <a:pt x="1" y="1582"/>
                    <a:pt x="10" y="1653"/>
                    <a:pt x="25" y="1717"/>
                  </a:cubicBezTo>
                  <a:cubicBezTo>
                    <a:pt x="56" y="1844"/>
                    <a:pt x="109" y="1946"/>
                    <a:pt x="158" y="2002"/>
                  </a:cubicBezTo>
                  <a:cubicBezTo>
                    <a:pt x="161" y="2011"/>
                    <a:pt x="170" y="2014"/>
                    <a:pt x="173" y="2023"/>
                  </a:cubicBezTo>
                  <a:lnTo>
                    <a:pt x="189" y="2039"/>
                  </a:lnTo>
                  <a:cubicBezTo>
                    <a:pt x="195" y="2045"/>
                    <a:pt x="207" y="2057"/>
                    <a:pt x="217" y="2060"/>
                  </a:cubicBezTo>
                  <a:cubicBezTo>
                    <a:pt x="232" y="2073"/>
                    <a:pt x="238" y="2079"/>
                    <a:pt x="238" y="2079"/>
                  </a:cubicBezTo>
                  <a:lnTo>
                    <a:pt x="223" y="2063"/>
                  </a:lnTo>
                  <a:cubicBezTo>
                    <a:pt x="214" y="2057"/>
                    <a:pt x="204" y="2048"/>
                    <a:pt x="195" y="2039"/>
                  </a:cubicBezTo>
                  <a:cubicBezTo>
                    <a:pt x="192" y="2032"/>
                    <a:pt x="183" y="2029"/>
                    <a:pt x="180" y="2023"/>
                  </a:cubicBezTo>
                  <a:cubicBezTo>
                    <a:pt x="177" y="2014"/>
                    <a:pt x="167" y="2008"/>
                    <a:pt x="164" y="1998"/>
                  </a:cubicBezTo>
                  <a:cubicBezTo>
                    <a:pt x="118" y="1937"/>
                    <a:pt x="72" y="1841"/>
                    <a:pt x="50" y="1714"/>
                  </a:cubicBezTo>
                  <a:cubicBezTo>
                    <a:pt x="38" y="1653"/>
                    <a:pt x="28" y="1582"/>
                    <a:pt x="34" y="1508"/>
                  </a:cubicBezTo>
                  <a:cubicBezTo>
                    <a:pt x="41" y="1440"/>
                    <a:pt x="65" y="1362"/>
                    <a:pt x="90" y="1288"/>
                  </a:cubicBezTo>
                  <a:cubicBezTo>
                    <a:pt x="149" y="1137"/>
                    <a:pt x="244" y="995"/>
                    <a:pt x="353" y="865"/>
                  </a:cubicBezTo>
                  <a:cubicBezTo>
                    <a:pt x="405" y="797"/>
                    <a:pt x="461" y="733"/>
                    <a:pt x="519" y="671"/>
                  </a:cubicBezTo>
                  <a:cubicBezTo>
                    <a:pt x="578" y="609"/>
                    <a:pt x="640" y="550"/>
                    <a:pt x="698" y="498"/>
                  </a:cubicBezTo>
                  <a:cubicBezTo>
                    <a:pt x="760" y="442"/>
                    <a:pt x="816" y="393"/>
                    <a:pt x="874" y="347"/>
                  </a:cubicBezTo>
                  <a:cubicBezTo>
                    <a:pt x="933" y="300"/>
                    <a:pt x="989" y="257"/>
                    <a:pt x="1041" y="223"/>
                  </a:cubicBezTo>
                  <a:cubicBezTo>
                    <a:pt x="1097" y="189"/>
                    <a:pt x="1143" y="155"/>
                    <a:pt x="1186" y="127"/>
                  </a:cubicBezTo>
                  <a:cubicBezTo>
                    <a:pt x="1229" y="100"/>
                    <a:pt x="1269" y="78"/>
                    <a:pt x="1303" y="56"/>
                  </a:cubicBezTo>
                  <a:cubicBezTo>
                    <a:pt x="1368" y="19"/>
                    <a:pt x="1408" y="1"/>
                    <a:pt x="14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738;p104">
              <a:extLst>
                <a:ext uri="{FF2B5EF4-FFF2-40B4-BE49-F238E27FC236}">
                  <a16:creationId xmlns:a16="http://schemas.microsoft.com/office/drawing/2014/main" id="{5D9B0481-FB52-3CFA-5D98-334E4AF68098}"/>
                </a:ext>
              </a:extLst>
            </p:cNvPr>
            <p:cNvSpPr/>
            <p:nvPr/>
          </p:nvSpPr>
          <p:spPr>
            <a:xfrm>
              <a:off x="6864827" y="3587881"/>
              <a:ext cx="248133" cy="276034"/>
            </a:xfrm>
            <a:custGeom>
              <a:avLst/>
              <a:gdLst/>
              <a:ahLst/>
              <a:cxnLst/>
              <a:rect l="l" t="t" r="r" b="b"/>
              <a:pathLst>
                <a:path w="1094" h="1217" extrusionOk="0">
                  <a:moveTo>
                    <a:pt x="1093" y="0"/>
                  </a:moveTo>
                  <a:lnTo>
                    <a:pt x="1025" y="25"/>
                  </a:lnTo>
                  <a:cubicBezTo>
                    <a:pt x="1000" y="31"/>
                    <a:pt x="973" y="43"/>
                    <a:pt x="942" y="56"/>
                  </a:cubicBezTo>
                  <a:cubicBezTo>
                    <a:pt x="911" y="65"/>
                    <a:pt x="874" y="77"/>
                    <a:pt x="840" y="96"/>
                  </a:cubicBezTo>
                  <a:cubicBezTo>
                    <a:pt x="818" y="105"/>
                    <a:pt x="800" y="111"/>
                    <a:pt x="781" y="124"/>
                  </a:cubicBezTo>
                  <a:cubicBezTo>
                    <a:pt x="763" y="133"/>
                    <a:pt x="738" y="142"/>
                    <a:pt x="719" y="154"/>
                  </a:cubicBezTo>
                  <a:cubicBezTo>
                    <a:pt x="701" y="164"/>
                    <a:pt x="676" y="179"/>
                    <a:pt x="658" y="188"/>
                  </a:cubicBezTo>
                  <a:cubicBezTo>
                    <a:pt x="639" y="201"/>
                    <a:pt x="614" y="213"/>
                    <a:pt x="596" y="228"/>
                  </a:cubicBezTo>
                  <a:cubicBezTo>
                    <a:pt x="577" y="244"/>
                    <a:pt x="556" y="259"/>
                    <a:pt x="534" y="275"/>
                  </a:cubicBezTo>
                  <a:cubicBezTo>
                    <a:pt x="516" y="290"/>
                    <a:pt x="491" y="309"/>
                    <a:pt x="472" y="324"/>
                  </a:cubicBezTo>
                  <a:cubicBezTo>
                    <a:pt x="454" y="340"/>
                    <a:pt x="432" y="358"/>
                    <a:pt x="414" y="380"/>
                  </a:cubicBezTo>
                  <a:lnTo>
                    <a:pt x="383" y="404"/>
                  </a:lnTo>
                  <a:lnTo>
                    <a:pt x="355" y="435"/>
                  </a:lnTo>
                  <a:cubicBezTo>
                    <a:pt x="321" y="475"/>
                    <a:pt x="287" y="522"/>
                    <a:pt x="256" y="565"/>
                  </a:cubicBezTo>
                  <a:cubicBezTo>
                    <a:pt x="229" y="611"/>
                    <a:pt x="198" y="651"/>
                    <a:pt x="176" y="698"/>
                  </a:cubicBezTo>
                  <a:cubicBezTo>
                    <a:pt x="151" y="741"/>
                    <a:pt x="133" y="787"/>
                    <a:pt x="111" y="831"/>
                  </a:cubicBezTo>
                  <a:cubicBezTo>
                    <a:pt x="93" y="874"/>
                    <a:pt x="80" y="914"/>
                    <a:pt x="68" y="954"/>
                  </a:cubicBezTo>
                  <a:cubicBezTo>
                    <a:pt x="56" y="991"/>
                    <a:pt x="43" y="1031"/>
                    <a:pt x="34" y="1062"/>
                  </a:cubicBezTo>
                  <a:cubicBezTo>
                    <a:pt x="28" y="1093"/>
                    <a:pt x="25" y="1121"/>
                    <a:pt x="16" y="1142"/>
                  </a:cubicBezTo>
                  <a:cubicBezTo>
                    <a:pt x="15" y="1147"/>
                    <a:pt x="14" y="1151"/>
                    <a:pt x="14" y="1155"/>
                  </a:cubicBezTo>
                  <a:lnTo>
                    <a:pt x="14" y="1155"/>
                  </a:lnTo>
                  <a:cubicBezTo>
                    <a:pt x="22" y="1133"/>
                    <a:pt x="28" y="1107"/>
                    <a:pt x="40" y="1078"/>
                  </a:cubicBezTo>
                  <a:cubicBezTo>
                    <a:pt x="53" y="1047"/>
                    <a:pt x="62" y="1013"/>
                    <a:pt x="77" y="973"/>
                  </a:cubicBezTo>
                  <a:cubicBezTo>
                    <a:pt x="99" y="935"/>
                    <a:pt x="114" y="895"/>
                    <a:pt x="133" y="852"/>
                  </a:cubicBezTo>
                  <a:cubicBezTo>
                    <a:pt x="154" y="812"/>
                    <a:pt x="176" y="769"/>
                    <a:pt x="201" y="726"/>
                  </a:cubicBezTo>
                  <a:cubicBezTo>
                    <a:pt x="225" y="679"/>
                    <a:pt x="256" y="636"/>
                    <a:pt x="284" y="596"/>
                  </a:cubicBezTo>
                  <a:cubicBezTo>
                    <a:pt x="315" y="553"/>
                    <a:pt x="349" y="509"/>
                    <a:pt x="383" y="472"/>
                  </a:cubicBezTo>
                  <a:lnTo>
                    <a:pt x="411" y="442"/>
                  </a:lnTo>
                  <a:lnTo>
                    <a:pt x="439" y="414"/>
                  </a:lnTo>
                  <a:cubicBezTo>
                    <a:pt x="457" y="395"/>
                    <a:pt x="476" y="374"/>
                    <a:pt x="494" y="358"/>
                  </a:cubicBezTo>
                  <a:cubicBezTo>
                    <a:pt x="516" y="343"/>
                    <a:pt x="534" y="324"/>
                    <a:pt x="553" y="309"/>
                  </a:cubicBezTo>
                  <a:cubicBezTo>
                    <a:pt x="577" y="293"/>
                    <a:pt x="596" y="278"/>
                    <a:pt x="614" y="262"/>
                  </a:cubicBezTo>
                  <a:cubicBezTo>
                    <a:pt x="633" y="247"/>
                    <a:pt x="658" y="235"/>
                    <a:pt x="676" y="219"/>
                  </a:cubicBezTo>
                  <a:cubicBezTo>
                    <a:pt x="695" y="204"/>
                    <a:pt x="716" y="191"/>
                    <a:pt x="735" y="182"/>
                  </a:cubicBezTo>
                  <a:lnTo>
                    <a:pt x="794" y="148"/>
                  </a:lnTo>
                  <a:cubicBezTo>
                    <a:pt x="812" y="136"/>
                    <a:pt x="828" y="124"/>
                    <a:pt x="846" y="117"/>
                  </a:cubicBezTo>
                  <a:lnTo>
                    <a:pt x="948" y="65"/>
                  </a:lnTo>
                  <a:cubicBezTo>
                    <a:pt x="979" y="49"/>
                    <a:pt x="1000" y="40"/>
                    <a:pt x="1025" y="31"/>
                  </a:cubicBezTo>
                  <a:cubicBezTo>
                    <a:pt x="1071" y="12"/>
                    <a:pt x="1093" y="0"/>
                    <a:pt x="1093" y="0"/>
                  </a:cubicBezTo>
                  <a:close/>
                  <a:moveTo>
                    <a:pt x="14" y="1155"/>
                  </a:moveTo>
                  <a:cubicBezTo>
                    <a:pt x="13" y="1156"/>
                    <a:pt x="13" y="1157"/>
                    <a:pt x="12" y="1158"/>
                  </a:cubicBezTo>
                  <a:cubicBezTo>
                    <a:pt x="12" y="1163"/>
                    <a:pt x="11" y="1168"/>
                    <a:pt x="11" y="1173"/>
                  </a:cubicBezTo>
                  <a:lnTo>
                    <a:pt x="11" y="1173"/>
                  </a:lnTo>
                  <a:cubicBezTo>
                    <a:pt x="12" y="1167"/>
                    <a:pt x="13" y="1161"/>
                    <a:pt x="14" y="1155"/>
                  </a:cubicBezTo>
                  <a:close/>
                  <a:moveTo>
                    <a:pt x="11" y="1173"/>
                  </a:moveTo>
                  <a:lnTo>
                    <a:pt x="11" y="1173"/>
                  </a:lnTo>
                  <a:cubicBezTo>
                    <a:pt x="5" y="1201"/>
                    <a:pt x="0" y="1216"/>
                    <a:pt x="0" y="1216"/>
                  </a:cubicBezTo>
                  <a:cubicBezTo>
                    <a:pt x="0" y="1216"/>
                    <a:pt x="7" y="1199"/>
                    <a:pt x="11" y="1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739;p104">
              <a:extLst>
                <a:ext uri="{FF2B5EF4-FFF2-40B4-BE49-F238E27FC236}">
                  <a16:creationId xmlns:a16="http://schemas.microsoft.com/office/drawing/2014/main" id="{92533B4B-2E64-EA24-7F14-BFBB1874B920}"/>
                </a:ext>
              </a:extLst>
            </p:cNvPr>
            <p:cNvSpPr/>
            <p:nvPr/>
          </p:nvSpPr>
          <p:spPr>
            <a:xfrm>
              <a:off x="6957821" y="3656834"/>
              <a:ext cx="365849" cy="186669"/>
            </a:xfrm>
            <a:custGeom>
              <a:avLst/>
              <a:gdLst/>
              <a:ahLst/>
              <a:cxnLst/>
              <a:rect l="l" t="t" r="r" b="b"/>
              <a:pathLst>
                <a:path w="1613" h="823" extrusionOk="0">
                  <a:moveTo>
                    <a:pt x="1511" y="20"/>
                  </a:moveTo>
                  <a:cubicBezTo>
                    <a:pt x="1533" y="31"/>
                    <a:pt x="1552" y="45"/>
                    <a:pt x="1563" y="60"/>
                  </a:cubicBezTo>
                  <a:cubicBezTo>
                    <a:pt x="1581" y="79"/>
                    <a:pt x="1585" y="100"/>
                    <a:pt x="1591" y="113"/>
                  </a:cubicBezTo>
                  <a:cubicBezTo>
                    <a:pt x="1612" y="122"/>
                    <a:pt x="1612" y="128"/>
                    <a:pt x="1612" y="128"/>
                  </a:cubicBezTo>
                  <a:cubicBezTo>
                    <a:pt x="1612" y="128"/>
                    <a:pt x="1612" y="119"/>
                    <a:pt x="1609" y="110"/>
                  </a:cubicBezTo>
                  <a:cubicBezTo>
                    <a:pt x="1606" y="97"/>
                    <a:pt x="1594" y="79"/>
                    <a:pt x="1578" y="60"/>
                  </a:cubicBezTo>
                  <a:cubicBezTo>
                    <a:pt x="1562" y="41"/>
                    <a:pt x="1539" y="27"/>
                    <a:pt x="1511" y="20"/>
                  </a:cubicBezTo>
                  <a:close/>
                  <a:moveTo>
                    <a:pt x="1418" y="0"/>
                  </a:moveTo>
                  <a:cubicBezTo>
                    <a:pt x="1400" y="0"/>
                    <a:pt x="1380" y="2"/>
                    <a:pt x="1359" y="5"/>
                  </a:cubicBezTo>
                  <a:cubicBezTo>
                    <a:pt x="1334" y="8"/>
                    <a:pt x="1313" y="17"/>
                    <a:pt x="1288" y="23"/>
                  </a:cubicBezTo>
                  <a:cubicBezTo>
                    <a:pt x="1270" y="33"/>
                    <a:pt x="1242" y="39"/>
                    <a:pt x="1220" y="48"/>
                  </a:cubicBezTo>
                  <a:cubicBezTo>
                    <a:pt x="1196" y="54"/>
                    <a:pt x="1174" y="66"/>
                    <a:pt x="1146" y="79"/>
                  </a:cubicBezTo>
                  <a:cubicBezTo>
                    <a:pt x="1121" y="91"/>
                    <a:pt x="1097" y="107"/>
                    <a:pt x="1072" y="116"/>
                  </a:cubicBezTo>
                  <a:cubicBezTo>
                    <a:pt x="1023" y="147"/>
                    <a:pt x="973" y="178"/>
                    <a:pt x="927" y="215"/>
                  </a:cubicBezTo>
                  <a:cubicBezTo>
                    <a:pt x="902" y="233"/>
                    <a:pt x="881" y="249"/>
                    <a:pt x="856" y="267"/>
                  </a:cubicBezTo>
                  <a:cubicBezTo>
                    <a:pt x="834" y="283"/>
                    <a:pt x="810" y="301"/>
                    <a:pt x="788" y="323"/>
                  </a:cubicBezTo>
                  <a:cubicBezTo>
                    <a:pt x="742" y="360"/>
                    <a:pt x="698" y="400"/>
                    <a:pt x="652" y="437"/>
                  </a:cubicBezTo>
                  <a:cubicBezTo>
                    <a:pt x="609" y="471"/>
                    <a:pt x="563" y="511"/>
                    <a:pt x="519" y="545"/>
                  </a:cubicBezTo>
                  <a:cubicBezTo>
                    <a:pt x="479" y="579"/>
                    <a:pt x="436" y="613"/>
                    <a:pt x="393" y="641"/>
                  </a:cubicBezTo>
                  <a:cubicBezTo>
                    <a:pt x="356" y="672"/>
                    <a:pt x="313" y="696"/>
                    <a:pt x="272" y="718"/>
                  </a:cubicBezTo>
                  <a:cubicBezTo>
                    <a:pt x="254" y="727"/>
                    <a:pt x="235" y="736"/>
                    <a:pt x="217" y="746"/>
                  </a:cubicBezTo>
                  <a:cubicBezTo>
                    <a:pt x="201" y="755"/>
                    <a:pt x="180" y="764"/>
                    <a:pt x="164" y="770"/>
                  </a:cubicBezTo>
                  <a:cubicBezTo>
                    <a:pt x="130" y="780"/>
                    <a:pt x="103" y="792"/>
                    <a:pt x="78" y="801"/>
                  </a:cubicBezTo>
                  <a:cubicBezTo>
                    <a:pt x="25" y="814"/>
                    <a:pt x="1" y="823"/>
                    <a:pt x="1" y="823"/>
                  </a:cubicBezTo>
                  <a:cubicBezTo>
                    <a:pt x="1" y="823"/>
                    <a:pt x="32" y="817"/>
                    <a:pt x="81" y="807"/>
                  </a:cubicBezTo>
                  <a:cubicBezTo>
                    <a:pt x="109" y="804"/>
                    <a:pt x="140" y="792"/>
                    <a:pt x="174" y="780"/>
                  </a:cubicBezTo>
                  <a:cubicBezTo>
                    <a:pt x="211" y="767"/>
                    <a:pt x="248" y="752"/>
                    <a:pt x="288" y="733"/>
                  </a:cubicBezTo>
                  <a:cubicBezTo>
                    <a:pt x="328" y="712"/>
                    <a:pt x="374" y="687"/>
                    <a:pt x="418" y="659"/>
                  </a:cubicBezTo>
                  <a:cubicBezTo>
                    <a:pt x="464" y="635"/>
                    <a:pt x="504" y="604"/>
                    <a:pt x="550" y="570"/>
                  </a:cubicBezTo>
                  <a:cubicBezTo>
                    <a:pt x="597" y="533"/>
                    <a:pt x="640" y="499"/>
                    <a:pt x="686" y="462"/>
                  </a:cubicBezTo>
                  <a:cubicBezTo>
                    <a:pt x="732" y="425"/>
                    <a:pt x="779" y="388"/>
                    <a:pt x="825" y="347"/>
                  </a:cubicBezTo>
                  <a:lnTo>
                    <a:pt x="896" y="292"/>
                  </a:lnTo>
                  <a:cubicBezTo>
                    <a:pt x="918" y="270"/>
                    <a:pt x="942" y="252"/>
                    <a:pt x="964" y="236"/>
                  </a:cubicBezTo>
                  <a:cubicBezTo>
                    <a:pt x="1010" y="202"/>
                    <a:pt x="1060" y="168"/>
                    <a:pt x="1106" y="141"/>
                  </a:cubicBezTo>
                  <a:cubicBezTo>
                    <a:pt x="1131" y="128"/>
                    <a:pt x="1152" y="113"/>
                    <a:pt x="1177" y="100"/>
                  </a:cubicBezTo>
                  <a:lnTo>
                    <a:pt x="1245" y="66"/>
                  </a:lnTo>
                  <a:cubicBezTo>
                    <a:pt x="1270" y="54"/>
                    <a:pt x="1291" y="48"/>
                    <a:pt x="1316" y="39"/>
                  </a:cubicBezTo>
                  <a:cubicBezTo>
                    <a:pt x="1338" y="33"/>
                    <a:pt x="1359" y="23"/>
                    <a:pt x="1381" y="20"/>
                  </a:cubicBezTo>
                  <a:cubicBezTo>
                    <a:pt x="1408" y="16"/>
                    <a:pt x="1433" y="12"/>
                    <a:pt x="1457" y="12"/>
                  </a:cubicBezTo>
                  <a:cubicBezTo>
                    <a:pt x="1471" y="12"/>
                    <a:pt x="1485" y="14"/>
                    <a:pt x="1498" y="17"/>
                  </a:cubicBezTo>
                  <a:cubicBezTo>
                    <a:pt x="1502" y="18"/>
                    <a:pt x="1507" y="19"/>
                    <a:pt x="1511" y="20"/>
                  </a:cubicBezTo>
                  <a:lnTo>
                    <a:pt x="1511" y="20"/>
                  </a:lnTo>
                  <a:cubicBezTo>
                    <a:pt x="1502" y="15"/>
                    <a:pt x="1492" y="11"/>
                    <a:pt x="1483" y="8"/>
                  </a:cubicBezTo>
                  <a:cubicBezTo>
                    <a:pt x="1462" y="3"/>
                    <a:pt x="1441" y="0"/>
                    <a:pt x="1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740;p104">
              <a:extLst>
                <a:ext uri="{FF2B5EF4-FFF2-40B4-BE49-F238E27FC236}">
                  <a16:creationId xmlns:a16="http://schemas.microsoft.com/office/drawing/2014/main" id="{340DCF8B-D774-A1EE-7901-459F67507171}"/>
                </a:ext>
              </a:extLst>
            </p:cNvPr>
            <p:cNvSpPr/>
            <p:nvPr/>
          </p:nvSpPr>
          <p:spPr>
            <a:xfrm>
              <a:off x="7099352" y="3657060"/>
              <a:ext cx="87096" cy="56931"/>
            </a:xfrm>
            <a:custGeom>
              <a:avLst/>
              <a:gdLst/>
              <a:ahLst/>
              <a:cxnLst/>
              <a:rect l="l" t="t" r="r" b="b"/>
              <a:pathLst>
                <a:path w="384" h="251" extrusionOk="0">
                  <a:moveTo>
                    <a:pt x="383" y="1"/>
                  </a:moveTo>
                  <a:lnTo>
                    <a:pt x="383" y="1"/>
                  </a:lnTo>
                  <a:cubicBezTo>
                    <a:pt x="383" y="1"/>
                    <a:pt x="355" y="4"/>
                    <a:pt x="312" y="19"/>
                  </a:cubicBezTo>
                  <a:cubicBezTo>
                    <a:pt x="272" y="35"/>
                    <a:pt x="223" y="62"/>
                    <a:pt x="170" y="93"/>
                  </a:cubicBezTo>
                  <a:cubicBezTo>
                    <a:pt x="149" y="109"/>
                    <a:pt x="121" y="124"/>
                    <a:pt x="102" y="143"/>
                  </a:cubicBezTo>
                  <a:cubicBezTo>
                    <a:pt x="81" y="158"/>
                    <a:pt x="62" y="177"/>
                    <a:pt x="47" y="192"/>
                  </a:cubicBezTo>
                  <a:cubicBezTo>
                    <a:pt x="16" y="229"/>
                    <a:pt x="0" y="251"/>
                    <a:pt x="0" y="251"/>
                  </a:cubicBezTo>
                  <a:cubicBezTo>
                    <a:pt x="0" y="251"/>
                    <a:pt x="25" y="235"/>
                    <a:pt x="59" y="217"/>
                  </a:cubicBezTo>
                  <a:cubicBezTo>
                    <a:pt x="99" y="189"/>
                    <a:pt x="145" y="158"/>
                    <a:pt x="192" y="127"/>
                  </a:cubicBezTo>
                  <a:cubicBezTo>
                    <a:pt x="235" y="96"/>
                    <a:pt x="288" y="65"/>
                    <a:pt x="321" y="44"/>
                  </a:cubicBezTo>
                  <a:cubicBezTo>
                    <a:pt x="359" y="16"/>
                    <a:pt x="383" y="1"/>
                    <a:pt x="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741;p104">
              <a:extLst>
                <a:ext uri="{FF2B5EF4-FFF2-40B4-BE49-F238E27FC236}">
                  <a16:creationId xmlns:a16="http://schemas.microsoft.com/office/drawing/2014/main" id="{6EE0B7A7-B4F9-8465-FC25-D70BBCE6FADF}"/>
                </a:ext>
              </a:extLst>
            </p:cNvPr>
            <p:cNvSpPr/>
            <p:nvPr/>
          </p:nvSpPr>
          <p:spPr>
            <a:xfrm>
              <a:off x="6964852" y="3776819"/>
              <a:ext cx="474265" cy="192112"/>
            </a:xfrm>
            <a:custGeom>
              <a:avLst/>
              <a:gdLst/>
              <a:ahLst/>
              <a:cxnLst/>
              <a:rect l="l" t="t" r="r" b="b"/>
              <a:pathLst>
                <a:path w="2091" h="847" extrusionOk="0">
                  <a:moveTo>
                    <a:pt x="2072" y="1"/>
                  </a:moveTo>
                  <a:cubicBezTo>
                    <a:pt x="2072" y="1"/>
                    <a:pt x="2075" y="13"/>
                    <a:pt x="2075" y="25"/>
                  </a:cubicBezTo>
                  <a:cubicBezTo>
                    <a:pt x="2082" y="44"/>
                    <a:pt x="2085" y="65"/>
                    <a:pt x="2082" y="102"/>
                  </a:cubicBezTo>
                  <a:cubicBezTo>
                    <a:pt x="2075" y="136"/>
                    <a:pt x="2066" y="173"/>
                    <a:pt x="2044" y="217"/>
                  </a:cubicBezTo>
                  <a:cubicBezTo>
                    <a:pt x="2026" y="260"/>
                    <a:pt x="1992" y="303"/>
                    <a:pt x="1952" y="340"/>
                  </a:cubicBezTo>
                  <a:cubicBezTo>
                    <a:pt x="1912" y="380"/>
                    <a:pt x="1859" y="414"/>
                    <a:pt x="1807" y="448"/>
                  </a:cubicBezTo>
                  <a:cubicBezTo>
                    <a:pt x="1779" y="467"/>
                    <a:pt x="1748" y="482"/>
                    <a:pt x="1717" y="498"/>
                  </a:cubicBezTo>
                  <a:cubicBezTo>
                    <a:pt x="1686" y="519"/>
                    <a:pt x="1655" y="535"/>
                    <a:pt x="1625" y="550"/>
                  </a:cubicBezTo>
                  <a:cubicBezTo>
                    <a:pt x="1594" y="566"/>
                    <a:pt x="1563" y="581"/>
                    <a:pt x="1529" y="596"/>
                  </a:cubicBezTo>
                  <a:cubicBezTo>
                    <a:pt x="1495" y="612"/>
                    <a:pt x="1458" y="627"/>
                    <a:pt x="1424" y="637"/>
                  </a:cubicBezTo>
                  <a:cubicBezTo>
                    <a:pt x="1387" y="649"/>
                    <a:pt x="1350" y="664"/>
                    <a:pt x="1316" y="677"/>
                  </a:cubicBezTo>
                  <a:cubicBezTo>
                    <a:pt x="1282" y="689"/>
                    <a:pt x="1248" y="705"/>
                    <a:pt x="1208" y="711"/>
                  </a:cubicBezTo>
                  <a:cubicBezTo>
                    <a:pt x="1171" y="723"/>
                    <a:pt x="1134" y="735"/>
                    <a:pt x="1097" y="742"/>
                  </a:cubicBezTo>
                  <a:cubicBezTo>
                    <a:pt x="1057" y="751"/>
                    <a:pt x="1023" y="757"/>
                    <a:pt x="985" y="766"/>
                  </a:cubicBezTo>
                  <a:cubicBezTo>
                    <a:pt x="911" y="782"/>
                    <a:pt x="837" y="791"/>
                    <a:pt x="769" y="800"/>
                  </a:cubicBezTo>
                  <a:cubicBezTo>
                    <a:pt x="698" y="806"/>
                    <a:pt x="630" y="813"/>
                    <a:pt x="563" y="816"/>
                  </a:cubicBezTo>
                  <a:lnTo>
                    <a:pt x="467" y="816"/>
                  </a:lnTo>
                  <a:cubicBezTo>
                    <a:pt x="436" y="816"/>
                    <a:pt x="405" y="813"/>
                    <a:pt x="377" y="813"/>
                  </a:cubicBezTo>
                  <a:cubicBezTo>
                    <a:pt x="353" y="813"/>
                    <a:pt x="325" y="813"/>
                    <a:pt x="297" y="806"/>
                  </a:cubicBezTo>
                  <a:cubicBezTo>
                    <a:pt x="269" y="803"/>
                    <a:pt x="248" y="800"/>
                    <a:pt x="223" y="800"/>
                  </a:cubicBezTo>
                  <a:cubicBezTo>
                    <a:pt x="177" y="791"/>
                    <a:pt x="140" y="788"/>
                    <a:pt x="106" y="785"/>
                  </a:cubicBezTo>
                  <a:cubicBezTo>
                    <a:pt x="38" y="772"/>
                    <a:pt x="1" y="763"/>
                    <a:pt x="1" y="763"/>
                  </a:cubicBezTo>
                  <a:lnTo>
                    <a:pt x="1" y="763"/>
                  </a:lnTo>
                  <a:cubicBezTo>
                    <a:pt x="1" y="763"/>
                    <a:pt x="38" y="776"/>
                    <a:pt x="106" y="791"/>
                  </a:cubicBezTo>
                  <a:cubicBezTo>
                    <a:pt x="140" y="800"/>
                    <a:pt x="177" y="806"/>
                    <a:pt x="223" y="816"/>
                  </a:cubicBezTo>
                  <a:cubicBezTo>
                    <a:pt x="269" y="822"/>
                    <a:pt x="325" y="831"/>
                    <a:pt x="383" y="834"/>
                  </a:cubicBezTo>
                  <a:cubicBezTo>
                    <a:pt x="408" y="837"/>
                    <a:pt x="439" y="843"/>
                    <a:pt x="470" y="843"/>
                  </a:cubicBezTo>
                  <a:cubicBezTo>
                    <a:pt x="501" y="847"/>
                    <a:pt x="532" y="847"/>
                    <a:pt x="569" y="847"/>
                  </a:cubicBezTo>
                  <a:cubicBezTo>
                    <a:pt x="634" y="847"/>
                    <a:pt x="701" y="847"/>
                    <a:pt x="776" y="837"/>
                  </a:cubicBezTo>
                  <a:cubicBezTo>
                    <a:pt x="847" y="831"/>
                    <a:pt x="924" y="822"/>
                    <a:pt x="995" y="806"/>
                  </a:cubicBezTo>
                  <a:cubicBezTo>
                    <a:pt x="1035" y="803"/>
                    <a:pt x="1069" y="791"/>
                    <a:pt x="1109" y="785"/>
                  </a:cubicBezTo>
                  <a:cubicBezTo>
                    <a:pt x="1146" y="776"/>
                    <a:pt x="1180" y="766"/>
                    <a:pt x="1220" y="754"/>
                  </a:cubicBezTo>
                  <a:cubicBezTo>
                    <a:pt x="1257" y="745"/>
                    <a:pt x="1297" y="729"/>
                    <a:pt x="1331" y="720"/>
                  </a:cubicBezTo>
                  <a:cubicBezTo>
                    <a:pt x="1368" y="705"/>
                    <a:pt x="1405" y="692"/>
                    <a:pt x="1439" y="677"/>
                  </a:cubicBezTo>
                  <a:lnTo>
                    <a:pt x="1544" y="630"/>
                  </a:lnTo>
                  <a:cubicBezTo>
                    <a:pt x="1578" y="615"/>
                    <a:pt x="1612" y="596"/>
                    <a:pt x="1643" y="581"/>
                  </a:cubicBezTo>
                  <a:cubicBezTo>
                    <a:pt x="1674" y="566"/>
                    <a:pt x="1705" y="550"/>
                    <a:pt x="1736" y="529"/>
                  </a:cubicBezTo>
                  <a:cubicBezTo>
                    <a:pt x="1767" y="510"/>
                    <a:pt x="1797" y="495"/>
                    <a:pt x="1825" y="476"/>
                  </a:cubicBezTo>
                  <a:cubicBezTo>
                    <a:pt x="1881" y="436"/>
                    <a:pt x="1930" y="399"/>
                    <a:pt x="1973" y="356"/>
                  </a:cubicBezTo>
                  <a:cubicBezTo>
                    <a:pt x="2014" y="312"/>
                    <a:pt x="2041" y="266"/>
                    <a:pt x="2060" y="226"/>
                  </a:cubicBezTo>
                  <a:cubicBezTo>
                    <a:pt x="2082" y="183"/>
                    <a:pt x="2088" y="140"/>
                    <a:pt x="2088" y="106"/>
                  </a:cubicBezTo>
                  <a:cubicBezTo>
                    <a:pt x="2091" y="72"/>
                    <a:pt x="2085" y="47"/>
                    <a:pt x="2082" y="28"/>
                  </a:cubicBezTo>
                  <a:cubicBezTo>
                    <a:pt x="2075" y="10"/>
                    <a:pt x="2072" y="1"/>
                    <a:pt x="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742;p104">
              <a:extLst>
                <a:ext uri="{FF2B5EF4-FFF2-40B4-BE49-F238E27FC236}">
                  <a16:creationId xmlns:a16="http://schemas.microsoft.com/office/drawing/2014/main" id="{F9257293-D70B-65B9-87B9-848FCFAC4690}"/>
                </a:ext>
              </a:extLst>
            </p:cNvPr>
            <p:cNvSpPr/>
            <p:nvPr/>
          </p:nvSpPr>
          <p:spPr>
            <a:xfrm>
              <a:off x="6924933" y="3898619"/>
              <a:ext cx="510782" cy="127243"/>
            </a:xfrm>
            <a:custGeom>
              <a:avLst/>
              <a:gdLst/>
              <a:ahLst/>
              <a:cxnLst/>
              <a:rect l="l" t="t" r="r" b="b"/>
              <a:pathLst>
                <a:path w="2252" h="561" extrusionOk="0">
                  <a:moveTo>
                    <a:pt x="2251" y="1"/>
                  </a:moveTo>
                  <a:lnTo>
                    <a:pt x="2251" y="1"/>
                  </a:lnTo>
                  <a:cubicBezTo>
                    <a:pt x="2251" y="1"/>
                    <a:pt x="2220" y="22"/>
                    <a:pt x="2168" y="63"/>
                  </a:cubicBezTo>
                  <a:cubicBezTo>
                    <a:pt x="2143" y="81"/>
                    <a:pt x="2109" y="100"/>
                    <a:pt x="2072" y="127"/>
                  </a:cubicBezTo>
                  <a:cubicBezTo>
                    <a:pt x="2051" y="140"/>
                    <a:pt x="2032" y="152"/>
                    <a:pt x="2011" y="168"/>
                  </a:cubicBezTo>
                  <a:cubicBezTo>
                    <a:pt x="1986" y="183"/>
                    <a:pt x="1964" y="198"/>
                    <a:pt x="1940" y="208"/>
                  </a:cubicBezTo>
                  <a:cubicBezTo>
                    <a:pt x="1918" y="223"/>
                    <a:pt x="1890" y="235"/>
                    <a:pt x="1862" y="251"/>
                  </a:cubicBezTo>
                  <a:cubicBezTo>
                    <a:pt x="1835" y="266"/>
                    <a:pt x="1810" y="279"/>
                    <a:pt x="1779" y="294"/>
                  </a:cubicBezTo>
                  <a:cubicBezTo>
                    <a:pt x="1748" y="306"/>
                    <a:pt x="1717" y="316"/>
                    <a:pt x="1686" y="331"/>
                  </a:cubicBezTo>
                  <a:cubicBezTo>
                    <a:pt x="1655" y="347"/>
                    <a:pt x="1625" y="359"/>
                    <a:pt x="1588" y="371"/>
                  </a:cubicBezTo>
                  <a:cubicBezTo>
                    <a:pt x="1572" y="377"/>
                    <a:pt x="1554" y="384"/>
                    <a:pt x="1538" y="390"/>
                  </a:cubicBezTo>
                  <a:cubicBezTo>
                    <a:pt x="1523" y="393"/>
                    <a:pt x="1504" y="402"/>
                    <a:pt x="1489" y="405"/>
                  </a:cubicBezTo>
                  <a:cubicBezTo>
                    <a:pt x="1455" y="418"/>
                    <a:pt x="1418" y="430"/>
                    <a:pt x="1384" y="436"/>
                  </a:cubicBezTo>
                  <a:cubicBezTo>
                    <a:pt x="1350" y="448"/>
                    <a:pt x="1310" y="455"/>
                    <a:pt x="1276" y="464"/>
                  </a:cubicBezTo>
                  <a:cubicBezTo>
                    <a:pt x="1239" y="470"/>
                    <a:pt x="1202" y="482"/>
                    <a:pt x="1165" y="486"/>
                  </a:cubicBezTo>
                  <a:cubicBezTo>
                    <a:pt x="1090" y="501"/>
                    <a:pt x="1016" y="510"/>
                    <a:pt x="945" y="516"/>
                  </a:cubicBezTo>
                  <a:cubicBezTo>
                    <a:pt x="871" y="526"/>
                    <a:pt x="797" y="526"/>
                    <a:pt x="729" y="526"/>
                  </a:cubicBezTo>
                  <a:cubicBezTo>
                    <a:pt x="692" y="526"/>
                    <a:pt x="658" y="523"/>
                    <a:pt x="624" y="523"/>
                  </a:cubicBezTo>
                  <a:cubicBezTo>
                    <a:pt x="590" y="516"/>
                    <a:pt x="553" y="516"/>
                    <a:pt x="522" y="513"/>
                  </a:cubicBezTo>
                  <a:cubicBezTo>
                    <a:pt x="461" y="507"/>
                    <a:pt x="399" y="498"/>
                    <a:pt x="346" y="486"/>
                  </a:cubicBezTo>
                  <a:cubicBezTo>
                    <a:pt x="238" y="464"/>
                    <a:pt x="149" y="430"/>
                    <a:pt x="90" y="399"/>
                  </a:cubicBezTo>
                  <a:cubicBezTo>
                    <a:pt x="65" y="384"/>
                    <a:pt x="41" y="371"/>
                    <a:pt x="25" y="359"/>
                  </a:cubicBezTo>
                  <a:cubicBezTo>
                    <a:pt x="10" y="347"/>
                    <a:pt x="1" y="344"/>
                    <a:pt x="1" y="344"/>
                  </a:cubicBezTo>
                  <a:lnTo>
                    <a:pt x="1" y="344"/>
                  </a:lnTo>
                  <a:cubicBezTo>
                    <a:pt x="1" y="344"/>
                    <a:pt x="10" y="353"/>
                    <a:pt x="28" y="362"/>
                  </a:cubicBezTo>
                  <a:cubicBezTo>
                    <a:pt x="41" y="371"/>
                    <a:pt x="65" y="390"/>
                    <a:pt x="90" y="405"/>
                  </a:cubicBezTo>
                  <a:cubicBezTo>
                    <a:pt x="149" y="439"/>
                    <a:pt x="235" y="482"/>
                    <a:pt x="346" y="510"/>
                  </a:cubicBezTo>
                  <a:cubicBezTo>
                    <a:pt x="399" y="526"/>
                    <a:pt x="461" y="538"/>
                    <a:pt x="529" y="544"/>
                  </a:cubicBezTo>
                  <a:cubicBezTo>
                    <a:pt x="563" y="547"/>
                    <a:pt x="593" y="553"/>
                    <a:pt x="627" y="557"/>
                  </a:cubicBezTo>
                  <a:cubicBezTo>
                    <a:pt x="661" y="557"/>
                    <a:pt x="698" y="560"/>
                    <a:pt x="732" y="560"/>
                  </a:cubicBezTo>
                  <a:cubicBezTo>
                    <a:pt x="754" y="561"/>
                    <a:pt x="775" y="561"/>
                    <a:pt x="797" y="561"/>
                  </a:cubicBezTo>
                  <a:cubicBezTo>
                    <a:pt x="848" y="561"/>
                    <a:pt x="899" y="559"/>
                    <a:pt x="952" y="557"/>
                  </a:cubicBezTo>
                  <a:cubicBezTo>
                    <a:pt x="1026" y="553"/>
                    <a:pt x="1103" y="541"/>
                    <a:pt x="1177" y="529"/>
                  </a:cubicBezTo>
                  <a:cubicBezTo>
                    <a:pt x="1214" y="526"/>
                    <a:pt x="1248" y="513"/>
                    <a:pt x="1288" y="507"/>
                  </a:cubicBezTo>
                  <a:cubicBezTo>
                    <a:pt x="1322" y="498"/>
                    <a:pt x="1362" y="492"/>
                    <a:pt x="1396" y="479"/>
                  </a:cubicBezTo>
                  <a:cubicBezTo>
                    <a:pt x="1433" y="467"/>
                    <a:pt x="1470" y="455"/>
                    <a:pt x="1504" y="445"/>
                  </a:cubicBezTo>
                  <a:cubicBezTo>
                    <a:pt x="1520" y="436"/>
                    <a:pt x="1538" y="430"/>
                    <a:pt x="1554" y="424"/>
                  </a:cubicBezTo>
                  <a:cubicBezTo>
                    <a:pt x="1569" y="418"/>
                    <a:pt x="1588" y="415"/>
                    <a:pt x="1603" y="405"/>
                  </a:cubicBezTo>
                  <a:cubicBezTo>
                    <a:pt x="1674" y="377"/>
                    <a:pt x="1736" y="353"/>
                    <a:pt x="1794" y="322"/>
                  </a:cubicBezTo>
                  <a:cubicBezTo>
                    <a:pt x="1825" y="303"/>
                    <a:pt x="1850" y="288"/>
                    <a:pt x="1878" y="276"/>
                  </a:cubicBezTo>
                  <a:cubicBezTo>
                    <a:pt x="1906" y="257"/>
                    <a:pt x="1933" y="242"/>
                    <a:pt x="1955" y="226"/>
                  </a:cubicBezTo>
                  <a:cubicBezTo>
                    <a:pt x="2001" y="201"/>
                    <a:pt x="2044" y="171"/>
                    <a:pt x="2082" y="143"/>
                  </a:cubicBezTo>
                  <a:cubicBezTo>
                    <a:pt x="2119" y="115"/>
                    <a:pt x="2149" y="93"/>
                    <a:pt x="2174" y="69"/>
                  </a:cubicBezTo>
                  <a:cubicBezTo>
                    <a:pt x="2227" y="22"/>
                    <a:pt x="2251" y="1"/>
                    <a:pt x="2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743;p104">
              <a:extLst>
                <a:ext uri="{FF2B5EF4-FFF2-40B4-BE49-F238E27FC236}">
                  <a16:creationId xmlns:a16="http://schemas.microsoft.com/office/drawing/2014/main" id="{D414C75B-6F0F-4316-27D1-0498999AA323}"/>
                </a:ext>
              </a:extLst>
            </p:cNvPr>
            <p:cNvSpPr/>
            <p:nvPr/>
          </p:nvSpPr>
          <p:spPr>
            <a:xfrm>
              <a:off x="7369714" y="3880474"/>
              <a:ext cx="149923" cy="130419"/>
            </a:xfrm>
            <a:custGeom>
              <a:avLst/>
              <a:gdLst/>
              <a:ahLst/>
              <a:cxnLst/>
              <a:rect l="l" t="t" r="r" b="b"/>
              <a:pathLst>
                <a:path w="661" h="575" extrusionOk="0">
                  <a:moveTo>
                    <a:pt x="658" y="1"/>
                  </a:moveTo>
                  <a:cubicBezTo>
                    <a:pt x="658" y="1"/>
                    <a:pt x="658" y="16"/>
                    <a:pt x="645" y="47"/>
                  </a:cubicBezTo>
                  <a:lnTo>
                    <a:pt x="636" y="93"/>
                  </a:lnTo>
                  <a:cubicBezTo>
                    <a:pt x="630" y="109"/>
                    <a:pt x="624" y="127"/>
                    <a:pt x="615" y="146"/>
                  </a:cubicBezTo>
                  <a:cubicBezTo>
                    <a:pt x="599" y="186"/>
                    <a:pt x="577" y="226"/>
                    <a:pt x="544" y="269"/>
                  </a:cubicBezTo>
                  <a:cubicBezTo>
                    <a:pt x="506" y="312"/>
                    <a:pt x="469" y="349"/>
                    <a:pt x="423" y="386"/>
                  </a:cubicBezTo>
                  <a:lnTo>
                    <a:pt x="352" y="433"/>
                  </a:lnTo>
                  <a:cubicBezTo>
                    <a:pt x="330" y="448"/>
                    <a:pt x="303" y="457"/>
                    <a:pt x="281" y="470"/>
                  </a:cubicBezTo>
                  <a:cubicBezTo>
                    <a:pt x="229" y="495"/>
                    <a:pt x="182" y="513"/>
                    <a:pt x="139" y="528"/>
                  </a:cubicBezTo>
                  <a:cubicBezTo>
                    <a:pt x="99" y="544"/>
                    <a:pt x="62" y="556"/>
                    <a:pt x="40" y="562"/>
                  </a:cubicBezTo>
                  <a:cubicBezTo>
                    <a:pt x="16" y="572"/>
                    <a:pt x="0" y="575"/>
                    <a:pt x="0" y="575"/>
                  </a:cubicBezTo>
                  <a:cubicBezTo>
                    <a:pt x="0" y="575"/>
                    <a:pt x="62" y="572"/>
                    <a:pt x="148" y="550"/>
                  </a:cubicBezTo>
                  <a:cubicBezTo>
                    <a:pt x="195" y="538"/>
                    <a:pt x="244" y="528"/>
                    <a:pt x="293" y="504"/>
                  </a:cubicBezTo>
                  <a:cubicBezTo>
                    <a:pt x="318" y="495"/>
                    <a:pt x="346" y="482"/>
                    <a:pt x="371" y="467"/>
                  </a:cubicBezTo>
                  <a:cubicBezTo>
                    <a:pt x="398" y="451"/>
                    <a:pt x="426" y="433"/>
                    <a:pt x="448" y="417"/>
                  </a:cubicBezTo>
                  <a:cubicBezTo>
                    <a:pt x="500" y="377"/>
                    <a:pt x="540" y="334"/>
                    <a:pt x="571" y="288"/>
                  </a:cubicBezTo>
                  <a:cubicBezTo>
                    <a:pt x="608" y="241"/>
                    <a:pt x="630" y="192"/>
                    <a:pt x="642" y="149"/>
                  </a:cubicBezTo>
                  <a:cubicBezTo>
                    <a:pt x="645" y="127"/>
                    <a:pt x="648" y="109"/>
                    <a:pt x="655" y="87"/>
                  </a:cubicBezTo>
                  <a:cubicBezTo>
                    <a:pt x="658" y="68"/>
                    <a:pt x="658" y="53"/>
                    <a:pt x="658" y="41"/>
                  </a:cubicBezTo>
                  <a:cubicBezTo>
                    <a:pt x="661" y="25"/>
                    <a:pt x="658" y="19"/>
                    <a:pt x="658" y="10"/>
                  </a:cubicBezTo>
                  <a:lnTo>
                    <a:pt x="6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744;p104">
              <a:extLst>
                <a:ext uri="{FF2B5EF4-FFF2-40B4-BE49-F238E27FC236}">
                  <a16:creationId xmlns:a16="http://schemas.microsoft.com/office/drawing/2014/main" id="{C738DCA0-C1B4-CAA0-ED40-34C46DD5E4AC}"/>
                </a:ext>
              </a:extLst>
            </p:cNvPr>
            <p:cNvSpPr/>
            <p:nvPr/>
          </p:nvSpPr>
          <p:spPr>
            <a:xfrm>
              <a:off x="7431181" y="3916084"/>
              <a:ext cx="36063" cy="38332"/>
            </a:xfrm>
            <a:custGeom>
              <a:avLst/>
              <a:gdLst/>
              <a:ahLst/>
              <a:cxnLst/>
              <a:rect l="l" t="t" r="r" b="b"/>
              <a:pathLst>
                <a:path w="159" h="169" extrusionOk="0">
                  <a:moveTo>
                    <a:pt x="155" y="1"/>
                  </a:moveTo>
                  <a:cubicBezTo>
                    <a:pt x="155" y="1"/>
                    <a:pt x="143" y="13"/>
                    <a:pt x="134" y="29"/>
                  </a:cubicBezTo>
                  <a:cubicBezTo>
                    <a:pt x="115" y="47"/>
                    <a:pt x="100" y="66"/>
                    <a:pt x="81" y="84"/>
                  </a:cubicBezTo>
                  <a:lnTo>
                    <a:pt x="29" y="140"/>
                  </a:lnTo>
                  <a:lnTo>
                    <a:pt x="1" y="168"/>
                  </a:lnTo>
                  <a:cubicBezTo>
                    <a:pt x="1" y="168"/>
                    <a:pt x="3" y="168"/>
                    <a:pt x="6" y="168"/>
                  </a:cubicBezTo>
                  <a:cubicBezTo>
                    <a:pt x="12" y="168"/>
                    <a:pt x="24" y="167"/>
                    <a:pt x="41" y="158"/>
                  </a:cubicBezTo>
                  <a:cubicBezTo>
                    <a:pt x="50" y="155"/>
                    <a:pt x="63" y="152"/>
                    <a:pt x="75" y="143"/>
                  </a:cubicBezTo>
                  <a:cubicBezTo>
                    <a:pt x="87" y="134"/>
                    <a:pt x="97" y="128"/>
                    <a:pt x="109" y="115"/>
                  </a:cubicBezTo>
                  <a:cubicBezTo>
                    <a:pt x="121" y="106"/>
                    <a:pt x="127" y="87"/>
                    <a:pt x="137" y="78"/>
                  </a:cubicBezTo>
                  <a:cubicBezTo>
                    <a:pt x="143" y="63"/>
                    <a:pt x="146" y="50"/>
                    <a:pt x="152" y="38"/>
                  </a:cubicBezTo>
                  <a:cubicBezTo>
                    <a:pt x="158" y="16"/>
                    <a:pt x="155" y="1"/>
                    <a:pt x="155" y="1"/>
                  </a:cubicBezTo>
                  <a:close/>
                </a:path>
              </a:pathLst>
            </a:custGeom>
            <a:solidFill>
              <a:srgbClr val="492A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745;p104">
              <a:extLst>
                <a:ext uri="{FF2B5EF4-FFF2-40B4-BE49-F238E27FC236}">
                  <a16:creationId xmlns:a16="http://schemas.microsoft.com/office/drawing/2014/main" id="{0BE90F8F-C0B5-EF7E-D0AB-09F310791203}"/>
                </a:ext>
              </a:extLst>
            </p:cNvPr>
            <p:cNvSpPr/>
            <p:nvPr/>
          </p:nvSpPr>
          <p:spPr>
            <a:xfrm>
              <a:off x="7264699" y="3734178"/>
              <a:ext cx="149923" cy="150832"/>
            </a:xfrm>
            <a:custGeom>
              <a:avLst/>
              <a:gdLst/>
              <a:ahLst/>
              <a:cxnLst/>
              <a:rect l="l" t="t" r="r" b="b"/>
              <a:pathLst>
                <a:path w="661" h="665" extrusionOk="0">
                  <a:moveTo>
                    <a:pt x="645" y="0"/>
                  </a:moveTo>
                  <a:cubicBezTo>
                    <a:pt x="645" y="0"/>
                    <a:pt x="645" y="16"/>
                    <a:pt x="648" y="47"/>
                  </a:cubicBezTo>
                  <a:cubicBezTo>
                    <a:pt x="648" y="71"/>
                    <a:pt x="642" y="108"/>
                    <a:pt x="627" y="148"/>
                  </a:cubicBezTo>
                  <a:cubicBezTo>
                    <a:pt x="611" y="189"/>
                    <a:pt x="580" y="232"/>
                    <a:pt x="540" y="272"/>
                  </a:cubicBezTo>
                  <a:cubicBezTo>
                    <a:pt x="503" y="312"/>
                    <a:pt x="454" y="349"/>
                    <a:pt x="408" y="389"/>
                  </a:cubicBezTo>
                  <a:cubicBezTo>
                    <a:pt x="355" y="426"/>
                    <a:pt x="306" y="463"/>
                    <a:pt x="259" y="494"/>
                  </a:cubicBezTo>
                  <a:cubicBezTo>
                    <a:pt x="213" y="525"/>
                    <a:pt x="167" y="556"/>
                    <a:pt x="130" y="578"/>
                  </a:cubicBezTo>
                  <a:cubicBezTo>
                    <a:pt x="90" y="605"/>
                    <a:pt x="59" y="624"/>
                    <a:pt x="37" y="639"/>
                  </a:cubicBezTo>
                  <a:lnTo>
                    <a:pt x="0" y="664"/>
                  </a:lnTo>
                  <a:cubicBezTo>
                    <a:pt x="0" y="664"/>
                    <a:pt x="15" y="661"/>
                    <a:pt x="40" y="649"/>
                  </a:cubicBezTo>
                  <a:cubicBezTo>
                    <a:pt x="62" y="636"/>
                    <a:pt x="99" y="621"/>
                    <a:pt x="139" y="602"/>
                  </a:cubicBezTo>
                  <a:cubicBezTo>
                    <a:pt x="179" y="578"/>
                    <a:pt x="228" y="556"/>
                    <a:pt x="281" y="525"/>
                  </a:cubicBezTo>
                  <a:cubicBezTo>
                    <a:pt x="330" y="494"/>
                    <a:pt x="380" y="460"/>
                    <a:pt x="429" y="420"/>
                  </a:cubicBezTo>
                  <a:cubicBezTo>
                    <a:pt x="482" y="383"/>
                    <a:pt x="525" y="343"/>
                    <a:pt x="565" y="297"/>
                  </a:cubicBezTo>
                  <a:cubicBezTo>
                    <a:pt x="602" y="250"/>
                    <a:pt x="630" y="201"/>
                    <a:pt x="645" y="155"/>
                  </a:cubicBezTo>
                  <a:cubicBezTo>
                    <a:pt x="661" y="111"/>
                    <a:pt x="661" y="68"/>
                    <a:pt x="658" y="40"/>
                  </a:cubicBezTo>
                  <a:cubicBezTo>
                    <a:pt x="655" y="31"/>
                    <a:pt x="655" y="19"/>
                    <a:pt x="651" y="10"/>
                  </a:cubicBezTo>
                  <a:cubicBezTo>
                    <a:pt x="645" y="3"/>
                    <a:pt x="645" y="0"/>
                    <a:pt x="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746;p104">
              <a:extLst>
                <a:ext uri="{FF2B5EF4-FFF2-40B4-BE49-F238E27FC236}">
                  <a16:creationId xmlns:a16="http://schemas.microsoft.com/office/drawing/2014/main" id="{AE9AA55D-7E25-7AF6-A1AF-6D18CEC7A171}"/>
                </a:ext>
              </a:extLst>
            </p:cNvPr>
            <p:cNvSpPr/>
            <p:nvPr/>
          </p:nvSpPr>
          <p:spPr>
            <a:xfrm>
              <a:off x="7214120" y="3856658"/>
              <a:ext cx="45816" cy="31074"/>
            </a:xfrm>
            <a:custGeom>
              <a:avLst/>
              <a:gdLst/>
              <a:ahLst/>
              <a:cxnLst/>
              <a:rect l="l" t="t" r="r" b="b"/>
              <a:pathLst>
                <a:path w="202" h="137" extrusionOk="0">
                  <a:moveTo>
                    <a:pt x="201" y="1"/>
                  </a:moveTo>
                  <a:lnTo>
                    <a:pt x="201" y="1"/>
                  </a:lnTo>
                  <a:cubicBezTo>
                    <a:pt x="201" y="1"/>
                    <a:pt x="186" y="1"/>
                    <a:pt x="164" y="7"/>
                  </a:cubicBezTo>
                  <a:cubicBezTo>
                    <a:pt x="140" y="13"/>
                    <a:pt x="112" y="28"/>
                    <a:pt x="87" y="44"/>
                  </a:cubicBezTo>
                  <a:cubicBezTo>
                    <a:pt x="62" y="62"/>
                    <a:pt x="38" y="81"/>
                    <a:pt x="25" y="99"/>
                  </a:cubicBezTo>
                  <a:cubicBezTo>
                    <a:pt x="7" y="121"/>
                    <a:pt x="1" y="136"/>
                    <a:pt x="1" y="136"/>
                  </a:cubicBezTo>
                  <a:cubicBezTo>
                    <a:pt x="1" y="136"/>
                    <a:pt x="16" y="130"/>
                    <a:pt x="41" y="121"/>
                  </a:cubicBezTo>
                  <a:cubicBezTo>
                    <a:pt x="59" y="109"/>
                    <a:pt x="87" y="93"/>
                    <a:pt x="109" y="78"/>
                  </a:cubicBezTo>
                  <a:cubicBezTo>
                    <a:pt x="133" y="59"/>
                    <a:pt x="158" y="44"/>
                    <a:pt x="174" y="28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4747;p104">
              <a:extLst>
                <a:ext uri="{FF2B5EF4-FFF2-40B4-BE49-F238E27FC236}">
                  <a16:creationId xmlns:a16="http://schemas.microsoft.com/office/drawing/2014/main" id="{A6F1E05C-0177-811E-480A-2D0C6CC17FD0}"/>
                </a:ext>
              </a:extLst>
            </p:cNvPr>
            <p:cNvSpPr/>
            <p:nvPr/>
          </p:nvSpPr>
          <p:spPr>
            <a:xfrm>
              <a:off x="6213625" y="2740044"/>
              <a:ext cx="2187607" cy="1429388"/>
            </a:xfrm>
            <a:custGeom>
              <a:avLst/>
              <a:gdLst/>
              <a:ahLst/>
              <a:cxnLst/>
              <a:rect l="l" t="t" r="r" b="b"/>
              <a:pathLst>
                <a:path w="9645" h="6302" extrusionOk="0">
                  <a:moveTo>
                    <a:pt x="3979" y="515"/>
                  </a:moveTo>
                  <a:lnTo>
                    <a:pt x="3979" y="515"/>
                  </a:lnTo>
                  <a:cubicBezTo>
                    <a:pt x="3979" y="515"/>
                    <a:pt x="3979" y="515"/>
                    <a:pt x="3979" y="515"/>
                  </a:cubicBezTo>
                  <a:lnTo>
                    <a:pt x="3979" y="515"/>
                  </a:lnTo>
                  <a:cubicBezTo>
                    <a:pt x="3979" y="515"/>
                    <a:pt x="3979" y="515"/>
                    <a:pt x="3979" y="515"/>
                  </a:cubicBezTo>
                  <a:close/>
                  <a:moveTo>
                    <a:pt x="2411" y="671"/>
                  </a:moveTo>
                  <a:cubicBezTo>
                    <a:pt x="2419" y="671"/>
                    <a:pt x="2427" y="674"/>
                    <a:pt x="2435" y="678"/>
                  </a:cubicBezTo>
                  <a:cubicBezTo>
                    <a:pt x="2451" y="685"/>
                    <a:pt x="2451" y="703"/>
                    <a:pt x="2451" y="719"/>
                  </a:cubicBezTo>
                  <a:cubicBezTo>
                    <a:pt x="2444" y="808"/>
                    <a:pt x="2420" y="894"/>
                    <a:pt x="2373" y="972"/>
                  </a:cubicBezTo>
                  <a:cubicBezTo>
                    <a:pt x="2352" y="1003"/>
                    <a:pt x="2330" y="1027"/>
                    <a:pt x="2299" y="1043"/>
                  </a:cubicBezTo>
                  <a:cubicBezTo>
                    <a:pt x="2291" y="1046"/>
                    <a:pt x="2281" y="1047"/>
                    <a:pt x="2272" y="1047"/>
                  </a:cubicBezTo>
                  <a:cubicBezTo>
                    <a:pt x="2271" y="1047"/>
                    <a:pt x="2270" y="1047"/>
                    <a:pt x="2269" y="1047"/>
                  </a:cubicBezTo>
                  <a:lnTo>
                    <a:pt x="2269" y="1047"/>
                  </a:lnTo>
                  <a:cubicBezTo>
                    <a:pt x="2270" y="1044"/>
                    <a:pt x="2271" y="1040"/>
                    <a:pt x="2271" y="1037"/>
                  </a:cubicBezTo>
                  <a:cubicBezTo>
                    <a:pt x="2275" y="1012"/>
                    <a:pt x="2275" y="990"/>
                    <a:pt x="2275" y="966"/>
                  </a:cubicBezTo>
                  <a:cubicBezTo>
                    <a:pt x="2275" y="923"/>
                    <a:pt x="2329" y="671"/>
                    <a:pt x="2411" y="671"/>
                  </a:cubicBezTo>
                  <a:close/>
                  <a:moveTo>
                    <a:pt x="2518" y="2840"/>
                  </a:moveTo>
                  <a:cubicBezTo>
                    <a:pt x="2531" y="2867"/>
                    <a:pt x="2540" y="2898"/>
                    <a:pt x="2549" y="2923"/>
                  </a:cubicBezTo>
                  <a:cubicBezTo>
                    <a:pt x="2540" y="2914"/>
                    <a:pt x="2528" y="2901"/>
                    <a:pt x="2512" y="2892"/>
                  </a:cubicBezTo>
                  <a:cubicBezTo>
                    <a:pt x="2515" y="2874"/>
                    <a:pt x="2515" y="2858"/>
                    <a:pt x="2518" y="2840"/>
                  </a:cubicBezTo>
                  <a:close/>
                  <a:moveTo>
                    <a:pt x="4101" y="3596"/>
                  </a:moveTo>
                  <a:cubicBezTo>
                    <a:pt x="4053" y="3603"/>
                    <a:pt x="4006" y="3612"/>
                    <a:pt x="3957" y="3624"/>
                  </a:cubicBezTo>
                  <a:cubicBezTo>
                    <a:pt x="3941" y="3628"/>
                    <a:pt x="3926" y="3632"/>
                    <a:pt x="3910" y="3636"/>
                  </a:cubicBezTo>
                  <a:lnTo>
                    <a:pt x="3910" y="3636"/>
                  </a:lnTo>
                  <a:cubicBezTo>
                    <a:pt x="3940" y="3627"/>
                    <a:pt x="3970" y="3618"/>
                    <a:pt x="4000" y="3611"/>
                  </a:cubicBezTo>
                  <a:cubicBezTo>
                    <a:pt x="4034" y="3605"/>
                    <a:pt x="4067" y="3600"/>
                    <a:pt x="4101" y="3596"/>
                  </a:cubicBezTo>
                  <a:close/>
                  <a:moveTo>
                    <a:pt x="5000" y="4130"/>
                  </a:moveTo>
                  <a:cubicBezTo>
                    <a:pt x="5004" y="4138"/>
                    <a:pt x="5008" y="4147"/>
                    <a:pt x="5012" y="4156"/>
                  </a:cubicBezTo>
                  <a:lnTo>
                    <a:pt x="5012" y="4156"/>
                  </a:lnTo>
                  <a:cubicBezTo>
                    <a:pt x="5007" y="4147"/>
                    <a:pt x="5004" y="4138"/>
                    <a:pt x="5000" y="4130"/>
                  </a:cubicBezTo>
                  <a:close/>
                  <a:moveTo>
                    <a:pt x="5720" y="3781"/>
                  </a:moveTo>
                  <a:cubicBezTo>
                    <a:pt x="5618" y="3868"/>
                    <a:pt x="5519" y="3957"/>
                    <a:pt x="5436" y="4062"/>
                  </a:cubicBezTo>
                  <a:cubicBezTo>
                    <a:pt x="5365" y="4158"/>
                    <a:pt x="5306" y="4281"/>
                    <a:pt x="5340" y="4399"/>
                  </a:cubicBezTo>
                  <a:cubicBezTo>
                    <a:pt x="5282" y="4335"/>
                    <a:pt x="5219" y="4274"/>
                    <a:pt x="5140" y="4244"/>
                  </a:cubicBezTo>
                  <a:lnTo>
                    <a:pt x="5140" y="4244"/>
                  </a:lnTo>
                  <a:cubicBezTo>
                    <a:pt x="5214" y="4049"/>
                    <a:pt x="5359" y="3883"/>
                    <a:pt x="5544" y="3790"/>
                  </a:cubicBezTo>
                  <a:lnTo>
                    <a:pt x="5544" y="3790"/>
                  </a:lnTo>
                  <a:cubicBezTo>
                    <a:pt x="5523" y="3821"/>
                    <a:pt x="5495" y="3858"/>
                    <a:pt x="5473" y="3889"/>
                  </a:cubicBezTo>
                  <a:cubicBezTo>
                    <a:pt x="5541" y="3831"/>
                    <a:pt x="5628" y="3790"/>
                    <a:pt x="5720" y="3781"/>
                  </a:cubicBezTo>
                  <a:close/>
                  <a:moveTo>
                    <a:pt x="3546" y="3799"/>
                  </a:moveTo>
                  <a:lnTo>
                    <a:pt x="3546" y="3799"/>
                  </a:lnTo>
                  <a:cubicBezTo>
                    <a:pt x="3507" y="3824"/>
                    <a:pt x="3469" y="3851"/>
                    <a:pt x="3432" y="3880"/>
                  </a:cubicBezTo>
                  <a:cubicBezTo>
                    <a:pt x="3148" y="4108"/>
                    <a:pt x="2951" y="4436"/>
                    <a:pt x="2840" y="4788"/>
                  </a:cubicBezTo>
                  <a:cubicBezTo>
                    <a:pt x="2793" y="4927"/>
                    <a:pt x="2762" y="5075"/>
                    <a:pt x="2775" y="5220"/>
                  </a:cubicBezTo>
                  <a:cubicBezTo>
                    <a:pt x="2778" y="5300"/>
                    <a:pt x="2793" y="5377"/>
                    <a:pt x="2815" y="5455"/>
                  </a:cubicBezTo>
                  <a:cubicBezTo>
                    <a:pt x="2830" y="5507"/>
                    <a:pt x="2861" y="5640"/>
                    <a:pt x="2904" y="5668"/>
                  </a:cubicBezTo>
                  <a:cubicBezTo>
                    <a:pt x="2698" y="5538"/>
                    <a:pt x="2571" y="5285"/>
                    <a:pt x="2583" y="5044"/>
                  </a:cubicBezTo>
                  <a:lnTo>
                    <a:pt x="2583" y="5044"/>
                  </a:lnTo>
                  <a:cubicBezTo>
                    <a:pt x="2518" y="5201"/>
                    <a:pt x="2540" y="5387"/>
                    <a:pt x="2617" y="5541"/>
                  </a:cubicBezTo>
                  <a:cubicBezTo>
                    <a:pt x="2654" y="5618"/>
                    <a:pt x="2707" y="5699"/>
                    <a:pt x="2775" y="5754"/>
                  </a:cubicBezTo>
                  <a:cubicBezTo>
                    <a:pt x="2810" y="5783"/>
                    <a:pt x="2878" y="5854"/>
                    <a:pt x="2922" y="5867"/>
                  </a:cubicBezTo>
                  <a:lnTo>
                    <a:pt x="2922" y="5867"/>
                  </a:lnTo>
                  <a:cubicBezTo>
                    <a:pt x="2782" y="5836"/>
                    <a:pt x="2646" y="5787"/>
                    <a:pt x="2534" y="5699"/>
                  </a:cubicBezTo>
                  <a:cubicBezTo>
                    <a:pt x="2216" y="5455"/>
                    <a:pt x="2315" y="5109"/>
                    <a:pt x="2488" y="4806"/>
                  </a:cubicBezTo>
                  <a:cubicBezTo>
                    <a:pt x="2704" y="4436"/>
                    <a:pt x="3043" y="4093"/>
                    <a:pt x="3414" y="3874"/>
                  </a:cubicBezTo>
                  <a:cubicBezTo>
                    <a:pt x="3457" y="3847"/>
                    <a:pt x="3501" y="3822"/>
                    <a:pt x="3546" y="3799"/>
                  </a:cubicBezTo>
                  <a:close/>
                  <a:moveTo>
                    <a:pt x="2812" y="1"/>
                  </a:moveTo>
                  <a:cubicBezTo>
                    <a:pt x="2765" y="1"/>
                    <a:pt x="2716" y="8"/>
                    <a:pt x="2667" y="21"/>
                  </a:cubicBezTo>
                  <a:cubicBezTo>
                    <a:pt x="2645" y="24"/>
                    <a:pt x="2627" y="33"/>
                    <a:pt x="2611" y="49"/>
                  </a:cubicBezTo>
                  <a:cubicBezTo>
                    <a:pt x="2596" y="67"/>
                    <a:pt x="2596" y="98"/>
                    <a:pt x="2611" y="123"/>
                  </a:cubicBezTo>
                  <a:cubicBezTo>
                    <a:pt x="2623" y="144"/>
                    <a:pt x="2645" y="163"/>
                    <a:pt x="2667" y="178"/>
                  </a:cubicBezTo>
                  <a:cubicBezTo>
                    <a:pt x="2658" y="175"/>
                    <a:pt x="2650" y="173"/>
                    <a:pt x="2641" y="173"/>
                  </a:cubicBezTo>
                  <a:cubicBezTo>
                    <a:pt x="2613" y="173"/>
                    <a:pt x="2586" y="192"/>
                    <a:pt x="2574" y="218"/>
                  </a:cubicBezTo>
                  <a:cubicBezTo>
                    <a:pt x="2559" y="252"/>
                    <a:pt x="2568" y="292"/>
                    <a:pt x="2593" y="323"/>
                  </a:cubicBezTo>
                  <a:cubicBezTo>
                    <a:pt x="2623" y="357"/>
                    <a:pt x="2670" y="373"/>
                    <a:pt x="2704" y="404"/>
                  </a:cubicBezTo>
                  <a:cubicBezTo>
                    <a:pt x="2765" y="453"/>
                    <a:pt x="2784" y="549"/>
                    <a:pt x="2750" y="620"/>
                  </a:cubicBezTo>
                  <a:cubicBezTo>
                    <a:pt x="2759" y="533"/>
                    <a:pt x="2685" y="462"/>
                    <a:pt x="2599" y="447"/>
                  </a:cubicBezTo>
                  <a:cubicBezTo>
                    <a:pt x="2588" y="445"/>
                    <a:pt x="2577" y="444"/>
                    <a:pt x="2566" y="444"/>
                  </a:cubicBezTo>
                  <a:cubicBezTo>
                    <a:pt x="2495" y="444"/>
                    <a:pt x="2428" y="486"/>
                    <a:pt x="2380" y="539"/>
                  </a:cubicBezTo>
                  <a:cubicBezTo>
                    <a:pt x="2327" y="601"/>
                    <a:pt x="2299" y="685"/>
                    <a:pt x="2284" y="765"/>
                  </a:cubicBezTo>
                  <a:cubicBezTo>
                    <a:pt x="2250" y="601"/>
                    <a:pt x="2302" y="422"/>
                    <a:pt x="2423" y="302"/>
                  </a:cubicBezTo>
                  <a:lnTo>
                    <a:pt x="2423" y="302"/>
                  </a:lnTo>
                  <a:cubicBezTo>
                    <a:pt x="2420" y="302"/>
                    <a:pt x="2418" y="302"/>
                    <a:pt x="2416" y="302"/>
                  </a:cubicBezTo>
                  <a:cubicBezTo>
                    <a:pt x="2301" y="302"/>
                    <a:pt x="2411" y="82"/>
                    <a:pt x="2495" y="82"/>
                  </a:cubicBezTo>
                  <a:cubicBezTo>
                    <a:pt x="2496" y="82"/>
                    <a:pt x="2496" y="82"/>
                    <a:pt x="2497" y="83"/>
                  </a:cubicBezTo>
                  <a:cubicBezTo>
                    <a:pt x="2490" y="82"/>
                    <a:pt x="2484" y="82"/>
                    <a:pt x="2477" y="82"/>
                  </a:cubicBezTo>
                  <a:cubicBezTo>
                    <a:pt x="2395" y="82"/>
                    <a:pt x="2315" y="116"/>
                    <a:pt x="2244" y="154"/>
                  </a:cubicBezTo>
                  <a:cubicBezTo>
                    <a:pt x="2219" y="163"/>
                    <a:pt x="2191" y="178"/>
                    <a:pt x="2188" y="209"/>
                  </a:cubicBezTo>
                  <a:cubicBezTo>
                    <a:pt x="2184" y="229"/>
                    <a:pt x="2203" y="251"/>
                    <a:pt x="2221" y="251"/>
                  </a:cubicBezTo>
                  <a:cubicBezTo>
                    <a:pt x="2227" y="251"/>
                    <a:pt x="2232" y="248"/>
                    <a:pt x="2236" y="242"/>
                  </a:cubicBezTo>
                  <a:lnTo>
                    <a:pt x="2236" y="242"/>
                  </a:lnTo>
                  <a:cubicBezTo>
                    <a:pt x="2218" y="272"/>
                    <a:pt x="2194" y="302"/>
                    <a:pt x="2194" y="342"/>
                  </a:cubicBezTo>
                  <a:cubicBezTo>
                    <a:pt x="2194" y="379"/>
                    <a:pt x="2222" y="419"/>
                    <a:pt x="2256" y="419"/>
                  </a:cubicBezTo>
                  <a:cubicBezTo>
                    <a:pt x="2197" y="561"/>
                    <a:pt x="2160" y="712"/>
                    <a:pt x="2148" y="867"/>
                  </a:cubicBezTo>
                  <a:cubicBezTo>
                    <a:pt x="2145" y="935"/>
                    <a:pt x="2145" y="1009"/>
                    <a:pt x="2136" y="1080"/>
                  </a:cubicBezTo>
                  <a:cubicBezTo>
                    <a:pt x="2134" y="1096"/>
                    <a:pt x="2138" y="1128"/>
                    <a:pt x="2142" y="1162"/>
                  </a:cubicBezTo>
                  <a:lnTo>
                    <a:pt x="2142" y="1162"/>
                  </a:lnTo>
                  <a:cubicBezTo>
                    <a:pt x="2132" y="1190"/>
                    <a:pt x="2125" y="1219"/>
                    <a:pt x="2120" y="1250"/>
                  </a:cubicBezTo>
                  <a:cubicBezTo>
                    <a:pt x="2111" y="1333"/>
                    <a:pt x="2129" y="1422"/>
                    <a:pt x="2191" y="1481"/>
                  </a:cubicBezTo>
                  <a:cubicBezTo>
                    <a:pt x="2244" y="1527"/>
                    <a:pt x="2309" y="1534"/>
                    <a:pt x="2376" y="1546"/>
                  </a:cubicBezTo>
                  <a:cubicBezTo>
                    <a:pt x="2451" y="1561"/>
                    <a:pt x="2534" y="1537"/>
                    <a:pt x="2602" y="1577"/>
                  </a:cubicBezTo>
                  <a:cubicBezTo>
                    <a:pt x="2673" y="1620"/>
                    <a:pt x="2719" y="1728"/>
                    <a:pt x="2765" y="1793"/>
                  </a:cubicBezTo>
                  <a:cubicBezTo>
                    <a:pt x="2778" y="1808"/>
                    <a:pt x="2790" y="1827"/>
                    <a:pt x="2809" y="1836"/>
                  </a:cubicBezTo>
                  <a:cubicBezTo>
                    <a:pt x="2824" y="1842"/>
                    <a:pt x="2849" y="1842"/>
                    <a:pt x="2867" y="1842"/>
                  </a:cubicBezTo>
                  <a:cubicBezTo>
                    <a:pt x="2945" y="1839"/>
                    <a:pt x="3025" y="1830"/>
                    <a:pt x="3102" y="1815"/>
                  </a:cubicBezTo>
                  <a:lnTo>
                    <a:pt x="3102" y="1815"/>
                  </a:lnTo>
                  <a:cubicBezTo>
                    <a:pt x="3009" y="1901"/>
                    <a:pt x="2880" y="1923"/>
                    <a:pt x="2756" y="1953"/>
                  </a:cubicBezTo>
                  <a:cubicBezTo>
                    <a:pt x="2627" y="1991"/>
                    <a:pt x="2503" y="2043"/>
                    <a:pt x="2392" y="2108"/>
                  </a:cubicBezTo>
                  <a:cubicBezTo>
                    <a:pt x="2370" y="2123"/>
                    <a:pt x="2346" y="2136"/>
                    <a:pt x="2330" y="2160"/>
                  </a:cubicBezTo>
                  <a:cubicBezTo>
                    <a:pt x="2318" y="2179"/>
                    <a:pt x="2315" y="2197"/>
                    <a:pt x="2309" y="2222"/>
                  </a:cubicBezTo>
                  <a:cubicBezTo>
                    <a:pt x="2287" y="2309"/>
                    <a:pt x="2265" y="2401"/>
                    <a:pt x="2247" y="2491"/>
                  </a:cubicBezTo>
                  <a:cubicBezTo>
                    <a:pt x="2216" y="2633"/>
                    <a:pt x="2179" y="2787"/>
                    <a:pt x="2231" y="2926"/>
                  </a:cubicBezTo>
                  <a:cubicBezTo>
                    <a:pt x="2145" y="2926"/>
                    <a:pt x="2062" y="2904"/>
                    <a:pt x="1984" y="2864"/>
                  </a:cubicBezTo>
                  <a:lnTo>
                    <a:pt x="1984" y="2864"/>
                  </a:lnTo>
                  <a:cubicBezTo>
                    <a:pt x="1994" y="2886"/>
                    <a:pt x="2009" y="2904"/>
                    <a:pt x="2021" y="2920"/>
                  </a:cubicBezTo>
                  <a:cubicBezTo>
                    <a:pt x="1929" y="3256"/>
                    <a:pt x="1855" y="3596"/>
                    <a:pt x="1802" y="3936"/>
                  </a:cubicBezTo>
                  <a:cubicBezTo>
                    <a:pt x="1324" y="3923"/>
                    <a:pt x="820" y="3899"/>
                    <a:pt x="401" y="3667"/>
                  </a:cubicBezTo>
                  <a:cubicBezTo>
                    <a:pt x="385" y="3661"/>
                    <a:pt x="367" y="3648"/>
                    <a:pt x="363" y="3633"/>
                  </a:cubicBezTo>
                  <a:cubicBezTo>
                    <a:pt x="354" y="3615"/>
                    <a:pt x="363" y="3590"/>
                    <a:pt x="370" y="3571"/>
                  </a:cubicBezTo>
                  <a:cubicBezTo>
                    <a:pt x="404" y="3472"/>
                    <a:pt x="397" y="3355"/>
                    <a:pt x="339" y="3263"/>
                  </a:cubicBezTo>
                  <a:lnTo>
                    <a:pt x="339" y="3263"/>
                  </a:lnTo>
                  <a:cubicBezTo>
                    <a:pt x="342" y="3290"/>
                    <a:pt x="348" y="3318"/>
                    <a:pt x="339" y="3340"/>
                  </a:cubicBezTo>
                  <a:cubicBezTo>
                    <a:pt x="333" y="3363"/>
                    <a:pt x="308" y="3383"/>
                    <a:pt x="285" y="3383"/>
                  </a:cubicBezTo>
                  <a:cubicBezTo>
                    <a:pt x="283" y="3383"/>
                    <a:pt x="282" y="3383"/>
                    <a:pt x="280" y="3383"/>
                  </a:cubicBezTo>
                  <a:cubicBezTo>
                    <a:pt x="271" y="3380"/>
                    <a:pt x="258" y="3371"/>
                    <a:pt x="249" y="3364"/>
                  </a:cubicBezTo>
                  <a:cubicBezTo>
                    <a:pt x="203" y="3321"/>
                    <a:pt x="172" y="3259"/>
                    <a:pt x="172" y="3195"/>
                  </a:cubicBezTo>
                  <a:cubicBezTo>
                    <a:pt x="163" y="3219"/>
                    <a:pt x="147" y="3244"/>
                    <a:pt x="135" y="3272"/>
                  </a:cubicBezTo>
                  <a:cubicBezTo>
                    <a:pt x="116" y="3256"/>
                    <a:pt x="89" y="3244"/>
                    <a:pt x="64" y="3235"/>
                  </a:cubicBezTo>
                  <a:cubicBezTo>
                    <a:pt x="62" y="3234"/>
                    <a:pt x="61" y="3234"/>
                    <a:pt x="59" y="3234"/>
                  </a:cubicBezTo>
                  <a:cubicBezTo>
                    <a:pt x="1" y="3234"/>
                    <a:pt x="33" y="3498"/>
                    <a:pt x="42" y="3519"/>
                  </a:cubicBezTo>
                  <a:cubicBezTo>
                    <a:pt x="73" y="3615"/>
                    <a:pt x="135" y="3698"/>
                    <a:pt x="228" y="3744"/>
                  </a:cubicBezTo>
                  <a:cubicBezTo>
                    <a:pt x="271" y="3766"/>
                    <a:pt x="311" y="3895"/>
                    <a:pt x="342" y="3936"/>
                  </a:cubicBezTo>
                  <a:cubicBezTo>
                    <a:pt x="379" y="3982"/>
                    <a:pt x="425" y="4013"/>
                    <a:pt x="462" y="4053"/>
                  </a:cubicBezTo>
                  <a:cubicBezTo>
                    <a:pt x="573" y="4173"/>
                    <a:pt x="672" y="4300"/>
                    <a:pt x="799" y="4408"/>
                  </a:cubicBezTo>
                  <a:cubicBezTo>
                    <a:pt x="772" y="4400"/>
                    <a:pt x="744" y="4396"/>
                    <a:pt x="717" y="4396"/>
                  </a:cubicBezTo>
                  <a:cubicBezTo>
                    <a:pt x="565" y="4396"/>
                    <a:pt x="411" y="4510"/>
                    <a:pt x="385" y="4664"/>
                  </a:cubicBezTo>
                  <a:cubicBezTo>
                    <a:pt x="489" y="4619"/>
                    <a:pt x="602" y="4595"/>
                    <a:pt x="716" y="4595"/>
                  </a:cubicBezTo>
                  <a:cubicBezTo>
                    <a:pt x="802" y="4595"/>
                    <a:pt x="887" y="4608"/>
                    <a:pt x="969" y="4636"/>
                  </a:cubicBezTo>
                  <a:cubicBezTo>
                    <a:pt x="845" y="4667"/>
                    <a:pt x="737" y="4757"/>
                    <a:pt x="678" y="4868"/>
                  </a:cubicBezTo>
                  <a:cubicBezTo>
                    <a:pt x="820" y="4789"/>
                    <a:pt x="981" y="4711"/>
                    <a:pt x="1136" y="4711"/>
                  </a:cubicBezTo>
                  <a:cubicBezTo>
                    <a:pt x="1194" y="4711"/>
                    <a:pt x="1251" y="4722"/>
                    <a:pt x="1305" y="4748"/>
                  </a:cubicBezTo>
                  <a:cubicBezTo>
                    <a:pt x="1213" y="4794"/>
                    <a:pt x="1114" y="4849"/>
                    <a:pt x="1046" y="4927"/>
                  </a:cubicBezTo>
                  <a:cubicBezTo>
                    <a:pt x="975" y="5004"/>
                    <a:pt x="935" y="5115"/>
                    <a:pt x="959" y="5217"/>
                  </a:cubicBezTo>
                  <a:cubicBezTo>
                    <a:pt x="1015" y="5174"/>
                    <a:pt x="1074" y="5130"/>
                    <a:pt x="1126" y="5084"/>
                  </a:cubicBezTo>
                  <a:cubicBezTo>
                    <a:pt x="1126" y="5171"/>
                    <a:pt x="1157" y="5257"/>
                    <a:pt x="1216" y="5319"/>
                  </a:cubicBezTo>
                  <a:cubicBezTo>
                    <a:pt x="1262" y="5242"/>
                    <a:pt x="1311" y="5174"/>
                    <a:pt x="1370" y="5103"/>
                  </a:cubicBezTo>
                  <a:cubicBezTo>
                    <a:pt x="1393" y="5078"/>
                    <a:pt x="1425" y="5051"/>
                    <a:pt x="1455" y="5051"/>
                  </a:cubicBezTo>
                  <a:cubicBezTo>
                    <a:pt x="1465" y="5051"/>
                    <a:pt x="1475" y="5054"/>
                    <a:pt x="1484" y="5063"/>
                  </a:cubicBezTo>
                  <a:cubicBezTo>
                    <a:pt x="1506" y="5078"/>
                    <a:pt x="1509" y="5109"/>
                    <a:pt x="1509" y="5130"/>
                  </a:cubicBezTo>
                  <a:cubicBezTo>
                    <a:pt x="1527" y="5309"/>
                    <a:pt x="1651" y="5467"/>
                    <a:pt x="1818" y="5529"/>
                  </a:cubicBezTo>
                  <a:cubicBezTo>
                    <a:pt x="1732" y="5555"/>
                    <a:pt x="1644" y="5567"/>
                    <a:pt x="1555" y="5567"/>
                  </a:cubicBezTo>
                  <a:cubicBezTo>
                    <a:pt x="1415" y="5567"/>
                    <a:pt x="1272" y="5538"/>
                    <a:pt x="1138" y="5495"/>
                  </a:cubicBezTo>
                  <a:cubicBezTo>
                    <a:pt x="922" y="5421"/>
                    <a:pt x="722" y="5300"/>
                    <a:pt x="524" y="5186"/>
                  </a:cubicBezTo>
                  <a:lnTo>
                    <a:pt x="524" y="5186"/>
                  </a:lnTo>
                  <a:cubicBezTo>
                    <a:pt x="712" y="5448"/>
                    <a:pt x="1043" y="5563"/>
                    <a:pt x="1345" y="5665"/>
                  </a:cubicBezTo>
                  <a:cubicBezTo>
                    <a:pt x="1237" y="5652"/>
                    <a:pt x="1157" y="5655"/>
                    <a:pt x="1052" y="5612"/>
                  </a:cubicBezTo>
                  <a:cubicBezTo>
                    <a:pt x="938" y="5566"/>
                    <a:pt x="820" y="5513"/>
                    <a:pt x="709" y="5455"/>
                  </a:cubicBezTo>
                  <a:cubicBezTo>
                    <a:pt x="487" y="5340"/>
                    <a:pt x="271" y="5205"/>
                    <a:pt x="58" y="5069"/>
                  </a:cubicBezTo>
                  <a:lnTo>
                    <a:pt x="58" y="5069"/>
                  </a:lnTo>
                  <a:cubicBezTo>
                    <a:pt x="428" y="5470"/>
                    <a:pt x="830" y="5841"/>
                    <a:pt x="1231" y="6211"/>
                  </a:cubicBezTo>
                  <a:cubicBezTo>
                    <a:pt x="1262" y="6239"/>
                    <a:pt x="1290" y="6267"/>
                    <a:pt x="1327" y="6282"/>
                  </a:cubicBezTo>
                  <a:cubicBezTo>
                    <a:pt x="1363" y="6297"/>
                    <a:pt x="1399" y="6302"/>
                    <a:pt x="1437" y="6302"/>
                  </a:cubicBezTo>
                  <a:cubicBezTo>
                    <a:pt x="1461" y="6302"/>
                    <a:pt x="1485" y="6300"/>
                    <a:pt x="1509" y="6297"/>
                  </a:cubicBezTo>
                  <a:cubicBezTo>
                    <a:pt x="2762" y="6208"/>
                    <a:pt x="4025" y="6208"/>
                    <a:pt x="5282" y="6162"/>
                  </a:cubicBezTo>
                  <a:cubicBezTo>
                    <a:pt x="5452" y="6152"/>
                    <a:pt x="5618" y="6146"/>
                    <a:pt x="5788" y="6137"/>
                  </a:cubicBezTo>
                  <a:cubicBezTo>
                    <a:pt x="7054" y="6081"/>
                    <a:pt x="8320" y="5989"/>
                    <a:pt x="9579" y="5859"/>
                  </a:cubicBezTo>
                  <a:cubicBezTo>
                    <a:pt x="9539" y="5859"/>
                    <a:pt x="9644" y="5032"/>
                    <a:pt x="9610" y="5019"/>
                  </a:cubicBezTo>
                  <a:cubicBezTo>
                    <a:pt x="9508" y="4985"/>
                    <a:pt x="9403" y="4945"/>
                    <a:pt x="9305" y="4911"/>
                  </a:cubicBezTo>
                  <a:cubicBezTo>
                    <a:pt x="9351" y="4809"/>
                    <a:pt x="9382" y="4701"/>
                    <a:pt x="9397" y="4593"/>
                  </a:cubicBezTo>
                  <a:cubicBezTo>
                    <a:pt x="9428" y="4417"/>
                    <a:pt x="9397" y="4254"/>
                    <a:pt x="9305" y="4099"/>
                  </a:cubicBezTo>
                  <a:cubicBezTo>
                    <a:pt x="9305" y="4096"/>
                    <a:pt x="9302" y="4096"/>
                    <a:pt x="9302" y="4093"/>
                  </a:cubicBezTo>
                  <a:cubicBezTo>
                    <a:pt x="9196" y="3922"/>
                    <a:pt x="9035" y="3865"/>
                    <a:pt x="8856" y="3865"/>
                  </a:cubicBezTo>
                  <a:cubicBezTo>
                    <a:pt x="8680" y="3865"/>
                    <a:pt x="8487" y="3921"/>
                    <a:pt x="8314" y="3976"/>
                  </a:cubicBezTo>
                  <a:cubicBezTo>
                    <a:pt x="8304" y="3973"/>
                    <a:pt x="8292" y="3970"/>
                    <a:pt x="8286" y="3966"/>
                  </a:cubicBezTo>
                  <a:cubicBezTo>
                    <a:pt x="8157" y="3923"/>
                    <a:pt x="8024" y="3907"/>
                    <a:pt x="7889" y="3907"/>
                  </a:cubicBezTo>
                  <a:cubicBezTo>
                    <a:pt x="7813" y="3907"/>
                    <a:pt x="7736" y="3912"/>
                    <a:pt x="7659" y="3920"/>
                  </a:cubicBezTo>
                  <a:cubicBezTo>
                    <a:pt x="7674" y="3945"/>
                    <a:pt x="7674" y="3982"/>
                    <a:pt x="7659" y="4013"/>
                  </a:cubicBezTo>
                  <a:lnTo>
                    <a:pt x="7659" y="3973"/>
                  </a:lnTo>
                  <a:cubicBezTo>
                    <a:pt x="7656" y="3837"/>
                    <a:pt x="7610" y="3682"/>
                    <a:pt x="7480" y="3627"/>
                  </a:cubicBezTo>
                  <a:cubicBezTo>
                    <a:pt x="7453" y="3615"/>
                    <a:pt x="7429" y="3609"/>
                    <a:pt x="7408" y="3609"/>
                  </a:cubicBezTo>
                  <a:cubicBezTo>
                    <a:pt x="7364" y="3609"/>
                    <a:pt x="7330" y="3634"/>
                    <a:pt x="7295" y="3679"/>
                  </a:cubicBezTo>
                  <a:cubicBezTo>
                    <a:pt x="7270" y="3710"/>
                    <a:pt x="7190" y="3846"/>
                    <a:pt x="7205" y="3883"/>
                  </a:cubicBezTo>
                  <a:cubicBezTo>
                    <a:pt x="7165" y="3790"/>
                    <a:pt x="7171" y="3679"/>
                    <a:pt x="7218" y="3587"/>
                  </a:cubicBezTo>
                  <a:cubicBezTo>
                    <a:pt x="7196" y="3582"/>
                    <a:pt x="7174" y="3579"/>
                    <a:pt x="7152" y="3579"/>
                  </a:cubicBezTo>
                  <a:cubicBezTo>
                    <a:pt x="7081" y="3579"/>
                    <a:pt x="7011" y="3605"/>
                    <a:pt x="6961" y="3652"/>
                  </a:cubicBezTo>
                  <a:cubicBezTo>
                    <a:pt x="6896" y="3713"/>
                    <a:pt x="6862" y="3815"/>
                    <a:pt x="6881" y="3905"/>
                  </a:cubicBezTo>
                  <a:cubicBezTo>
                    <a:pt x="6843" y="3881"/>
                    <a:pt x="6836" y="3814"/>
                    <a:pt x="6799" y="3814"/>
                  </a:cubicBezTo>
                  <a:cubicBezTo>
                    <a:pt x="6796" y="3814"/>
                    <a:pt x="6794" y="3815"/>
                    <a:pt x="6791" y="3815"/>
                  </a:cubicBezTo>
                  <a:cubicBezTo>
                    <a:pt x="6779" y="3818"/>
                    <a:pt x="6773" y="3828"/>
                    <a:pt x="6764" y="3834"/>
                  </a:cubicBezTo>
                  <a:cubicBezTo>
                    <a:pt x="6711" y="3899"/>
                    <a:pt x="6748" y="3997"/>
                    <a:pt x="6785" y="4068"/>
                  </a:cubicBezTo>
                  <a:cubicBezTo>
                    <a:pt x="6722" y="4021"/>
                    <a:pt x="6641" y="3997"/>
                    <a:pt x="6560" y="3997"/>
                  </a:cubicBezTo>
                  <a:cubicBezTo>
                    <a:pt x="6504" y="3997"/>
                    <a:pt x="6448" y="4009"/>
                    <a:pt x="6399" y="4034"/>
                  </a:cubicBezTo>
                  <a:cubicBezTo>
                    <a:pt x="6402" y="4034"/>
                    <a:pt x="6404" y="4034"/>
                    <a:pt x="6406" y="4034"/>
                  </a:cubicBezTo>
                  <a:cubicBezTo>
                    <a:pt x="6453" y="4034"/>
                    <a:pt x="6491" y="4092"/>
                    <a:pt x="6470" y="4130"/>
                  </a:cubicBezTo>
                  <a:cubicBezTo>
                    <a:pt x="6459" y="4154"/>
                    <a:pt x="6434" y="4166"/>
                    <a:pt x="6409" y="4166"/>
                  </a:cubicBezTo>
                  <a:cubicBezTo>
                    <a:pt x="6386" y="4166"/>
                    <a:pt x="6363" y="4156"/>
                    <a:pt x="6353" y="4136"/>
                  </a:cubicBezTo>
                  <a:cubicBezTo>
                    <a:pt x="6344" y="4124"/>
                    <a:pt x="6341" y="4108"/>
                    <a:pt x="6325" y="4108"/>
                  </a:cubicBezTo>
                  <a:cubicBezTo>
                    <a:pt x="6316" y="4108"/>
                    <a:pt x="6313" y="4112"/>
                    <a:pt x="6310" y="4112"/>
                  </a:cubicBezTo>
                  <a:cubicBezTo>
                    <a:pt x="6282" y="4130"/>
                    <a:pt x="6264" y="4161"/>
                    <a:pt x="6260" y="4198"/>
                  </a:cubicBezTo>
                  <a:cubicBezTo>
                    <a:pt x="6236" y="4090"/>
                    <a:pt x="6251" y="3960"/>
                    <a:pt x="6310" y="3865"/>
                  </a:cubicBezTo>
                  <a:cubicBezTo>
                    <a:pt x="6344" y="3806"/>
                    <a:pt x="6399" y="3760"/>
                    <a:pt x="6436" y="3704"/>
                  </a:cubicBezTo>
                  <a:cubicBezTo>
                    <a:pt x="6477" y="3645"/>
                    <a:pt x="6498" y="3568"/>
                    <a:pt x="6464" y="3510"/>
                  </a:cubicBezTo>
                  <a:cubicBezTo>
                    <a:pt x="6468" y="3509"/>
                    <a:pt x="6471" y="3509"/>
                    <a:pt x="6475" y="3509"/>
                  </a:cubicBezTo>
                  <a:cubicBezTo>
                    <a:pt x="6537" y="3509"/>
                    <a:pt x="6594" y="3552"/>
                    <a:pt x="6654" y="3552"/>
                  </a:cubicBezTo>
                  <a:cubicBezTo>
                    <a:pt x="6661" y="3552"/>
                    <a:pt x="6669" y="3551"/>
                    <a:pt x="6677" y="3550"/>
                  </a:cubicBezTo>
                  <a:cubicBezTo>
                    <a:pt x="6699" y="3543"/>
                    <a:pt x="6724" y="3528"/>
                    <a:pt x="6745" y="3519"/>
                  </a:cubicBezTo>
                  <a:cubicBezTo>
                    <a:pt x="6816" y="3479"/>
                    <a:pt x="6893" y="3448"/>
                    <a:pt x="6974" y="3432"/>
                  </a:cubicBezTo>
                  <a:cubicBezTo>
                    <a:pt x="6696" y="3364"/>
                    <a:pt x="6409" y="3312"/>
                    <a:pt x="6125" y="3306"/>
                  </a:cubicBezTo>
                  <a:cubicBezTo>
                    <a:pt x="5942" y="3303"/>
                    <a:pt x="5770" y="3303"/>
                    <a:pt x="5597" y="3256"/>
                  </a:cubicBezTo>
                  <a:lnTo>
                    <a:pt x="5597" y="3256"/>
                  </a:lnTo>
                  <a:cubicBezTo>
                    <a:pt x="5621" y="3343"/>
                    <a:pt x="5513" y="3417"/>
                    <a:pt x="5448" y="3460"/>
                  </a:cubicBezTo>
                  <a:cubicBezTo>
                    <a:pt x="5343" y="3528"/>
                    <a:pt x="5248" y="3611"/>
                    <a:pt x="5155" y="3692"/>
                  </a:cubicBezTo>
                  <a:cubicBezTo>
                    <a:pt x="5072" y="3769"/>
                    <a:pt x="4998" y="3880"/>
                    <a:pt x="4908" y="3945"/>
                  </a:cubicBezTo>
                  <a:cubicBezTo>
                    <a:pt x="4914" y="3957"/>
                    <a:pt x="4921" y="3970"/>
                    <a:pt x="4927" y="3983"/>
                  </a:cubicBezTo>
                  <a:lnTo>
                    <a:pt x="4927" y="3983"/>
                  </a:lnTo>
                  <a:cubicBezTo>
                    <a:pt x="4917" y="3969"/>
                    <a:pt x="4907" y="3957"/>
                    <a:pt x="4896" y="3945"/>
                  </a:cubicBezTo>
                  <a:cubicBezTo>
                    <a:pt x="4859" y="3905"/>
                    <a:pt x="4862" y="3858"/>
                    <a:pt x="4819" y="3815"/>
                  </a:cubicBezTo>
                  <a:cubicBezTo>
                    <a:pt x="4816" y="3812"/>
                    <a:pt x="5294" y="3368"/>
                    <a:pt x="5340" y="3327"/>
                  </a:cubicBezTo>
                  <a:lnTo>
                    <a:pt x="5340" y="3327"/>
                  </a:lnTo>
                  <a:cubicBezTo>
                    <a:pt x="5143" y="3392"/>
                    <a:pt x="4970" y="3448"/>
                    <a:pt x="4803" y="3519"/>
                  </a:cubicBezTo>
                  <a:cubicBezTo>
                    <a:pt x="4723" y="3550"/>
                    <a:pt x="4636" y="3608"/>
                    <a:pt x="4550" y="3618"/>
                  </a:cubicBezTo>
                  <a:cubicBezTo>
                    <a:pt x="4534" y="3620"/>
                    <a:pt x="4518" y="3621"/>
                    <a:pt x="4503" y="3621"/>
                  </a:cubicBezTo>
                  <a:cubicBezTo>
                    <a:pt x="4447" y="3621"/>
                    <a:pt x="4391" y="3608"/>
                    <a:pt x="4335" y="3598"/>
                  </a:cubicBezTo>
                  <a:lnTo>
                    <a:pt x="4335" y="3598"/>
                  </a:lnTo>
                  <a:cubicBezTo>
                    <a:pt x="4361" y="3601"/>
                    <a:pt x="4388" y="3604"/>
                    <a:pt x="4414" y="3608"/>
                  </a:cubicBezTo>
                  <a:cubicBezTo>
                    <a:pt x="4438" y="3612"/>
                    <a:pt x="4457" y="3614"/>
                    <a:pt x="4474" y="3614"/>
                  </a:cubicBezTo>
                  <a:cubicBezTo>
                    <a:pt x="4541" y="3614"/>
                    <a:pt x="4565" y="3584"/>
                    <a:pt x="4624" y="3525"/>
                  </a:cubicBezTo>
                  <a:cubicBezTo>
                    <a:pt x="4686" y="3460"/>
                    <a:pt x="4763" y="3405"/>
                    <a:pt x="4843" y="3368"/>
                  </a:cubicBezTo>
                  <a:cubicBezTo>
                    <a:pt x="4967" y="3309"/>
                    <a:pt x="5103" y="3281"/>
                    <a:pt x="5232" y="3250"/>
                  </a:cubicBezTo>
                  <a:cubicBezTo>
                    <a:pt x="5081" y="3151"/>
                    <a:pt x="4948" y="3025"/>
                    <a:pt x="4797" y="2923"/>
                  </a:cubicBezTo>
                  <a:cubicBezTo>
                    <a:pt x="4766" y="2904"/>
                    <a:pt x="4454" y="2738"/>
                    <a:pt x="4448" y="2719"/>
                  </a:cubicBezTo>
                  <a:lnTo>
                    <a:pt x="4448" y="2719"/>
                  </a:lnTo>
                  <a:cubicBezTo>
                    <a:pt x="4488" y="3016"/>
                    <a:pt x="4501" y="3337"/>
                    <a:pt x="4226" y="3522"/>
                  </a:cubicBezTo>
                  <a:cubicBezTo>
                    <a:pt x="4195" y="3210"/>
                    <a:pt x="4133" y="2904"/>
                    <a:pt x="4044" y="2605"/>
                  </a:cubicBezTo>
                  <a:cubicBezTo>
                    <a:pt x="4000" y="2463"/>
                    <a:pt x="4146" y="2414"/>
                    <a:pt x="4192" y="2296"/>
                  </a:cubicBezTo>
                  <a:cubicBezTo>
                    <a:pt x="3945" y="2170"/>
                    <a:pt x="3874" y="1839"/>
                    <a:pt x="3621" y="1740"/>
                  </a:cubicBezTo>
                  <a:cubicBezTo>
                    <a:pt x="3581" y="1725"/>
                    <a:pt x="3544" y="1719"/>
                    <a:pt x="3503" y="1713"/>
                  </a:cubicBezTo>
                  <a:cubicBezTo>
                    <a:pt x="3426" y="1700"/>
                    <a:pt x="3349" y="1688"/>
                    <a:pt x="3269" y="1673"/>
                  </a:cubicBezTo>
                  <a:lnTo>
                    <a:pt x="3269" y="1688"/>
                  </a:lnTo>
                  <a:cubicBezTo>
                    <a:pt x="3145" y="1629"/>
                    <a:pt x="3031" y="1534"/>
                    <a:pt x="2954" y="1422"/>
                  </a:cubicBezTo>
                  <a:lnTo>
                    <a:pt x="2960" y="1419"/>
                  </a:lnTo>
                  <a:cubicBezTo>
                    <a:pt x="2982" y="1392"/>
                    <a:pt x="2963" y="1345"/>
                    <a:pt x="2975" y="1314"/>
                  </a:cubicBezTo>
                  <a:cubicBezTo>
                    <a:pt x="2994" y="1268"/>
                    <a:pt x="3046" y="1237"/>
                    <a:pt x="3083" y="1206"/>
                  </a:cubicBezTo>
                  <a:cubicBezTo>
                    <a:pt x="3232" y="1070"/>
                    <a:pt x="3293" y="820"/>
                    <a:pt x="3259" y="626"/>
                  </a:cubicBezTo>
                  <a:lnTo>
                    <a:pt x="3259" y="626"/>
                  </a:lnTo>
                  <a:cubicBezTo>
                    <a:pt x="3303" y="641"/>
                    <a:pt x="3324" y="681"/>
                    <a:pt x="3343" y="725"/>
                  </a:cubicBezTo>
                  <a:cubicBezTo>
                    <a:pt x="3368" y="811"/>
                    <a:pt x="3349" y="907"/>
                    <a:pt x="3337" y="993"/>
                  </a:cubicBezTo>
                  <a:cubicBezTo>
                    <a:pt x="3324" y="1132"/>
                    <a:pt x="3368" y="1302"/>
                    <a:pt x="3519" y="1342"/>
                  </a:cubicBezTo>
                  <a:cubicBezTo>
                    <a:pt x="3537" y="1347"/>
                    <a:pt x="3555" y="1349"/>
                    <a:pt x="3573" y="1349"/>
                  </a:cubicBezTo>
                  <a:cubicBezTo>
                    <a:pt x="3685" y="1349"/>
                    <a:pt x="3795" y="1264"/>
                    <a:pt x="3865" y="1163"/>
                  </a:cubicBezTo>
                  <a:cubicBezTo>
                    <a:pt x="3923" y="1080"/>
                    <a:pt x="3957" y="950"/>
                    <a:pt x="3979" y="851"/>
                  </a:cubicBezTo>
                  <a:cubicBezTo>
                    <a:pt x="3985" y="817"/>
                    <a:pt x="3973" y="519"/>
                    <a:pt x="3979" y="515"/>
                  </a:cubicBezTo>
                  <a:lnTo>
                    <a:pt x="3979" y="515"/>
                  </a:lnTo>
                  <a:cubicBezTo>
                    <a:pt x="3957" y="527"/>
                    <a:pt x="3939" y="543"/>
                    <a:pt x="3923" y="555"/>
                  </a:cubicBezTo>
                  <a:cubicBezTo>
                    <a:pt x="3957" y="472"/>
                    <a:pt x="3939" y="373"/>
                    <a:pt x="3871" y="314"/>
                  </a:cubicBezTo>
                  <a:cubicBezTo>
                    <a:pt x="3840" y="290"/>
                    <a:pt x="3799" y="276"/>
                    <a:pt x="3758" y="276"/>
                  </a:cubicBezTo>
                  <a:cubicBezTo>
                    <a:pt x="3711" y="276"/>
                    <a:pt x="3664" y="293"/>
                    <a:pt x="3633" y="330"/>
                  </a:cubicBezTo>
                  <a:cubicBezTo>
                    <a:pt x="3648" y="268"/>
                    <a:pt x="3689" y="209"/>
                    <a:pt x="3738" y="172"/>
                  </a:cubicBezTo>
                  <a:lnTo>
                    <a:pt x="3738" y="172"/>
                  </a:lnTo>
                  <a:cubicBezTo>
                    <a:pt x="3568" y="200"/>
                    <a:pt x="3414" y="302"/>
                    <a:pt x="3321" y="450"/>
                  </a:cubicBezTo>
                  <a:cubicBezTo>
                    <a:pt x="3253" y="388"/>
                    <a:pt x="3272" y="314"/>
                    <a:pt x="3232" y="246"/>
                  </a:cubicBezTo>
                  <a:cubicBezTo>
                    <a:pt x="3192" y="172"/>
                    <a:pt x="3114" y="113"/>
                    <a:pt x="3043" y="67"/>
                  </a:cubicBezTo>
                  <a:cubicBezTo>
                    <a:pt x="2968" y="21"/>
                    <a:pt x="2892" y="1"/>
                    <a:pt x="2812" y="1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4748;p104">
              <a:extLst>
                <a:ext uri="{FF2B5EF4-FFF2-40B4-BE49-F238E27FC236}">
                  <a16:creationId xmlns:a16="http://schemas.microsoft.com/office/drawing/2014/main" id="{877C903B-466C-E29A-F170-714D9AF631E1}"/>
                </a:ext>
              </a:extLst>
            </p:cNvPr>
            <p:cNvSpPr/>
            <p:nvPr/>
          </p:nvSpPr>
          <p:spPr>
            <a:xfrm>
              <a:off x="6536681" y="4053079"/>
              <a:ext cx="21487" cy="23106"/>
            </a:xfrm>
            <a:custGeom>
              <a:avLst/>
              <a:gdLst/>
              <a:ahLst/>
              <a:cxnLst/>
              <a:rect l="l" t="t" r="r" b="b"/>
              <a:pathLst>
                <a:path w="199" h="214" extrusionOk="0">
                  <a:moveTo>
                    <a:pt x="1" y="1"/>
                  </a:moveTo>
                  <a:cubicBezTo>
                    <a:pt x="1" y="1"/>
                    <a:pt x="1" y="19"/>
                    <a:pt x="10" y="47"/>
                  </a:cubicBezTo>
                  <a:cubicBezTo>
                    <a:pt x="13" y="63"/>
                    <a:pt x="22" y="78"/>
                    <a:pt x="29" y="93"/>
                  </a:cubicBezTo>
                  <a:cubicBezTo>
                    <a:pt x="32" y="103"/>
                    <a:pt x="38" y="109"/>
                    <a:pt x="44" y="118"/>
                  </a:cubicBezTo>
                  <a:cubicBezTo>
                    <a:pt x="53" y="124"/>
                    <a:pt x="56" y="134"/>
                    <a:pt x="63" y="140"/>
                  </a:cubicBezTo>
                  <a:cubicBezTo>
                    <a:pt x="75" y="155"/>
                    <a:pt x="90" y="168"/>
                    <a:pt x="106" y="180"/>
                  </a:cubicBezTo>
                  <a:cubicBezTo>
                    <a:pt x="121" y="189"/>
                    <a:pt x="137" y="198"/>
                    <a:pt x="152" y="201"/>
                  </a:cubicBezTo>
                  <a:cubicBezTo>
                    <a:pt x="180" y="214"/>
                    <a:pt x="198" y="214"/>
                    <a:pt x="198" y="214"/>
                  </a:cubicBezTo>
                  <a:cubicBezTo>
                    <a:pt x="198" y="214"/>
                    <a:pt x="195" y="211"/>
                    <a:pt x="186" y="208"/>
                  </a:cubicBezTo>
                  <a:cubicBezTo>
                    <a:pt x="180" y="201"/>
                    <a:pt x="171" y="192"/>
                    <a:pt x="161" y="186"/>
                  </a:cubicBezTo>
                  <a:cubicBezTo>
                    <a:pt x="140" y="168"/>
                    <a:pt x="115" y="143"/>
                    <a:pt x="90" y="115"/>
                  </a:cubicBezTo>
                  <a:cubicBezTo>
                    <a:pt x="69" y="90"/>
                    <a:pt x="44" y="63"/>
                    <a:pt x="29" y="38"/>
                  </a:cubicBezTo>
                  <a:cubicBezTo>
                    <a:pt x="22" y="29"/>
                    <a:pt x="13" y="19"/>
                    <a:pt x="10" y="13"/>
                  </a:cubicBezTo>
                  <a:cubicBezTo>
                    <a:pt x="7" y="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92A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2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2AB86011-AFE5-2EA7-E7A7-269345080EB3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603" name="Google Shape;1045;p55">
            <a:extLst>
              <a:ext uri="{FF2B5EF4-FFF2-40B4-BE49-F238E27FC236}">
                <a16:creationId xmlns:a16="http://schemas.microsoft.com/office/drawing/2014/main" id="{0F7BC8AF-919C-393A-0234-E3C696F9136F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1604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0EBB2304-B220-4F8A-028F-BA4595678448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5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7818057E-C207-5A97-B0CB-F85533E5D0A0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6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92899383-AEFA-8504-0B60-52D5B88D2C49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7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4CE81ECD-2ED2-02B2-6CDA-FA31AFCD6A2B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8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BA0B510F-604D-C3DC-36F0-5B967498ACC7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09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241335A6-2375-779D-B258-DC9D8433755C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0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5D60E27D-7031-3411-3323-54AFC18410EC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69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Modifications</a:t>
            </a:r>
            <a:endParaRPr/>
          </a:p>
        </p:txBody>
      </p:sp>
      <p:grpSp>
        <p:nvGrpSpPr>
          <p:cNvPr id="1666" name="Google Shape;1666;p69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667" name="Google Shape;1667;p69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9"/>
            <p:cNvSpPr/>
            <p:nvPr/>
          </p:nvSpPr>
          <p:spPr>
            <a:xfrm>
              <a:off x="891425" y="4642050"/>
              <a:ext cx="3306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9" name="Google Shape;1669;p69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69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69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69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1F24B-C655-4E03-68E0-A58B44ACA31E}"/>
              </a:ext>
            </a:extLst>
          </p:cNvPr>
          <p:cNvSpPr txBox="1"/>
          <p:nvPr/>
        </p:nvSpPr>
        <p:spPr>
          <a:xfrm>
            <a:off x="518226" y="1555749"/>
            <a:ext cx="511422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We detected vague terms that people didn’t understand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n-US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We have changed the ranking questions style by decreasing the number of choices to 5 instead of 8 and we transformed the questions into a matrix in google form, which makes it easier for the participants to answer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n-US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One of the most frequently mentioned issues in the feedback was the lack of an option for participants who do not go to the cinema. As a result, we added a new section specifically for those who prefer watching movies at home</a:t>
            </a:r>
          </a:p>
        </p:txBody>
      </p:sp>
      <p:grpSp>
        <p:nvGrpSpPr>
          <p:cNvPr id="11" name="Google Shape;4697;p104">
            <a:extLst>
              <a:ext uri="{FF2B5EF4-FFF2-40B4-BE49-F238E27FC236}">
                <a16:creationId xmlns:a16="http://schemas.microsoft.com/office/drawing/2014/main" id="{F635A708-128F-14AC-5497-775365BAF518}"/>
              </a:ext>
            </a:extLst>
          </p:cNvPr>
          <p:cNvGrpSpPr/>
          <p:nvPr/>
        </p:nvGrpSpPr>
        <p:grpSpPr>
          <a:xfrm>
            <a:off x="5890075" y="2674879"/>
            <a:ext cx="2975024" cy="1591633"/>
            <a:chOff x="5694696" y="2721898"/>
            <a:chExt cx="2706536" cy="1447991"/>
          </a:xfrm>
        </p:grpSpPr>
        <p:sp>
          <p:nvSpPr>
            <p:cNvPr id="12" name="Google Shape;4698;p104">
              <a:extLst>
                <a:ext uri="{FF2B5EF4-FFF2-40B4-BE49-F238E27FC236}">
                  <a16:creationId xmlns:a16="http://schemas.microsoft.com/office/drawing/2014/main" id="{4C4F63BE-AB70-CEF7-6A1B-AB0C403FDDA4}"/>
                </a:ext>
              </a:extLst>
            </p:cNvPr>
            <p:cNvSpPr/>
            <p:nvPr/>
          </p:nvSpPr>
          <p:spPr>
            <a:xfrm>
              <a:off x="5694696" y="3599903"/>
              <a:ext cx="2705873" cy="569986"/>
            </a:xfrm>
            <a:custGeom>
              <a:avLst/>
              <a:gdLst/>
              <a:ahLst/>
              <a:cxnLst/>
              <a:rect l="l" t="t" r="r" b="b"/>
              <a:pathLst>
                <a:path w="11930" h="2513" extrusionOk="0">
                  <a:moveTo>
                    <a:pt x="0" y="413"/>
                  </a:moveTo>
                  <a:cubicBezTo>
                    <a:pt x="0" y="413"/>
                    <a:pt x="0" y="413"/>
                    <a:pt x="0" y="413"/>
                  </a:cubicBezTo>
                  <a:cubicBezTo>
                    <a:pt x="0" y="413"/>
                    <a:pt x="0" y="413"/>
                    <a:pt x="0" y="413"/>
                  </a:cubicBezTo>
                  <a:close/>
                  <a:moveTo>
                    <a:pt x="8195" y="1"/>
                  </a:moveTo>
                  <a:cubicBezTo>
                    <a:pt x="8044" y="1"/>
                    <a:pt x="7892" y="16"/>
                    <a:pt x="7737" y="24"/>
                  </a:cubicBezTo>
                  <a:lnTo>
                    <a:pt x="6731" y="71"/>
                  </a:lnTo>
                  <a:cubicBezTo>
                    <a:pt x="5613" y="120"/>
                    <a:pt x="4495" y="172"/>
                    <a:pt x="3378" y="222"/>
                  </a:cubicBezTo>
                  <a:cubicBezTo>
                    <a:pt x="2834" y="222"/>
                    <a:pt x="2294" y="287"/>
                    <a:pt x="1754" y="308"/>
                  </a:cubicBezTo>
                  <a:cubicBezTo>
                    <a:pt x="1167" y="336"/>
                    <a:pt x="584" y="370"/>
                    <a:pt x="0" y="413"/>
                  </a:cubicBezTo>
                  <a:lnTo>
                    <a:pt x="0" y="413"/>
                  </a:lnTo>
                  <a:cubicBezTo>
                    <a:pt x="0" y="413"/>
                    <a:pt x="1" y="413"/>
                    <a:pt x="1" y="413"/>
                  </a:cubicBezTo>
                  <a:cubicBezTo>
                    <a:pt x="38" y="413"/>
                    <a:pt x="291" y="623"/>
                    <a:pt x="327" y="651"/>
                  </a:cubicBezTo>
                  <a:cubicBezTo>
                    <a:pt x="475" y="744"/>
                    <a:pt x="621" y="839"/>
                    <a:pt x="769" y="935"/>
                  </a:cubicBezTo>
                  <a:cubicBezTo>
                    <a:pt x="1059" y="1129"/>
                    <a:pt x="1352" y="1321"/>
                    <a:pt x="1649" y="1506"/>
                  </a:cubicBezTo>
                  <a:cubicBezTo>
                    <a:pt x="2118" y="1799"/>
                    <a:pt x="2593" y="2080"/>
                    <a:pt x="3069" y="2364"/>
                  </a:cubicBezTo>
                  <a:cubicBezTo>
                    <a:pt x="3149" y="2411"/>
                    <a:pt x="3226" y="2454"/>
                    <a:pt x="3316" y="2482"/>
                  </a:cubicBezTo>
                  <a:cubicBezTo>
                    <a:pt x="3347" y="2491"/>
                    <a:pt x="3378" y="2497"/>
                    <a:pt x="3409" y="2503"/>
                  </a:cubicBezTo>
                  <a:cubicBezTo>
                    <a:pt x="3501" y="2513"/>
                    <a:pt x="3594" y="2510"/>
                    <a:pt x="3686" y="2513"/>
                  </a:cubicBezTo>
                  <a:cubicBezTo>
                    <a:pt x="5150" y="2448"/>
                    <a:pt x="6610" y="2429"/>
                    <a:pt x="8074" y="2364"/>
                  </a:cubicBezTo>
                  <a:cubicBezTo>
                    <a:pt x="9339" y="2306"/>
                    <a:pt x="10602" y="2213"/>
                    <a:pt x="11865" y="2083"/>
                  </a:cubicBezTo>
                  <a:cubicBezTo>
                    <a:pt x="11828" y="2083"/>
                    <a:pt x="11930" y="1256"/>
                    <a:pt x="11896" y="1244"/>
                  </a:cubicBezTo>
                  <a:cubicBezTo>
                    <a:pt x="10806" y="849"/>
                    <a:pt x="9719" y="460"/>
                    <a:pt x="8629" y="67"/>
                  </a:cubicBezTo>
                  <a:cubicBezTo>
                    <a:pt x="8486" y="16"/>
                    <a:pt x="8341" y="1"/>
                    <a:pt x="8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699;p104">
              <a:extLst>
                <a:ext uri="{FF2B5EF4-FFF2-40B4-BE49-F238E27FC236}">
                  <a16:creationId xmlns:a16="http://schemas.microsoft.com/office/drawing/2014/main" id="{8B47BA8A-F6F0-94B4-72CF-25378C7A0D13}"/>
                </a:ext>
              </a:extLst>
            </p:cNvPr>
            <p:cNvSpPr/>
            <p:nvPr/>
          </p:nvSpPr>
          <p:spPr>
            <a:xfrm>
              <a:off x="7728079" y="3618275"/>
              <a:ext cx="622827" cy="350883"/>
            </a:xfrm>
            <a:custGeom>
              <a:avLst/>
              <a:gdLst/>
              <a:ahLst/>
              <a:cxnLst/>
              <a:rect l="l" t="t" r="r" b="b"/>
              <a:pathLst>
                <a:path w="2746" h="1547" extrusionOk="0">
                  <a:moveTo>
                    <a:pt x="2622" y="230"/>
                  </a:moveTo>
                  <a:lnTo>
                    <a:pt x="2622" y="230"/>
                  </a:lnTo>
                  <a:cubicBezTo>
                    <a:pt x="2623" y="231"/>
                    <a:pt x="2623" y="232"/>
                    <a:pt x="2623" y="233"/>
                  </a:cubicBezTo>
                  <a:lnTo>
                    <a:pt x="2623" y="233"/>
                  </a:lnTo>
                  <a:cubicBezTo>
                    <a:pt x="2624" y="232"/>
                    <a:pt x="2623" y="232"/>
                    <a:pt x="2622" y="230"/>
                  </a:cubicBezTo>
                  <a:close/>
                  <a:moveTo>
                    <a:pt x="1" y="1372"/>
                  </a:moveTo>
                  <a:lnTo>
                    <a:pt x="1" y="1372"/>
                  </a:lnTo>
                  <a:cubicBezTo>
                    <a:pt x="1" y="1372"/>
                    <a:pt x="1" y="1373"/>
                    <a:pt x="1" y="1373"/>
                  </a:cubicBezTo>
                  <a:cubicBezTo>
                    <a:pt x="1" y="1373"/>
                    <a:pt x="1" y="1372"/>
                    <a:pt x="1" y="1372"/>
                  </a:cubicBezTo>
                  <a:close/>
                  <a:moveTo>
                    <a:pt x="2177" y="1"/>
                  </a:moveTo>
                  <a:cubicBezTo>
                    <a:pt x="1914" y="1"/>
                    <a:pt x="1612" y="125"/>
                    <a:pt x="1393" y="187"/>
                  </a:cubicBezTo>
                  <a:cubicBezTo>
                    <a:pt x="1356" y="199"/>
                    <a:pt x="1313" y="209"/>
                    <a:pt x="1282" y="240"/>
                  </a:cubicBezTo>
                  <a:cubicBezTo>
                    <a:pt x="1257" y="264"/>
                    <a:pt x="1248" y="295"/>
                    <a:pt x="1233" y="326"/>
                  </a:cubicBezTo>
                  <a:cubicBezTo>
                    <a:pt x="1035" y="838"/>
                    <a:pt x="434" y="1085"/>
                    <a:pt x="1" y="1372"/>
                  </a:cubicBezTo>
                  <a:lnTo>
                    <a:pt x="1" y="1372"/>
                  </a:lnTo>
                  <a:cubicBezTo>
                    <a:pt x="5" y="1370"/>
                    <a:pt x="10" y="1369"/>
                    <a:pt x="18" y="1369"/>
                  </a:cubicBezTo>
                  <a:cubicBezTo>
                    <a:pt x="79" y="1369"/>
                    <a:pt x="259" y="1438"/>
                    <a:pt x="297" y="1444"/>
                  </a:cubicBezTo>
                  <a:cubicBezTo>
                    <a:pt x="415" y="1468"/>
                    <a:pt x="529" y="1490"/>
                    <a:pt x="649" y="1505"/>
                  </a:cubicBezTo>
                  <a:cubicBezTo>
                    <a:pt x="850" y="1532"/>
                    <a:pt x="1050" y="1547"/>
                    <a:pt x="1252" y="1547"/>
                  </a:cubicBezTo>
                  <a:cubicBezTo>
                    <a:pt x="1287" y="1547"/>
                    <a:pt x="1322" y="1546"/>
                    <a:pt x="1356" y="1546"/>
                  </a:cubicBezTo>
                  <a:cubicBezTo>
                    <a:pt x="1733" y="1536"/>
                    <a:pt x="2211" y="1533"/>
                    <a:pt x="2489" y="1234"/>
                  </a:cubicBezTo>
                  <a:cubicBezTo>
                    <a:pt x="2616" y="1098"/>
                    <a:pt x="2684" y="910"/>
                    <a:pt x="2715" y="724"/>
                  </a:cubicBezTo>
                  <a:cubicBezTo>
                    <a:pt x="2745" y="546"/>
                    <a:pt x="2715" y="386"/>
                    <a:pt x="2623" y="233"/>
                  </a:cubicBezTo>
                  <a:lnTo>
                    <a:pt x="2623" y="233"/>
                  </a:lnTo>
                  <a:cubicBezTo>
                    <a:pt x="2623" y="233"/>
                    <a:pt x="2623" y="233"/>
                    <a:pt x="2623" y="233"/>
                  </a:cubicBezTo>
                  <a:cubicBezTo>
                    <a:pt x="2623" y="233"/>
                    <a:pt x="2622" y="232"/>
                    <a:pt x="2622" y="230"/>
                  </a:cubicBezTo>
                  <a:lnTo>
                    <a:pt x="2622" y="230"/>
                  </a:lnTo>
                  <a:cubicBezTo>
                    <a:pt x="2622" y="230"/>
                    <a:pt x="2622" y="230"/>
                    <a:pt x="2622" y="230"/>
                  </a:cubicBezTo>
                  <a:cubicBezTo>
                    <a:pt x="2517" y="58"/>
                    <a:pt x="2356" y="1"/>
                    <a:pt x="2177" y="1"/>
                  </a:cubicBezTo>
                  <a:close/>
                </a:path>
              </a:pathLst>
            </a:custGeom>
            <a:solidFill>
              <a:srgbClr val="3B46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700;p104">
              <a:extLst>
                <a:ext uri="{FF2B5EF4-FFF2-40B4-BE49-F238E27FC236}">
                  <a16:creationId xmlns:a16="http://schemas.microsoft.com/office/drawing/2014/main" id="{E94489F4-D4EE-27CF-C3B7-F9D8465E7620}"/>
                </a:ext>
              </a:extLst>
            </p:cNvPr>
            <p:cNvSpPr/>
            <p:nvPr/>
          </p:nvSpPr>
          <p:spPr>
            <a:xfrm>
              <a:off x="8034278" y="3892495"/>
              <a:ext cx="96849" cy="25403"/>
            </a:xfrm>
            <a:custGeom>
              <a:avLst/>
              <a:gdLst/>
              <a:ahLst/>
              <a:cxnLst/>
              <a:rect l="l" t="t" r="r" b="b"/>
              <a:pathLst>
                <a:path w="427" h="112" extrusionOk="0">
                  <a:moveTo>
                    <a:pt x="179" y="0"/>
                  </a:moveTo>
                  <a:cubicBezTo>
                    <a:pt x="164" y="0"/>
                    <a:pt x="151" y="3"/>
                    <a:pt x="136" y="3"/>
                  </a:cubicBezTo>
                  <a:cubicBezTo>
                    <a:pt x="108" y="9"/>
                    <a:pt x="83" y="15"/>
                    <a:pt x="62" y="25"/>
                  </a:cubicBezTo>
                  <a:cubicBezTo>
                    <a:pt x="43" y="34"/>
                    <a:pt x="28" y="43"/>
                    <a:pt x="16" y="49"/>
                  </a:cubicBezTo>
                  <a:cubicBezTo>
                    <a:pt x="6" y="59"/>
                    <a:pt x="0" y="62"/>
                    <a:pt x="0" y="62"/>
                  </a:cubicBezTo>
                  <a:cubicBezTo>
                    <a:pt x="0" y="62"/>
                    <a:pt x="9" y="59"/>
                    <a:pt x="12" y="59"/>
                  </a:cubicBezTo>
                  <a:cubicBezTo>
                    <a:pt x="25" y="56"/>
                    <a:pt x="43" y="49"/>
                    <a:pt x="62" y="46"/>
                  </a:cubicBezTo>
                  <a:cubicBezTo>
                    <a:pt x="74" y="46"/>
                    <a:pt x="87" y="43"/>
                    <a:pt x="99" y="43"/>
                  </a:cubicBezTo>
                  <a:cubicBezTo>
                    <a:pt x="108" y="40"/>
                    <a:pt x="124" y="40"/>
                    <a:pt x="136" y="40"/>
                  </a:cubicBezTo>
                  <a:cubicBezTo>
                    <a:pt x="164" y="40"/>
                    <a:pt x="192" y="40"/>
                    <a:pt x="216" y="43"/>
                  </a:cubicBezTo>
                  <a:cubicBezTo>
                    <a:pt x="244" y="46"/>
                    <a:pt x="272" y="49"/>
                    <a:pt x="293" y="59"/>
                  </a:cubicBezTo>
                  <a:lnTo>
                    <a:pt x="330" y="71"/>
                  </a:lnTo>
                  <a:cubicBezTo>
                    <a:pt x="340" y="74"/>
                    <a:pt x="352" y="77"/>
                    <a:pt x="361" y="80"/>
                  </a:cubicBezTo>
                  <a:cubicBezTo>
                    <a:pt x="380" y="90"/>
                    <a:pt x="395" y="96"/>
                    <a:pt x="408" y="105"/>
                  </a:cubicBezTo>
                  <a:cubicBezTo>
                    <a:pt x="417" y="108"/>
                    <a:pt x="426" y="111"/>
                    <a:pt x="426" y="111"/>
                  </a:cubicBezTo>
                  <a:cubicBezTo>
                    <a:pt x="426" y="111"/>
                    <a:pt x="423" y="108"/>
                    <a:pt x="414" y="96"/>
                  </a:cubicBezTo>
                  <a:cubicBezTo>
                    <a:pt x="408" y="90"/>
                    <a:pt x="395" y="74"/>
                    <a:pt x="377" y="62"/>
                  </a:cubicBezTo>
                  <a:cubicBezTo>
                    <a:pt x="361" y="46"/>
                    <a:pt x="337" y="34"/>
                    <a:pt x="309" y="25"/>
                  </a:cubicBezTo>
                  <a:cubicBezTo>
                    <a:pt x="293" y="19"/>
                    <a:pt x="284" y="15"/>
                    <a:pt x="269" y="12"/>
                  </a:cubicBezTo>
                  <a:cubicBezTo>
                    <a:pt x="256" y="9"/>
                    <a:pt x="241" y="9"/>
                    <a:pt x="225" y="3"/>
                  </a:cubicBezTo>
                  <a:cubicBezTo>
                    <a:pt x="210" y="0"/>
                    <a:pt x="195" y="0"/>
                    <a:pt x="179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701;p104">
              <a:extLst>
                <a:ext uri="{FF2B5EF4-FFF2-40B4-BE49-F238E27FC236}">
                  <a16:creationId xmlns:a16="http://schemas.microsoft.com/office/drawing/2014/main" id="{DB26A28A-6346-B13E-D60D-2788B7AB5482}"/>
                </a:ext>
              </a:extLst>
            </p:cNvPr>
            <p:cNvSpPr/>
            <p:nvPr/>
          </p:nvSpPr>
          <p:spPr>
            <a:xfrm>
              <a:off x="8114797" y="3871401"/>
              <a:ext cx="53981" cy="20413"/>
            </a:xfrm>
            <a:custGeom>
              <a:avLst/>
              <a:gdLst/>
              <a:ahLst/>
              <a:cxnLst/>
              <a:rect l="l" t="t" r="r" b="b"/>
              <a:pathLst>
                <a:path w="238" h="90" extrusionOk="0">
                  <a:moveTo>
                    <a:pt x="77" y="0"/>
                  </a:moveTo>
                  <a:cubicBezTo>
                    <a:pt x="62" y="0"/>
                    <a:pt x="46" y="3"/>
                    <a:pt x="37" y="10"/>
                  </a:cubicBezTo>
                  <a:cubicBezTo>
                    <a:pt x="25" y="13"/>
                    <a:pt x="16" y="19"/>
                    <a:pt x="9" y="22"/>
                  </a:cubicBezTo>
                  <a:lnTo>
                    <a:pt x="0" y="31"/>
                  </a:lnTo>
                  <a:cubicBezTo>
                    <a:pt x="0" y="31"/>
                    <a:pt x="6" y="31"/>
                    <a:pt x="6" y="34"/>
                  </a:cubicBezTo>
                  <a:lnTo>
                    <a:pt x="37" y="34"/>
                  </a:lnTo>
                  <a:cubicBezTo>
                    <a:pt x="46" y="34"/>
                    <a:pt x="59" y="37"/>
                    <a:pt x="74" y="37"/>
                  </a:cubicBezTo>
                  <a:cubicBezTo>
                    <a:pt x="87" y="44"/>
                    <a:pt x="102" y="44"/>
                    <a:pt x="117" y="47"/>
                  </a:cubicBezTo>
                  <a:cubicBezTo>
                    <a:pt x="148" y="56"/>
                    <a:pt x="176" y="65"/>
                    <a:pt x="198" y="75"/>
                  </a:cubicBezTo>
                  <a:cubicBezTo>
                    <a:pt x="222" y="81"/>
                    <a:pt x="238" y="90"/>
                    <a:pt x="238" y="90"/>
                  </a:cubicBezTo>
                  <a:cubicBezTo>
                    <a:pt x="238" y="90"/>
                    <a:pt x="238" y="87"/>
                    <a:pt x="232" y="78"/>
                  </a:cubicBezTo>
                  <a:cubicBezTo>
                    <a:pt x="229" y="71"/>
                    <a:pt x="222" y="59"/>
                    <a:pt x="213" y="50"/>
                  </a:cubicBezTo>
                  <a:cubicBezTo>
                    <a:pt x="207" y="44"/>
                    <a:pt x="195" y="31"/>
                    <a:pt x="179" y="22"/>
                  </a:cubicBezTo>
                  <a:cubicBezTo>
                    <a:pt x="164" y="16"/>
                    <a:pt x="145" y="10"/>
                    <a:pt x="130" y="3"/>
                  </a:cubicBezTo>
                  <a:cubicBezTo>
                    <a:pt x="114" y="0"/>
                    <a:pt x="93" y="0"/>
                    <a:pt x="77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702;p104">
              <a:extLst>
                <a:ext uri="{FF2B5EF4-FFF2-40B4-BE49-F238E27FC236}">
                  <a16:creationId xmlns:a16="http://schemas.microsoft.com/office/drawing/2014/main" id="{5567CF1E-8DFF-ED46-1289-F4DD42E38504}"/>
                </a:ext>
              </a:extLst>
            </p:cNvPr>
            <p:cNvSpPr/>
            <p:nvPr/>
          </p:nvSpPr>
          <p:spPr>
            <a:xfrm>
              <a:off x="7057392" y="3302093"/>
              <a:ext cx="378323" cy="336593"/>
            </a:xfrm>
            <a:custGeom>
              <a:avLst/>
              <a:gdLst/>
              <a:ahLst/>
              <a:cxnLst/>
              <a:rect l="l" t="t" r="r" b="b"/>
              <a:pathLst>
                <a:path w="1668" h="1484" extrusionOk="0">
                  <a:moveTo>
                    <a:pt x="284" y="1"/>
                  </a:moveTo>
                  <a:cubicBezTo>
                    <a:pt x="266" y="1"/>
                    <a:pt x="248" y="3"/>
                    <a:pt x="232" y="10"/>
                  </a:cubicBezTo>
                  <a:cubicBezTo>
                    <a:pt x="201" y="22"/>
                    <a:pt x="179" y="44"/>
                    <a:pt x="158" y="71"/>
                  </a:cubicBezTo>
                  <a:cubicBezTo>
                    <a:pt x="56" y="198"/>
                    <a:pt x="28" y="371"/>
                    <a:pt x="16" y="538"/>
                  </a:cubicBezTo>
                  <a:cubicBezTo>
                    <a:pt x="0" y="732"/>
                    <a:pt x="9" y="923"/>
                    <a:pt x="31" y="1118"/>
                  </a:cubicBezTo>
                  <a:cubicBezTo>
                    <a:pt x="25" y="1121"/>
                    <a:pt x="46" y="1130"/>
                    <a:pt x="77" y="1140"/>
                  </a:cubicBezTo>
                  <a:cubicBezTo>
                    <a:pt x="198" y="1183"/>
                    <a:pt x="469" y="1269"/>
                    <a:pt x="506" y="1285"/>
                  </a:cubicBezTo>
                  <a:cubicBezTo>
                    <a:pt x="587" y="1322"/>
                    <a:pt x="670" y="1362"/>
                    <a:pt x="747" y="1408"/>
                  </a:cubicBezTo>
                  <a:cubicBezTo>
                    <a:pt x="795" y="1436"/>
                    <a:pt x="842" y="1484"/>
                    <a:pt x="888" y="1484"/>
                  </a:cubicBezTo>
                  <a:cubicBezTo>
                    <a:pt x="904" y="1484"/>
                    <a:pt x="920" y="1478"/>
                    <a:pt x="936" y="1464"/>
                  </a:cubicBezTo>
                  <a:cubicBezTo>
                    <a:pt x="985" y="1424"/>
                    <a:pt x="1019" y="1325"/>
                    <a:pt x="1062" y="1272"/>
                  </a:cubicBezTo>
                  <a:cubicBezTo>
                    <a:pt x="1112" y="1211"/>
                    <a:pt x="1167" y="1152"/>
                    <a:pt x="1226" y="1103"/>
                  </a:cubicBezTo>
                  <a:cubicBezTo>
                    <a:pt x="1365" y="979"/>
                    <a:pt x="1513" y="933"/>
                    <a:pt x="1667" y="843"/>
                  </a:cubicBezTo>
                  <a:cubicBezTo>
                    <a:pt x="1457" y="729"/>
                    <a:pt x="1281" y="565"/>
                    <a:pt x="1084" y="429"/>
                  </a:cubicBezTo>
                  <a:cubicBezTo>
                    <a:pt x="865" y="284"/>
                    <a:pt x="658" y="142"/>
                    <a:pt x="417" y="37"/>
                  </a:cubicBezTo>
                  <a:cubicBezTo>
                    <a:pt x="375" y="18"/>
                    <a:pt x="328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703;p104">
              <a:extLst>
                <a:ext uri="{FF2B5EF4-FFF2-40B4-BE49-F238E27FC236}">
                  <a16:creationId xmlns:a16="http://schemas.microsoft.com/office/drawing/2014/main" id="{034503CD-C6FE-D71A-66E9-F6E2FF1BC6C8}"/>
                </a:ext>
              </a:extLst>
            </p:cNvPr>
            <p:cNvSpPr/>
            <p:nvPr/>
          </p:nvSpPr>
          <p:spPr>
            <a:xfrm>
              <a:off x="7192573" y="3470844"/>
              <a:ext cx="647776" cy="365853"/>
            </a:xfrm>
            <a:custGeom>
              <a:avLst/>
              <a:gdLst/>
              <a:ahLst/>
              <a:cxnLst/>
              <a:rect l="l" t="t" r="r" b="b"/>
              <a:pathLst>
                <a:path w="2856" h="1613" extrusionOk="0">
                  <a:moveTo>
                    <a:pt x="1007" y="0"/>
                  </a:moveTo>
                  <a:cubicBezTo>
                    <a:pt x="963" y="3"/>
                    <a:pt x="920" y="16"/>
                    <a:pt x="883" y="25"/>
                  </a:cubicBezTo>
                  <a:cubicBezTo>
                    <a:pt x="540" y="133"/>
                    <a:pt x="188" y="300"/>
                    <a:pt x="0" y="609"/>
                  </a:cubicBezTo>
                  <a:cubicBezTo>
                    <a:pt x="93" y="670"/>
                    <a:pt x="188" y="673"/>
                    <a:pt x="278" y="748"/>
                  </a:cubicBezTo>
                  <a:cubicBezTo>
                    <a:pt x="364" y="822"/>
                    <a:pt x="448" y="902"/>
                    <a:pt x="516" y="995"/>
                  </a:cubicBezTo>
                  <a:cubicBezTo>
                    <a:pt x="651" y="1177"/>
                    <a:pt x="766" y="1368"/>
                    <a:pt x="908" y="1550"/>
                  </a:cubicBezTo>
                  <a:cubicBezTo>
                    <a:pt x="920" y="1575"/>
                    <a:pt x="936" y="1594"/>
                    <a:pt x="960" y="1606"/>
                  </a:cubicBezTo>
                  <a:cubicBezTo>
                    <a:pt x="977" y="1611"/>
                    <a:pt x="994" y="1613"/>
                    <a:pt x="1010" y="1613"/>
                  </a:cubicBezTo>
                  <a:cubicBezTo>
                    <a:pt x="1020" y="1613"/>
                    <a:pt x="1031" y="1612"/>
                    <a:pt x="1040" y="1612"/>
                  </a:cubicBezTo>
                  <a:cubicBezTo>
                    <a:pt x="1405" y="1594"/>
                    <a:pt x="1763" y="1504"/>
                    <a:pt x="2096" y="1359"/>
                  </a:cubicBezTo>
                  <a:cubicBezTo>
                    <a:pt x="2390" y="1226"/>
                    <a:pt x="2615" y="995"/>
                    <a:pt x="2776" y="714"/>
                  </a:cubicBezTo>
                  <a:cubicBezTo>
                    <a:pt x="2816" y="636"/>
                    <a:pt x="2856" y="535"/>
                    <a:pt x="2800" y="467"/>
                  </a:cubicBezTo>
                  <a:cubicBezTo>
                    <a:pt x="2797" y="457"/>
                    <a:pt x="2791" y="451"/>
                    <a:pt x="2782" y="442"/>
                  </a:cubicBezTo>
                  <a:cubicBezTo>
                    <a:pt x="2729" y="393"/>
                    <a:pt x="2637" y="371"/>
                    <a:pt x="2563" y="362"/>
                  </a:cubicBezTo>
                  <a:cubicBezTo>
                    <a:pt x="2430" y="340"/>
                    <a:pt x="2303" y="315"/>
                    <a:pt x="2170" y="294"/>
                  </a:cubicBezTo>
                  <a:cubicBezTo>
                    <a:pt x="1982" y="257"/>
                    <a:pt x="1791" y="226"/>
                    <a:pt x="1605" y="179"/>
                  </a:cubicBezTo>
                  <a:cubicBezTo>
                    <a:pt x="1454" y="142"/>
                    <a:pt x="1303" y="87"/>
                    <a:pt x="1152" y="34"/>
                  </a:cubicBezTo>
                  <a:cubicBezTo>
                    <a:pt x="1108" y="16"/>
                    <a:pt x="1056" y="0"/>
                    <a:pt x="1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704;p104">
              <a:extLst>
                <a:ext uri="{FF2B5EF4-FFF2-40B4-BE49-F238E27FC236}">
                  <a16:creationId xmlns:a16="http://schemas.microsoft.com/office/drawing/2014/main" id="{0DFD9351-CAA9-E7A3-8542-3EC2AD434C66}"/>
                </a:ext>
              </a:extLst>
            </p:cNvPr>
            <p:cNvSpPr/>
            <p:nvPr/>
          </p:nvSpPr>
          <p:spPr>
            <a:xfrm>
              <a:off x="7595847" y="3587881"/>
              <a:ext cx="108643" cy="178503"/>
            </a:xfrm>
            <a:custGeom>
              <a:avLst/>
              <a:gdLst/>
              <a:ahLst/>
              <a:cxnLst/>
              <a:rect l="l" t="t" r="r" b="b"/>
              <a:pathLst>
                <a:path w="479" h="787" extrusionOk="0">
                  <a:moveTo>
                    <a:pt x="479" y="781"/>
                  </a:moveTo>
                  <a:lnTo>
                    <a:pt x="479" y="781"/>
                  </a:lnTo>
                  <a:cubicBezTo>
                    <a:pt x="479" y="781"/>
                    <a:pt x="479" y="781"/>
                    <a:pt x="478" y="781"/>
                  </a:cubicBezTo>
                  <a:lnTo>
                    <a:pt x="478" y="781"/>
                  </a:lnTo>
                  <a:cubicBezTo>
                    <a:pt x="479" y="781"/>
                    <a:pt x="479" y="781"/>
                    <a:pt x="479" y="781"/>
                  </a:cubicBezTo>
                  <a:close/>
                  <a:moveTo>
                    <a:pt x="349" y="0"/>
                  </a:moveTo>
                  <a:cubicBezTo>
                    <a:pt x="340" y="19"/>
                    <a:pt x="272" y="46"/>
                    <a:pt x="250" y="62"/>
                  </a:cubicBezTo>
                  <a:cubicBezTo>
                    <a:pt x="216" y="90"/>
                    <a:pt x="186" y="117"/>
                    <a:pt x="155" y="151"/>
                  </a:cubicBezTo>
                  <a:cubicBezTo>
                    <a:pt x="74" y="241"/>
                    <a:pt x="0" y="358"/>
                    <a:pt x="13" y="488"/>
                  </a:cubicBezTo>
                  <a:cubicBezTo>
                    <a:pt x="19" y="537"/>
                    <a:pt x="34" y="584"/>
                    <a:pt x="59" y="621"/>
                  </a:cubicBezTo>
                  <a:cubicBezTo>
                    <a:pt x="127" y="735"/>
                    <a:pt x="261" y="786"/>
                    <a:pt x="401" y="786"/>
                  </a:cubicBezTo>
                  <a:cubicBezTo>
                    <a:pt x="427" y="786"/>
                    <a:pt x="453" y="785"/>
                    <a:pt x="478" y="781"/>
                  </a:cubicBezTo>
                  <a:lnTo>
                    <a:pt x="478" y="781"/>
                  </a:lnTo>
                  <a:cubicBezTo>
                    <a:pt x="478" y="781"/>
                    <a:pt x="478" y="781"/>
                    <a:pt x="477" y="781"/>
                  </a:cubicBezTo>
                  <a:cubicBezTo>
                    <a:pt x="456" y="781"/>
                    <a:pt x="377" y="728"/>
                    <a:pt x="365" y="713"/>
                  </a:cubicBezTo>
                  <a:cubicBezTo>
                    <a:pt x="328" y="682"/>
                    <a:pt x="306" y="636"/>
                    <a:pt x="287" y="596"/>
                  </a:cubicBezTo>
                  <a:cubicBezTo>
                    <a:pt x="213" y="401"/>
                    <a:pt x="257" y="185"/>
                    <a:pt x="349" y="0"/>
                  </a:cubicBezTo>
                  <a:close/>
                </a:path>
              </a:pathLst>
            </a:custGeom>
            <a:solidFill>
              <a:srgbClr val="B98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705;p104">
              <a:extLst>
                <a:ext uri="{FF2B5EF4-FFF2-40B4-BE49-F238E27FC236}">
                  <a16:creationId xmlns:a16="http://schemas.microsoft.com/office/drawing/2014/main" id="{E7126093-CACF-475B-4C7B-B712B997C973}"/>
                </a:ext>
              </a:extLst>
            </p:cNvPr>
            <p:cNvSpPr/>
            <p:nvPr/>
          </p:nvSpPr>
          <p:spPr>
            <a:xfrm>
              <a:off x="7282844" y="3463813"/>
              <a:ext cx="561815" cy="202773"/>
            </a:xfrm>
            <a:custGeom>
              <a:avLst/>
              <a:gdLst/>
              <a:ahLst/>
              <a:cxnLst/>
              <a:rect l="l" t="t" r="r" b="b"/>
              <a:pathLst>
                <a:path w="2477" h="894" extrusionOk="0">
                  <a:moveTo>
                    <a:pt x="852" y="1"/>
                  </a:moveTo>
                  <a:cubicBezTo>
                    <a:pt x="837" y="1"/>
                    <a:pt x="822" y="1"/>
                    <a:pt x="806" y="4"/>
                  </a:cubicBezTo>
                  <a:cubicBezTo>
                    <a:pt x="781" y="10"/>
                    <a:pt x="763" y="25"/>
                    <a:pt x="744" y="41"/>
                  </a:cubicBezTo>
                  <a:cubicBezTo>
                    <a:pt x="497" y="266"/>
                    <a:pt x="250" y="482"/>
                    <a:pt x="10" y="717"/>
                  </a:cubicBezTo>
                  <a:cubicBezTo>
                    <a:pt x="6" y="720"/>
                    <a:pt x="0" y="729"/>
                    <a:pt x="0" y="735"/>
                  </a:cubicBezTo>
                  <a:cubicBezTo>
                    <a:pt x="0" y="742"/>
                    <a:pt x="3" y="748"/>
                    <a:pt x="3" y="751"/>
                  </a:cubicBezTo>
                  <a:cubicBezTo>
                    <a:pt x="47" y="832"/>
                    <a:pt x="62" y="894"/>
                    <a:pt x="118" y="894"/>
                  </a:cubicBezTo>
                  <a:cubicBezTo>
                    <a:pt x="137" y="894"/>
                    <a:pt x="161" y="887"/>
                    <a:pt x="192" y="871"/>
                  </a:cubicBezTo>
                  <a:cubicBezTo>
                    <a:pt x="287" y="822"/>
                    <a:pt x="386" y="763"/>
                    <a:pt x="473" y="701"/>
                  </a:cubicBezTo>
                  <a:cubicBezTo>
                    <a:pt x="562" y="643"/>
                    <a:pt x="642" y="578"/>
                    <a:pt x="729" y="513"/>
                  </a:cubicBezTo>
                  <a:cubicBezTo>
                    <a:pt x="750" y="495"/>
                    <a:pt x="942" y="309"/>
                    <a:pt x="962" y="309"/>
                  </a:cubicBezTo>
                  <a:cubicBezTo>
                    <a:pt x="963" y="309"/>
                    <a:pt x="963" y="309"/>
                    <a:pt x="964" y="309"/>
                  </a:cubicBezTo>
                  <a:cubicBezTo>
                    <a:pt x="1198" y="377"/>
                    <a:pt x="1439" y="436"/>
                    <a:pt x="1677" y="482"/>
                  </a:cubicBezTo>
                  <a:cubicBezTo>
                    <a:pt x="1800" y="504"/>
                    <a:pt x="1924" y="528"/>
                    <a:pt x="2047" y="547"/>
                  </a:cubicBezTo>
                  <a:cubicBezTo>
                    <a:pt x="2102" y="556"/>
                    <a:pt x="2149" y="574"/>
                    <a:pt x="2192" y="574"/>
                  </a:cubicBezTo>
                  <a:cubicBezTo>
                    <a:pt x="2226" y="574"/>
                    <a:pt x="2258" y="562"/>
                    <a:pt x="2291" y="525"/>
                  </a:cubicBezTo>
                  <a:lnTo>
                    <a:pt x="2464" y="328"/>
                  </a:lnTo>
                  <a:cubicBezTo>
                    <a:pt x="2470" y="319"/>
                    <a:pt x="2476" y="315"/>
                    <a:pt x="2476" y="303"/>
                  </a:cubicBezTo>
                  <a:cubicBezTo>
                    <a:pt x="2476" y="297"/>
                    <a:pt x="2470" y="288"/>
                    <a:pt x="2461" y="281"/>
                  </a:cubicBezTo>
                  <a:cubicBezTo>
                    <a:pt x="2455" y="278"/>
                    <a:pt x="2442" y="269"/>
                    <a:pt x="2427" y="257"/>
                  </a:cubicBezTo>
                  <a:cubicBezTo>
                    <a:pt x="2371" y="220"/>
                    <a:pt x="2307" y="195"/>
                    <a:pt x="2242" y="177"/>
                  </a:cubicBezTo>
                  <a:cubicBezTo>
                    <a:pt x="1794" y="38"/>
                    <a:pt x="1319" y="19"/>
                    <a:pt x="852" y="1"/>
                  </a:cubicBezTo>
                  <a:close/>
                </a:path>
              </a:pathLst>
            </a:custGeom>
            <a:solidFill>
              <a:srgbClr val="ECB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706;p104">
              <a:extLst>
                <a:ext uri="{FF2B5EF4-FFF2-40B4-BE49-F238E27FC236}">
                  <a16:creationId xmlns:a16="http://schemas.microsoft.com/office/drawing/2014/main" id="{94F64157-4A40-517C-0E3F-B6FD9CC4495B}"/>
                </a:ext>
              </a:extLst>
            </p:cNvPr>
            <p:cNvSpPr/>
            <p:nvPr/>
          </p:nvSpPr>
          <p:spPr>
            <a:xfrm>
              <a:off x="7370394" y="3597635"/>
              <a:ext cx="163305" cy="236341"/>
            </a:xfrm>
            <a:custGeom>
              <a:avLst/>
              <a:gdLst/>
              <a:ahLst/>
              <a:cxnLst/>
              <a:rect l="l" t="t" r="r" b="b"/>
              <a:pathLst>
                <a:path w="720" h="1042" extrusionOk="0">
                  <a:moveTo>
                    <a:pt x="612" y="0"/>
                  </a:moveTo>
                  <a:cubicBezTo>
                    <a:pt x="550" y="3"/>
                    <a:pt x="497" y="37"/>
                    <a:pt x="445" y="68"/>
                  </a:cubicBezTo>
                  <a:cubicBezTo>
                    <a:pt x="454" y="59"/>
                    <a:pt x="457" y="40"/>
                    <a:pt x="466" y="31"/>
                  </a:cubicBezTo>
                  <a:cubicBezTo>
                    <a:pt x="470" y="28"/>
                    <a:pt x="470" y="22"/>
                    <a:pt x="470" y="19"/>
                  </a:cubicBezTo>
                  <a:cubicBezTo>
                    <a:pt x="468" y="13"/>
                    <a:pt x="464" y="11"/>
                    <a:pt x="459" y="11"/>
                  </a:cubicBezTo>
                  <a:cubicBezTo>
                    <a:pt x="453" y="11"/>
                    <a:pt x="447" y="14"/>
                    <a:pt x="442" y="19"/>
                  </a:cubicBezTo>
                  <a:cubicBezTo>
                    <a:pt x="395" y="53"/>
                    <a:pt x="346" y="84"/>
                    <a:pt x="300" y="121"/>
                  </a:cubicBezTo>
                  <a:cubicBezTo>
                    <a:pt x="216" y="182"/>
                    <a:pt x="142" y="238"/>
                    <a:pt x="96" y="337"/>
                  </a:cubicBezTo>
                  <a:cubicBezTo>
                    <a:pt x="28" y="470"/>
                    <a:pt x="0" y="624"/>
                    <a:pt x="16" y="775"/>
                  </a:cubicBezTo>
                  <a:cubicBezTo>
                    <a:pt x="19" y="837"/>
                    <a:pt x="40" y="886"/>
                    <a:pt x="71" y="939"/>
                  </a:cubicBezTo>
                  <a:cubicBezTo>
                    <a:pt x="83" y="948"/>
                    <a:pt x="182" y="1041"/>
                    <a:pt x="191" y="1041"/>
                  </a:cubicBezTo>
                  <a:cubicBezTo>
                    <a:pt x="191" y="1041"/>
                    <a:pt x="192" y="1041"/>
                    <a:pt x="192" y="1041"/>
                  </a:cubicBezTo>
                  <a:cubicBezTo>
                    <a:pt x="204" y="960"/>
                    <a:pt x="232" y="880"/>
                    <a:pt x="287" y="825"/>
                  </a:cubicBezTo>
                  <a:cubicBezTo>
                    <a:pt x="315" y="803"/>
                    <a:pt x="346" y="784"/>
                    <a:pt x="374" y="763"/>
                  </a:cubicBezTo>
                  <a:cubicBezTo>
                    <a:pt x="395" y="747"/>
                    <a:pt x="411" y="732"/>
                    <a:pt x="432" y="713"/>
                  </a:cubicBezTo>
                  <a:cubicBezTo>
                    <a:pt x="510" y="630"/>
                    <a:pt x="578" y="522"/>
                    <a:pt x="686" y="470"/>
                  </a:cubicBezTo>
                  <a:cubicBezTo>
                    <a:pt x="661" y="448"/>
                    <a:pt x="635" y="440"/>
                    <a:pt x="609" y="440"/>
                  </a:cubicBezTo>
                  <a:cubicBezTo>
                    <a:pt x="567" y="440"/>
                    <a:pt x="525" y="461"/>
                    <a:pt x="485" y="482"/>
                  </a:cubicBezTo>
                  <a:cubicBezTo>
                    <a:pt x="469" y="490"/>
                    <a:pt x="421" y="532"/>
                    <a:pt x="394" y="532"/>
                  </a:cubicBezTo>
                  <a:cubicBezTo>
                    <a:pt x="390" y="532"/>
                    <a:pt x="386" y="531"/>
                    <a:pt x="383" y="528"/>
                  </a:cubicBezTo>
                  <a:cubicBezTo>
                    <a:pt x="368" y="513"/>
                    <a:pt x="408" y="445"/>
                    <a:pt x="414" y="429"/>
                  </a:cubicBezTo>
                  <a:cubicBezTo>
                    <a:pt x="479" y="312"/>
                    <a:pt x="590" y="223"/>
                    <a:pt x="689" y="139"/>
                  </a:cubicBezTo>
                  <a:cubicBezTo>
                    <a:pt x="704" y="124"/>
                    <a:pt x="720" y="105"/>
                    <a:pt x="713" y="84"/>
                  </a:cubicBezTo>
                  <a:cubicBezTo>
                    <a:pt x="709" y="75"/>
                    <a:pt x="700" y="71"/>
                    <a:pt x="688" y="71"/>
                  </a:cubicBezTo>
                  <a:cubicBezTo>
                    <a:pt x="624" y="71"/>
                    <a:pt x="477" y="180"/>
                    <a:pt x="448" y="201"/>
                  </a:cubicBezTo>
                  <a:cubicBezTo>
                    <a:pt x="503" y="139"/>
                    <a:pt x="571" y="90"/>
                    <a:pt x="639" y="47"/>
                  </a:cubicBezTo>
                  <a:cubicBezTo>
                    <a:pt x="649" y="43"/>
                    <a:pt x="652" y="37"/>
                    <a:pt x="655" y="31"/>
                  </a:cubicBezTo>
                  <a:cubicBezTo>
                    <a:pt x="658" y="22"/>
                    <a:pt x="652" y="6"/>
                    <a:pt x="642" y="3"/>
                  </a:cubicBezTo>
                  <a:cubicBezTo>
                    <a:pt x="636" y="0"/>
                    <a:pt x="624" y="0"/>
                    <a:pt x="612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707;p104">
              <a:extLst>
                <a:ext uri="{FF2B5EF4-FFF2-40B4-BE49-F238E27FC236}">
                  <a16:creationId xmlns:a16="http://schemas.microsoft.com/office/drawing/2014/main" id="{2C38438B-4E11-4536-7345-68C6ABB025D9}"/>
                </a:ext>
              </a:extLst>
            </p:cNvPr>
            <p:cNvSpPr/>
            <p:nvPr/>
          </p:nvSpPr>
          <p:spPr>
            <a:xfrm>
              <a:off x="7615353" y="3526868"/>
              <a:ext cx="337724" cy="251765"/>
            </a:xfrm>
            <a:custGeom>
              <a:avLst/>
              <a:gdLst/>
              <a:ahLst/>
              <a:cxnLst/>
              <a:rect l="l" t="t" r="r" b="b"/>
              <a:pathLst>
                <a:path w="1489" h="1110" extrusionOk="0">
                  <a:moveTo>
                    <a:pt x="861" y="0"/>
                  </a:moveTo>
                  <a:cubicBezTo>
                    <a:pt x="732" y="0"/>
                    <a:pt x="600" y="35"/>
                    <a:pt x="486" y="99"/>
                  </a:cubicBezTo>
                  <a:cubicBezTo>
                    <a:pt x="421" y="87"/>
                    <a:pt x="350" y="68"/>
                    <a:pt x="288" y="44"/>
                  </a:cubicBezTo>
                  <a:lnTo>
                    <a:pt x="288" y="44"/>
                  </a:lnTo>
                  <a:cubicBezTo>
                    <a:pt x="279" y="90"/>
                    <a:pt x="279" y="142"/>
                    <a:pt x="294" y="189"/>
                  </a:cubicBezTo>
                  <a:cubicBezTo>
                    <a:pt x="297" y="195"/>
                    <a:pt x="297" y="207"/>
                    <a:pt x="297" y="217"/>
                  </a:cubicBezTo>
                  <a:cubicBezTo>
                    <a:pt x="297" y="226"/>
                    <a:pt x="285" y="235"/>
                    <a:pt x="279" y="241"/>
                  </a:cubicBezTo>
                  <a:cubicBezTo>
                    <a:pt x="100" y="405"/>
                    <a:pt x="1" y="732"/>
                    <a:pt x="158" y="945"/>
                  </a:cubicBezTo>
                  <a:cubicBezTo>
                    <a:pt x="257" y="1083"/>
                    <a:pt x="442" y="1110"/>
                    <a:pt x="616" y="1110"/>
                  </a:cubicBezTo>
                  <a:cubicBezTo>
                    <a:pt x="638" y="1110"/>
                    <a:pt x="659" y="1109"/>
                    <a:pt x="680" y="1109"/>
                  </a:cubicBezTo>
                  <a:cubicBezTo>
                    <a:pt x="899" y="1103"/>
                    <a:pt x="1134" y="1072"/>
                    <a:pt x="1291" y="917"/>
                  </a:cubicBezTo>
                  <a:cubicBezTo>
                    <a:pt x="1461" y="751"/>
                    <a:pt x="1489" y="467"/>
                    <a:pt x="1365" y="266"/>
                  </a:cubicBezTo>
                  <a:cubicBezTo>
                    <a:pt x="1253" y="82"/>
                    <a:pt x="1060" y="0"/>
                    <a:pt x="861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708;p104">
              <a:extLst>
                <a:ext uri="{FF2B5EF4-FFF2-40B4-BE49-F238E27FC236}">
                  <a16:creationId xmlns:a16="http://schemas.microsoft.com/office/drawing/2014/main" id="{3AE2814B-529F-EA41-C2C4-5C3CEF7F4306}"/>
                </a:ext>
              </a:extLst>
            </p:cNvPr>
            <p:cNvSpPr/>
            <p:nvPr/>
          </p:nvSpPr>
          <p:spPr>
            <a:xfrm>
              <a:off x="7637127" y="3530270"/>
              <a:ext cx="315269" cy="250404"/>
            </a:xfrm>
            <a:custGeom>
              <a:avLst/>
              <a:gdLst/>
              <a:ahLst/>
              <a:cxnLst/>
              <a:rect l="l" t="t" r="r" b="b"/>
              <a:pathLst>
                <a:path w="1390" h="1104" extrusionOk="0">
                  <a:moveTo>
                    <a:pt x="875" y="1"/>
                  </a:moveTo>
                  <a:cubicBezTo>
                    <a:pt x="836" y="1"/>
                    <a:pt x="798" y="4"/>
                    <a:pt x="760" y="10"/>
                  </a:cubicBezTo>
                  <a:cubicBezTo>
                    <a:pt x="667" y="26"/>
                    <a:pt x="569" y="69"/>
                    <a:pt x="541" y="158"/>
                  </a:cubicBezTo>
                  <a:cubicBezTo>
                    <a:pt x="538" y="177"/>
                    <a:pt x="532" y="195"/>
                    <a:pt x="522" y="211"/>
                  </a:cubicBezTo>
                  <a:cubicBezTo>
                    <a:pt x="507" y="232"/>
                    <a:pt x="476" y="235"/>
                    <a:pt x="451" y="242"/>
                  </a:cubicBezTo>
                  <a:cubicBezTo>
                    <a:pt x="346" y="273"/>
                    <a:pt x="297" y="421"/>
                    <a:pt x="362" y="504"/>
                  </a:cubicBezTo>
                  <a:cubicBezTo>
                    <a:pt x="350" y="503"/>
                    <a:pt x="337" y="503"/>
                    <a:pt x="325" y="503"/>
                  </a:cubicBezTo>
                  <a:cubicBezTo>
                    <a:pt x="226" y="503"/>
                    <a:pt x="128" y="526"/>
                    <a:pt x="38" y="575"/>
                  </a:cubicBezTo>
                  <a:cubicBezTo>
                    <a:pt x="81" y="581"/>
                    <a:pt x="229" y="569"/>
                    <a:pt x="248" y="624"/>
                  </a:cubicBezTo>
                  <a:cubicBezTo>
                    <a:pt x="251" y="637"/>
                    <a:pt x="251" y="652"/>
                    <a:pt x="248" y="662"/>
                  </a:cubicBezTo>
                  <a:cubicBezTo>
                    <a:pt x="235" y="720"/>
                    <a:pt x="207" y="779"/>
                    <a:pt x="158" y="810"/>
                  </a:cubicBezTo>
                  <a:cubicBezTo>
                    <a:pt x="137" y="823"/>
                    <a:pt x="111" y="830"/>
                    <a:pt x="86" y="830"/>
                  </a:cubicBezTo>
                  <a:cubicBezTo>
                    <a:pt x="52" y="830"/>
                    <a:pt x="20" y="818"/>
                    <a:pt x="1" y="791"/>
                  </a:cubicBezTo>
                  <a:lnTo>
                    <a:pt x="1" y="791"/>
                  </a:lnTo>
                  <a:cubicBezTo>
                    <a:pt x="7" y="909"/>
                    <a:pt x="109" y="1010"/>
                    <a:pt x="223" y="1054"/>
                  </a:cubicBezTo>
                  <a:cubicBezTo>
                    <a:pt x="308" y="1080"/>
                    <a:pt x="396" y="1086"/>
                    <a:pt x="483" y="1086"/>
                  </a:cubicBezTo>
                  <a:cubicBezTo>
                    <a:pt x="517" y="1086"/>
                    <a:pt x="551" y="1085"/>
                    <a:pt x="584" y="1085"/>
                  </a:cubicBezTo>
                  <a:cubicBezTo>
                    <a:pt x="589" y="1084"/>
                    <a:pt x="593" y="1084"/>
                    <a:pt x="598" y="1084"/>
                  </a:cubicBezTo>
                  <a:cubicBezTo>
                    <a:pt x="677" y="1084"/>
                    <a:pt x="762" y="1104"/>
                    <a:pt x="842" y="1104"/>
                  </a:cubicBezTo>
                  <a:cubicBezTo>
                    <a:pt x="862" y="1104"/>
                    <a:pt x="881" y="1103"/>
                    <a:pt x="899" y="1100"/>
                  </a:cubicBezTo>
                  <a:cubicBezTo>
                    <a:pt x="1019" y="1081"/>
                    <a:pt x="1140" y="1010"/>
                    <a:pt x="1220" y="921"/>
                  </a:cubicBezTo>
                  <a:cubicBezTo>
                    <a:pt x="1328" y="810"/>
                    <a:pt x="1390" y="652"/>
                    <a:pt x="1387" y="498"/>
                  </a:cubicBezTo>
                  <a:cubicBezTo>
                    <a:pt x="1381" y="347"/>
                    <a:pt x="1316" y="192"/>
                    <a:pt x="1195" y="100"/>
                  </a:cubicBezTo>
                  <a:cubicBezTo>
                    <a:pt x="1103" y="30"/>
                    <a:pt x="989" y="1"/>
                    <a:pt x="875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709;p104">
              <a:extLst>
                <a:ext uri="{FF2B5EF4-FFF2-40B4-BE49-F238E27FC236}">
                  <a16:creationId xmlns:a16="http://schemas.microsoft.com/office/drawing/2014/main" id="{88825BD7-5A24-505A-962F-E2A1C4081786}"/>
                </a:ext>
              </a:extLst>
            </p:cNvPr>
            <p:cNvSpPr/>
            <p:nvPr/>
          </p:nvSpPr>
          <p:spPr>
            <a:xfrm>
              <a:off x="7635766" y="3663638"/>
              <a:ext cx="57610" cy="52621"/>
            </a:xfrm>
            <a:custGeom>
              <a:avLst/>
              <a:gdLst/>
              <a:ahLst/>
              <a:cxnLst/>
              <a:rect l="l" t="t" r="r" b="b"/>
              <a:pathLst>
                <a:path w="254" h="232" extrusionOk="0">
                  <a:moveTo>
                    <a:pt x="186" y="0"/>
                  </a:moveTo>
                  <a:cubicBezTo>
                    <a:pt x="175" y="0"/>
                    <a:pt x="170" y="6"/>
                    <a:pt x="170" y="6"/>
                  </a:cubicBezTo>
                  <a:cubicBezTo>
                    <a:pt x="170" y="6"/>
                    <a:pt x="172" y="5"/>
                    <a:pt x="177" y="5"/>
                  </a:cubicBezTo>
                  <a:cubicBezTo>
                    <a:pt x="181" y="5"/>
                    <a:pt x="187" y="6"/>
                    <a:pt x="195" y="9"/>
                  </a:cubicBezTo>
                  <a:cubicBezTo>
                    <a:pt x="207" y="18"/>
                    <a:pt x="223" y="33"/>
                    <a:pt x="223" y="55"/>
                  </a:cubicBezTo>
                  <a:cubicBezTo>
                    <a:pt x="223" y="80"/>
                    <a:pt x="213" y="111"/>
                    <a:pt x="195" y="132"/>
                  </a:cubicBezTo>
                  <a:cubicBezTo>
                    <a:pt x="179" y="160"/>
                    <a:pt x="152" y="182"/>
                    <a:pt x="124" y="191"/>
                  </a:cubicBezTo>
                  <a:cubicBezTo>
                    <a:pt x="119" y="196"/>
                    <a:pt x="112" y="198"/>
                    <a:pt x="104" y="198"/>
                  </a:cubicBezTo>
                  <a:cubicBezTo>
                    <a:pt x="99" y="198"/>
                    <a:pt x="92" y="197"/>
                    <a:pt x="87" y="194"/>
                  </a:cubicBezTo>
                  <a:lnTo>
                    <a:pt x="74" y="191"/>
                  </a:lnTo>
                  <a:lnTo>
                    <a:pt x="68" y="188"/>
                  </a:lnTo>
                  <a:cubicBezTo>
                    <a:pt x="65" y="185"/>
                    <a:pt x="56" y="179"/>
                    <a:pt x="53" y="175"/>
                  </a:cubicBezTo>
                  <a:cubicBezTo>
                    <a:pt x="34" y="157"/>
                    <a:pt x="28" y="126"/>
                    <a:pt x="34" y="101"/>
                  </a:cubicBezTo>
                  <a:cubicBezTo>
                    <a:pt x="37" y="80"/>
                    <a:pt x="44" y="55"/>
                    <a:pt x="53" y="46"/>
                  </a:cubicBezTo>
                  <a:cubicBezTo>
                    <a:pt x="56" y="36"/>
                    <a:pt x="59" y="33"/>
                    <a:pt x="65" y="30"/>
                  </a:cubicBezTo>
                  <a:lnTo>
                    <a:pt x="68" y="24"/>
                  </a:lnTo>
                  <a:lnTo>
                    <a:pt x="68" y="24"/>
                  </a:lnTo>
                  <a:cubicBezTo>
                    <a:pt x="68" y="24"/>
                    <a:pt x="59" y="30"/>
                    <a:pt x="44" y="33"/>
                  </a:cubicBezTo>
                  <a:cubicBezTo>
                    <a:pt x="31" y="43"/>
                    <a:pt x="16" y="64"/>
                    <a:pt x="10" y="89"/>
                  </a:cubicBezTo>
                  <a:cubicBezTo>
                    <a:pt x="7" y="101"/>
                    <a:pt x="0" y="117"/>
                    <a:pt x="0" y="135"/>
                  </a:cubicBezTo>
                  <a:cubicBezTo>
                    <a:pt x="0" y="157"/>
                    <a:pt x="10" y="175"/>
                    <a:pt x="22" y="191"/>
                  </a:cubicBezTo>
                  <a:lnTo>
                    <a:pt x="44" y="212"/>
                  </a:lnTo>
                  <a:cubicBezTo>
                    <a:pt x="53" y="212"/>
                    <a:pt x="53" y="219"/>
                    <a:pt x="59" y="222"/>
                  </a:cubicBezTo>
                  <a:lnTo>
                    <a:pt x="71" y="225"/>
                  </a:lnTo>
                  <a:cubicBezTo>
                    <a:pt x="82" y="229"/>
                    <a:pt x="94" y="232"/>
                    <a:pt x="105" y="232"/>
                  </a:cubicBezTo>
                  <a:cubicBezTo>
                    <a:pt x="116" y="232"/>
                    <a:pt x="127" y="229"/>
                    <a:pt x="136" y="225"/>
                  </a:cubicBezTo>
                  <a:cubicBezTo>
                    <a:pt x="179" y="209"/>
                    <a:pt x="207" y="179"/>
                    <a:pt x="226" y="148"/>
                  </a:cubicBezTo>
                  <a:cubicBezTo>
                    <a:pt x="244" y="117"/>
                    <a:pt x="254" y="83"/>
                    <a:pt x="244" y="52"/>
                  </a:cubicBezTo>
                  <a:cubicBezTo>
                    <a:pt x="241" y="36"/>
                    <a:pt x="232" y="21"/>
                    <a:pt x="226" y="12"/>
                  </a:cubicBezTo>
                  <a:cubicBezTo>
                    <a:pt x="216" y="6"/>
                    <a:pt x="207" y="3"/>
                    <a:pt x="198" y="3"/>
                  </a:cubicBezTo>
                  <a:cubicBezTo>
                    <a:pt x="193" y="1"/>
                    <a:pt x="189" y="0"/>
                    <a:pt x="186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710;p104">
              <a:extLst>
                <a:ext uri="{FF2B5EF4-FFF2-40B4-BE49-F238E27FC236}">
                  <a16:creationId xmlns:a16="http://schemas.microsoft.com/office/drawing/2014/main" id="{D60FF142-FCAF-D196-E88A-F6FEC2085F7C}"/>
                </a:ext>
              </a:extLst>
            </p:cNvPr>
            <p:cNvSpPr/>
            <p:nvPr/>
          </p:nvSpPr>
          <p:spPr>
            <a:xfrm>
              <a:off x="7657540" y="3552725"/>
              <a:ext cx="60332" cy="54889"/>
            </a:xfrm>
            <a:custGeom>
              <a:avLst/>
              <a:gdLst/>
              <a:ahLst/>
              <a:cxnLst/>
              <a:rect l="l" t="t" r="r" b="b"/>
              <a:pathLst>
                <a:path w="266" h="242" extrusionOk="0">
                  <a:moveTo>
                    <a:pt x="266" y="1"/>
                  </a:moveTo>
                  <a:cubicBezTo>
                    <a:pt x="266" y="1"/>
                    <a:pt x="241" y="1"/>
                    <a:pt x="210" y="16"/>
                  </a:cubicBezTo>
                  <a:cubicBezTo>
                    <a:pt x="191" y="25"/>
                    <a:pt x="176" y="32"/>
                    <a:pt x="158" y="44"/>
                  </a:cubicBezTo>
                  <a:cubicBezTo>
                    <a:pt x="139" y="56"/>
                    <a:pt x="124" y="72"/>
                    <a:pt x="102" y="87"/>
                  </a:cubicBezTo>
                  <a:cubicBezTo>
                    <a:pt x="87" y="103"/>
                    <a:pt x="68" y="121"/>
                    <a:pt x="56" y="136"/>
                  </a:cubicBezTo>
                  <a:cubicBezTo>
                    <a:pt x="40" y="155"/>
                    <a:pt x="31" y="170"/>
                    <a:pt x="22" y="186"/>
                  </a:cubicBezTo>
                  <a:cubicBezTo>
                    <a:pt x="6" y="217"/>
                    <a:pt x="0" y="241"/>
                    <a:pt x="0" y="241"/>
                  </a:cubicBezTo>
                  <a:cubicBezTo>
                    <a:pt x="0" y="241"/>
                    <a:pt x="19" y="226"/>
                    <a:pt x="40" y="198"/>
                  </a:cubicBezTo>
                  <a:cubicBezTo>
                    <a:pt x="65" y="174"/>
                    <a:pt x="99" y="149"/>
                    <a:pt x="130" y="118"/>
                  </a:cubicBezTo>
                  <a:cubicBezTo>
                    <a:pt x="164" y="90"/>
                    <a:pt x="195" y="62"/>
                    <a:pt x="222" y="41"/>
                  </a:cubicBezTo>
                  <a:cubicBezTo>
                    <a:pt x="244" y="16"/>
                    <a:pt x="266" y="1"/>
                    <a:pt x="266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711;p104">
              <a:extLst>
                <a:ext uri="{FF2B5EF4-FFF2-40B4-BE49-F238E27FC236}">
                  <a16:creationId xmlns:a16="http://schemas.microsoft.com/office/drawing/2014/main" id="{4D428E51-2359-1D30-045F-2D2B070F2DCC}"/>
                </a:ext>
              </a:extLst>
            </p:cNvPr>
            <p:cNvSpPr/>
            <p:nvPr/>
          </p:nvSpPr>
          <p:spPr>
            <a:xfrm>
              <a:off x="7677046" y="3581531"/>
              <a:ext cx="33795" cy="27445"/>
            </a:xfrm>
            <a:custGeom>
              <a:avLst/>
              <a:gdLst/>
              <a:ahLst/>
              <a:cxnLst/>
              <a:rect l="l" t="t" r="r" b="b"/>
              <a:pathLst>
                <a:path w="149" h="121" extrusionOk="0">
                  <a:moveTo>
                    <a:pt x="149" y="0"/>
                  </a:moveTo>
                  <a:cubicBezTo>
                    <a:pt x="149" y="0"/>
                    <a:pt x="136" y="9"/>
                    <a:pt x="121" y="22"/>
                  </a:cubicBezTo>
                  <a:cubicBezTo>
                    <a:pt x="105" y="31"/>
                    <a:pt x="87" y="43"/>
                    <a:pt x="72" y="59"/>
                  </a:cubicBezTo>
                  <a:cubicBezTo>
                    <a:pt x="56" y="71"/>
                    <a:pt x="38" y="87"/>
                    <a:pt x="25" y="99"/>
                  </a:cubicBezTo>
                  <a:cubicBezTo>
                    <a:pt x="10" y="108"/>
                    <a:pt x="1" y="121"/>
                    <a:pt x="1" y="121"/>
                  </a:cubicBezTo>
                  <a:cubicBezTo>
                    <a:pt x="1" y="121"/>
                    <a:pt x="16" y="121"/>
                    <a:pt x="38" y="118"/>
                  </a:cubicBezTo>
                  <a:cubicBezTo>
                    <a:pt x="56" y="114"/>
                    <a:pt x="78" y="102"/>
                    <a:pt x="99" y="87"/>
                  </a:cubicBezTo>
                  <a:cubicBezTo>
                    <a:pt x="118" y="71"/>
                    <a:pt x="133" y="53"/>
                    <a:pt x="139" y="31"/>
                  </a:cubicBezTo>
                  <a:cubicBezTo>
                    <a:pt x="149" y="16"/>
                    <a:pt x="149" y="0"/>
                    <a:pt x="149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12;p104">
              <a:extLst>
                <a:ext uri="{FF2B5EF4-FFF2-40B4-BE49-F238E27FC236}">
                  <a16:creationId xmlns:a16="http://schemas.microsoft.com/office/drawing/2014/main" id="{AC51EA8D-2B56-07C2-BA6E-0D0EE51C14FB}"/>
                </a:ext>
              </a:extLst>
            </p:cNvPr>
            <p:cNvSpPr/>
            <p:nvPr/>
          </p:nvSpPr>
          <p:spPr>
            <a:xfrm>
              <a:off x="7420747" y="3628028"/>
              <a:ext cx="809721" cy="336593"/>
            </a:xfrm>
            <a:custGeom>
              <a:avLst/>
              <a:gdLst/>
              <a:ahLst/>
              <a:cxnLst/>
              <a:rect l="l" t="t" r="r" b="b"/>
              <a:pathLst>
                <a:path w="3570" h="1484" extrusionOk="0">
                  <a:moveTo>
                    <a:pt x="2554" y="1"/>
                  </a:moveTo>
                  <a:cubicBezTo>
                    <a:pt x="2480" y="1"/>
                    <a:pt x="2406" y="5"/>
                    <a:pt x="2332" y="11"/>
                  </a:cubicBezTo>
                  <a:cubicBezTo>
                    <a:pt x="2356" y="48"/>
                    <a:pt x="2344" y="98"/>
                    <a:pt x="2319" y="129"/>
                  </a:cubicBezTo>
                  <a:cubicBezTo>
                    <a:pt x="2298" y="163"/>
                    <a:pt x="2264" y="187"/>
                    <a:pt x="2233" y="212"/>
                  </a:cubicBezTo>
                  <a:cubicBezTo>
                    <a:pt x="2162" y="274"/>
                    <a:pt x="2103" y="351"/>
                    <a:pt x="2069" y="437"/>
                  </a:cubicBezTo>
                  <a:cubicBezTo>
                    <a:pt x="2054" y="471"/>
                    <a:pt x="2041" y="505"/>
                    <a:pt x="2010" y="527"/>
                  </a:cubicBezTo>
                  <a:cubicBezTo>
                    <a:pt x="1992" y="536"/>
                    <a:pt x="1970" y="542"/>
                    <a:pt x="1946" y="545"/>
                  </a:cubicBezTo>
                  <a:cubicBezTo>
                    <a:pt x="1563" y="595"/>
                    <a:pt x="1100" y="511"/>
                    <a:pt x="769" y="743"/>
                  </a:cubicBezTo>
                  <a:cubicBezTo>
                    <a:pt x="757" y="749"/>
                    <a:pt x="751" y="758"/>
                    <a:pt x="738" y="758"/>
                  </a:cubicBezTo>
                  <a:cubicBezTo>
                    <a:pt x="736" y="759"/>
                    <a:pt x="734" y="759"/>
                    <a:pt x="732" y="759"/>
                  </a:cubicBezTo>
                  <a:cubicBezTo>
                    <a:pt x="719" y="759"/>
                    <a:pt x="705" y="751"/>
                    <a:pt x="692" y="746"/>
                  </a:cubicBezTo>
                  <a:cubicBezTo>
                    <a:pt x="620" y="717"/>
                    <a:pt x="543" y="703"/>
                    <a:pt x="465" y="703"/>
                  </a:cubicBezTo>
                  <a:cubicBezTo>
                    <a:pt x="293" y="703"/>
                    <a:pt x="120" y="772"/>
                    <a:pt x="1" y="897"/>
                  </a:cubicBezTo>
                  <a:cubicBezTo>
                    <a:pt x="59" y="1160"/>
                    <a:pt x="263" y="1385"/>
                    <a:pt x="525" y="1456"/>
                  </a:cubicBezTo>
                  <a:cubicBezTo>
                    <a:pt x="607" y="1476"/>
                    <a:pt x="693" y="1483"/>
                    <a:pt x="779" y="1483"/>
                  </a:cubicBezTo>
                  <a:cubicBezTo>
                    <a:pt x="839" y="1483"/>
                    <a:pt x="899" y="1480"/>
                    <a:pt x="958" y="1475"/>
                  </a:cubicBezTo>
                  <a:cubicBezTo>
                    <a:pt x="1405" y="1444"/>
                    <a:pt x="1847" y="1367"/>
                    <a:pt x="2285" y="1293"/>
                  </a:cubicBezTo>
                  <a:cubicBezTo>
                    <a:pt x="2588" y="1246"/>
                    <a:pt x="2897" y="1194"/>
                    <a:pt x="3174" y="1058"/>
                  </a:cubicBezTo>
                  <a:cubicBezTo>
                    <a:pt x="3276" y="1009"/>
                    <a:pt x="3409" y="934"/>
                    <a:pt x="3486" y="845"/>
                  </a:cubicBezTo>
                  <a:cubicBezTo>
                    <a:pt x="3570" y="749"/>
                    <a:pt x="3566" y="567"/>
                    <a:pt x="3536" y="453"/>
                  </a:cubicBezTo>
                  <a:cubicBezTo>
                    <a:pt x="3523" y="410"/>
                    <a:pt x="3505" y="363"/>
                    <a:pt x="3462" y="345"/>
                  </a:cubicBezTo>
                  <a:cubicBezTo>
                    <a:pt x="3446" y="342"/>
                    <a:pt x="3437" y="336"/>
                    <a:pt x="3421" y="332"/>
                  </a:cubicBezTo>
                  <a:cubicBezTo>
                    <a:pt x="3397" y="326"/>
                    <a:pt x="3378" y="311"/>
                    <a:pt x="3353" y="298"/>
                  </a:cubicBezTo>
                  <a:cubicBezTo>
                    <a:pt x="3227" y="206"/>
                    <a:pt x="3106" y="110"/>
                    <a:pt x="2958" y="58"/>
                  </a:cubicBezTo>
                  <a:cubicBezTo>
                    <a:pt x="2827" y="15"/>
                    <a:pt x="2691" y="1"/>
                    <a:pt x="25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13;p104">
              <a:extLst>
                <a:ext uri="{FF2B5EF4-FFF2-40B4-BE49-F238E27FC236}">
                  <a16:creationId xmlns:a16="http://schemas.microsoft.com/office/drawing/2014/main" id="{1F4A1699-7FCF-39F3-9EAD-178BB181788E}"/>
                </a:ext>
              </a:extLst>
            </p:cNvPr>
            <p:cNvSpPr/>
            <p:nvPr/>
          </p:nvSpPr>
          <p:spPr>
            <a:xfrm>
              <a:off x="7438892" y="3738941"/>
              <a:ext cx="778874" cy="175328"/>
            </a:xfrm>
            <a:custGeom>
              <a:avLst/>
              <a:gdLst/>
              <a:ahLst/>
              <a:cxnLst/>
              <a:rect l="l" t="t" r="r" b="b"/>
              <a:pathLst>
                <a:path w="3434" h="773" extrusionOk="0">
                  <a:moveTo>
                    <a:pt x="3434" y="1"/>
                  </a:moveTo>
                  <a:cubicBezTo>
                    <a:pt x="3434" y="1"/>
                    <a:pt x="3424" y="14"/>
                    <a:pt x="3406" y="32"/>
                  </a:cubicBezTo>
                  <a:cubicBezTo>
                    <a:pt x="3388" y="53"/>
                    <a:pt x="3360" y="78"/>
                    <a:pt x="3320" y="109"/>
                  </a:cubicBezTo>
                  <a:cubicBezTo>
                    <a:pt x="3283" y="140"/>
                    <a:pt x="3233" y="177"/>
                    <a:pt x="3172" y="208"/>
                  </a:cubicBezTo>
                  <a:cubicBezTo>
                    <a:pt x="3110" y="239"/>
                    <a:pt x="3036" y="269"/>
                    <a:pt x="2959" y="300"/>
                  </a:cubicBezTo>
                  <a:cubicBezTo>
                    <a:pt x="2881" y="325"/>
                    <a:pt x="2792" y="356"/>
                    <a:pt x="2699" y="387"/>
                  </a:cubicBezTo>
                  <a:cubicBezTo>
                    <a:pt x="2607" y="418"/>
                    <a:pt x="2511" y="445"/>
                    <a:pt x="2406" y="473"/>
                  </a:cubicBezTo>
                  <a:cubicBezTo>
                    <a:pt x="2307" y="501"/>
                    <a:pt x="2199" y="526"/>
                    <a:pt x="2091" y="550"/>
                  </a:cubicBezTo>
                  <a:cubicBezTo>
                    <a:pt x="1983" y="572"/>
                    <a:pt x="1869" y="597"/>
                    <a:pt x="1758" y="615"/>
                  </a:cubicBezTo>
                  <a:cubicBezTo>
                    <a:pt x="1649" y="634"/>
                    <a:pt x="1538" y="655"/>
                    <a:pt x="1427" y="674"/>
                  </a:cubicBezTo>
                  <a:cubicBezTo>
                    <a:pt x="1313" y="692"/>
                    <a:pt x="1205" y="708"/>
                    <a:pt x="1103" y="717"/>
                  </a:cubicBezTo>
                  <a:cubicBezTo>
                    <a:pt x="1020" y="722"/>
                    <a:pt x="941" y="728"/>
                    <a:pt x="865" y="728"/>
                  </a:cubicBezTo>
                  <a:cubicBezTo>
                    <a:pt x="842" y="728"/>
                    <a:pt x="820" y="728"/>
                    <a:pt x="797" y="726"/>
                  </a:cubicBezTo>
                  <a:cubicBezTo>
                    <a:pt x="702" y="723"/>
                    <a:pt x="612" y="717"/>
                    <a:pt x="526" y="702"/>
                  </a:cubicBezTo>
                  <a:cubicBezTo>
                    <a:pt x="362" y="671"/>
                    <a:pt x="226" y="625"/>
                    <a:pt x="137" y="581"/>
                  </a:cubicBezTo>
                  <a:cubicBezTo>
                    <a:pt x="93" y="557"/>
                    <a:pt x="59" y="538"/>
                    <a:pt x="38" y="526"/>
                  </a:cubicBezTo>
                  <a:cubicBezTo>
                    <a:pt x="14" y="517"/>
                    <a:pt x="1" y="507"/>
                    <a:pt x="1" y="507"/>
                  </a:cubicBezTo>
                  <a:lnTo>
                    <a:pt x="1" y="507"/>
                  </a:lnTo>
                  <a:cubicBezTo>
                    <a:pt x="1" y="507"/>
                    <a:pt x="13" y="517"/>
                    <a:pt x="32" y="526"/>
                  </a:cubicBezTo>
                  <a:cubicBezTo>
                    <a:pt x="50" y="541"/>
                    <a:pt x="87" y="566"/>
                    <a:pt x="127" y="587"/>
                  </a:cubicBezTo>
                  <a:cubicBezTo>
                    <a:pt x="217" y="634"/>
                    <a:pt x="350" y="696"/>
                    <a:pt x="519" y="733"/>
                  </a:cubicBezTo>
                  <a:cubicBezTo>
                    <a:pt x="644" y="758"/>
                    <a:pt x="786" y="773"/>
                    <a:pt x="938" y="773"/>
                  </a:cubicBezTo>
                  <a:cubicBezTo>
                    <a:pt x="993" y="773"/>
                    <a:pt x="1049" y="771"/>
                    <a:pt x="1106" y="767"/>
                  </a:cubicBezTo>
                  <a:cubicBezTo>
                    <a:pt x="1214" y="757"/>
                    <a:pt x="1322" y="748"/>
                    <a:pt x="1433" y="726"/>
                  </a:cubicBezTo>
                  <a:lnTo>
                    <a:pt x="1770" y="671"/>
                  </a:lnTo>
                  <a:cubicBezTo>
                    <a:pt x="1881" y="646"/>
                    <a:pt x="1992" y="625"/>
                    <a:pt x="2100" y="600"/>
                  </a:cubicBezTo>
                  <a:cubicBezTo>
                    <a:pt x="2214" y="578"/>
                    <a:pt x="2316" y="550"/>
                    <a:pt x="2421" y="520"/>
                  </a:cubicBezTo>
                  <a:cubicBezTo>
                    <a:pt x="2625" y="461"/>
                    <a:pt x="2813" y="393"/>
                    <a:pt x="2974" y="325"/>
                  </a:cubicBezTo>
                  <a:cubicBezTo>
                    <a:pt x="3051" y="291"/>
                    <a:pt x="3119" y="257"/>
                    <a:pt x="3181" y="223"/>
                  </a:cubicBezTo>
                  <a:cubicBezTo>
                    <a:pt x="3239" y="186"/>
                    <a:pt x="3289" y="152"/>
                    <a:pt x="3329" y="118"/>
                  </a:cubicBezTo>
                  <a:cubicBezTo>
                    <a:pt x="3366" y="84"/>
                    <a:pt x="3394" y="53"/>
                    <a:pt x="3409" y="32"/>
                  </a:cubicBezTo>
                  <a:cubicBezTo>
                    <a:pt x="3424" y="14"/>
                    <a:pt x="3434" y="1"/>
                    <a:pt x="3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14;p104">
              <a:extLst>
                <a:ext uri="{FF2B5EF4-FFF2-40B4-BE49-F238E27FC236}">
                  <a16:creationId xmlns:a16="http://schemas.microsoft.com/office/drawing/2014/main" id="{837D7FE2-274A-E611-C450-0090CE021127}"/>
                </a:ext>
              </a:extLst>
            </p:cNvPr>
            <p:cNvSpPr/>
            <p:nvPr/>
          </p:nvSpPr>
          <p:spPr>
            <a:xfrm>
              <a:off x="7787731" y="3734178"/>
              <a:ext cx="232710" cy="24723"/>
            </a:xfrm>
            <a:custGeom>
              <a:avLst/>
              <a:gdLst/>
              <a:ahLst/>
              <a:cxnLst/>
              <a:rect l="l" t="t" r="r" b="b"/>
              <a:pathLst>
                <a:path w="1026" h="109" extrusionOk="0">
                  <a:moveTo>
                    <a:pt x="3" y="96"/>
                  </a:moveTo>
                  <a:cubicBezTo>
                    <a:pt x="1" y="96"/>
                    <a:pt x="0" y="96"/>
                    <a:pt x="0" y="96"/>
                  </a:cubicBezTo>
                  <a:cubicBezTo>
                    <a:pt x="0" y="96"/>
                    <a:pt x="1" y="97"/>
                    <a:pt x="2" y="97"/>
                  </a:cubicBezTo>
                  <a:cubicBezTo>
                    <a:pt x="2" y="97"/>
                    <a:pt x="3" y="97"/>
                    <a:pt x="3" y="96"/>
                  </a:cubicBezTo>
                  <a:close/>
                  <a:moveTo>
                    <a:pt x="1025" y="0"/>
                  </a:moveTo>
                  <a:cubicBezTo>
                    <a:pt x="1025" y="0"/>
                    <a:pt x="1010" y="10"/>
                    <a:pt x="982" y="19"/>
                  </a:cubicBezTo>
                  <a:cubicBezTo>
                    <a:pt x="957" y="31"/>
                    <a:pt x="917" y="34"/>
                    <a:pt x="871" y="37"/>
                  </a:cubicBezTo>
                  <a:lnTo>
                    <a:pt x="612" y="37"/>
                  </a:lnTo>
                  <a:cubicBezTo>
                    <a:pt x="581" y="37"/>
                    <a:pt x="547" y="40"/>
                    <a:pt x="516" y="40"/>
                  </a:cubicBezTo>
                  <a:cubicBezTo>
                    <a:pt x="485" y="40"/>
                    <a:pt x="451" y="47"/>
                    <a:pt x="420" y="47"/>
                  </a:cubicBezTo>
                  <a:cubicBezTo>
                    <a:pt x="405" y="47"/>
                    <a:pt x="389" y="50"/>
                    <a:pt x="374" y="50"/>
                  </a:cubicBezTo>
                  <a:cubicBezTo>
                    <a:pt x="358" y="50"/>
                    <a:pt x="343" y="53"/>
                    <a:pt x="328" y="53"/>
                  </a:cubicBezTo>
                  <a:cubicBezTo>
                    <a:pt x="266" y="59"/>
                    <a:pt x="207" y="68"/>
                    <a:pt x="161" y="77"/>
                  </a:cubicBezTo>
                  <a:cubicBezTo>
                    <a:pt x="115" y="84"/>
                    <a:pt x="71" y="87"/>
                    <a:pt x="47" y="93"/>
                  </a:cubicBezTo>
                  <a:cubicBezTo>
                    <a:pt x="32" y="94"/>
                    <a:pt x="21" y="95"/>
                    <a:pt x="14" y="96"/>
                  </a:cubicBezTo>
                  <a:lnTo>
                    <a:pt x="14" y="96"/>
                  </a:lnTo>
                  <a:cubicBezTo>
                    <a:pt x="9" y="95"/>
                    <a:pt x="6" y="94"/>
                    <a:pt x="3" y="93"/>
                  </a:cubicBezTo>
                  <a:cubicBezTo>
                    <a:pt x="3" y="94"/>
                    <a:pt x="3" y="95"/>
                    <a:pt x="3" y="96"/>
                  </a:cubicBezTo>
                  <a:lnTo>
                    <a:pt x="3" y="96"/>
                  </a:lnTo>
                  <a:cubicBezTo>
                    <a:pt x="5" y="96"/>
                    <a:pt x="9" y="96"/>
                    <a:pt x="14" y="96"/>
                  </a:cubicBezTo>
                  <a:lnTo>
                    <a:pt x="14" y="96"/>
                  </a:lnTo>
                  <a:cubicBezTo>
                    <a:pt x="20" y="96"/>
                    <a:pt x="28" y="97"/>
                    <a:pt x="37" y="99"/>
                  </a:cubicBezTo>
                  <a:cubicBezTo>
                    <a:pt x="65" y="105"/>
                    <a:pt x="108" y="108"/>
                    <a:pt x="158" y="108"/>
                  </a:cubicBezTo>
                  <a:cubicBezTo>
                    <a:pt x="207" y="108"/>
                    <a:pt x="263" y="105"/>
                    <a:pt x="325" y="105"/>
                  </a:cubicBezTo>
                  <a:lnTo>
                    <a:pt x="420" y="105"/>
                  </a:lnTo>
                  <a:cubicBezTo>
                    <a:pt x="451" y="105"/>
                    <a:pt x="485" y="99"/>
                    <a:pt x="516" y="99"/>
                  </a:cubicBezTo>
                  <a:cubicBezTo>
                    <a:pt x="547" y="99"/>
                    <a:pt x="581" y="96"/>
                    <a:pt x="612" y="96"/>
                  </a:cubicBezTo>
                  <a:cubicBezTo>
                    <a:pt x="643" y="93"/>
                    <a:pt x="673" y="93"/>
                    <a:pt x="704" y="87"/>
                  </a:cubicBezTo>
                  <a:cubicBezTo>
                    <a:pt x="735" y="87"/>
                    <a:pt x="766" y="84"/>
                    <a:pt x="794" y="81"/>
                  </a:cubicBezTo>
                  <a:cubicBezTo>
                    <a:pt x="822" y="81"/>
                    <a:pt x="852" y="74"/>
                    <a:pt x="877" y="68"/>
                  </a:cubicBezTo>
                  <a:cubicBezTo>
                    <a:pt x="927" y="56"/>
                    <a:pt x="967" y="40"/>
                    <a:pt x="991" y="25"/>
                  </a:cubicBezTo>
                  <a:cubicBezTo>
                    <a:pt x="1004" y="19"/>
                    <a:pt x="1013" y="10"/>
                    <a:pt x="1019" y="6"/>
                  </a:cubicBezTo>
                  <a:lnTo>
                    <a:pt x="1025" y="0"/>
                  </a:ln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715;p104">
              <a:extLst>
                <a:ext uri="{FF2B5EF4-FFF2-40B4-BE49-F238E27FC236}">
                  <a16:creationId xmlns:a16="http://schemas.microsoft.com/office/drawing/2014/main" id="{BEB9DD1E-81D8-DC0F-3952-B4BC75D2280A}"/>
                </a:ext>
              </a:extLst>
            </p:cNvPr>
            <p:cNvSpPr/>
            <p:nvPr/>
          </p:nvSpPr>
          <p:spPr>
            <a:xfrm>
              <a:off x="7914520" y="3638235"/>
              <a:ext cx="158315" cy="49899"/>
            </a:xfrm>
            <a:custGeom>
              <a:avLst/>
              <a:gdLst/>
              <a:ahLst/>
              <a:cxnLst/>
              <a:rect l="l" t="t" r="r" b="b"/>
              <a:pathLst>
                <a:path w="698" h="220" extrusionOk="0">
                  <a:moveTo>
                    <a:pt x="398" y="0"/>
                  </a:moveTo>
                  <a:cubicBezTo>
                    <a:pt x="374" y="0"/>
                    <a:pt x="349" y="6"/>
                    <a:pt x="324" y="10"/>
                  </a:cubicBezTo>
                  <a:cubicBezTo>
                    <a:pt x="297" y="13"/>
                    <a:pt x="275" y="16"/>
                    <a:pt x="250" y="25"/>
                  </a:cubicBezTo>
                  <a:cubicBezTo>
                    <a:pt x="226" y="34"/>
                    <a:pt x="204" y="40"/>
                    <a:pt x="182" y="53"/>
                  </a:cubicBezTo>
                  <a:cubicBezTo>
                    <a:pt x="170" y="56"/>
                    <a:pt x="158" y="62"/>
                    <a:pt x="151" y="68"/>
                  </a:cubicBezTo>
                  <a:cubicBezTo>
                    <a:pt x="142" y="74"/>
                    <a:pt x="133" y="77"/>
                    <a:pt x="124" y="87"/>
                  </a:cubicBezTo>
                  <a:lnTo>
                    <a:pt x="80" y="130"/>
                  </a:lnTo>
                  <a:cubicBezTo>
                    <a:pt x="56" y="158"/>
                    <a:pt x="40" y="179"/>
                    <a:pt x="25" y="195"/>
                  </a:cubicBezTo>
                  <a:lnTo>
                    <a:pt x="0" y="220"/>
                  </a:lnTo>
                  <a:cubicBezTo>
                    <a:pt x="0" y="220"/>
                    <a:pt x="12" y="213"/>
                    <a:pt x="31" y="201"/>
                  </a:cubicBezTo>
                  <a:cubicBezTo>
                    <a:pt x="50" y="195"/>
                    <a:pt x="77" y="176"/>
                    <a:pt x="105" y="155"/>
                  </a:cubicBezTo>
                  <a:cubicBezTo>
                    <a:pt x="121" y="148"/>
                    <a:pt x="136" y="136"/>
                    <a:pt x="151" y="130"/>
                  </a:cubicBezTo>
                  <a:cubicBezTo>
                    <a:pt x="164" y="124"/>
                    <a:pt x="170" y="121"/>
                    <a:pt x="179" y="118"/>
                  </a:cubicBezTo>
                  <a:cubicBezTo>
                    <a:pt x="188" y="115"/>
                    <a:pt x="198" y="108"/>
                    <a:pt x="210" y="105"/>
                  </a:cubicBezTo>
                  <a:cubicBezTo>
                    <a:pt x="229" y="99"/>
                    <a:pt x="247" y="93"/>
                    <a:pt x="272" y="87"/>
                  </a:cubicBezTo>
                  <a:cubicBezTo>
                    <a:pt x="293" y="77"/>
                    <a:pt x="312" y="74"/>
                    <a:pt x="337" y="71"/>
                  </a:cubicBezTo>
                  <a:cubicBezTo>
                    <a:pt x="355" y="68"/>
                    <a:pt x="380" y="62"/>
                    <a:pt x="402" y="62"/>
                  </a:cubicBezTo>
                  <a:cubicBezTo>
                    <a:pt x="426" y="62"/>
                    <a:pt x="445" y="59"/>
                    <a:pt x="466" y="59"/>
                  </a:cubicBezTo>
                  <a:lnTo>
                    <a:pt x="528" y="59"/>
                  </a:lnTo>
                  <a:cubicBezTo>
                    <a:pt x="550" y="59"/>
                    <a:pt x="568" y="59"/>
                    <a:pt x="584" y="62"/>
                  </a:cubicBezTo>
                  <a:cubicBezTo>
                    <a:pt x="618" y="68"/>
                    <a:pt x="649" y="74"/>
                    <a:pt x="667" y="77"/>
                  </a:cubicBezTo>
                  <a:cubicBezTo>
                    <a:pt x="689" y="84"/>
                    <a:pt x="698" y="87"/>
                    <a:pt x="698" y="87"/>
                  </a:cubicBezTo>
                  <a:cubicBezTo>
                    <a:pt x="698" y="87"/>
                    <a:pt x="692" y="77"/>
                    <a:pt x="673" y="68"/>
                  </a:cubicBezTo>
                  <a:cubicBezTo>
                    <a:pt x="652" y="56"/>
                    <a:pt x="627" y="40"/>
                    <a:pt x="590" y="28"/>
                  </a:cubicBezTo>
                  <a:cubicBezTo>
                    <a:pt x="571" y="22"/>
                    <a:pt x="553" y="16"/>
                    <a:pt x="534" y="13"/>
                  </a:cubicBezTo>
                  <a:cubicBezTo>
                    <a:pt x="513" y="6"/>
                    <a:pt x="491" y="0"/>
                    <a:pt x="466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716;p104">
              <a:extLst>
                <a:ext uri="{FF2B5EF4-FFF2-40B4-BE49-F238E27FC236}">
                  <a16:creationId xmlns:a16="http://schemas.microsoft.com/office/drawing/2014/main" id="{3C62F1D6-ECC0-4971-F1C0-545C1C4D5C6E}"/>
                </a:ext>
              </a:extLst>
            </p:cNvPr>
            <p:cNvSpPr/>
            <p:nvPr/>
          </p:nvSpPr>
          <p:spPr>
            <a:xfrm>
              <a:off x="7550938" y="3791562"/>
              <a:ext cx="123613" cy="57611"/>
            </a:xfrm>
            <a:custGeom>
              <a:avLst/>
              <a:gdLst/>
              <a:ahLst/>
              <a:cxnLst/>
              <a:rect l="l" t="t" r="r" b="b"/>
              <a:pathLst>
                <a:path w="545" h="254" extrusionOk="0">
                  <a:moveTo>
                    <a:pt x="1" y="0"/>
                  </a:moveTo>
                  <a:cubicBezTo>
                    <a:pt x="1" y="0"/>
                    <a:pt x="13" y="7"/>
                    <a:pt x="32" y="10"/>
                  </a:cubicBezTo>
                  <a:cubicBezTo>
                    <a:pt x="47" y="16"/>
                    <a:pt x="69" y="28"/>
                    <a:pt x="93" y="41"/>
                  </a:cubicBezTo>
                  <a:cubicBezTo>
                    <a:pt x="121" y="53"/>
                    <a:pt x="149" y="68"/>
                    <a:pt x="180" y="84"/>
                  </a:cubicBezTo>
                  <a:cubicBezTo>
                    <a:pt x="208" y="99"/>
                    <a:pt x="242" y="115"/>
                    <a:pt x="272" y="133"/>
                  </a:cubicBezTo>
                  <a:cubicBezTo>
                    <a:pt x="303" y="152"/>
                    <a:pt x="334" y="170"/>
                    <a:pt x="365" y="186"/>
                  </a:cubicBezTo>
                  <a:cubicBezTo>
                    <a:pt x="396" y="201"/>
                    <a:pt x="421" y="223"/>
                    <a:pt x="448" y="232"/>
                  </a:cubicBezTo>
                  <a:cubicBezTo>
                    <a:pt x="476" y="244"/>
                    <a:pt x="504" y="254"/>
                    <a:pt x="519" y="254"/>
                  </a:cubicBezTo>
                  <a:lnTo>
                    <a:pt x="544" y="254"/>
                  </a:lnTo>
                  <a:lnTo>
                    <a:pt x="523" y="241"/>
                  </a:lnTo>
                  <a:cubicBezTo>
                    <a:pt x="507" y="232"/>
                    <a:pt x="489" y="217"/>
                    <a:pt x="467" y="201"/>
                  </a:cubicBezTo>
                  <a:cubicBezTo>
                    <a:pt x="445" y="186"/>
                    <a:pt x="421" y="164"/>
                    <a:pt x="396" y="139"/>
                  </a:cubicBezTo>
                  <a:cubicBezTo>
                    <a:pt x="381" y="133"/>
                    <a:pt x="365" y="121"/>
                    <a:pt x="350" y="108"/>
                  </a:cubicBezTo>
                  <a:cubicBezTo>
                    <a:pt x="334" y="99"/>
                    <a:pt x="313" y="87"/>
                    <a:pt x="300" y="78"/>
                  </a:cubicBezTo>
                  <a:cubicBezTo>
                    <a:pt x="263" y="59"/>
                    <a:pt x="229" y="44"/>
                    <a:pt x="195" y="31"/>
                  </a:cubicBezTo>
                  <a:cubicBezTo>
                    <a:pt x="161" y="22"/>
                    <a:pt x="124" y="13"/>
                    <a:pt x="100" y="10"/>
                  </a:cubicBezTo>
                  <a:cubicBezTo>
                    <a:pt x="72" y="7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17;p104">
              <a:extLst>
                <a:ext uri="{FF2B5EF4-FFF2-40B4-BE49-F238E27FC236}">
                  <a16:creationId xmlns:a16="http://schemas.microsoft.com/office/drawing/2014/main" id="{CEE30EE7-ADDF-ECAF-C236-82F00742B424}"/>
                </a:ext>
              </a:extLst>
            </p:cNvPr>
            <p:cNvSpPr/>
            <p:nvPr/>
          </p:nvSpPr>
          <p:spPr>
            <a:xfrm>
              <a:off x="7630776" y="3759354"/>
              <a:ext cx="229988" cy="66003"/>
            </a:xfrm>
            <a:custGeom>
              <a:avLst/>
              <a:gdLst/>
              <a:ahLst/>
              <a:cxnLst/>
              <a:rect l="l" t="t" r="r" b="b"/>
              <a:pathLst>
                <a:path w="1014" h="291" extrusionOk="0">
                  <a:moveTo>
                    <a:pt x="272" y="1"/>
                  </a:moveTo>
                  <a:cubicBezTo>
                    <a:pt x="228" y="1"/>
                    <a:pt x="189" y="5"/>
                    <a:pt x="155" y="16"/>
                  </a:cubicBezTo>
                  <a:cubicBezTo>
                    <a:pt x="106" y="28"/>
                    <a:pt x="66" y="50"/>
                    <a:pt x="41" y="65"/>
                  </a:cubicBezTo>
                  <a:cubicBezTo>
                    <a:pt x="29" y="75"/>
                    <a:pt x="19" y="81"/>
                    <a:pt x="13" y="87"/>
                  </a:cubicBezTo>
                  <a:cubicBezTo>
                    <a:pt x="4" y="90"/>
                    <a:pt x="1" y="93"/>
                    <a:pt x="1" y="93"/>
                  </a:cubicBezTo>
                  <a:cubicBezTo>
                    <a:pt x="1" y="93"/>
                    <a:pt x="4" y="93"/>
                    <a:pt x="13" y="90"/>
                  </a:cubicBezTo>
                  <a:cubicBezTo>
                    <a:pt x="19" y="84"/>
                    <a:pt x="29" y="81"/>
                    <a:pt x="44" y="78"/>
                  </a:cubicBezTo>
                  <a:cubicBezTo>
                    <a:pt x="69" y="65"/>
                    <a:pt x="109" y="53"/>
                    <a:pt x="158" y="50"/>
                  </a:cubicBezTo>
                  <a:cubicBezTo>
                    <a:pt x="176" y="49"/>
                    <a:pt x="193" y="48"/>
                    <a:pt x="211" y="48"/>
                  </a:cubicBezTo>
                  <a:cubicBezTo>
                    <a:pt x="247" y="48"/>
                    <a:pt x="284" y="51"/>
                    <a:pt x="325" y="59"/>
                  </a:cubicBezTo>
                  <a:cubicBezTo>
                    <a:pt x="356" y="62"/>
                    <a:pt x="387" y="68"/>
                    <a:pt x="418" y="78"/>
                  </a:cubicBezTo>
                  <a:cubicBezTo>
                    <a:pt x="452" y="84"/>
                    <a:pt x="482" y="96"/>
                    <a:pt x="513" y="105"/>
                  </a:cubicBezTo>
                  <a:cubicBezTo>
                    <a:pt x="575" y="121"/>
                    <a:pt x="643" y="142"/>
                    <a:pt x="698" y="161"/>
                  </a:cubicBezTo>
                  <a:cubicBezTo>
                    <a:pt x="757" y="186"/>
                    <a:pt x="813" y="204"/>
                    <a:pt x="859" y="223"/>
                  </a:cubicBezTo>
                  <a:cubicBezTo>
                    <a:pt x="905" y="244"/>
                    <a:pt x="942" y="260"/>
                    <a:pt x="970" y="272"/>
                  </a:cubicBezTo>
                  <a:cubicBezTo>
                    <a:pt x="998" y="281"/>
                    <a:pt x="1013" y="291"/>
                    <a:pt x="1013" y="291"/>
                  </a:cubicBezTo>
                  <a:cubicBezTo>
                    <a:pt x="1013" y="291"/>
                    <a:pt x="1001" y="278"/>
                    <a:pt x="976" y="260"/>
                  </a:cubicBezTo>
                  <a:cubicBezTo>
                    <a:pt x="952" y="241"/>
                    <a:pt x="915" y="217"/>
                    <a:pt x="874" y="189"/>
                  </a:cubicBezTo>
                  <a:cubicBezTo>
                    <a:pt x="831" y="164"/>
                    <a:pt x="776" y="136"/>
                    <a:pt x="720" y="108"/>
                  </a:cubicBezTo>
                  <a:lnTo>
                    <a:pt x="627" y="75"/>
                  </a:lnTo>
                  <a:cubicBezTo>
                    <a:pt x="597" y="62"/>
                    <a:pt x="566" y="56"/>
                    <a:pt x="529" y="44"/>
                  </a:cubicBezTo>
                  <a:cubicBezTo>
                    <a:pt x="495" y="34"/>
                    <a:pt x="461" y="28"/>
                    <a:pt x="430" y="19"/>
                  </a:cubicBezTo>
                  <a:cubicBezTo>
                    <a:pt x="399" y="13"/>
                    <a:pt x="365" y="10"/>
                    <a:pt x="334" y="4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18;p104">
              <a:extLst>
                <a:ext uri="{FF2B5EF4-FFF2-40B4-BE49-F238E27FC236}">
                  <a16:creationId xmlns:a16="http://schemas.microsoft.com/office/drawing/2014/main" id="{1339DBDC-140E-ED22-C4C6-5985841A83FB}"/>
                </a:ext>
              </a:extLst>
            </p:cNvPr>
            <p:cNvSpPr/>
            <p:nvPr/>
          </p:nvSpPr>
          <p:spPr>
            <a:xfrm>
              <a:off x="7886395" y="3773417"/>
              <a:ext cx="111592" cy="15650"/>
            </a:xfrm>
            <a:custGeom>
              <a:avLst/>
              <a:gdLst/>
              <a:ahLst/>
              <a:cxnLst/>
              <a:rect l="l" t="t" r="r" b="b"/>
              <a:pathLst>
                <a:path w="492" h="69" extrusionOk="0">
                  <a:moveTo>
                    <a:pt x="343" y="0"/>
                  </a:moveTo>
                  <a:cubicBezTo>
                    <a:pt x="312" y="0"/>
                    <a:pt x="282" y="0"/>
                    <a:pt x="251" y="3"/>
                  </a:cubicBezTo>
                  <a:cubicBezTo>
                    <a:pt x="186" y="9"/>
                    <a:pt x="124" y="19"/>
                    <a:pt x="78" y="31"/>
                  </a:cubicBezTo>
                  <a:cubicBezTo>
                    <a:pt x="32" y="43"/>
                    <a:pt x="1" y="56"/>
                    <a:pt x="1" y="56"/>
                  </a:cubicBezTo>
                  <a:cubicBezTo>
                    <a:pt x="1" y="56"/>
                    <a:pt x="35" y="62"/>
                    <a:pt x="75" y="62"/>
                  </a:cubicBezTo>
                  <a:cubicBezTo>
                    <a:pt x="98" y="63"/>
                    <a:pt x="126" y="64"/>
                    <a:pt x="155" y="64"/>
                  </a:cubicBezTo>
                  <a:cubicBezTo>
                    <a:pt x="185" y="64"/>
                    <a:pt x="217" y="63"/>
                    <a:pt x="248" y="62"/>
                  </a:cubicBezTo>
                  <a:cubicBezTo>
                    <a:pt x="279" y="59"/>
                    <a:pt x="312" y="56"/>
                    <a:pt x="340" y="50"/>
                  </a:cubicBezTo>
                  <a:cubicBezTo>
                    <a:pt x="371" y="46"/>
                    <a:pt x="396" y="46"/>
                    <a:pt x="417" y="46"/>
                  </a:cubicBezTo>
                  <a:cubicBezTo>
                    <a:pt x="442" y="46"/>
                    <a:pt x="461" y="56"/>
                    <a:pt x="473" y="59"/>
                  </a:cubicBezTo>
                  <a:cubicBezTo>
                    <a:pt x="482" y="65"/>
                    <a:pt x="492" y="68"/>
                    <a:pt x="492" y="68"/>
                  </a:cubicBezTo>
                  <a:cubicBezTo>
                    <a:pt x="492" y="68"/>
                    <a:pt x="485" y="62"/>
                    <a:pt x="479" y="50"/>
                  </a:cubicBezTo>
                  <a:cubicBezTo>
                    <a:pt x="473" y="40"/>
                    <a:pt x="451" y="25"/>
                    <a:pt x="430" y="16"/>
                  </a:cubicBezTo>
                  <a:cubicBezTo>
                    <a:pt x="405" y="3"/>
                    <a:pt x="374" y="0"/>
                    <a:pt x="343" y="0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19;p104">
              <a:extLst>
                <a:ext uri="{FF2B5EF4-FFF2-40B4-BE49-F238E27FC236}">
                  <a16:creationId xmlns:a16="http://schemas.microsoft.com/office/drawing/2014/main" id="{84CF7679-8253-9E6A-903C-678FEB295230}"/>
                </a:ext>
              </a:extLst>
            </p:cNvPr>
            <p:cNvSpPr/>
            <p:nvPr/>
          </p:nvSpPr>
          <p:spPr>
            <a:xfrm>
              <a:off x="8046753" y="3674979"/>
              <a:ext cx="71673" cy="38332"/>
            </a:xfrm>
            <a:custGeom>
              <a:avLst/>
              <a:gdLst/>
              <a:ahLst/>
              <a:cxnLst/>
              <a:rect l="l" t="t" r="r" b="b"/>
              <a:pathLst>
                <a:path w="316" h="169" extrusionOk="0">
                  <a:moveTo>
                    <a:pt x="76" y="1"/>
                  </a:moveTo>
                  <a:cubicBezTo>
                    <a:pt x="70" y="1"/>
                    <a:pt x="65" y="1"/>
                    <a:pt x="59" y="2"/>
                  </a:cubicBezTo>
                  <a:cubicBezTo>
                    <a:pt x="44" y="2"/>
                    <a:pt x="28" y="5"/>
                    <a:pt x="16" y="11"/>
                  </a:cubicBezTo>
                  <a:cubicBezTo>
                    <a:pt x="4" y="14"/>
                    <a:pt x="1" y="17"/>
                    <a:pt x="1" y="17"/>
                  </a:cubicBezTo>
                  <a:lnTo>
                    <a:pt x="13" y="17"/>
                  </a:lnTo>
                  <a:cubicBezTo>
                    <a:pt x="19" y="20"/>
                    <a:pt x="35" y="24"/>
                    <a:pt x="50" y="33"/>
                  </a:cubicBezTo>
                  <a:cubicBezTo>
                    <a:pt x="69" y="36"/>
                    <a:pt x="84" y="45"/>
                    <a:pt x="106" y="51"/>
                  </a:cubicBezTo>
                  <a:cubicBezTo>
                    <a:pt x="124" y="61"/>
                    <a:pt x="143" y="70"/>
                    <a:pt x="161" y="79"/>
                  </a:cubicBezTo>
                  <a:cubicBezTo>
                    <a:pt x="201" y="98"/>
                    <a:pt x="238" y="116"/>
                    <a:pt x="266" y="138"/>
                  </a:cubicBezTo>
                  <a:cubicBezTo>
                    <a:pt x="282" y="150"/>
                    <a:pt x="294" y="156"/>
                    <a:pt x="300" y="159"/>
                  </a:cubicBezTo>
                  <a:cubicBezTo>
                    <a:pt x="312" y="166"/>
                    <a:pt x="316" y="169"/>
                    <a:pt x="316" y="169"/>
                  </a:cubicBezTo>
                  <a:cubicBezTo>
                    <a:pt x="316" y="169"/>
                    <a:pt x="316" y="166"/>
                    <a:pt x="312" y="153"/>
                  </a:cubicBezTo>
                  <a:cubicBezTo>
                    <a:pt x="309" y="144"/>
                    <a:pt x="306" y="129"/>
                    <a:pt x="294" y="113"/>
                  </a:cubicBezTo>
                  <a:cubicBezTo>
                    <a:pt x="282" y="98"/>
                    <a:pt x="266" y="82"/>
                    <a:pt x="251" y="67"/>
                  </a:cubicBezTo>
                  <a:cubicBezTo>
                    <a:pt x="232" y="51"/>
                    <a:pt x="214" y="39"/>
                    <a:pt x="189" y="30"/>
                  </a:cubicBezTo>
                  <a:cubicBezTo>
                    <a:pt x="167" y="17"/>
                    <a:pt x="143" y="11"/>
                    <a:pt x="121" y="5"/>
                  </a:cubicBezTo>
                  <a:cubicBezTo>
                    <a:pt x="104" y="3"/>
                    <a:pt x="89" y="1"/>
                    <a:pt x="76" y="1"/>
                  </a:cubicBezTo>
                  <a:close/>
                </a:path>
              </a:pathLst>
            </a:custGeom>
            <a:solidFill>
              <a:srgbClr val="363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720;p104">
              <a:extLst>
                <a:ext uri="{FF2B5EF4-FFF2-40B4-BE49-F238E27FC236}">
                  <a16:creationId xmlns:a16="http://schemas.microsoft.com/office/drawing/2014/main" id="{F572651D-03E9-209C-9442-E0FB6A4CB2E1}"/>
                </a:ext>
              </a:extLst>
            </p:cNvPr>
            <p:cNvSpPr/>
            <p:nvPr/>
          </p:nvSpPr>
          <p:spPr>
            <a:xfrm>
              <a:off x="7618982" y="3863463"/>
              <a:ext cx="70085" cy="46043"/>
            </a:xfrm>
            <a:custGeom>
              <a:avLst/>
              <a:gdLst/>
              <a:ahLst/>
              <a:cxnLst/>
              <a:rect l="l" t="t" r="r" b="b"/>
              <a:pathLst>
                <a:path w="309" h="203" extrusionOk="0">
                  <a:moveTo>
                    <a:pt x="28" y="0"/>
                  </a:moveTo>
                  <a:cubicBezTo>
                    <a:pt x="10" y="0"/>
                    <a:pt x="0" y="1"/>
                    <a:pt x="0" y="1"/>
                  </a:cubicBezTo>
                  <a:cubicBezTo>
                    <a:pt x="0" y="1"/>
                    <a:pt x="3" y="5"/>
                    <a:pt x="19" y="14"/>
                  </a:cubicBezTo>
                  <a:cubicBezTo>
                    <a:pt x="25" y="17"/>
                    <a:pt x="37" y="29"/>
                    <a:pt x="53" y="35"/>
                  </a:cubicBezTo>
                  <a:cubicBezTo>
                    <a:pt x="81" y="54"/>
                    <a:pt x="114" y="82"/>
                    <a:pt x="155" y="106"/>
                  </a:cubicBezTo>
                  <a:cubicBezTo>
                    <a:pt x="189" y="131"/>
                    <a:pt x="226" y="156"/>
                    <a:pt x="253" y="174"/>
                  </a:cubicBezTo>
                  <a:cubicBezTo>
                    <a:pt x="269" y="187"/>
                    <a:pt x="281" y="193"/>
                    <a:pt x="294" y="199"/>
                  </a:cubicBezTo>
                  <a:cubicBezTo>
                    <a:pt x="300" y="202"/>
                    <a:pt x="309" y="202"/>
                    <a:pt x="309" y="202"/>
                  </a:cubicBezTo>
                  <a:lnTo>
                    <a:pt x="300" y="187"/>
                  </a:lnTo>
                  <a:cubicBezTo>
                    <a:pt x="294" y="174"/>
                    <a:pt x="284" y="162"/>
                    <a:pt x="278" y="147"/>
                  </a:cubicBezTo>
                  <a:cubicBezTo>
                    <a:pt x="257" y="116"/>
                    <a:pt x="226" y="79"/>
                    <a:pt x="185" y="51"/>
                  </a:cubicBezTo>
                  <a:cubicBezTo>
                    <a:pt x="164" y="35"/>
                    <a:pt x="145" y="23"/>
                    <a:pt x="124" y="17"/>
                  </a:cubicBezTo>
                  <a:cubicBezTo>
                    <a:pt x="99" y="8"/>
                    <a:pt x="81" y="5"/>
                    <a:pt x="62" y="1"/>
                  </a:cubicBezTo>
                  <a:cubicBezTo>
                    <a:pt x="49" y="0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21;p104">
              <a:extLst>
                <a:ext uri="{FF2B5EF4-FFF2-40B4-BE49-F238E27FC236}">
                  <a16:creationId xmlns:a16="http://schemas.microsoft.com/office/drawing/2014/main" id="{09BD0A26-F8AB-786F-8982-E479A767456A}"/>
                </a:ext>
              </a:extLst>
            </p:cNvPr>
            <p:cNvSpPr/>
            <p:nvPr/>
          </p:nvSpPr>
          <p:spPr>
            <a:xfrm>
              <a:off x="6239502" y="3333848"/>
              <a:ext cx="766853" cy="601060"/>
            </a:xfrm>
            <a:custGeom>
              <a:avLst/>
              <a:gdLst/>
              <a:ahLst/>
              <a:cxnLst/>
              <a:rect l="l" t="t" r="r" b="b"/>
              <a:pathLst>
                <a:path w="3381" h="2650" extrusionOk="0">
                  <a:moveTo>
                    <a:pt x="1857" y="1"/>
                  </a:moveTo>
                  <a:cubicBezTo>
                    <a:pt x="1808" y="1"/>
                    <a:pt x="1757" y="7"/>
                    <a:pt x="1704" y="21"/>
                  </a:cubicBezTo>
                  <a:cubicBezTo>
                    <a:pt x="1612" y="39"/>
                    <a:pt x="1528" y="92"/>
                    <a:pt x="1488" y="178"/>
                  </a:cubicBezTo>
                  <a:cubicBezTo>
                    <a:pt x="1457" y="240"/>
                    <a:pt x="1457" y="311"/>
                    <a:pt x="1457" y="379"/>
                  </a:cubicBezTo>
                  <a:cubicBezTo>
                    <a:pt x="1457" y="580"/>
                    <a:pt x="1467" y="777"/>
                    <a:pt x="1473" y="969"/>
                  </a:cubicBezTo>
                  <a:cubicBezTo>
                    <a:pt x="1374" y="876"/>
                    <a:pt x="1257" y="827"/>
                    <a:pt x="1149" y="750"/>
                  </a:cubicBezTo>
                  <a:cubicBezTo>
                    <a:pt x="942" y="607"/>
                    <a:pt x="726" y="456"/>
                    <a:pt x="472" y="407"/>
                  </a:cubicBezTo>
                  <a:cubicBezTo>
                    <a:pt x="431" y="398"/>
                    <a:pt x="389" y="393"/>
                    <a:pt x="348" y="393"/>
                  </a:cubicBezTo>
                  <a:cubicBezTo>
                    <a:pt x="273" y="393"/>
                    <a:pt x="200" y="410"/>
                    <a:pt x="139" y="453"/>
                  </a:cubicBezTo>
                  <a:cubicBezTo>
                    <a:pt x="49" y="518"/>
                    <a:pt x="3" y="629"/>
                    <a:pt x="0" y="737"/>
                  </a:cubicBezTo>
                  <a:cubicBezTo>
                    <a:pt x="0" y="845"/>
                    <a:pt x="31" y="953"/>
                    <a:pt x="77" y="1055"/>
                  </a:cubicBezTo>
                  <a:cubicBezTo>
                    <a:pt x="225" y="1386"/>
                    <a:pt x="494" y="1654"/>
                    <a:pt x="778" y="1873"/>
                  </a:cubicBezTo>
                  <a:cubicBezTo>
                    <a:pt x="1198" y="2198"/>
                    <a:pt x="1673" y="2445"/>
                    <a:pt x="2180" y="2602"/>
                  </a:cubicBezTo>
                  <a:cubicBezTo>
                    <a:pt x="2256" y="2626"/>
                    <a:pt x="2337" y="2649"/>
                    <a:pt x="2418" y="2649"/>
                  </a:cubicBezTo>
                  <a:cubicBezTo>
                    <a:pt x="2442" y="2649"/>
                    <a:pt x="2467" y="2647"/>
                    <a:pt x="2492" y="2642"/>
                  </a:cubicBezTo>
                  <a:cubicBezTo>
                    <a:pt x="2597" y="2617"/>
                    <a:pt x="2680" y="2549"/>
                    <a:pt x="2763" y="2475"/>
                  </a:cubicBezTo>
                  <a:cubicBezTo>
                    <a:pt x="2927" y="2327"/>
                    <a:pt x="3078" y="2164"/>
                    <a:pt x="3214" y="1984"/>
                  </a:cubicBezTo>
                  <a:cubicBezTo>
                    <a:pt x="3297" y="1873"/>
                    <a:pt x="3381" y="1750"/>
                    <a:pt x="3371" y="1611"/>
                  </a:cubicBezTo>
                  <a:cubicBezTo>
                    <a:pt x="3365" y="1503"/>
                    <a:pt x="3304" y="1404"/>
                    <a:pt x="3245" y="1311"/>
                  </a:cubicBezTo>
                  <a:cubicBezTo>
                    <a:pt x="2970" y="892"/>
                    <a:pt x="2686" y="456"/>
                    <a:pt x="2275" y="160"/>
                  </a:cubicBezTo>
                  <a:cubicBezTo>
                    <a:pt x="2145" y="62"/>
                    <a:pt x="2009" y="1"/>
                    <a:pt x="18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22;p104">
              <a:extLst>
                <a:ext uri="{FF2B5EF4-FFF2-40B4-BE49-F238E27FC236}">
                  <a16:creationId xmlns:a16="http://schemas.microsoft.com/office/drawing/2014/main" id="{4E5DA5CB-B521-D233-9AFA-B4B9A1ACDC80}"/>
                </a:ext>
              </a:extLst>
            </p:cNvPr>
            <p:cNvSpPr/>
            <p:nvPr/>
          </p:nvSpPr>
          <p:spPr>
            <a:xfrm>
              <a:off x="6533452" y="3444307"/>
              <a:ext cx="239741" cy="235434"/>
            </a:xfrm>
            <a:custGeom>
              <a:avLst/>
              <a:gdLst/>
              <a:ahLst/>
              <a:cxnLst/>
              <a:rect l="l" t="t" r="r" b="b"/>
              <a:pathLst>
                <a:path w="1057" h="1038" extrusionOk="0">
                  <a:moveTo>
                    <a:pt x="263" y="0"/>
                  </a:moveTo>
                  <a:cubicBezTo>
                    <a:pt x="319" y="93"/>
                    <a:pt x="362" y="188"/>
                    <a:pt x="408" y="284"/>
                  </a:cubicBezTo>
                  <a:cubicBezTo>
                    <a:pt x="433" y="330"/>
                    <a:pt x="455" y="383"/>
                    <a:pt x="482" y="429"/>
                  </a:cubicBezTo>
                  <a:cubicBezTo>
                    <a:pt x="498" y="451"/>
                    <a:pt x="510" y="476"/>
                    <a:pt x="526" y="497"/>
                  </a:cubicBezTo>
                  <a:cubicBezTo>
                    <a:pt x="541" y="522"/>
                    <a:pt x="556" y="540"/>
                    <a:pt x="572" y="562"/>
                  </a:cubicBezTo>
                  <a:cubicBezTo>
                    <a:pt x="631" y="645"/>
                    <a:pt x="693" y="725"/>
                    <a:pt x="758" y="808"/>
                  </a:cubicBezTo>
                  <a:lnTo>
                    <a:pt x="758" y="808"/>
                  </a:lnTo>
                  <a:lnTo>
                    <a:pt x="655" y="757"/>
                  </a:lnTo>
                  <a:lnTo>
                    <a:pt x="519" y="689"/>
                  </a:lnTo>
                  <a:cubicBezTo>
                    <a:pt x="343" y="596"/>
                    <a:pt x="177" y="479"/>
                    <a:pt x="1" y="380"/>
                  </a:cubicBezTo>
                  <a:lnTo>
                    <a:pt x="1" y="380"/>
                  </a:lnTo>
                  <a:cubicBezTo>
                    <a:pt x="81" y="442"/>
                    <a:pt x="158" y="506"/>
                    <a:pt x="226" y="568"/>
                  </a:cubicBezTo>
                  <a:cubicBezTo>
                    <a:pt x="309" y="630"/>
                    <a:pt x="390" y="689"/>
                    <a:pt x="479" y="741"/>
                  </a:cubicBezTo>
                  <a:cubicBezTo>
                    <a:pt x="563" y="790"/>
                    <a:pt x="652" y="843"/>
                    <a:pt x="742" y="892"/>
                  </a:cubicBezTo>
                  <a:cubicBezTo>
                    <a:pt x="828" y="942"/>
                    <a:pt x="918" y="988"/>
                    <a:pt x="1007" y="1037"/>
                  </a:cubicBezTo>
                  <a:lnTo>
                    <a:pt x="1010" y="1032"/>
                  </a:lnTo>
                  <a:lnTo>
                    <a:pt x="1010" y="1032"/>
                  </a:lnTo>
                  <a:cubicBezTo>
                    <a:pt x="1013" y="1034"/>
                    <a:pt x="1016" y="1036"/>
                    <a:pt x="1020" y="1037"/>
                  </a:cubicBezTo>
                  <a:lnTo>
                    <a:pt x="1057" y="970"/>
                  </a:lnTo>
                  <a:cubicBezTo>
                    <a:pt x="1041" y="962"/>
                    <a:pt x="1026" y="954"/>
                    <a:pt x="1011" y="946"/>
                  </a:cubicBezTo>
                  <a:lnTo>
                    <a:pt x="1011" y="946"/>
                  </a:lnTo>
                  <a:cubicBezTo>
                    <a:pt x="1002" y="939"/>
                    <a:pt x="992" y="933"/>
                    <a:pt x="983" y="926"/>
                  </a:cubicBezTo>
                  <a:cubicBezTo>
                    <a:pt x="964" y="914"/>
                    <a:pt x="946" y="895"/>
                    <a:pt x="927" y="880"/>
                  </a:cubicBezTo>
                  <a:cubicBezTo>
                    <a:pt x="887" y="846"/>
                    <a:pt x="853" y="806"/>
                    <a:pt x="819" y="769"/>
                  </a:cubicBezTo>
                  <a:cubicBezTo>
                    <a:pt x="748" y="692"/>
                    <a:pt x="683" y="605"/>
                    <a:pt x="618" y="525"/>
                  </a:cubicBezTo>
                  <a:cubicBezTo>
                    <a:pt x="603" y="506"/>
                    <a:pt x="587" y="482"/>
                    <a:pt x="572" y="463"/>
                  </a:cubicBezTo>
                  <a:cubicBezTo>
                    <a:pt x="560" y="438"/>
                    <a:pt x="544" y="420"/>
                    <a:pt x="529" y="398"/>
                  </a:cubicBezTo>
                  <a:cubicBezTo>
                    <a:pt x="498" y="355"/>
                    <a:pt x="470" y="309"/>
                    <a:pt x="442" y="263"/>
                  </a:cubicBezTo>
                  <a:cubicBezTo>
                    <a:pt x="418" y="216"/>
                    <a:pt x="390" y="173"/>
                    <a:pt x="359" y="127"/>
                  </a:cubicBezTo>
                  <a:cubicBezTo>
                    <a:pt x="343" y="105"/>
                    <a:pt x="328" y="83"/>
                    <a:pt x="313" y="62"/>
                  </a:cubicBezTo>
                  <a:cubicBezTo>
                    <a:pt x="297" y="43"/>
                    <a:pt x="279" y="19"/>
                    <a:pt x="263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23;p104">
              <a:extLst>
                <a:ext uri="{FF2B5EF4-FFF2-40B4-BE49-F238E27FC236}">
                  <a16:creationId xmlns:a16="http://schemas.microsoft.com/office/drawing/2014/main" id="{F538A23E-B7D7-5300-6E4F-DB602536DD50}"/>
                </a:ext>
              </a:extLst>
            </p:cNvPr>
            <p:cNvSpPr/>
            <p:nvPr/>
          </p:nvSpPr>
          <p:spPr>
            <a:xfrm>
              <a:off x="6215687" y="2747755"/>
              <a:ext cx="956015" cy="1016585"/>
            </a:xfrm>
            <a:custGeom>
              <a:avLst/>
              <a:gdLst/>
              <a:ahLst/>
              <a:cxnLst/>
              <a:rect l="l" t="t" r="r" b="b"/>
              <a:pathLst>
                <a:path w="4215" h="4482" extrusionOk="0">
                  <a:moveTo>
                    <a:pt x="2504" y="0"/>
                  </a:moveTo>
                  <a:cubicBezTo>
                    <a:pt x="2449" y="0"/>
                    <a:pt x="2396" y="12"/>
                    <a:pt x="2347" y="36"/>
                  </a:cubicBezTo>
                  <a:cubicBezTo>
                    <a:pt x="2059" y="178"/>
                    <a:pt x="2090" y="521"/>
                    <a:pt x="2022" y="780"/>
                  </a:cubicBezTo>
                  <a:cubicBezTo>
                    <a:pt x="1991" y="891"/>
                    <a:pt x="1957" y="1003"/>
                    <a:pt x="1948" y="1117"/>
                  </a:cubicBezTo>
                  <a:cubicBezTo>
                    <a:pt x="1942" y="1234"/>
                    <a:pt x="1976" y="1358"/>
                    <a:pt x="2066" y="1435"/>
                  </a:cubicBezTo>
                  <a:cubicBezTo>
                    <a:pt x="2147" y="1504"/>
                    <a:pt x="2254" y="1529"/>
                    <a:pt x="2358" y="1529"/>
                  </a:cubicBezTo>
                  <a:cubicBezTo>
                    <a:pt x="2393" y="1529"/>
                    <a:pt x="2428" y="1526"/>
                    <a:pt x="2461" y="1521"/>
                  </a:cubicBezTo>
                  <a:cubicBezTo>
                    <a:pt x="2478" y="1518"/>
                    <a:pt x="2494" y="1515"/>
                    <a:pt x="2510" y="1515"/>
                  </a:cubicBezTo>
                  <a:cubicBezTo>
                    <a:pt x="2523" y="1515"/>
                    <a:pt x="2536" y="1517"/>
                    <a:pt x="2550" y="1521"/>
                  </a:cubicBezTo>
                  <a:cubicBezTo>
                    <a:pt x="2575" y="1527"/>
                    <a:pt x="2593" y="1543"/>
                    <a:pt x="2612" y="1558"/>
                  </a:cubicBezTo>
                  <a:cubicBezTo>
                    <a:pt x="2837" y="1784"/>
                    <a:pt x="2492" y="1926"/>
                    <a:pt x="2319" y="1969"/>
                  </a:cubicBezTo>
                  <a:cubicBezTo>
                    <a:pt x="2183" y="2003"/>
                    <a:pt x="2112" y="2095"/>
                    <a:pt x="2075" y="2225"/>
                  </a:cubicBezTo>
                  <a:cubicBezTo>
                    <a:pt x="2035" y="2404"/>
                    <a:pt x="1995" y="2580"/>
                    <a:pt x="1951" y="2759"/>
                  </a:cubicBezTo>
                  <a:cubicBezTo>
                    <a:pt x="1868" y="3102"/>
                    <a:pt x="1772" y="3445"/>
                    <a:pt x="1704" y="3794"/>
                  </a:cubicBezTo>
                  <a:cubicBezTo>
                    <a:pt x="1581" y="3738"/>
                    <a:pt x="1448" y="3738"/>
                    <a:pt x="1312" y="3732"/>
                  </a:cubicBezTo>
                  <a:cubicBezTo>
                    <a:pt x="1019" y="3716"/>
                    <a:pt x="692" y="3676"/>
                    <a:pt x="423" y="3550"/>
                  </a:cubicBezTo>
                  <a:lnTo>
                    <a:pt x="423" y="3550"/>
                  </a:lnTo>
                  <a:cubicBezTo>
                    <a:pt x="424" y="3550"/>
                    <a:pt x="425" y="3550"/>
                    <a:pt x="426" y="3550"/>
                  </a:cubicBezTo>
                  <a:cubicBezTo>
                    <a:pt x="446" y="3550"/>
                    <a:pt x="466" y="3456"/>
                    <a:pt x="466" y="3445"/>
                  </a:cubicBezTo>
                  <a:cubicBezTo>
                    <a:pt x="466" y="3408"/>
                    <a:pt x="454" y="3367"/>
                    <a:pt x="445" y="3334"/>
                  </a:cubicBezTo>
                  <a:cubicBezTo>
                    <a:pt x="417" y="3247"/>
                    <a:pt x="398" y="3176"/>
                    <a:pt x="423" y="3087"/>
                  </a:cubicBezTo>
                  <a:cubicBezTo>
                    <a:pt x="414" y="3084"/>
                    <a:pt x="406" y="3082"/>
                    <a:pt x="399" y="3082"/>
                  </a:cubicBezTo>
                  <a:cubicBezTo>
                    <a:pt x="325" y="3082"/>
                    <a:pt x="327" y="3215"/>
                    <a:pt x="327" y="3269"/>
                  </a:cubicBezTo>
                  <a:cubicBezTo>
                    <a:pt x="327" y="3289"/>
                    <a:pt x="335" y="3363"/>
                    <a:pt x="296" y="3363"/>
                  </a:cubicBezTo>
                  <a:cubicBezTo>
                    <a:pt x="292" y="3363"/>
                    <a:pt x="288" y="3363"/>
                    <a:pt x="284" y="3361"/>
                  </a:cubicBezTo>
                  <a:cubicBezTo>
                    <a:pt x="269" y="3352"/>
                    <a:pt x="259" y="3337"/>
                    <a:pt x="250" y="3321"/>
                  </a:cubicBezTo>
                  <a:cubicBezTo>
                    <a:pt x="213" y="3238"/>
                    <a:pt x="229" y="3161"/>
                    <a:pt x="235" y="3071"/>
                  </a:cubicBezTo>
                  <a:lnTo>
                    <a:pt x="235" y="3053"/>
                  </a:lnTo>
                  <a:cubicBezTo>
                    <a:pt x="232" y="3040"/>
                    <a:pt x="216" y="3037"/>
                    <a:pt x="204" y="3037"/>
                  </a:cubicBezTo>
                  <a:cubicBezTo>
                    <a:pt x="191" y="3037"/>
                    <a:pt x="182" y="3043"/>
                    <a:pt x="173" y="3053"/>
                  </a:cubicBezTo>
                  <a:cubicBezTo>
                    <a:pt x="154" y="3068"/>
                    <a:pt x="139" y="3090"/>
                    <a:pt x="124" y="3111"/>
                  </a:cubicBezTo>
                  <a:cubicBezTo>
                    <a:pt x="120" y="3102"/>
                    <a:pt x="114" y="3096"/>
                    <a:pt x="108" y="3090"/>
                  </a:cubicBezTo>
                  <a:cubicBezTo>
                    <a:pt x="99" y="3102"/>
                    <a:pt x="90" y="3117"/>
                    <a:pt x="80" y="3130"/>
                  </a:cubicBezTo>
                  <a:cubicBezTo>
                    <a:pt x="65" y="3151"/>
                    <a:pt x="49" y="3176"/>
                    <a:pt x="34" y="3201"/>
                  </a:cubicBezTo>
                  <a:cubicBezTo>
                    <a:pt x="3" y="3266"/>
                    <a:pt x="0" y="3337"/>
                    <a:pt x="12" y="3408"/>
                  </a:cubicBezTo>
                  <a:cubicBezTo>
                    <a:pt x="34" y="3550"/>
                    <a:pt x="99" y="3664"/>
                    <a:pt x="235" y="3723"/>
                  </a:cubicBezTo>
                  <a:cubicBezTo>
                    <a:pt x="315" y="3756"/>
                    <a:pt x="392" y="3794"/>
                    <a:pt x="476" y="3828"/>
                  </a:cubicBezTo>
                  <a:cubicBezTo>
                    <a:pt x="667" y="3917"/>
                    <a:pt x="865" y="3985"/>
                    <a:pt x="1065" y="4044"/>
                  </a:cubicBezTo>
                  <a:cubicBezTo>
                    <a:pt x="1270" y="4106"/>
                    <a:pt x="1536" y="4213"/>
                    <a:pt x="1763" y="4213"/>
                  </a:cubicBezTo>
                  <a:cubicBezTo>
                    <a:pt x="1793" y="4213"/>
                    <a:pt x="1821" y="4211"/>
                    <a:pt x="1849" y="4207"/>
                  </a:cubicBezTo>
                  <a:cubicBezTo>
                    <a:pt x="1871" y="4201"/>
                    <a:pt x="1899" y="4198"/>
                    <a:pt x="1917" y="4179"/>
                  </a:cubicBezTo>
                  <a:cubicBezTo>
                    <a:pt x="1933" y="4164"/>
                    <a:pt x="1942" y="4139"/>
                    <a:pt x="1948" y="4121"/>
                  </a:cubicBezTo>
                  <a:cubicBezTo>
                    <a:pt x="2025" y="3899"/>
                    <a:pt x="2103" y="3676"/>
                    <a:pt x="2180" y="3454"/>
                  </a:cubicBezTo>
                  <a:cubicBezTo>
                    <a:pt x="2251" y="3250"/>
                    <a:pt x="2303" y="3040"/>
                    <a:pt x="2380" y="2840"/>
                  </a:cubicBezTo>
                  <a:cubicBezTo>
                    <a:pt x="2411" y="2762"/>
                    <a:pt x="2442" y="2685"/>
                    <a:pt x="2470" y="2608"/>
                  </a:cubicBezTo>
                  <a:cubicBezTo>
                    <a:pt x="2489" y="2549"/>
                    <a:pt x="2498" y="2481"/>
                    <a:pt x="2535" y="2435"/>
                  </a:cubicBezTo>
                  <a:cubicBezTo>
                    <a:pt x="2689" y="2883"/>
                    <a:pt x="2766" y="3337"/>
                    <a:pt x="2810" y="3809"/>
                  </a:cubicBezTo>
                  <a:cubicBezTo>
                    <a:pt x="2748" y="3936"/>
                    <a:pt x="2686" y="4071"/>
                    <a:pt x="2569" y="4155"/>
                  </a:cubicBezTo>
                  <a:cubicBezTo>
                    <a:pt x="2560" y="4164"/>
                    <a:pt x="2547" y="4176"/>
                    <a:pt x="2544" y="4186"/>
                  </a:cubicBezTo>
                  <a:cubicBezTo>
                    <a:pt x="2544" y="4198"/>
                    <a:pt x="2550" y="4210"/>
                    <a:pt x="2553" y="4217"/>
                  </a:cubicBezTo>
                  <a:cubicBezTo>
                    <a:pt x="2612" y="4294"/>
                    <a:pt x="2671" y="4377"/>
                    <a:pt x="2754" y="4423"/>
                  </a:cubicBezTo>
                  <a:cubicBezTo>
                    <a:pt x="2829" y="4467"/>
                    <a:pt x="2913" y="4482"/>
                    <a:pt x="2999" y="4482"/>
                  </a:cubicBezTo>
                  <a:cubicBezTo>
                    <a:pt x="3034" y="4482"/>
                    <a:pt x="3069" y="4479"/>
                    <a:pt x="3103" y="4476"/>
                  </a:cubicBezTo>
                  <a:cubicBezTo>
                    <a:pt x="3362" y="4457"/>
                    <a:pt x="3600" y="4355"/>
                    <a:pt x="3844" y="4275"/>
                  </a:cubicBezTo>
                  <a:cubicBezTo>
                    <a:pt x="3859" y="4272"/>
                    <a:pt x="3875" y="4263"/>
                    <a:pt x="3887" y="4250"/>
                  </a:cubicBezTo>
                  <a:cubicBezTo>
                    <a:pt x="3896" y="4235"/>
                    <a:pt x="3903" y="4217"/>
                    <a:pt x="3906" y="4198"/>
                  </a:cubicBezTo>
                  <a:cubicBezTo>
                    <a:pt x="3927" y="3988"/>
                    <a:pt x="3940" y="3781"/>
                    <a:pt x="3940" y="3568"/>
                  </a:cubicBezTo>
                  <a:cubicBezTo>
                    <a:pt x="3940" y="3587"/>
                    <a:pt x="3949" y="3618"/>
                    <a:pt x="3958" y="3642"/>
                  </a:cubicBezTo>
                  <a:cubicBezTo>
                    <a:pt x="3971" y="3670"/>
                    <a:pt x="3993" y="3693"/>
                    <a:pt x="4017" y="3693"/>
                  </a:cubicBezTo>
                  <a:cubicBezTo>
                    <a:pt x="4023" y="3693"/>
                    <a:pt x="4029" y="3692"/>
                    <a:pt x="4035" y="3689"/>
                  </a:cubicBezTo>
                  <a:cubicBezTo>
                    <a:pt x="4097" y="3658"/>
                    <a:pt x="4150" y="3608"/>
                    <a:pt x="4171" y="3547"/>
                  </a:cubicBezTo>
                  <a:cubicBezTo>
                    <a:pt x="4214" y="3448"/>
                    <a:pt x="4199" y="3343"/>
                    <a:pt x="4184" y="3241"/>
                  </a:cubicBezTo>
                  <a:cubicBezTo>
                    <a:pt x="4109" y="2753"/>
                    <a:pt x="3998" y="2265"/>
                    <a:pt x="3742" y="1848"/>
                  </a:cubicBezTo>
                  <a:cubicBezTo>
                    <a:pt x="3720" y="1808"/>
                    <a:pt x="3693" y="1771"/>
                    <a:pt x="3656" y="1743"/>
                  </a:cubicBezTo>
                  <a:cubicBezTo>
                    <a:pt x="3541" y="1657"/>
                    <a:pt x="3381" y="1694"/>
                    <a:pt x="3257" y="1635"/>
                  </a:cubicBezTo>
                  <a:cubicBezTo>
                    <a:pt x="3125" y="1577"/>
                    <a:pt x="3013" y="1472"/>
                    <a:pt x="2933" y="1358"/>
                  </a:cubicBezTo>
                  <a:cubicBezTo>
                    <a:pt x="2924" y="1345"/>
                    <a:pt x="2918" y="1330"/>
                    <a:pt x="2915" y="1314"/>
                  </a:cubicBezTo>
                  <a:cubicBezTo>
                    <a:pt x="2905" y="1283"/>
                    <a:pt x="2918" y="1253"/>
                    <a:pt x="2924" y="1225"/>
                  </a:cubicBezTo>
                  <a:cubicBezTo>
                    <a:pt x="2983" y="1061"/>
                    <a:pt x="3016" y="882"/>
                    <a:pt x="3029" y="706"/>
                  </a:cubicBezTo>
                  <a:cubicBezTo>
                    <a:pt x="3041" y="493"/>
                    <a:pt x="2995" y="305"/>
                    <a:pt x="2844" y="150"/>
                  </a:cubicBezTo>
                  <a:cubicBezTo>
                    <a:pt x="2756" y="58"/>
                    <a:pt x="2628" y="0"/>
                    <a:pt x="2504" y="0"/>
                  </a:cubicBezTo>
                  <a:close/>
                </a:path>
              </a:pathLst>
            </a:custGeom>
            <a:solidFill>
              <a:srgbClr val="B98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24;p104">
              <a:extLst>
                <a:ext uri="{FF2B5EF4-FFF2-40B4-BE49-F238E27FC236}">
                  <a16:creationId xmlns:a16="http://schemas.microsoft.com/office/drawing/2014/main" id="{A9F97168-EC81-9D71-AFBE-39D138FF72EB}"/>
                </a:ext>
              </a:extLst>
            </p:cNvPr>
            <p:cNvSpPr/>
            <p:nvPr/>
          </p:nvSpPr>
          <p:spPr>
            <a:xfrm>
              <a:off x="6709913" y="2721898"/>
              <a:ext cx="430944" cy="347707"/>
            </a:xfrm>
            <a:custGeom>
              <a:avLst/>
              <a:gdLst/>
              <a:ahLst/>
              <a:cxnLst/>
              <a:rect l="l" t="t" r="r" b="b"/>
              <a:pathLst>
                <a:path w="1900" h="1533" extrusionOk="0">
                  <a:moveTo>
                    <a:pt x="450" y="1"/>
                  </a:moveTo>
                  <a:cubicBezTo>
                    <a:pt x="438" y="1"/>
                    <a:pt x="426" y="1"/>
                    <a:pt x="414" y="2"/>
                  </a:cubicBezTo>
                  <a:cubicBezTo>
                    <a:pt x="242" y="11"/>
                    <a:pt x="32" y="101"/>
                    <a:pt x="1" y="292"/>
                  </a:cubicBezTo>
                  <a:cubicBezTo>
                    <a:pt x="14" y="294"/>
                    <a:pt x="28" y="296"/>
                    <a:pt x="42" y="296"/>
                  </a:cubicBezTo>
                  <a:cubicBezTo>
                    <a:pt x="86" y="296"/>
                    <a:pt x="129" y="285"/>
                    <a:pt x="164" y="261"/>
                  </a:cubicBezTo>
                  <a:lnTo>
                    <a:pt x="164" y="261"/>
                  </a:lnTo>
                  <a:cubicBezTo>
                    <a:pt x="127" y="292"/>
                    <a:pt x="109" y="338"/>
                    <a:pt x="121" y="379"/>
                  </a:cubicBezTo>
                  <a:cubicBezTo>
                    <a:pt x="130" y="410"/>
                    <a:pt x="162" y="433"/>
                    <a:pt x="191" y="433"/>
                  </a:cubicBezTo>
                  <a:cubicBezTo>
                    <a:pt x="202" y="433"/>
                    <a:pt x="213" y="430"/>
                    <a:pt x="223" y="422"/>
                  </a:cubicBezTo>
                  <a:lnTo>
                    <a:pt x="223" y="422"/>
                  </a:lnTo>
                  <a:cubicBezTo>
                    <a:pt x="112" y="512"/>
                    <a:pt x="16" y="842"/>
                    <a:pt x="112" y="962"/>
                  </a:cubicBezTo>
                  <a:cubicBezTo>
                    <a:pt x="130" y="887"/>
                    <a:pt x="208" y="728"/>
                    <a:pt x="282" y="728"/>
                  </a:cubicBezTo>
                  <a:cubicBezTo>
                    <a:pt x="312" y="728"/>
                    <a:pt x="341" y="752"/>
                    <a:pt x="365" y="817"/>
                  </a:cubicBezTo>
                  <a:cubicBezTo>
                    <a:pt x="387" y="873"/>
                    <a:pt x="381" y="941"/>
                    <a:pt x="368" y="1002"/>
                  </a:cubicBezTo>
                  <a:cubicBezTo>
                    <a:pt x="356" y="1050"/>
                    <a:pt x="295" y="1194"/>
                    <a:pt x="232" y="1194"/>
                  </a:cubicBezTo>
                  <a:cubicBezTo>
                    <a:pt x="230" y="1194"/>
                    <a:pt x="228" y="1194"/>
                    <a:pt x="226" y="1194"/>
                  </a:cubicBezTo>
                  <a:cubicBezTo>
                    <a:pt x="213" y="1192"/>
                    <a:pt x="198" y="1186"/>
                    <a:pt x="186" y="1186"/>
                  </a:cubicBezTo>
                  <a:cubicBezTo>
                    <a:pt x="180" y="1186"/>
                    <a:pt x="174" y="1188"/>
                    <a:pt x="171" y="1194"/>
                  </a:cubicBezTo>
                  <a:cubicBezTo>
                    <a:pt x="168" y="1203"/>
                    <a:pt x="168" y="1206"/>
                    <a:pt x="168" y="1212"/>
                  </a:cubicBezTo>
                  <a:cubicBezTo>
                    <a:pt x="183" y="1364"/>
                    <a:pt x="306" y="1459"/>
                    <a:pt x="445" y="1502"/>
                  </a:cubicBezTo>
                  <a:cubicBezTo>
                    <a:pt x="487" y="1516"/>
                    <a:pt x="562" y="1532"/>
                    <a:pt x="632" y="1532"/>
                  </a:cubicBezTo>
                  <a:cubicBezTo>
                    <a:pt x="690" y="1532"/>
                    <a:pt x="745" y="1521"/>
                    <a:pt x="773" y="1487"/>
                  </a:cubicBezTo>
                  <a:cubicBezTo>
                    <a:pt x="791" y="1465"/>
                    <a:pt x="773" y="1419"/>
                    <a:pt x="788" y="1382"/>
                  </a:cubicBezTo>
                  <a:cubicBezTo>
                    <a:pt x="807" y="1336"/>
                    <a:pt x="859" y="1311"/>
                    <a:pt x="896" y="1274"/>
                  </a:cubicBezTo>
                  <a:cubicBezTo>
                    <a:pt x="1047" y="1141"/>
                    <a:pt x="1109" y="888"/>
                    <a:pt x="1075" y="697"/>
                  </a:cubicBezTo>
                  <a:lnTo>
                    <a:pt x="1075" y="697"/>
                  </a:lnTo>
                  <a:cubicBezTo>
                    <a:pt x="1115" y="712"/>
                    <a:pt x="1143" y="749"/>
                    <a:pt x="1155" y="792"/>
                  </a:cubicBezTo>
                  <a:cubicBezTo>
                    <a:pt x="1183" y="879"/>
                    <a:pt x="1159" y="974"/>
                    <a:pt x="1152" y="1064"/>
                  </a:cubicBezTo>
                  <a:cubicBezTo>
                    <a:pt x="1140" y="1203"/>
                    <a:pt x="1183" y="1373"/>
                    <a:pt x="1331" y="1410"/>
                  </a:cubicBezTo>
                  <a:cubicBezTo>
                    <a:pt x="1349" y="1414"/>
                    <a:pt x="1367" y="1416"/>
                    <a:pt x="1385" y="1416"/>
                  </a:cubicBezTo>
                  <a:cubicBezTo>
                    <a:pt x="1502" y="1416"/>
                    <a:pt x="1614" y="1333"/>
                    <a:pt x="1687" y="1231"/>
                  </a:cubicBezTo>
                  <a:cubicBezTo>
                    <a:pt x="1782" y="1092"/>
                    <a:pt x="1825" y="928"/>
                    <a:pt x="1859" y="761"/>
                  </a:cubicBezTo>
                  <a:cubicBezTo>
                    <a:pt x="1884" y="666"/>
                    <a:pt x="1900" y="561"/>
                    <a:pt x="1890" y="465"/>
                  </a:cubicBezTo>
                  <a:cubicBezTo>
                    <a:pt x="1884" y="366"/>
                    <a:pt x="1844" y="264"/>
                    <a:pt x="1767" y="203"/>
                  </a:cubicBezTo>
                  <a:cubicBezTo>
                    <a:pt x="1710" y="153"/>
                    <a:pt x="1635" y="131"/>
                    <a:pt x="1559" y="131"/>
                  </a:cubicBezTo>
                  <a:cubicBezTo>
                    <a:pt x="1502" y="131"/>
                    <a:pt x="1445" y="143"/>
                    <a:pt x="1393" y="166"/>
                  </a:cubicBezTo>
                  <a:cubicBezTo>
                    <a:pt x="1273" y="221"/>
                    <a:pt x="1180" y="326"/>
                    <a:pt x="1112" y="437"/>
                  </a:cubicBezTo>
                  <a:cubicBezTo>
                    <a:pt x="1094" y="305"/>
                    <a:pt x="986" y="203"/>
                    <a:pt x="871" y="132"/>
                  </a:cubicBezTo>
                  <a:cubicBezTo>
                    <a:pt x="745" y="54"/>
                    <a:pt x="598" y="1"/>
                    <a:pt x="450" y="1"/>
                  </a:cubicBezTo>
                  <a:close/>
                </a:path>
              </a:pathLst>
            </a:custGeom>
            <a:solidFill>
              <a:srgbClr val="2D3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25;p104">
              <a:extLst>
                <a:ext uri="{FF2B5EF4-FFF2-40B4-BE49-F238E27FC236}">
                  <a16:creationId xmlns:a16="http://schemas.microsoft.com/office/drawing/2014/main" id="{B35FCDA1-63E3-598C-8032-F7DC42CED629}"/>
                </a:ext>
              </a:extLst>
            </p:cNvPr>
            <p:cNvSpPr/>
            <p:nvPr/>
          </p:nvSpPr>
          <p:spPr>
            <a:xfrm>
              <a:off x="6626673" y="3115878"/>
              <a:ext cx="538680" cy="471095"/>
            </a:xfrm>
            <a:custGeom>
              <a:avLst/>
              <a:gdLst/>
              <a:ahLst/>
              <a:cxnLst/>
              <a:rect l="l" t="t" r="r" b="b"/>
              <a:pathLst>
                <a:path w="2375" h="2077" extrusionOk="0">
                  <a:moveTo>
                    <a:pt x="1451" y="0"/>
                  </a:moveTo>
                  <a:lnTo>
                    <a:pt x="1451" y="0"/>
                  </a:lnTo>
                  <a:cubicBezTo>
                    <a:pt x="1461" y="43"/>
                    <a:pt x="1421" y="77"/>
                    <a:pt x="1384" y="99"/>
                  </a:cubicBezTo>
                  <a:cubicBezTo>
                    <a:pt x="1291" y="148"/>
                    <a:pt x="1204" y="170"/>
                    <a:pt x="1100" y="176"/>
                  </a:cubicBezTo>
                  <a:cubicBezTo>
                    <a:pt x="1091" y="176"/>
                    <a:pt x="1082" y="176"/>
                    <a:pt x="1074" y="176"/>
                  </a:cubicBezTo>
                  <a:cubicBezTo>
                    <a:pt x="983" y="176"/>
                    <a:pt x="891" y="162"/>
                    <a:pt x="803" y="145"/>
                  </a:cubicBezTo>
                  <a:cubicBezTo>
                    <a:pt x="738" y="210"/>
                    <a:pt x="695" y="244"/>
                    <a:pt x="606" y="275"/>
                  </a:cubicBezTo>
                  <a:cubicBezTo>
                    <a:pt x="525" y="303"/>
                    <a:pt x="442" y="321"/>
                    <a:pt x="365" y="361"/>
                  </a:cubicBezTo>
                  <a:cubicBezTo>
                    <a:pt x="325" y="380"/>
                    <a:pt x="291" y="401"/>
                    <a:pt x="263" y="432"/>
                  </a:cubicBezTo>
                  <a:cubicBezTo>
                    <a:pt x="241" y="463"/>
                    <a:pt x="229" y="503"/>
                    <a:pt x="216" y="537"/>
                  </a:cubicBezTo>
                  <a:cubicBezTo>
                    <a:pt x="201" y="602"/>
                    <a:pt x="186" y="664"/>
                    <a:pt x="167" y="723"/>
                  </a:cubicBezTo>
                  <a:cubicBezTo>
                    <a:pt x="155" y="769"/>
                    <a:pt x="139" y="815"/>
                    <a:pt x="121" y="861"/>
                  </a:cubicBezTo>
                  <a:cubicBezTo>
                    <a:pt x="108" y="892"/>
                    <a:pt x="0" y="1047"/>
                    <a:pt x="10" y="1059"/>
                  </a:cubicBezTo>
                  <a:cubicBezTo>
                    <a:pt x="145" y="1278"/>
                    <a:pt x="396" y="1426"/>
                    <a:pt x="655" y="1436"/>
                  </a:cubicBezTo>
                  <a:cubicBezTo>
                    <a:pt x="680" y="1355"/>
                    <a:pt x="701" y="1272"/>
                    <a:pt x="707" y="1183"/>
                  </a:cubicBezTo>
                  <a:cubicBezTo>
                    <a:pt x="772" y="1359"/>
                    <a:pt x="831" y="1538"/>
                    <a:pt x="862" y="1726"/>
                  </a:cubicBezTo>
                  <a:cubicBezTo>
                    <a:pt x="871" y="1775"/>
                    <a:pt x="874" y="1837"/>
                    <a:pt x="840" y="1874"/>
                  </a:cubicBezTo>
                  <a:cubicBezTo>
                    <a:pt x="828" y="1883"/>
                    <a:pt x="812" y="1896"/>
                    <a:pt x="809" y="1911"/>
                  </a:cubicBezTo>
                  <a:cubicBezTo>
                    <a:pt x="803" y="1936"/>
                    <a:pt x="828" y="1954"/>
                    <a:pt x="849" y="1964"/>
                  </a:cubicBezTo>
                  <a:cubicBezTo>
                    <a:pt x="957" y="2019"/>
                    <a:pt x="1078" y="2047"/>
                    <a:pt x="1195" y="2062"/>
                  </a:cubicBezTo>
                  <a:cubicBezTo>
                    <a:pt x="1266" y="2072"/>
                    <a:pt x="1337" y="2076"/>
                    <a:pt x="1408" y="2076"/>
                  </a:cubicBezTo>
                  <a:cubicBezTo>
                    <a:pt x="1668" y="2076"/>
                    <a:pt x="1930" y="2016"/>
                    <a:pt x="2165" y="1902"/>
                  </a:cubicBezTo>
                  <a:cubicBezTo>
                    <a:pt x="2186" y="1893"/>
                    <a:pt x="2177" y="1667"/>
                    <a:pt x="2177" y="1636"/>
                  </a:cubicBezTo>
                  <a:cubicBezTo>
                    <a:pt x="2183" y="1550"/>
                    <a:pt x="2183" y="1460"/>
                    <a:pt x="2183" y="1371"/>
                  </a:cubicBezTo>
                  <a:cubicBezTo>
                    <a:pt x="2183" y="1204"/>
                    <a:pt x="2168" y="1037"/>
                    <a:pt x="2168" y="871"/>
                  </a:cubicBezTo>
                  <a:cubicBezTo>
                    <a:pt x="2260" y="812"/>
                    <a:pt x="2338" y="723"/>
                    <a:pt x="2375" y="624"/>
                  </a:cubicBezTo>
                  <a:cubicBezTo>
                    <a:pt x="2128" y="497"/>
                    <a:pt x="2060" y="167"/>
                    <a:pt x="1803" y="68"/>
                  </a:cubicBezTo>
                  <a:cubicBezTo>
                    <a:pt x="1766" y="53"/>
                    <a:pt x="1726" y="46"/>
                    <a:pt x="1689" y="40"/>
                  </a:cubicBezTo>
                  <a:cubicBezTo>
                    <a:pt x="1612" y="28"/>
                    <a:pt x="1535" y="16"/>
                    <a:pt x="1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26;p104">
              <a:extLst>
                <a:ext uri="{FF2B5EF4-FFF2-40B4-BE49-F238E27FC236}">
                  <a16:creationId xmlns:a16="http://schemas.microsoft.com/office/drawing/2014/main" id="{AF989A5D-C7F5-A122-BDF0-2F6BA2D6C99D}"/>
                </a:ext>
              </a:extLst>
            </p:cNvPr>
            <p:cNvSpPr/>
            <p:nvPr/>
          </p:nvSpPr>
          <p:spPr>
            <a:xfrm>
              <a:off x="6205707" y="3722610"/>
              <a:ext cx="739182" cy="340222"/>
            </a:xfrm>
            <a:custGeom>
              <a:avLst/>
              <a:gdLst/>
              <a:ahLst/>
              <a:cxnLst/>
              <a:rect l="l" t="t" r="r" b="b"/>
              <a:pathLst>
                <a:path w="3259" h="1500" extrusionOk="0">
                  <a:moveTo>
                    <a:pt x="668" y="0"/>
                  </a:moveTo>
                  <a:cubicBezTo>
                    <a:pt x="594" y="0"/>
                    <a:pt x="519" y="14"/>
                    <a:pt x="445" y="42"/>
                  </a:cubicBezTo>
                  <a:cubicBezTo>
                    <a:pt x="279" y="110"/>
                    <a:pt x="131" y="240"/>
                    <a:pt x="53" y="397"/>
                  </a:cubicBezTo>
                  <a:cubicBezTo>
                    <a:pt x="22" y="465"/>
                    <a:pt x="1" y="536"/>
                    <a:pt x="19" y="610"/>
                  </a:cubicBezTo>
                  <a:cubicBezTo>
                    <a:pt x="44" y="690"/>
                    <a:pt x="112" y="749"/>
                    <a:pt x="180" y="798"/>
                  </a:cubicBezTo>
                  <a:cubicBezTo>
                    <a:pt x="436" y="993"/>
                    <a:pt x="720" y="1160"/>
                    <a:pt x="1014" y="1292"/>
                  </a:cubicBezTo>
                  <a:cubicBezTo>
                    <a:pt x="1125" y="1345"/>
                    <a:pt x="1239" y="1391"/>
                    <a:pt x="1356" y="1425"/>
                  </a:cubicBezTo>
                  <a:cubicBezTo>
                    <a:pt x="1562" y="1481"/>
                    <a:pt x="1776" y="1500"/>
                    <a:pt x="1991" y="1500"/>
                  </a:cubicBezTo>
                  <a:cubicBezTo>
                    <a:pt x="2219" y="1500"/>
                    <a:pt x="2449" y="1478"/>
                    <a:pt x="2671" y="1456"/>
                  </a:cubicBezTo>
                  <a:cubicBezTo>
                    <a:pt x="2854" y="1438"/>
                    <a:pt x="3258" y="1425"/>
                    <a:pt x="3227" y="1150"/>
                  </a:cubicBezTo>
                  <a:cubicBezTo>
                    <a:pt x="3215" y="1055"/>
                    <a:pt x="3153" y="974"/>
                    <a:pt x="3076" y="916"/>
                  </a:cubicBezTo>
                  <a:cubicBezTo>
                    <a:pt x="3042" y="891"/>
                    <a:pt x="3014" y="873"/>
                    <a:pt x="2989" y="857"/>
                  </a:cubicBezTo>
                  <a:cubicBezTo>
                    <a:pt x="2974" y="851"/>
                    <a:pt x="2952" y="842"/>
                    <a:pt x="2934" y="835"/>
                  </a:cubicBezTo>
                  <a:cubicBezTo>
                    <a:pt x="2897" y="824"/>
                    <a:pt x="2859" y="821"/>
                    <a:pt x="2820" y="821"/>
                  </a:cubicBezTo>
                  <a:cubicBezTo>
                    <a:pt x="2772" y="821"/>
                    <a:pt x="2723" y="826"/>
                    <a:pt x="2675" y="826"/>
                  </a:cubicBezTo>
                  <a:cubicBezTo>
                    <a:pt x="2464" y="823"/>
                    <a:pt x="2265" y="705"/>
                    <a:pt x="2057" y="705"/>
                  </a:cubicBezTo>
                  <a:cubicBezTo>
                    <a:pt x="2044" y="705"/>
                    <a:pt x="2032" y="705"/>
                    <a:pt x="2020" y="706"/>
                  </a:cubicBezTo>
                  <a:cubicBezTo>
                    <a:pt x="1989" y="710"/>
                    <a:pt x="1959" y="715"/>
                    <a:pt x="1929" y="715"/>
                  </a:cubicBezTo>
                  <a:cubicBezTo>
                    <a:pt x="1917" y="715"/>
                    <a:pt x="1905" y="714"/>
                    <a:pt x="1893" y="712"/>
                  </a:cubicBezTo>
                  <a:cubicBezTo>
                    <a:pt x="1863" y="703"/>
                    <a:pt x="1835" y="687"/>
                    <a:pt x="1810" y="672"/>
                  </a:cubicBezTo>
                  <a:cubicBezTo>
                    <a:pt x="1637" y="558"/>
                    <a:pt x="1498" y="363"/>
                    <a:pt x="1291" y="345"/>
                  </a:cubicBezTo>
                  <a:cubicBezTo>
                    <a:pt x="1261" y="341"/>
                    <a:pt x="1223" y="345"/>
                    <a:pt x="1202" y="326"/>
                  </a:cubicBezTo>
                  <a:cubicBezTo>
                    <a:pt x="1183" y="314"/>
                    <a:pt x="1171" y="289"/>
                    <a:pt x="1159" y="270"/>
                  </a:cubicBezTo>
                  <a:cubicBezTo>
                    <a:pt x="1045" y="94"/>
                    <a:pt x="861" y="0"/>
                    <a:pt x="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27;p104">
              <a:extLst>
                <a:ext uri="{FF2B5EF4-FFF2-40B4-BE49-F238E27FC236}">
                  <a16:creationId xmlns:a16="http://schemas.microsoft.com/office/drawing/2014/main" id="{BC918C6C-B167-510A-CB63-9E7CE8892999}"/>
                </a:ext>
              </a:extLst>
            </p:cNvPr>
            <p:cNvSpPr/>
            <p:nvPr/>
          </p:nvSpPr>
          <p:spPr>
            <a:xfrm>
              <a:off x="6356311" y="3795418"/>
              <a:ext cx="152872" cy="98665"/>
            </a:xfrm>
            <a:custGeom>
              <a:avLst/>
              <a:gdLst/>
              <a:ahLst/>
              <a:cxnLst/>
              <a:rect l="l" t="t" r="r" b="b"/>
              <a:pathLst>
                <a:path w="674" h="435" extrusionOk="0">
                  <a:moveTo>
                    <a:pt x="495" y="1"/>
                  </a:moveTo>
                  <a:cubicBezTo>
                    <a:pt x="460" y="1"/>
                    <a:pt x="423" y="4"/>
                    <a:pt x="383" y="11"/>
                  </a:cubicBezTo>
                  <a:cubicBezTo>
                    <a:pt x="356" y="14"/>
                    <a:pt x="328" y="20"/>
                    <a:pt x="300" y="30"/>
                  </a:cubicBezTo>
                  <a:cubicBezTo>
                    <a:pt x="279" y="39"/>
                    <a:pt x="251" y="48"/>
                    <a:pt x="223" y="64"/>
                  </a:cubicBezTo>
                  <a:lnTo>
                    <a:pt x="189" y="88"/>
                  </a:lnTo>
                  <a:cubicBezTo>
                    <a:pt x="177" y="98"/>
                    <a:pt x="167" y="107"/>
                    <a:pt x="155" y="116"/>
                  </a:cubicBezTo>
                  <a:cubicBezTo>
                    <a:pt x="136" y="132"/>
                    <a:pt x="112" y="153"/>
                    <a:pt x="96" y="175"/>
                  </a:cubicBezTo>
                  <a:cubicBezTo>
                    <a:pt x="62" y="215"/>
                    <a:pt x="38" y="261"/>
                    <a:pt x="22" y="301"/>
                  </a:cubicBezTo>
                  <a:cubicBezTo>
                    <a:pt x="16" y="320"/>
                    <a:pt x="13" y="338"/>
                    <a:pt x="7" y="354"/>
                  </a:cubicBezTo>
                  <a:cubicBezTo>
                    <a:pt x="4" y="369"/>
                    <a:pt x="1" y="385"/>
                    <a:pt x="1" y="397"/>
                  </a:cubicBezTo>
                  <a:lnTo>
                    <a:pt x="1" y="425"/>
                  </a:lnTo>
                  <a:lnTo>
                    <a:pt x="1" y="434"/>
                  </a:lnTo>
                  <a:cubicBezTo>
                    <a:pt x="1" y="434"/>
                    <a:pt x="1" y="422"/>
                    <a:pt x="7" y="397"/>
                  </a:cubicBezTo>
                  <a:cubicBezTo>
                    <a:pt x="13" y="372"/>
                    <a:pt x="22" y="338"/>
                    <a:pt x="44" y="305"/>
                  </a:cubicBezTo>
                  <a:cubicBezTo>
                    <a:pt x="62" y="271"/>
                    <a:pt x="90" y="227"/>
                    <a:pt x="124" y="193"/>
                  </a:cubicBezTo>
                  <a:cubicBezTo>
                    <a:pt x="143" y="178"/>
                    <a:pt x="161" y="159"/>
                    <a:pt x="183" y="144"/>
                  </a:cubicBezTo>
                  <a:cubicBezTo>
                    <a:pt x="189" y="135"/>
                    <a:pt x="201" y="129"/>
                    <a:pt x="214" y="119"/>
                  </a:cubicBezTo>
                  <a:cubicBezTo>
                    <a:pt x="223" y="116"/>
                    <a:pt x="235" y="104"/>
                    <a:pt x="248" y="101"/>
                  </a:cubicBezTo>
                  <a:cubicBezTo>
                    <a:pt x="294" y="73"/>
                    <a:pt x="343" y="58"/>
                    <a:pt x="393" y="45"/>
                  </a:cubicBezTo>
                  <a:cubicBezTo>
                    <a:pt x="445" y="36"/>
                    <a:pt x="492" y="30"/>
                    <a:pt x="535" y="27"/>
                  </a:cubicBezTo>
                  <a:lnTo>
                    <a:pt x="674" y="27"/>
                  </a:lnTo>
                  <a:cubicBezTo>
                    <a:pt x="674" y="27"/>
                    <a:pt x="661" y="24"/>
                    <a:pt x="630" y="17"/>
                  </a:cubicBezTo>
                  <a:cubicBezTo>
                    <a:pt x="606" y="11"/>
                    <a:pt x="572" y="8"/>
                    <a:pt x="529" y="2"/>
                  </a:cubicBezTo>
                  <a:cubicBezTo>
                    <a:pt x="518" y="1"/>
                    <a:pt x="507" y="1"/>
                    <a:pt x="4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728;p104">
              <a:extLst>
                <a:ext uri="{FF2B5EF4-FFF2-40B4-BE49-F238E27FC236}">
                  <a16:creationId xmlns:a16="http://schemas.microsoft.com/office/drawing/2014/main" id="{9B8BEEC9-977B-CEFF-A115-D70441052EEA}"/>
                </a:ext>
              </a:extLst>
            </p:cNvPr>
            <p:cNvSpPr/>
            <p:nvPr/>
          </p:nvSpPr>
          <p:spPr>
            <a:xfrm>
              <a:off x="6583125" y="3849627"/>
              <a:ext cx="71673" cy="126336"/>
            </a:xfrm>
            <a:custGeom>
              <a:avLst/>
              <a:gdLst/>
              <a:ahLst/>
              <a:cxnLst/>
              <a:rect l="l" t="t" r="r" b="b"/>
              <a:pathLst>
                <a:path w="316" h="557" extrusionOk="0">
                  <a:moveTo>
                    <a:pt x="1" y="1"/>
                  </a:moveTo>
                  <a:cubicBezTo>
                    <a:pt x="1" y="1"/>
                    <a:pt x="7" y="13"/>
                    <a:pt x="19" y="22"/>
                  </a:cubicBezTo>
                  <a:cubicBezTo>
                    <a:pt x="32" y="38"/>
                    <a:pt x="47" y="59"/>
                    <a:pt x="69" y="81"/>
                  </a:cubicBezTo>
                  <a:cubicBezTo>
                    <a:pt x="112" y="127"/>
                    <a:pt x="174" y="183"/>
                    <a:pt x="208" y="251"/>
                  </a:cubicBezTo>
                  <a:cubicBezTo>
                    <a:pt x="220" y="269"/>
                    <a:pt x="229" y="285"/>
                    <a:pt x="236" y="306"/>
                  </a:cubicBezTo>
                  <a:cubicBezTo>
                    <a:pt x="245" y="325"/>
                    <a:pt x="251" y="340"/>
                    <a:pt x="260" y="359"/>
                  </a:cubicBezTo>
                  <a:cubicBezTo>
                    <a:pt x="270" y="393"/>
                    <a:pt x="282" y="424"/>
                    <a:pt x="291" y="455"/>
                  </a:cubicBezTo>
                  <a:cubicBezTo>
                    <a:pt x="297" y="485"/>
                    <a:pt x="300" y="510"/>
                    <a:pt x="307" y="529"/>
                  </a:cubicBezTo>
                  <a:cubicBezTo>
                    <a:pt x="307" y="544"/>
                    <a:pt x="310" y="556"/>
                    <a:pt x="310" y="556"/>
                  </a:cubicBezTo>
                  <a:cubicBezTo>
                    <a:pt x="310" y="556"/>
                    <a:pt x="316" y="513"/>
                    <a:pt x="310" y="451"/>
                  </a:cubicBezTo>
                  <a:cubicBezTo>
                    <a:pt x="307" y="421"/>
                    <a:pt x="297" y="387"/>
                    <a:pt x="285" y="346"/>
                  </a:cubicBezTo>
                  <a:cubicBezTo>
                    <a:pt x="282" y="328"/>
                    <a:pt x="276" y="309"/>
                    <a:pt x="266" y="291"/>
                  </a:cubicBezTo>
                  <a:cubicBezTo>
                    <a:pt x="260" y="269"/>
                    <a:pt x="251" y="251"/>
                    <a:pt x="239" y="232"/>
                  </a:cubicBezTo>
                  <a:cubicBezTo>
                    <a:pt x="217" y="192"/>
                    <a:pt x="189" y="158"/>
                    <a:pt x="162" y="130"/>
                  </a:cubicBezTo>
                  <a:cubicBezTo>
                    <a:pt x="137" y="106"/>
                    <a:pt x="106" y="84"/>
                    <a:pt x="81" y="66"/>
                  </a:cubicBezTo>
                  <a:cubicBezTo>
                    <a:pt x="60" y="47"/>
                    <a:pt x="38" y="32"/>
                    <a:pt x="23" y="19"/>
                  </a:cubicBezTo>
                  <a:cubicBezTo>
                    <a:pt x="7" y="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29;p104">
              <a:extLst>
                <a:ext uri="{FF2B5EF4-FFF2-40B4-BE49-F238E27FC236}">
                  <a16:creationId xmlns:a16="http://schemas.microsoft.com/office/drawing/2014/main" id="{F6F5F685-E177-7AFC-EFFA-E28196BCE772}"/>
                </a:ext>
              </a:extLst>
            </p:cNvPr>
            <p:cNvSpPr/>
            <p:nvPr/>
          </p:nvSpPr>
          <p:spPr>
            <a:xfrm>
              <a:off x="6384436" y="3757313"/>
              <a:ext cx="58971" cy="16331"/>
            </a:xfrm>
            <a:custGeom>
              <a:avLst/>
              <a:gdLst/>
              <a:ahLst/>
              <a:cxnLst/>
              <a:rect l="l" t="t" r="r" b="b"/>
              <a:pathLst>
                <a:path w="260" h="72" extrusionOk="0">
                  <a:moveTo>
                    <a:pt x="133" y="0"/>
                  </a:moveTo>
                  <a:cubicBezTo>
                    <a:pt x="111" y="0"/>
                    <a:pt x="93" y="6"/>
                    <a:pt x="77" y="9"/>
                  </a:cubicBezTo>
                  <a:cubicBezTo>
                    <a:pt x="62" y="13"/>
                    <a:pt x="46" y="22"/>
                    <a:pt x="34" y="28"/>
                  </a:cubicBezTo>
                  <a:cubicBezTo>
                    <a:pt x="25" y="37"/>
                    <a:pt x="12" y="50"/>
                    <a:pt x="9" y="53"/>
                  </a:cubicBezTo>
                  <a:lnTo>
                    <a:pt x="0" y="59"/>
                  </a:lnTo>
                  <a:cubicBezTo>
                    <a:pt x="0" y="59"/>
                    <a:pt x="3" y="59"/>
                    <a:pt x="6" y="62"/>
                  </a:cubicBezTo>
                  <a:cubicBezTo>
                    <a:pt x="16" y="59"/>
                    <a:pt x="28" y="59"/>
                    <a:pt x="37" y="56"/>
                  </a:cubicBezTo>
                  <a:cubicBezTo>
                    <a:pt x="56" y="53"/>
                    <a:pt x="65" y="46"/>
                    <a:pt x="80" y="46"/>
                  </a:cubicBezTo>
                  <a:lnTo>
                    <a:pt x="127" y="46"/>
                  </a:lnTo>
                  <a:cubicBezTo>
                    <a:pt x="142" y="46"/>
                    <a:pt x="158" y="53"/>
                    <a:pt x="173" y="53"/>
                  </a:cubicBezTo>
                  <a:cubicBezTo>
                    <a:pt x="188" y="56"/>
                    <a:pt x="204" y="56"/>
                    <a:pt x="216" y="59"/>
                  </a:cubicBezTo>
                  <a:cubicBezTo>
                    <a:pt x="229" y="62"/>
                    <a:pt x="241" y="62"/>
                    <a:pt x="247" y="68"/>
                  </a:cubicBezTo>
                  <a:cubicBezTo>
                    <a:pt x="256" y="71"/>
                    <a:pt x="259" y="71"/>
                    <a:pt x="259" y="71"/>
                  </a:cubicBezTo>
                  <a:cubicBezTo>
                    <a:pt x="259" y="71"/>
                    <a:pt x="256" y="68"/>
                    <a:pt x="250" y="59"/>
                  </a:cubicBezTo>
                  <a:cubicBezTo>
                    <a:pt x="247" y="53"/>
                    <a:pt x="241" y="43"/>
                    <a:pt x="229" y="37"/>
                  </a:cubicBezTo>
                  <a:cubicBezTo>
                    <a:pt x="216" y="25"/>
                    <a:pt x="201" y="22"/>
                    <a:pt x="185" y="13"/>
                  </a:cubicBezTo>
                  <a:cubicBezTo>
                    <a:pt x="179" y="9"/>
                    <a:pt x="167" y="6"/>
                    <a:pt x="158" y="6"/>
                  </a:cubicBezTo>
                  <a:cubicBezTo>
                    <a:pt x="151" y="0"/>
                    <a:pt x="139" y="0"/>
                    <a:pt x="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30;p104">
              <a:extLst>
                <a:ext uri="{FF2B5EF4-FFF2-40B4-BE49-F238E27FC236}">
                  <a16:creationId xmlns:a16="http://schemas.microsoft.com/office/drawing/2014/main" id="{AC07A1D3-0DD5-BFF5-6FB0-261C57302E36}"/>
                </a:ext>
              </a:extLst>
            </p:cNvPr>
            <p:cNvSpPr/>
            <p:nvPr/>
          </p:nvSpPr>
          <p:spPr>
            <a:xfrm>
              <a:off x="6475388" y="3827853"/>
              <a:ext cx="94808" cy="87777"/>
            </a:xfrm>
            <a:custGeom>
              <a:avLst/>
              <a:gdLst/>
              <a:ahLst/>
              <a:cxnLst/>
              <a:rect l="l" t="t" r="r" b="b"/>
              <a:pathLst>
                <a:path w="418" h="387" extrusionOk="0">
                  <a:moveTo>
                    <a:pt x="328" y="1"/>
                  </a:moveTo>
                  <a:cubicBezTo>
                    <a:pt x="306" y="1"/>
                    <a:pt x="288" y="4"/>
                    <a:pt x="263" y="7"/>
                  </a:cubicBezTo>
                  <a:cubicBezTo>
                    <a:pt x="217" y="20"/>
                    <a:pt x="176" y="35"/>
                    <a:pt x="143" y="57"/>
                  </a:cubicBezTo>
                  <a:cubicBezTo>
                    <a:pt x="105" y="81"/>
                    <a:pt x="75" y="109"/>
                    <a:pt x="47" y="143"/>
                  </a:cubicBezTo>
                  <a:cubicBezTo>
                    <a:pt x="34" y="158"/>
                    <a:pt x="22" y="177"/>
                    <a:pt x="16" y="195"/>
                  </a:cubicBezTo>
                  <a:cubicBezTo>
                    <a:pt x="10" y="217"/>
                    <a:pt x="0" y="239"/>
                    <a:pt x="0" y="257"/>
                  </a:cubicBezTo>
                  <a:cubicBezTo>
                    <a:pt x="13" y="220"/>
                    <a:pt x="34" y="186"/>
                    <a:pt x="65" y="149"/>
                  </a:cubicBezTo>
                  <a:cubicBezTo>
                    <a:pt x="93" y="124"/>
                    <a:pt x="127" y="100"/>
                    <a:pt x="164" y="81"/>
                  </a:cubicBezTo>
                  <a:cubicBezTo>
                    <a:pt x="198" y="63"/>
                    <a:pt x="232" y="47"/>
                    <a:pt x="272" y="38"/>
                  </a:cubicBezTo>
                  <a:cubicBezTo>
                    <a:pt x="286" y="36"/>
                    <a:pt x="300" y="34"/>
                    <a:pt x="313" y="34"/>
                  </a:cubicBezTo>
                  <a:cubicBezTo>
                    <a:pt x="326" y="34"/>
                    <a:pt x="339" y="36"/>
                    <a:pt x="350" y="39"/>
                  </a:cubicBezTo>
                  <a:lnTo>
                    <a:pt x="350" y="39"/>
                  </a:lnTo>
                  <a:cubicBezTo>
                    <a:pt x="306" y="79"/>
                    <a:pt x="258" y="121"/>
                    <a:pt x="229" y="177"/>
                  </a:cubicBezTo>
                  <a:cubicBezTo>
                    <a:pt x="217" y="192"/>
                    <a:pt x="210" y="211"/>
                    <a:pt x="204" y="226"/>
                  </a:cubicBezTo>
                  <a:cubicBezTo>
                    <a:pt x="201" y="248"/>
                    <a:pt x="198" y="263"/>
                    <a:pt x="195" y="282"/>
                  </a:cubicBezTo>
                  <a:cubicBezTo>
                    <a:pt x="189" y="316"/>
                    <a:pt x="195" y="356"/>
                    <a:pt x="204" y="387"/>
                  </a:cubicBezTo>
                  <a:cubicBezTo>
                    <a:pt x="201" y="350"/>
                    <a:pt x="201" y="316"/>
                    <a:pt x="214" y="285"/>
                  </a:cubicBezTo>
                  <a:cubicBezTo>
                    <a:pt x="220" y="270"/>
                    <a:pt x="226" y="254"/>
                    <a:pt x="232" y="239"/>
                  </a:cubicBezTo>
                  <a:cubicBezTo>
                    <a:pt x="241" y="223"/>
                    <a:pt x="247" y="211"/>
                    <a:pt x="257" y="195"/>
                  </a:cubicBezTo>
                  <a:cubicBezTo>
                    <a:pt x="294" y="143"/>
                    <a:pt x="349" y="100"/>
                    <a:pt x="399" y="53"/>
                  </a:cubicBezTo>
                  <a:lnTo>
                    <a:pt x="417" y="38"/>
                  </a:lnTo>
                  <a:lnTo>
                    <a:pt x="396" y="23"/>
                  </a:lnTo>
                  <a:cubicBezTo>
                    <a:pt x="374" y="7"/>
                    <a:pt x="352" y="1"/>
                    <a:pt x="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31;p104">
              <a:extLst>
                <a:ext uri="{FF2B5EF4-FFF2-40B4-BE49-F238E27FC236}">
                  <a16:creationId xmlns:a16="http://schemas.microsoft.com/office/drawing/2014/main" id="{A10A944D-E1F5-AC22-AA76-A2444B3DF990}"/>
                </a:ext>
              </a:extLst>
            </p:cNvPr>
            <p:cNvSpPr/>
            <p:nvPr/>
          </p:nvSpPr>
          <p:spPr>
            <a:xfrm>
              <a:off x="6685418" y="3884330"/>
              <a:ext cx="69631" cy="63508"/>
            </a:xfrm>
            <a:custGeom>
              <a:avLst/>
              <a:gdLst/>
              <a:ahLst/>
              <a:cxnLst/>
              <a:rect l="l" t="t" r="r" b="b"/>
              <a:pathLst>
                <a:path w="307" h="280" extrusionOk="0">
                  <a:moveTo>
                    <a:pt x="52" y="1"/>
                  </a:moveTo>
                  <a:cubicBezTo>
                    <a:pt x="38" y="1"/>
                    <a:pt x="27" y="2"/>
                    <a:pt x="19" y="2"/>
                  </a:cubicBezTo>
                  <a:cubicBezTo>
                    <a:pt x="10" y="5"/>
                    <a:pt x="1" y="5"/>
                    <a:pt x="1" y="5"/>
                  </a:cubicBezTo>
                  <a:cubicBezTo>
                    <a:pt x="1" y="5"/>
                    <a:pt x="10" y="5"/>
                    <a:pt x="22" y="8"/>
                  </a:cubicBezTo>
                  <a:cubicBezTo>
                    <a:pt x="35" y="14"/>
                    <a:pt x="50" y="18"/>
                    <a:pt x="69" y="24"/>
                  </a:cubicBezTo>
                  <a:cubicBezTo>
                    <a:pt x="90" y="33"/>
                    <a:pt x="109" y="42"/>
                    <a:pt x="130" y="55"/>
                  </a:cubicBezTo>
                  <a:cubicBezTo>
                    <a:pt x="143" y="58"/>
                    <a:pt x="152" y="67"/>
                    <a:pt x="164" y="73"/>
                  </a:cubicBezTo>
                  <a:cubicBezTo>
                    <a:pt x="174" y="82"/>
                    <a:pt x="186" y="89"/>
                    <a:pt x="195" y="98"/>
                  </a:cubicBezTo>
                  <a:cubicBezTo>
                    <a:pt x="204" y="107"/>
                    <a:pt x="214" y="113"/>
                    <a:pt x="220" y="126"/>
                  </a:cubicBezTo>
                  <a:cubicBezTo>
                    <a:pt x="229" y="135"/>
                    <a:pt x="235" y="144"/>
                    <a:pt x="245" y="156"/>
                  </a:cubicBezTo>
                  <a:cubicBezTo>
                    <a:pt x="260" y="175"/>
                    <a:pt x="272" y="193"/>
                    <a:pt x="279" y="212"/>
                  </a:cubicBezTo>
                  <a:cubicBezTo>
                    <a:pt x="285" y="234"/>
                    <a:pt x="294" y="249"/>
                    <a:pt x="297" y="261"/>
                  </a:cubicBezTo>
                  <a:cubicBezTo>
                    <a:pt x="300" y="271"/>
                    <a:pt x="306" y="280"/>
                    <a:pt x="306" y="280"/>
                  </a:cubicBezTo>
                  <a:lnTo>
                    <a:pt x="306" y="261"/>
                  </a:lnTo>
                  <a:cubicBezTo>
                    <a:pt x="306" y="246"/>
                    <a:pt x="306" y="231"/>
                    <a:pt x="300" y="206"/>
                  </a:cubicBezTo>
                  <a:cubicBezTo>
                    <a:pt x="297" y="187"/>
                    <a:pt x="285" y="160"/>
                    <a:pt x="276" y="138"/>
                  </a:cubicBezTo>
                  <a:lnTo>
                    <a:pt x="251" y="101"/>
                  </a:lnTo>
                  <a:cubicBezTo>
                    <a:pt x="238" y="92"/>
                    <a:pt x="232" y="76"/>
                    <a:pt x="220" y="67"/>
                  </a:cubicBezTo>
                  <a:cubicBezTo>
                    <a:pt x="208" y="55"/>
                    <a:pt x="198" y="48"/>
                    <a:pt x="186" y="39"/>
                  </a:cubicBezTo>
                  <a:cubicBezTo>
                    <a:pt x="174" y="33"/>
                    <a:pt x="158" y="30"/>
                    <a:pt x="146" y="21"/>
                  </a:cubicBezTo>
                  <a:cubicBezTo>
                    <a:pt x="121" y="8"/>
                    <a:pt x="96" y="5"/>
                    <a:pt x="75" y="2"/>
                  </a:cubicBezTo>
                  <a:cubicBezTo>
                    <a:pt x="67" y="1"/>
                    <a:pt x="59" y="1"/>
                    <a:pt x="52" y="1"/>
                  </a:cubicBezTo>
                  <a:close/>
                </a:path>
              </a:pathLst>
            </a:custGeom>
            <a:solidFill>
              <a:srgbClr val="997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32;p104">
              <a:extLst>
                <a:ext uri="{FF2B5EF4-FFF2-40B4-BE49-F238E27FC236}">
                  <a16:creationId xmlns:a16="http://schemas.microsoft.com/office/drawing/2014/main" id="{64D2EE94-5739-B047-5725-C7B9BC97C2E2}"/>
                </a:ext>
              </a:extLst>
            </p:cNvPr>
            <p:cNvSpPr/>
            <p:nvPr/>
          </p:nvSpPr>
          <p:spPr>
            <a:xfrm>
              <a:off x="6221130" y="3776819"/>
              <a:ext cx="666148" cy="257208"/>
            </a:xfrm>
            <a:custGeom>
              <a:avLst/>
              <a:gdLst/>
              <a:ahLst/>
              <a:cxnLst/>
              <a:rect l="l" t="t" r="r" b="b"/>
              <a:pathLst>
                <a:path w="2937" h="1134" extrusionOk="0">
                  <a:moveTo>
                    <a:pt x="112" y="1"/>
                  </a:moveTo>
                  <a:cubicBezTo>
                    <a:pt x="112" y="1"/>
                    <a:pt x="103" y="10"/>
                    <a:pt x="84" y="31"/>
                  </a:cubicBezTo>
                  <a:cubicBezTo>
                    <a:pt x="69" y="50"/>
                    <a:pt x="44" y="81"/>
                    <a:pt x="29" y="127"/>
                  </a:cubicBezTo>
                  <a:cubicBezTo>
                    <a:pt x="13" y="170"/>
                    <a:pt x="1" y="235"/>
                    <a:pt x="32" y="297"/>
                  </a:cubicBezTo>
                  <a:cubicBezTo>
                    <a:pt x="50" y="328"/>
                    <a:pt x="72" y="356"/>
                    <a:pt x="103" y="380"/>
                  </a:cubicBezTo>
                  <a:cubicBezTo>
                    <a:pt x="134" y="402"/>
                    <a:pt x="164" y="420"/>
                    <a:pt x="198" y="445"/>
                  </a:cubicBezTo>
                  <a:cubicBezTo>
                    <a:pt x="334" y="538"/>
                    <a:pt x="485" y="649"/>
                    <a:pt x="661" y="751"/>
                  </a:cubicBezTo>
                  <a:cubicBezTo>
                    <a:pt x="748" y="800"/>
                    <a:pt x="841" y="850"/>
                    <a:pt x="936" y="896"/>
                  </a:cubicBezTo>
                  <a:cubicBezTo>
                    <a:pt x="1032" y="942"/>
                    <a:pt x="1131" y="989"/>
                    <a:pt x="1233" y="1023"/>
                  </a:cubicBezTo>
                  <a:cubicBezTo>
                    <a:pt x="1338" y="1063"/>
                    <a:pt x="1446" y="1084"/>
                    <a:pt x="1551" y="1100"/>
                  </a:cubicBezTo>
                  <a:cubicBezTo>
                    <a:pt x="1659" y="1115"/>
                    <a:pt x="1761" y="1128"/>
                    <a:pt x="1862" y="1131"/>
                  </a:cubicBezTo>
                  <a:cubicBezTo>
                    <a:pt x="1903" y="1132"/>
                    <a:pt x="1942" y="1133"/>
                    <a:pt x="1981" y="1133"/>
                  </a:cubicBezTo>
                  <a:cubicBezTo>
                    <a:pt x="2138" y="1133"/>
                    <a:pt x="2284" y="1119"/>
                    <a:pt x="2415" y="1100"/>
                  </a:cubicBezTo>
                  <a:cubicBezTo>
                    <a:pt x="2495" y="1090"/>
                    <a:pt x="2566" y="1075"/>
                    <a:pt x="2631" y="1060"/>
                  </a:cubicBezTo>
                  <a:cubicBezTo>
                    <a:pt x="2696" y="1044"/>
                    <a:pt x="2752" y="1029"/>
                    <a:pt x="2798" y="1013"/>
                  </a:cubicBezTo>
                  <a:lnTo>
                    <a:pt x="2900" y="976"/>
                  </a:lnTo>
                  <a:lnTo>
                    <a:pt x="2937" y="967"/>
                  </a:lnTo>
                  <a:lnTo>
                    <a:pt x="2937" y="967"/>
                  </a:lnTo>
                  <a:cubicBezTo>
                    <a:pt x="2937" y="967"/>
                    <a:pt x="2921" y="970"/>
                    <a:pt x="2897" y="976"/>
                  </a:cubicBezTo>
                  <a:cubicBezTo>
                    <a:pt x="2875" y="985"/>
                    <a:pt x="2838" y="998"/>
                    <a:pt x="2792" y="1007"/>
                  </a:cubicBezTo>
                  <a:cubicBezTo>
                    <a:pt x="2745" y="1019"/>
                    <a:pt x="2693" y="1035"/>
                    <a:pt x="2628" y="1047"/>
                  </a:cubicBezTo>
                  <a:cubicBezTo>
                    <a:pt x="2563" y="1060"/>
                    <a:pt x="2492" y="1069"/>
                    <a:pt x="2409" y="1081"/>
                  </a:cubicBezTo>
                  <a:cubicBezTo>
                    <a:pt x="2301" y="1094"/>
                    <a:pt x="2178" y="1102"/>
                    <a:pt x="2047" y="1102"/>
                  </a:cubicBezTo>
                  <a:cubicBezTo>
                    <a:pt x="1987" y="1102"/>
                    <a:pt x="1925" y="1101"/>
                    <a:pt x="1862" y="1097"/>
                  </a:cubicBezTo>
                  <a:cubicBezTo>
                    <a:pt x="1761" y="1090"/>
                    <a:pt x="1659" y="1078"/>
                    <a:pt x="1554" y="1063"/>
                  </a:cubicBezTo>
                  <a:cubicBezTo>
                    <a:pt x="1449" y="1044"/>
                    <a:pt x="1347" y="1019"/>
                    <a:pt x="1245" y="985"/>
                  </a:cubicBezTo>
                  <a:cubicBezTo>
                    <a:pt x="1143" y="952"/>
                    <a:pt x="1047" y="908"/>
                    <a:pt x="952" y="862"/>
                  </a:cubicBezTo>
                  <a:cubicBezTo>
                    <a:pt x="856" y="819"/>
                    <a:pt x="766" y="769"/>
                    <a:pt x="677" y="720"/>
                  </a:cubicBezTo>
                  <a:cubicBezTo>
                    <a:pt x="594" y="667"/>
                    <a:pt x="507" y="618"/>
                    <a:pt x="430" y="569"/>
                  </a:cubicBezTo>
                  <a:cubicBezTo>
                    <a:pt x="350" y="519"/>
                    <a:pt x="282" y="467"/>
                    <a:pt x="211" y="427"/>
                  </a:cubicBezTo>
                  <a:cubicBezTo>
                    <a:pt x="177" y="405"/>
                    <a:pt x="146" y="383"/>
                    <a:pt x="115" y="365"/>
                  </a:cubicBezTo>
                  <a:cubicBezTo>
                    <a:pt x="87" y="343"/>
                    <a:pt x="63" y="319"/>
                    <a:pt x="50" y="291"/>
                  </a:cubicBezTo>
                  <a:cubicBezTo>
                    <a:pt x="16" y="232"/>
                    <a:pt x="25" y="170"/>
                    <a:pt x="38" y="127"/>
                  </a:cubicBezTo>
                  <a:cubicBezTo>
                    <a:pt x="53" y="81"/>
                    <a:pt x="72" y="50"/>
                    <a:pt x="87" y="31"/>
                  </a:cubicBezTo>
                  <a:cubicBezTo>
                    <a:pt x="103" y="13"/>
                    <a:pt x="112" y="1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33;p104">
              <a:extLst>
                <a:ext uri="{FF2B5EF4-FFF2-40B4-BE49-F238E27FC236}">
                  <a16:creationId xmlns:a16="http://schemas.microsoft.com/office/drawing/2014/main" id="{9DC887BD-719E-6FD1-7B5E-25586AED3A37}"/>
                </a:ext>
              </a:extLst>
            </p:cNvPr>
            <p:cNvSpPr/>
            <p:nvPr/>
          </p:nvSpPr>
          <p:spPr>
            <a:xfrm>
              <a:off x="6733729" y="3548189"/>
              <a:ext cx="853949" cy="544583"/>
            </a:xfrm>
            <a:custGeom>
              <a:avLst/>
              <a:gdLst/>
              <a:ahLst/>
              <a:cxnLst/>
              <a:rect l="l" t="t" r="r" b="b"/>
              <a:pathLst>
                <a:path w="3765" h="2401" extrusionOk="0">
                  <a:moveTo>
                    <a:pt x="1906" y="0"/>
                  </a:moveTo>
                  <a:cubicBezTo>
                    <a:pt x="1847" y="0"/>
                    <a:pt x="1788" y="5"/>
                    <a:pt x="1730" y="14"/>
                  </a:cubicBezTo>
                  <a:cubicBezTo>
                    <a:pt x="1591" y="33"/>
                    <a:pt x="1461" y="92"/>
                    <a:pt x="1341" y="160"/>
                  </a:cubicBezTo>
                  <a:cubicBezTo>
                    <a:pt x="853" y="431"/>
                    <a:pt x="445" y="833"/>
                    <a:pt x="167" y="1314"/>
                  </a:cubicBezTo>
                  <a:cubicBezTo>
                    <a:pt x="78" y="1469"/>
                    <a:pt x="1" y="1651"/>
                    <a:pt x="38" y="1824"/>
                  </a:cubicBezTo>
                  <a:cubicBezTo>
                    <a:pt x="93" y="2055"/>
                    <a:pt x="328" y="2194"/>
                    <a:pt x="556" y="2268"/>
                  </a:cubicBezTo>
                  <a:cubicBezTo>
                    <a:pt x="850" y="2366"/>
                    <a:pt x="1159" y="2400"/>
                    <a:pt x="1469" y="2400"/>
                  </a:cubicBezTo>
                  <a:cubicBezTo>
                    <a:pt x="1700" y="2400"/>
                    <a:pt x="1933" y="2381"/>
                    <a:pt x="2162" y="2355"/>
                  </a:cubicBezTo>
                  <a:cubicBezTo>
                    <a:pt x="2529" y="2315"/>
                    <a:pt x="2891" y="2253"/>
                    <a:pt x="3227" y="2120"/>
                  </a:cubicBezTo>
                  <a:cubicBezTo>
                    <a:pt x="3348" y="2074"/>
                    <a:pt x="3465" y="2015"/>
                    <a:pt x="3554" y="1922"/>
                  </a:cubicBezTo>
                  <a:cubicBezTo>
                    <a:pt x="3693" y="1777"/>
                    <a:pt x="3764" y="1537"/>
                    <a:pt x="3595" y="1391"/>
                  </a:cubicBezTo>
                  <a:cubicBezTo>
                    <a:pt x="3505" y="1314"/>
                    <a:pt x="3385" y="1274"/>
                    <a:pt x="3286" y="1209"/>
                  </a:cubicBezTo>
                  <a:cubicBezTo>
                    <a:pt x="3172" y="1141"/>
                    <a:pt x="3085" y="1039"/>
                    <a:pt x="3026" y="919"/>
                  </a:cubicBezTo>
                  <a:cubicBezTo>
                    <a:pt x="2999" y="857"/>
                    <a:pt x="2977" y="792"/>
                    <a:pt x="2931" y="746"/>
                  </a:cubicBezTo>
                  <a:cubicBezTo>
                    <a:pt x="2903" y="719"/>
                    <a:pt x="2861" y="701"/>
                    <a:pt x="2822" y="701"/>
                  </a:cubicBezTo>
                  <a:cubicBezTo>
                    <a:pt x="2796" y="701"/>
                    <a:pt x="2770" y="709"/>
                    <a:pt x="2752" y="728"/>
                  </a:cubicBezTo>
                  <a:cubicBezTo>
                    <a:pt x="2693" y="542"/>
                    <a:pt x="2610" y="360"/>
                    <a:pt x="2474" y="221"/>
                  </a:cubicBezTo>
                  <a:cubicBezTo>
                    <a:pt x="2319" y="64"/>
                    <a:pt x="2116" y="0"/>
                    <a:pt x="1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34;p104">
              <a:extLst>
                <a:ext uri="{FF2B5EF4-FFF2-40B4-BE49-F238E27FC236}">
                  <a16:creationId xmlns:a16="http://schemas.microsoft.com/office/drawing/2014/main" id="{77E6D3B0-B91C-9EBF-B9BC-181CFE034146}"/>
                </a:ext>
              </a:extLst>
            </p:cNvPr>
            <p:cNvSpPr/>
            <p:nvPr/>
          </p:nvSpPr>
          <p:spPr>
            <a:xfrm>
              <a:off x="6778638" y="3558849"/>
              <a:ext cx="813123" cy="537552"/>
            </a:xfrm>
            <a:custGeom>
              <a:avLst/>
              <a:gdLst/>
              <a:ahLst/>
              <a:cxnLst/>
              <a:rect l="l" t="t" r="r" b="b"/>
              <a:pathLst>
                <a:path w="3585" h="2370" extrusionOk="0">
                  <a:moveTo>
                    <a:pt x="1904" y="1"/>
                  </a:moveTo>
                  <a:cubicBezTo>
                    <a:pt x="1711" y="1"/>
                    <a:pt x="1512" y="93"/>
                    <a:pt x="1346" y="218"/>
                  </a:cubicBezTo>
                  <a:cubicBezTo>
                    <a:pt x="1130" y="378"/>
                    <a:pt x="945" y="588"/>
                    <a:pt x="822" y="826"/>
                  </a:cubicBezTo>
                  <a:cubicBezTo>
                    <a:pt x="760" y="943"/>
                    <a:pt x="534" y="1440"/>
                    <a:pt x="686" y="1524"/>
                  </a:cubicBezTo>
                  <a:cubicBezTo>
                    <a:pt x="715" y="1542"/>
                    <a:pt x="750" y="1547"/>
                    <a:pt x="785" y="1547"/>
                  </a:cubicBezTo>
                  <a:cubicBezTo>
                    <a:pt x="797" y="1547"/>
                    <a:pt x="810" y="1546"/>
                    <a:pt x="822" y="1545"/>
                  </a:cubicBezTo>
                  <a:cubicBezTo>
                    <a:pt x="1137" y="1530"/>
                    <a:pt x="1501" y="1474"/>
                    <a:pt x="1785" y="1332"/>
                  </a:cubicBezTo>
                  <a:cubicBezTo>
                    <a:pt x="2057" y="1196"/>
                    <a:pt x="2288" y="943"/>
                    <a:pt x="2492" y="721"/>
                  </a:cubicBezTo>
                  <a:lnTo>
                    <a:pt x="2492" y="721"/>
                  </a:lnTo>
                  <a:cubicBezTo>
                    <a:pt x="2523" y="823"/>
                    <a:pt x="2492" y="934"/>
                    <a:pt x="2430" y="1023"/>
                  </a:cubicBezTo>
                  <a:cubicBezTo>
                    <a:pt x="2368" y="1107"/>
                    <a:pt x="2285" y="1178"/>
                    <a:pt x="2196" y="1236"/>
                  </a:cubicBezTo>
                  <a:cubicBezTo>
                    <a:pt x="1822" y="1486"/>
                    <a:pt x="1390" y="1647"/>
                    <a:pt x="945" y="1703"/>
                  </a:cubicBezTo>
                  <a:cubicBezTo>
                    <a:pt x="994" y="1761"/>
                    <a:pt x="1081" y="1777"/>
                    <a:pt x="1158" y="1780"/>
                  </a:cubicBezTo>
                  <a:cubicBezTo>
                    <a:pt x="1209" y="1783"/>
                    <a:pt x="1260" y="1785"/>
                    <a:pt x="1311" y="1785"/>
                  </a:cubicBezTo>
                  <a:cubicBezTo>
                    <a:pt x="1851" y="1785"/>
                    <a:pt x="2382" y="1582"/>
                    <a:pt x="2856" y="1314"/>
                  </a:cubicBezTo>
                  <a:lnTo>
                    <a:pt x="2856" y="1314"/>
                  </a:lnTo>
                  <a:cubicBezTo>
                    <a:pt x="2615" y="1632"/>
                    <a:pt x="2242" y="1842"/>
                    <a:pt x="1847" y="1919"/>
                  </a:cubicBezTo>
                  <a:cubicBezTo>
                    <a:pt x="1711" y="1945"/>
                    <a:pt x="1574" y="1958"/>
                    <a:pt x="1435" y="1958"/>
                  </a:cubicBezTo>
                  <a:cubicBezTo>
                    <a:pt x="1173" y="1958"/>
                    <a:pt x="909" y="1913"/>
                    <a:pt x="658" y="1838"/>
                  </a:cubicBezTo>
                  <a:lnTo>
                    <a:pt x="658" y="1838"/>
                  </a:lnTo>
                  <a:cubicBezTo>
                    <a:pt x="778" y="1965"/>
                    <a:pt x="948" y="2033"/>
                    <a:pt x="1118" y="2076"/>
                  </a:cubicBezTo>
                  <a:cubicBezTo>
                    <a:pt x="1297" y="2122"/>
                    <a:pt x="1482" y="2145"/>
                    <a:pt x="1667" y="2145"/>
                  </a:cubicBezTo>
                  <a:cubicBezTo>
                    <a:pt x="2001" y="2145"/>
                    <a:pt x="2334" y="2071"/>
                    <a:pt x="2634" y="1928"/>
                  </a:cubicBezTo>
                  <a:lnTo>
                    <a:pt x="2634" y="1928"/>
                  </a:lnTo>
                  <a:cubicBezTo>
                    <a:pt x="2275" y="2142"/>
                    <a:pt x="1854" y="2210"/>
                    <a:pt x="1431" y="2210"/>
                  </a:cubicBezTo>
                  <a:cubicBezTo>
                    <a:pt x="1268" y="2210"/>
                    <a:pt x="1105" y="2200"/>
                    <a:pt x="945" y="2184"/>
                  </a:cubicBezTo>
                  <a:cubicBezTo>
                    <a:pt x="794" y="2175"/>
                    <a:pt x="639" y="2153"/>
                    <a:pt x="497" y="2098"/>
                  </a:cubicBezTo>
                  <a:cubicBezTo>
                    <a:pt x="352" y="2039"/>
                    <a:pt x="223" y="1937"/>
                    <a:pt x="164" y="1795"/>
                  </a:cubicBezTo>
                  <a:cubicBezTo>
                    <a:pt x="81" y="1598"/>
                    <a:pt x="149" y="1372"/>
                    <a:pt x="226" y="1165"/>
                  </a:cubicBezTo>
                  <a:lnTo>
                    <a:pt x="226" y="1165"/>
                  </a:lnTo>
                  <a:cubicBezTo>
                    <a:pt x="68" y="1320"/>
                    <a:pt x="0" y="1561"/>
                    <a:pt x="47" y="1777"/>
                  </a:cubicBezTo>
                  <a:cubicBezTo>
                    <a:pt x="155" y="2258"/>
                    <a:pt x="677" y="2369"/>
                    <a:pt x="1186" y="2369"/>
                  </a:cubicBezTo>
                  <a:cubicBezTo>
                    <a:pt x="1477" y="2369"/>
                    <a:pt x="1765" y="2332"/>
                    <a:pt x="1967" y="2308"/>
                  </a:cubicBezTo>
                  <a:cubicBezTo>
                    <a:pt x="2334" y="2268"/>
                    <a:pt x="2696" y="2206"/>
                    <a:pt x="3048" y="2067"/>
                  </a:cubicBezTo>
                  <a:cubicBezTo>
                    <a:pt x="3168" y="2017"/>
                    <a:pt x="3288" y="1962"/>
                    <a:pt x="3375" y="1869"/>
                  </a:cubicBezTo>
                  <a:cubicBezTo>
                    <a:pt x="3514" y="1721"/>
                    <a:pt x="3585" y="1483"/>
                    <a:pt x="3415" y="1335"/>
                  </a:cubicBezTo>
                  <a:cubicBezTo>
                    <a:pt x="3326" y="1258"/>
                    <a:pt x="3205" y="1221"/>
                    <a:pt x="3106" y="1156"/>
                  </a:cubicBezTo>
                  <a:cubicBezTo>
                    <a:pt x="2995" y="1085"/>
                    <a:pt x="2906" y="986"/>
                    <a:pt x="2847" y="866"/>
                  </a:cubicBezTo>
                  <a:cubicBezTo>
                    <a:pt x="2819" y="804"/>
                    <a:pt x="2798" y="739"/>
                    <a:pt x="2751" y="693"/>
                  </a:cubicBezTo>
                  <a:cubicBezTo>
                    <a:pt x="2723" y="663"/>
                    <a:pt x="2681" y="645"/>
                    <a:pt x="2642" y="645"/>
                  </a:cubicBezTo>
                  <a:cubicBezTo>
                    <a:pt x="2615" y="645"/>
                    <a:pt x="2591" y="653"/>
                    <a:pt x="2572" y="671"/>
                  </a:cubicBezTo>
                  <a:cubicBezTo>
                    <a:pt x="2517" y="486"/>
                    <a:pt x="2430" y="307"/>
                    <a:pt x="2294" y="165"/>
                  </a:cubicBezTo>
                  <a:cubicBezTo>
                    <a:pt x="2177" y="48"/>
                    <a:pt x="2042" y="1"/>
                    <a:pt x="1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35;p104">
              <a:extLst>
                <a:ext uri="{FF2B5EF4-FFF2-40B4-BE49-F238E27FC236}">
                  <a16:creationId xmlns:a16="http://schemas.microsoft.com/office/drawing/2014/main" id="{79B81E14-6DCC-42CD-37E0-A4103DCD145B}"/>
                </a:ext>
              </a:extLst>
            </p:cNvPr>
            <p:cNvSpPr/>
            <p:nvPr/>
          </p:nvSpPr>
          <p:spPr>
            <a:xfrm>
              <a:off x="7025184" y="3709001"/>
              <a:ext cx="269680" cy="141306"/>
            </a:xfrm>
            <a:custGeom>
              <a:avLst/>
              <a:gdLst/>
              <a:ahLst/>
              <a:cxnLst/>
              <a:rect l="l" t="t" r="r" b="b"/>
              <a:pathLst>
                <a:path w="1189" h="623" extrusionOk="0">
                  <a:moveTo>
                    <a:pt x="1189" y="0"/>
                  </a:moveTo>
                  <a:lnTo>
                    <a:pt x="1189" y="0"/>
                  </a:lnTo>
                  <a:cubicBezTo>
                    <a:pt x="1124" y="3"/>
                    <a:pt x="1071" y="53"/>
                    <a:pt x="1022" y="93"/>
                  </a:cubicBezTo>
                  <a:cubicBezTo>
                    <a:pt x="723" y="334"/>
                    <a:pt x="324" y="417"/>
                    <a:pt x="0" y="621"/>
                  </a:cubicBezTo>
                  <a:cubicBezTo>
                    <a:pt x="23" y="622"/>
                    <a:pt x="45" y="622"/>
                    <a:pt x="68" y="622"/>
                  </a:cubicBezTo>
                  <a:cubicBezTo>
                    <a:pt x="459" y="622"/>
                    <a:pt x="848" y="446"/>
                    <a:pt x="1102" y="145"/>
                  </a:cubicBezTo>
                  <a:cubicBezTo>
                    <a:pt x="1142" y="102"/>
                    <a:pt x="1176" y="53"/>
                    <a:pt x="1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736;p104">
              <a:extLst>
                <a:ext uri="{FF2B5EF4-FFF2-40B4-BE49-F238E27FC236}">
                  <a16:creationId xmlns:a16="http://schemas.microsoft.com/office/drawing/2014/main" id="{19D544C3-8F23-CD9C-54C1-F7C881CA362D}"/>
                </a:ext>
              </a:extLst>
            </p:cNvPr>
            <p:cNvSpPr/>
            <p:nvPr/>
          </p:nvSpPr>
          <p:spPr>
            <a:xfrm>
              <a:off x="6904066" y="3709682"/>
              <a:ext cx="465192" cy="203226"/>
            </a:xfrm>
            <a:custGeom>
              <a:avLst/>
              <a:gdLst/>
              <a:ahLst/>
              <a:cxnLst/>
              <a:rect l="l" t="t" r="r" b="b"/>
              <a:pathLst>
                <a:path w="2051" h="896" extrusionOk="0">
                  <a:moveTo>
                    <a:pt x="2050" y="0"/>
                  </a:moveTo>
                  <a:cubicBezTo>
                    <a:pt x="2050" y="0"/>
                    <a:pt x="2044" y="2"/>
                    <a:pt x="2033" y="10"/>
                  </a:cubicBezTo>
                  <a:lnTo>
                    <a:pt x="2033" y="10"/>
                  </a:lnTo>
                  <a:lnTo>
                    <a:pt x="2050" y="0"/>
                  </a:lnTo>
                  <a:close/>
                  <a:moveTo>
                    <a:pt x="2033" y="10"/>
                  </a:moveTo>
                  <a:lnTo>
                    <a:pt x="2028" y="13"/>
                  </a:lnTo>
                  <a:cubicBezTo>
                    <a:pt x="2021" y="15"/>
                    <a:pt x="2012" y="20"/>
                    <a:pt x="2002" y="25"/>
                  </a:cubicBezTo>
                  <a:lnTo>
                    <a:pt x="2002" y="25"/>
                  </a:lnTo>
                  <a:cubicBezTo>
                    <a:pt x="2011" y="21"/>
                    <a:pt x="2019" y="18"/>
                    <a:pt x="2025" y="16"/>
                  </a:cubicBezTo>
                  <a:cubicBezTo>
                    <a:pt x="2028" y="14"/>
                    <a:pt x="2030" y="12"/>
                    <a:pt x="2033" y="10"/>
                  </a:cubicBezTo>
                  <a:close/>
                  <a:moveTo>
                    <a:pt x="2002" y="25"/>
                  </a:moveTo>
                  <a:lnTo>
                    <a:pt x="2002" y="25"/>
                  </a:lnTo>
                  <a:cubicBezTo>
                    <a:pt x="1989" y="31"/>
                    <a:pt x="1974" y="39"/>
                    <a:pt x="1957" y="50"/>
                  </a:cubicBezTo>
                  <a:cubicBezTo>
                    <a:pt x="1933" y="65"/>
                    <a:pt x="1902" y="93"/>
                    <a:pt x="1871" y="124"/>
                  </a:cubicBezTo>
                  <a:cubicBezTo>
                    <a:pt x="1840" y="155"/>
                    <a:pt x="1803" y="192"/>
                    <a:pt x="1769" y="235"/>
                  </a:cubicBezTo>
                  <a:cubicBezTo>
                    <a:pt x="1751" y="253"/>
                    <a:pt x="1732" y="272"/>
                    <a:pt x="1710" y="297"/>
                  </a:cubicBezTo>
                  <a:cubicBezTo>
                    <a:pt x="1689" y="318"/>
                    <a:pt x="1670" y="343"/>
                    <a:pt x="1646" y="361"/>
                  </a:cubicBezTo>
                  <a:cubicBezTo>
                    <a:pt x="1624" y="386"/>
                    <a:pt x="1599" y="405"/>
                    <a:pt x="1578" y="426"/>
                  </a:cubicBezTo>
                  <a:cubicBezTo>
                    <a:pt x="1553" y="448"/>
                    <a:pt x="1525" y="466"/>
                    <a:pt x="1500" y="488"/>
                  </a:cubicBezTo>
                  <a:cubicBezTo>
                    <a:pt x="1473" y="513"/>
                    <a:pt x="1442" y="531"/>
                    <a:pt x="1414" y="550"/>
                  </a:cubicBezTo>
                  <a:cubicBezTo>
                    <a:pt x="1386" y="574"/>
                    <a:pt x="1355" y="590"/>
                    <a:pt x="1325" y="608"/>
                  </a:cubicBezTo>
                  <a:lnTo>
                    <a:pt x="1278" y="636"/>
                  </a:lnTo>
                  <a:lnTo>
                    <a:pt x="1232" y="658"/>
                  </a:lnTo>
                  <a:cubicBezTo>
                    <a:pt x="1201" y="676"/>
                    <a:pt x="1170" y="695"/>
                    <a:pt x="1136" y="707"/>
                  </a:cubicBezTo>
                  <a:cubicBezTo>
                    <a:pt x="1071" y="735"/>
                    <a:pt x="1006" y="760"/>
                    <a:pt x="935" y="784"/>
                  </a:cubicBezTo>
                  <a:cubicBezTo>
                    <a:pt x="902" y="794"/>
                    <a:pt x="871" y="803"/>
                    <a:pt x="837" y="812"/>
                  </a:cubicBezTo>
                  <a:cubicBezTo>
                    <a:pt x="800" y="821"/>
                    <a:pt x="769" y="828"/>
                    <a:pt x="735" y="837"/>
                  </a:cubicBezTo>
                  <a:cubicBezTo>
                    <a:pt x="670" y="849"/>
                    <a:pt x="605" y="862"/>
                    <a:pt x="543" y="865"/>
                  </a:cubicBezTo>
                  <a:cubicBezTo>
                    <a:pt x="475" y="871"/>
                    <a:pt x="417" y="868"/>
                    <a:pt x="364" y="871"/>
                  </a:cubicBezTo>
                  <a:cubicBezTo>
                    <a:pt x="337" y="868"/>
                    <a:pt x="312" y="868"/>
                    <a:pt x="287" y="868"/>
                  </a:cubicBezTo>
                  <a:cubicBezTo>
                    <a:pt x="262" y="868"/>
                    <a:pt x="241" y="868"/>
                    <a:pt x="216" y="865"/>
                  </a:cubicBezTo>
                  <a:cubicBezTo>
                    <a:pt x="170" y="862"/>
                    <a:pt x="133" y="862"/>
                    <a:pt x="102" y="852"/>
                  </a:cubicBezTo>
                  <a:cubicBezTo>
                    <a:pt x="38" y="846"/>
                    <a:pt x="1" y="837"/>
                    <a:pt x="0" y="837"/>
                  </a:cubicBezTo>
                  <a:lnTo>
                    <a:pt x="0" y="837"/>
                  </a:lnTo>
                  <a:cubicBezTo>
                    <a:pt x="1" y="837"/>
                    <a:pt x="38" y="846"/>
                    <a:pt x="99" y="862"/>
                  </a:cubicBezTo>
                  <a:cubicBezTo>
                    <a:pt x="133" y="868"/>
                    <a:pt x="170" y="871"/>
                    <a:pt x="213" y="880"/>
                  </a:cubicBezTo>
                  <a:cubicBezTo>
                    <a:pt x="259" y="886"/>
                    <a:pt x="309" y="892"/>
                    <a:pt x="364" y="896"/>
                  </a:cubicBezTo>
                  <a:cubicBezTo>
                    <a:pt x="417" y="896"/>
                    <a:pt x="479" y="896"/>
                    <a:pt x="540" y="892"/>
                  </a:cubicBezTo>
                  <a:cubicBezTo>
                    <a:pt x="602" y="886"/>
                    <a:pt x="670" y="880"/>
                    <a:pt x="738" y="868"/>
                  </a:cubicBezTo>
                  <a:lnTo>
                    <a:pt x="843" y="846"/>
                  </a:lnTo>
                  <a:cubicBezTo>
                    <a:pt x="877" y="834"/>
                    <a:pt x="911" y="825"/>
                    <a:pt x="948" y="815"/>
                  </a:cubicBezTo>
                  <a:cubicBezTo>
                    <a:pt x="1013" y="791"/>
                    <a:pt x="1087" y="769"/>
                    <a:pt x="1152" y="738"/>
                  </a:cubicBezTo>
                  <a:cubicBezTo>
                    <a:pt x="1186" y="723"/>
                    <a:pt x="1220" y="701"/>
                    <a:pt x="1250" y="686"/>
                  </a:cubicBezTo>
                  <a:lnTo>
                    <a:pt x="1303" y="661"/>
                  </a:lnTo>
                  <a:lnTo>
                    <a:pt x="1349" y="633"/>
                  </a:lnTo>
                  <a:cubicBezTo>
                    <a:pt x="1380" y="615"/>
                    <a:pt x="1411" y="599"/>
                    <a:pt x="1439" y="574"/>
                  </a:cubicBezTo>
                  <a:cubicBezTo>
                    <a:pt x="1463" y="556"/>
                    <a:pt x="1494" y="537"/>
                    <a:pt x="1522" y="513"/>
                  </a:cubicBezTo>
                  <a:cubicBezTo>
                    <a:pt x="1550" y="491"/>
                    <a:pt x="1575" y="469"/>
                    <a:pt x="1599" y="448"/>
                  </a:cubicBezTo>
                  <a:lnTo>
                    <a:pt x="1670" y="377"/>
                  </a:lnTo>
                  <a:cubicBezTo>
                    <a:pt x="1692" y="355"/>
                    <a:pt x="1710" y="331"/>
                    <a:pt x="1732" y="309"/>
                  </a:cubicBezTo>
                  <a:cubicBezTo>
                    <a:pt x="1751" y="284"/>
                    <a:pt x="1769" y="266"/>
                    <a:pt x="1785" y="244"/>
                  </a:cubicBezTo>
                  <a:cubicBezTo>
                    <a:pt x="1818" y="201"/>
                    <a:pt x="1849" y="158"/>
                    <a:pt x="1880" y="127"/>
                  </a:cubicBezTo>
                  <a:cubicBezTo>
                    <a:pt x="1911" y="96"/>
                    <a:pt x="1939" y="68"/>
                    <a:pt x="1967" y="50"/>
                  </a:cubicBezTo>
                  <a:cubicBezTo>
                    <a:pt x="1978" y="40"/>
                    <a:pt x="1990" y="32"/>
                    <a:pt x="200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737;p104">
              <a:extLst>
                <a:ext uri="{FF2B5EF4-FFF2-40B4-BE49-F238E27FC236}">
                  <a16:creationId xmlns:a16="http://schemas.microsoft.com/office/drawing/2014/main" id="{29FEDB43-1ECA-B728-10D2-0E12EB64B893}"/>
                </a:ext>
              </a:extLst>
            </p:cNvPr>
            <p:cNvSpPr/>
            <p:nvPr/>
          </p:nvSpPr>
          <p:spPr>
            <a:xfrm>
              <a:off x="6796103" y="3554766"/>
              <a:ext cx="319579" cy="471548"/>
            </a:xfrm>
            <a:custGeom>
              <a:avLst/>
              <a:gdLst/>
              <a:ahLst/>
              <a:cxnLst/>
              <a:rect l="l" t="t" r="r" b="b"/>
              <a:pathLst>
                <a:path w="1409" h="2079" extrusionOk="0">
                  <a:moveTo>
                    <a:pt x="1408" y="1"/>
                  </a:moveTo>
                  <a:cubicBezTo>
                    <a:pt x="1408" y="1"/>
                    <a:pt x="1399" y="4"/>
                    <a:pt x="1381" y="10"/>
                  </a:cubicBezTo>
                  <a:cubicBezTo>
                    <a:pt x="1362" y="23"/>
                    <a:pt x="1334" y="32"/>
                    <a:pt x="1300" y="50"/>
                  </a:cubicBezTo>
                  <a:cubicBezTo>
                    <a:pt x="1269" y="66"/>
                    <a:pt x="1226" y="84"/>
                    <a:pt x="1180" y="112"/>
                  </a:cubicBezTo>
                  <a:cubicBezTo>
                    <a:pt x="1134" y="140"/>
                    <a:pt x="1084" y="171"/>
                    <a:pt x="1029" y="205"/>
                  </a:cubicBezTo>
                  <a:cubicBezTo>
                    <a:pt x="976" y="239"/>
                    <a:pt x="914" y="279"/>
                    <a:pt x="856" y="325"/>
                  </a:cubicBezTo>
                  <a:cubicBezTo>
                    <a:pt x="797" y="365"/>
                    <a:pt x="735" y="418"/>
                    <a:pt x="674" y="470"/>
                  </a:cubicBezTo>
                  <a:cubicBezTo>
                    <a:pt x="612" y="526"/>
                    <a:pt x="550" y="581"/>
                    <a:pt x="491" y="643"/>
                  </a:cubicBezTo>
                  <a:cubicBezTo>
                    <a:pt x="436" y="705"/>
                    <a:pt x="377" y="773"/>
                    <a:pt x="325" y="838"/>
                  </a:cubicBezTo>
                  <a:cubicBezTo>
                    <a:pt x="210" y="973"/>
                    <a:pt x="115" y="1119"/>
                    <a:pt x="56" y="1273"/>
                  </a:cubicBezTo>
                  <a:cubicBezTo>
                    <a:pt x="31" y="1350"/>
                    <a:pt x="10" y="1427"/>
                    <a:pt x="4" y="1504"/>
                  </a:cubicBezTo>
                  <a:cubicBezTo>
                    <a:pt x="1" y="1582"/>
                    <a:pt x="10" y="1653"/>
                    <a:pt x="25" y="1717"/>
                  </a:cubicBezTo>
                  <a:cubicBezTo>
                    <a:pt x="56" y="1844"/>
                    <a:pt x="109" y="1946"/>
                    <a:pt x="158" y="2002"/>
                  </a:cubicBezTo>
                  <a:cubicBezTo>
                    <a:pt x="161" y="2011"/>
                    <a:pt x="170" y="2014"/>
                    <a:pt x="173" y="2023"/>
                  </a:cubicBezTo>
                  <a:lnTo>
                    <a:pt x="189" y="2039"/>
                  </a:lnTo>
                  <a:cubicBezTo>
                    <a:pt x="195" y="2045"/>
                    <a:pt x="207" y="2057"/>
                    <a:pt x="217" y="2060"/>
                  </a:cubicBezTo>
                  <a:cubicBezTo>
                    <a:pt x="232" y="2073"/>
                    <a:pt x="238" y="2079"/>
                    <a:pt x="238" y="2079"/>
                  </a:cubicBezTo>
                  <a:lnTo>
                    <a:pt x="223" y="2063"/>
                  </a:lnTo>
                  <a:cubicBezTo>
                    <a:pt x="214" y="2057"/>
                    <a:pt x="204" y="2048"/>
                    <a:pt x="195" y="2039"/>
                  </a:cubicBezTo>
                  <a:cubicBezTo>
                    <a:pt x="192" y="2032"/>
                    <a:pt x="183" y="2029"/>
                    <a:pt x="180" y="2023"/>
                  </a:cubicBezTo>
                  <a:cubicBezTo>
                    <a:pt x="177" y="2014"/>
                    <a:pt x="167" y="2008"/>
                    <a:pt x="164" y="1998"/>
                  </a:cubicBezTo>
                  <a:cubicBezTo>
                    <a:pt x="118" y="1937"/>
                    <a:pt x="72" y="1841"/>
                    <a:pt x="50" y="1714"/>
                  </a:cubicBezTo>
                  <a:cubicBezTo>
                    <a:pt x="38" y="1653"/>
                    <a:pt x="28" y="1582"/>
                    <a:pt x="34" y="1508"/>
                  </a:cubicBezTo>
                  <a:cubicBezTo>
                    <a:pt x="41" y="1440"/>
                    <a:pt x="65" y="1362"/>
                    <a:pt x="90" y="1288"/>
                  </a:cubicBezTo>
                  <a:cubicBezTo>
                    <a:pt x="149" y="1137"/>
                    <a:pt x="244" y="995"/>
                    <a:pt x="353" y="865"/>
                  </a:cubicBezTo>
                  <a:cubicBezTo>
                    <a:pt x="405" y="797"/>
                    <a:pt x="461" y="733"/>
                    <a:pt x="519" y="671"/>
                  </a:cubicBezTo>
                  <a:cubicBezTo>
                    <a:pt x="578" y="609"/>
                    <a:pt x="640" y="550"/>
                    <a:pt x="698" y="498"/>
                  </a:cubicBezTo>
                  <a:cubicBezTo>
                    <a:pt x="760" y="442"/>
                    <a:pt x="816" y="393"/>
                    <a:pt x="874" y="347"/>
                  </a:cubicBezTo>
                  <a:cubicBezTo>
                    <a:pt x="933" y="300"/>
                    <a:pt x="989" y="257"/>
                    <a:pt x="1041" y="223"/>
                  </a:cubicBezTo>
                  <a:cubicBezTo>
                    <a:pt x="1097" y="189"/>
                    <a:pt x="1143" y="155"/>
                    <a:pt x="1186" y="127"/>
                  </a:cubicBezTo>
                  <a:cubicBezTo>
                    <a:pt x="1229" y="100"/>
                    <a:pt x="1269" y="78"/>
                    <a:pt x="1303" y="56"/>
                  </a:cubicBezTo>
                  <a:cubicBezTo>
                    <a:pt x="1368" y="19"/>
                    <a:pt x="1408" y="1"/>
                    <a:pt x="14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738;p104">
              <a:extLst>
                <a:ext uri="{FF2B5EF4-FFF2-40B4-BE49-F238E27FC236}">
                  <a16:creationId xmlns:a16="http://schemas.microsoft.com/office/drawing/2014/main" id="{F42C7AA3-6835-5EAA-F192-6B83D04B3BDF}"/>
                </a:ext>
              </a:extLst>
            </p:cNvPr>
            <p:cNvSpPr/>
            <p:nvPr/>
          </p:nvSpPr>
          <p:spPr>
            <a:xfrm>
              <a:off x="6864827" y="3587881"/>
              <a:ext cx="248133" cy="276034"/>
            </a:xfrm>
            <a:custGeom>
              <a:avLst/>
              <a:gdLst/>
              <a:ahLst/>
              <a:cxnLst/>
              <a:rect l="l" t="t" r="r" b="b"/>
              <a:pathLst>
                <a:path w="1094" h="1217" extrusionOk="0">
                  <a:moveTo>
                    <a:pt x="1093" y="0"/>
                  </a:moveTo>
                  <a:lnTo>
                    <a:pt x="1025" y="25"/>
                  </a:lnTo>
                  <a:cubicBezTo>
                    <a:pt x="1000" y="31"/>
                    <a:pt x="973" y="43"/>
                    <a:pt x="942" y="56"/>
                  </a:cubicBezTo>
                  <a:cubicBezTo>
                    <a:pt x="911" y="65"/>
                    <a:pt x="874" y="77"/>
                    <a:pt x="840" y="96"/>
                  </a:cubicBezTo>
                  <a:cubicBezTo>
                    <a:pt x="818" y="105"/>
                    <a:pt x="800" y="111"/>
                    <a:pt x="781" y="124"/>
                  </a:cubicBezTo>
                  <a:cubicBezTo>
                    <a:pt x="763" y="133"/>
                    <a:pt x="738" y="142"/>
                    <a:pt x="719" y="154"/>
                  </a:cubicBezTo>
                  <a:cubicBezTo>
                    <a:pt x="701" y="164"/>
                    <a:pt x="676" y="179"/>
                    <a:pt x="658" y="188"/>
                  </a:cubicBezTo>
                  <a:cubicBezTo>
                    <a:pt x="639" y="201"/>
                    <a:pt x="614" y="213"/>
                    <a:pt x="596" y="228"/>
                  </a:cubicBezTo>
                  <a:cubicBezTo>
                    <a:pt x="577" y="244"/>
                    <a:pt x="556" y="259"/>
                    <a:pt x="534" y="275"/>
                  </a:cubicBezTo>
                  <a:cubicBezTo>
                    <a:pt x="516" y="290"/>
                    <a:pt x="491" y="309"/>
                    <a:pt x="472" y="324"/>
                  </a:cubicBezTo>
                  <a:cubicBezTo>
                    <a:pt x="454" y="340"/>
                    <a:pt x="432" y="358"/>
                    <a:pt x="414" y="380"/>
                  </a:cubicBezTo>
                  <a:lnTo>
                    <a:pt x="383" y="404"/>
                  </a:lnTo>
                  <a:lnTo>
                    <a:pt x="355" y="435"/>
                  </a:lnTo>
                  <a:cubicBezTo>
                    <a:pt x="321" y="475"/>
                    <a:pt x="287" y="522"/>
                    <a:pt x="256" y="565"/>
                  </a:cubicBezTo>
                  <a:cubicBezTo>
                    <a:pt x="229" y="611"/>
                    <a:pt x="198" y="651"/>
                    <a:pt x="176" y="698"/>
                  </a:cubicBezTo>
                  <a:cubicBezTo>
                    <a:pt x="151" y="741"/>
                    <a:pt x="133" y="787"/>
                    <a:pt x="111" y="831"/>
                  </a:cubicBezTo>
                  <a:cubicBezTo>
                    <a:pt x="93" y="874"/>
                    <a:pt x="80" y="914"/>
                    <a:pt x="68" y="954"/>
                  </a:cubicBezTo>
                  <a:cubicBezTo>
                    <a:pt x="56" y="991"/>
                    <a:pt x="43" y="1031"/>
                    <a:pt x="34" y="1062"/>
                  </a:cubicBezTo>
                  <a:cubicBezTo>
                    <a:pt x="28" y="1093"/>
                    <a:pt x="25" y="1121"/>
                    <a:pt x="16" y="1142"/>
                  </a:cubicBezTo>
                  <a:cubicBezTo>
                    <a:pt x="15" y="1147"/>
                    <a:pt x="14" y="1151"/>
                    <a:pt x="14" y="1155"/>
                  </a:cubicBezTo>
                  <a:lnTo>
                    <a:pt x="14" y="1155"/>
                  </a:lnTo>
                  <a:cubicBezTo>
                    <a:pt x="22" y="1133"/>
                    <a:pt x="28" y="1107"/>
                    <a:pt x="40" y="1078"/>
                  </a:cubicBezTo>
                  <a:cubicBezTo>
                    <a:pt x="53" y="1047"/>
                    <a:pt x="62" y="1013"/>
                    <a:pt x="77" y="973"/>
                  </a:cubicBezTo>
                  <a:cubicBezTo>
                    <a:pt x="99" y="935"/>
                    <a:pt x="114" y="895"/>
                    <a:pt x="133" y="852"/>
                  </a:cubicBezTo>
                  <a:cubicBezTo>
                    <a:pt x="154" y="812"/>
                    <a:pt x="176" y="769"/>
                    <a:pt x="201" y="726"/>
                  </a:cubicBezTo>
                  <a:cubicBezTo>
                    <a:pt x="225" y="679"/>
                    <a:pt x="256" y="636"/>
                    <a:pt x="284" y="596"/>
                  </a:cubicBezTo>
                  <a:cubicBezTo>
                    <a:pt x="315" y="553"/>
                    <a:pt x="349" y="509"/>
                    <a:pt x="383" y="472"/>
                  </a:cubicBezTo>
                  <a:lnTo>
                    <a:pt x="411" y="442"/>
                  </a:lnTo>
                  <a:lnTo>
                    <a:pt x="439" y="414"/>
                  </a:lnTo>
                  <a:cubicBezTo>
                    <a:pt x="457" y="395"/>
                    <a:pt x="476" y="374"/>
                    <a:pt x="494" y="358"/>
                  </a:cubicBezTo>
                  <a:cubicBezTo>
                    <a:pt x="516" y="343"/>
                    <a:pt x="534" y="324"/>
                    <a:pt x="553" y="309"/>
                  </a:cubicBezTo>
                  <a:cubicBezTo>
                    <a:pt x="577" y="293"/>
                    <a:pt x="596" y="278"/>
                    <a:pt x="614" y="262"/>
                  </a:cubicBezTo>
                  <a:cubicBezTo>
                    <a:pt x="633" y="247"/>
                    <a:pt x="658" y="235"/>
                    <a:pt x="676" y="219"/>
                  </a:cubicBezTo>
                  <a:cubicBezTo>
                    <a:pt x="695" y="204"/>
                    <a:pt x="716" y="191"/>
                    <a:pt x="735" y="182"/>
                  </a:cubicBezTo>
                  <a:lnTo>
                    <a:pt x="794" y="148"/>
                  </a:lnTo>
                  <a:cubicBezTo>
                    <a:pt x="812" y="136"/>
                    <a:pt x="828" y="124"/>
                    <a:pt x="846" y="117"/>
                  </a:cubicBezTo>
                  <a:lnTo>
                    <a:pt x="948" y="65"/>
                  </a:lnTo>
                  <a:cubicBezTo>
                    <a:pt x="979" y="49"/>
                    <a:pt x="1000" y="40"/>
                    <a:pt x="1025" y="31"/>
                  </a:cubicBezTo>
                  <a:cubicBezTo>
                    <a:pt x="1071" y="12"/>
                    <a:pt x="1093" y="0"/>
                    <a:pt x="1093" y="0"/>
                  </a:cubicBezTo>
                  <a:close/>
                  <a:moveTo>
                    <a:pt x="14" y="1155"/>
                  </a:moveTo>
                  <a:cubicBezTo>
                    <a:pt x="13" y="1156"/>
                    <a:pt x="13" y="1157"/>
                    <a:pt x="12" y="1158"/>
                  </a:cubicBezTo>
                  <a:cubicBezTo>
                    <a:pt x="12" y="1163"/>
                    <a:pt x="11" y="1168"/>
                    <a:pt x="11" y="1173"/>
                  </a:cubicBezTo>
                  <a:lnTo>
                    <a:pt x="11" y="1173"/>
                  </a:lnTo>
                  <a:cubicBezTo>
                    <a:pt x="12" y="1167"/>
                    <a:pt x="13" y="1161"/>
                    <a:pt x="14" y="1155"/>
                  </a:cubicBezTo>
                  <a:close/>
                  <a:moveTo>
                    <a:pt x="11" y="1173"/>
                  </a:moveTo>
                  <a:lnTo>
                    <a:pt x="11" y="1173"/>
                  </a:lnTo>
                  <a:cubicBezTo>
                    <a:pt x="5" y="1201"/>
                    <a:pt x="0" y="1216"/>
                    <a:pt x="0" y="1216"/>
                  </a:cubicBezTo>
                  <a:cubicBezTo>
                    <a:pt x="0" y="1216"/>
                    <a:pt x="7" y="1199"/>
                    <a:pt x="11" y="1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739;p104">
              <a:extLst>
                <a:ext uri="{FF2B5EF4-FFF2-40B4-BE49-F238E27FC236}">
                  <a16:creationId xmlns:a16="http://schemas.microsoft.com/office/drawing/2014/main" id="{530E8D2B-8E62-9C5E-2491-80222EB9E5A1}"/>
                </a:ext>
              </a:extLst>
            </p:cNvPr>
            <p:cNvSpPr/>
            <p:nvPr/>
          </p:nvSpPr>
          <p:spPr>
            <a:xfrm>
              <a:off x="6957821" y="3656834"/>
              <a:ext cx="365849" cy="186669"/>
            </a:xfrm>
            <a:custGeom>
              <a:avLst/>
              <a:gdLst/>
              <a:ahLst/>
              <a:cxnLst/>
              <a:rect l="l" t="t" r="r" b="b"/>
              <a:pathLst>
                <a:path w="1613" h="823" extrusionOk="0">
                  <a:moveTo>
                    <a:pt x="1511" y="20"/>
                  </a:moveTo>
                  <a:cubicBezTo>
                    <a:pt x="1533" y="31"/>
                    <a:pt x="1552" y="45"/>
                    <a:pt x="1563" y="60"/>
                  </a:cubicBezTo>
                  <a:cubicBezTo>
                    <a:pt x="1581" y="79"/>
                    <a:pt x="1585" y="100"/>
                    <a:pt x="1591" y="113"/>
                  </a:cubicBezTo>
                  <a:cubicBezTo>
                    <a:pt x="1612" y="122"/>
                    <a:pt x="1612" y="128"/>
                    <a:pt x="1612" y="128"/>
                  </a:cubicBezTo>
                  <a:cubicBezTo>
                    <a:pt x="1612" y="128"/>
                    <a:pt x="1612" y="119"/>
                    <a:pt x="1609" y="110"/>
                  </a:cubicBezTo>
                  <a:cubicBezTo>
                    <a:pt x="1606" y="97"/>
                    <a:pt x="1594" y="79"/>
                    <a:pt x="1578" y="60"/>
                  </a:cubicBezTo>
                  <a:cubicBezTo>
                    <a:pt x="1562" y="41"/>
                    <a:pt x="1539" y="27"/>
                    <a:pt x="1511" y="20"/>
                  </a:cubicBezTo>
                  <a:close/>
                  <a:moveTo>
                    <a:pt x="1418" y="0"/>
                  </a:moveTo>
                  <a:cubicBezTo>
                    <a:pt x="1400" y="0"/>
                    <a:pt x="1380" y="2"/>
                    <a:pt x="1359" y="5"/>
                  </a:cubicBezTo>
                  <a:cubicBezTo>
                    <a:pt x="1334" y="8"/>
                    <a:pt x="1313" y="17"/>
                    <a:pt x="1288" y="23"/>
                  </a:cubicBezTo>
                  <a:cubicBezTo>
                    <a:pt x="1270" y="33"/>
                    <a:pt x="1242" y="39"/>
                    <a:pt x="1220" y="48"/>
                  </a:cubicBezTo>
                  <a:cubicBezTo>
                    <a:pt x="1196" y="54"/>
                    <a:pt x="1174" y="66"/>
                    <a:pt x="1146" y="79"/>
                  </a:cubicBezTo>
                  <a:cubicBezTo>
                    <a:pt x="1121" y="91"/>
                    <a:pt x="1097" y="107"/>
                    <a:pt x="1072" y="116"/>
                  </a:cubicBezTo>
                  <a:cubicBezTo>
                    <a:pt x="1023" y="147"/>
                    <a:pt x="973" y="178"/>
                    <a:pt x="927" y="215"/>
                  </a:cubicBezTo>
                  <a:cubicBezTo>
                    <a:pt x="902" y="233"/>
                    <a:pt x="881" y="249"/>
                    <a:pt x="856" y="267"/>
                  </a:cubicBezTo>
                  <a:cubicBezTo>
                    <a:pt x="834" y="283"/>
                    <a:pt x="810" y="301"/>
                    <a:pt x="788" y="323"/>
                  </a:cubicBezTo>
                  <a:cubicBezTo>
                    <a:pt x="742" y="360"/>
                    <a:pt x="698" y="400"/>
                    <a:pt x="652" y="437"/>
                  </a:cubicBezTo>
                  <a:cubicBezTo>
                    <a:pt x="609" y="471"/>
                    <a:pt x="563" y="511"/>
                    <a:pt x="519" y="545"/>
                  </a:cubicBezTo>
                  <a:cubicBezTo>
                    <a:pt x="479" y="579"/>
                    <a:pt x="436" y="613"/>
                    <a:pt x="393" y="641"/>
                  </a:cubicBezTo>
                  <a:cubicBezTo>
                    <a:pt x="356" y="672"/>
                    <a:pt x="313" y="696"/>
                    <a:pt x="272" y="718"/>
                  </a:cubicBezTo>
                  <a:cubicBezTo>
                    <a:pt x="254" y="727"/>
                    <a:pt x="235" y="736"/>
                    <a:pt x="217" y="746"/>
                  </a:cubicBezTo>
                  <a:cubicBezTo>
                    <a:pt x="201" y="755"/>
                    <a:pt x="180" y="764"/>
                    <a:pt x="164" y="770"/>
                  </a:cubicBezTo>
                  <a:cubicBezTo>
                    <a:pt x="130" y="780"/>
                    <a:pt x="103" y="792"/>
                    <a:pt x="78" y="801"/>
                  </a:cubicBezTo>
                  <a:cubicBezTo>
                    <a:pt x="25" y="814"/>
                    <a:pt x="1" y="823"/>
                    <a:pt x="1" y="823"/>
                  </a:cubicBezTo>
                  <a:cubicBezTo>
                    <a:pt x="1" y="823"/>
                    <a:pt x="32" y="817"/>
                    <a:pt x="81" y="807"/>
                  </a:cubicBezTo>
                  <a:cubicBezTo>
                    <a:pt x="109" y="804"/>
                    <a:pt x="140" y="792"/>
                    <a:pt x="174" y="780"/>
                  </a:cubicBezTo>
                  <a:cubicBezTo>
                    <a:pt x="211" y="767"/>
                    <a:pt x="248" y="752"/>
                    <a:pt x="288" y="733"/>
                  </a:cubicBezTo>
                  <a:cubicBezTo>
                    <a:pt x="328" y="712"/>
                    <a:pt x="374" y="687"/>
                    <a:pt x="418" y="659"/>
                  </a:cubicBezTo>
                  <a:cubicBezTo>
                    <a:pt x="464" y="635"/>
                    <a:pt x="504" y="604"/>
                    <a:pt x="550" y="570"/>
                  </a:cubicBezTo>
                  <a:cubicBezTo>
                    <a:pt x="597" y="533"/>
                    <a:pt x="640" y="499"/>
                    <a:pt x="686" y="462"/>
                  </a:cubicBezTo>
                  <a:cubicBezTo>
                    <a:pt x="732" y="425"/>
                    <a:pt x="779" y="388"/>
                    <a:pt x="825" y="347"/>
                  </a:cubicBezTo>
                  <a:lnTo>
                    <a:pt x="896" y="292"/>
                  </a:lnTo>
                  <a:cubicBezTo>
                    <a:pt x="918" y="270"/>
                    <a:pt x="942" y="252"/>
                    <a:pt x="964" y="236"/>
                  </a:cubicBezTo>
                  <a:cubicBezTo>
                    <a:pt x="1010" y="202"/>
                    <a:pt x="1060" y="168"/>
                    <a:pt x="1106" y="141"/>
                  </a:cubicBezTo>
                  <a:cubicBezTo>
                    <a:pt x="1131" y="128"/>
                    <a:pt x="1152" y="113"/>
                    <a:pt x="1177" y="100"/>
                  </a:cubicBezTo>
                  <a:lnTo>
                    <a:pt x="1245" y="66"/>
                  </a:lnTo>
                  <a:cubicBezTo>
                    <a:pt x="1270" y="54"/>
                    <a:pt x="1291" y="48"/>
                    <a:pt x="1316" y="39"/>
                  </a:cubicBezTo>
                  <a:cubicBezTo>
                    <a:pt x="1338" y="33"/>
                    <a:pt x="1359" y="23"/>
                    <a:pt x="1381" y="20"/>
                  </a:cubicBezTo>
                  <a:cubicBezTo>
                    <a:pt x="1408" y="16"/>
                    <a:pt x="1433" y="12"/>
                    <a:pt x="1457" y="12"/>
                  </a:cubicBezTo>
                  <a:cubicBezTo>
                    <a:pt x="1471" y="12"/>
                    <a:pt x="1485" y="14"/>
                    <a:pt x="1498" y="17"/>
                  </a:cubicBezTo>
                  <a:cubicBezTo>
                    <a:pt x="1502" y="18"/>
                    <a:pt x="1507" y="19"/>
                    <a:pt x="1511" y="20"/>
                  </a:cubicBezTo>
                  <a:lnTo>
                    <a:pt x="1511" y="20"/>
                  </a:lnTo>
                  <a:cubicBezTo>
                    <a:pt x="1502" y="15"/>
                    <a:pt x="1492" y="11"/>
                    <a:pt x="1483" y="8"/>
                  </a:cubicBezTo>
                  <a:cubicBezTo>
                    <a:pt x="1462" y="3"/>
                    <a:pt x="1441" y="0"/>
                    <a:pt x="1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740;p104">
              <a:extLst>
                <a:ext uri="{FF2B5EF4-FFF2-40B4-BE49-F238E27FC236}">
                  <a16:creationId xmlns:a16="http://schemas.microsoft.com/office/drawing/2014/main" id="{52FAC2E1-73D5-06DC-30A9-871F3457E2BF}"/>
                </a:ext>
              </a:extLst>
            </p:cNvPr>
            <p:cNvSpPr/>
            <p:nvPr/>
          </p:nvSpPr>
          <p:spPr>
            <a:xfrm>
              <a:off x="7099352" y="3657060"/>
              <a:ext cx="87096" cy="56931"/>
            </a:xfrm>
            <a:custGeom>
              <a:avLst/>
              <a:gdLst/>
              <a:ahLst/>
              <a:cxnLst/>
              <a:rect l="l" t="t" r="r" b="b"/>
              <a:pathLst>
                <a:path w="384" h="251" extrusionOk="0">
                  <a:moveTo>
                    <a:pt x="383" y="1"/>
                  </a:moveTo>
                  <a:lnTo>
                    <a:pt x="383" y="1"/>
                  </a:lnTo>
                  <a:cubicBezTo>
                    <a:pt x="383" y="1"/>
                    <a:pt x="355" y="4"/>
                    <a:pt x="312" y="19"/>
                  </a:cubicBezTo>
                  <a:cubicBezTo>
                    <a:pt x="272" y="35"/>
                    <a:pt x="223" y="62"/>
                    <a:pt x="170" y="93"/>
                  </a:cubicBezTo>
                  <a:cubicBezTo>
                    <a:pt x="149" y="109"/>
                    <a:pt x="121" y="124"/>
                    <a:pt x="102" y="143"/>
                  </a:cubicBezTo>
                  <a:cubicBezTo>
                    <a:pt x="81" y="158"/>
                    <a:pt x="62" y="177"/>
                    <a:pt x="47" y="192"/>
                  </a:cubicBezTo>
                  <a:cubicBezTo>
                    <a:pt x="16" y="229"/>
                    <a:pt x="0" y="251"/>
                    <a:pt x="0" y="251"/>
                  </a:cubicBezTo>
                  <a:cubicBezTo>
                    <a:pt x="0" y="251"/>
                    <a:pt x="25" y="235"/>
                    <a:pt x="59" y="217"/>
                  </a:cubicBezTo>
                  <a:cubicBezTo>
                    <a:pt x="99" y="189"/>
                    <a:pt x="145" y="158"/>
                    <a:pt x="192" y="127"/>
                  </a:cubicBezTo>
                  <a:cubicBezTo>
                    <a:pt x="235" y="96"/>
                    <a:pt x="288" y="65"/>
                    <a:pt x="321" y="44"/>
                  </a:cubicBezTo>
                  <a:cubicBezTo>
                    <a:pt x="359" y="16"/>
                    <a:pt x="383" y="1"/>
                    <a:pt x="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741;p104">
              <a:extLst>
                <a:ext uri="{FF2B5EF4-FFF2-40B4-BE49-F238E27FC236}">
                  <a16:creationId xmlns:a16="http://schemas.microsoft.com/office/drawing/2014/main" id="{9F787AF3-3F60-89F5-A239-C0FBFAA4FE18}"/>
                </a:ext>
              </a:extLst>
            </p:cNvPr>
            <p:cNvSpPr/>
            <p:nvPr/>
          </p:nvSpPr>
          <p:spPr>
            <a:xfrm>
              <a:off x="6964852" y="3776819"/>
              <a:ext cx="474265" cy="192112"/>
            </a:xfrm>
            <a:custGeom>
              <a:avLst/>
              <a:gdLst/>
              <a:ahLst/>
              <a:cxnLst/>
              <a:rect l="l" t="t" r="r" b="b"/>
              <a:pathLst>
                <a:path w="2091" h="847" extrusionOk="0">
                  <a:moveTo>
                    <a:pt x="2072" y="1"/>
                  </a:moveTo>
                  <a:cubicBezTo>
                    <a:pt x="2072" y="1"/>
                    <a:pt x="2075" y="13"/>
                    <a:pt x="2075" y="25"/>
                  </a:cubicBezTo>
                  <a:cubicBezTo>
                    <a:pt x="2082" y="44"/>
                    <a:pt x="2085" y="65"/>
                    <a:pt x="2082" y="102"/>
                  </a:cubicBezTo>
                  <a:cubicBezTo>
                    <a:pt x="2075" y="136"/>
                    <a:pt x="2066" y="173"/>
                    <a:pt x="2044" y="217"/>
                  </a:cubicBezTo>
                  <a:cubicBezTo>
                    <a:pt x="2026" y="260"/>
                    <a:pt x="1992" y="303"/>
                    <a:pt x="1952" y="340"/>
                  </a:cubicBezTo>
                  <a:cubicBezTo>
                    <a:pt x="1912" y="380"/>
                    <a:pt x="1859" y="414"/>
                    <a:pt x="1807" y="448"/>
                  </a:cubicBezTo>
                  <a:cubicBezTo>
                    <a:pt x="1779" y="467"/>
                    <a:pt x="1748" y="482"/>
                    <a:pt x="1717" y="498"/>
                  </a:cubicBezTo>
                  <a:cubicBezTo>
                    <a:pt x="1686" y="519"/>
                    <a:pt x="1655" y="535"/>
                    <a:pt x="1625" y="550"/>
                  </a:cubicBezTo>
                  <a:cubicBezTo>
                    <a:pt x="1594" y="566"/>
                    <a:pt x="1563" y="581"/>
                    <a:pt x="1529" y="596"/>
                  </a:cubicBezTo>
                  <a:cubicBezTo>
                    <a:pt x="1495" y="612"/>
                    <a:pt x="1458" y="627"/>
                    <a:pt x="1424" y="637"/>
                  </a:cubicBezTo>
                  <a:cubicBezTo>
                    <a:pt x="1387" y="649"/>
                    <a:pt x="1350" y="664"/>
                    <a:pt x="1316" y="677"/>
                  </a:cubicBezTo>
                  <a:cubicBezTo>
                    <a:pt x="1282" y="689"/>
                    <a:pt x="1248" y="705"/>
                    <a:pt x="1208" y="711"/>
                  </a:cubicBezTo>
                  <a:cubicBezTo>
                    <a:pt x="1171" y="723"/>
                    <a:pt x="1134" y="735"/>
                    <a:pt x="1097" y="742"/>
                  </a:cubicBezTo>
                  <a:cubicBezTo>
                    <a:pt x="1057" y="751"/>
                    <a:pt x="1023" y="757"/>
                    <a:pt x="985" y="766"/>
                  </a:cubicBezTo>
                  <a:cubicBezTo>
                    <a:pt x="911" y="782"/>
                    <a:pt x="837" y="791"/>
                    <a:pt x="769" y="800"/>
                  </a:cubicBezTo>
                  <a:cubicBezTo>
                    <a:pt x="698" y="806"/>
                    <a:pt x="630" y="813"/>
                    <a:pt x="563" y="816"/>
                  </a:cubicBezTo>
                  <a:lnTo>
                    <a:pt x="467" y="816"/>
                  </a:lnTo>
                  <a:cubicBezTo>
                    <a:pt x="436" y="816"/>
                    <a:pt x="405" y="813"/>
                    <a:pt x="377" y="813"/>
                  </a:cubicBezTo>
                  <a:cubicBezTo>
                    <a:pt x="353" y="813"/>
                    <a:pt x="325" y="813"/>
                    <a:pt x="297" y="806"/>
                  </a:cubicBezTo>
                  <a:cubicBezTo>
                    <a:pt x="269" y="803"/>
                    <a:pt x="248" y="800"/>
                    <a:pt x="223" y="800"/>
                  </a:cubicBezTo>
                  <a:cubicBezTo>
                    <a:pt x="177" y="791"/>
                    <a:pt x="140" y="788"/>
                    <a:pt x="106" y="785"/>
                  </a:cubicBezTo>
                  <a:cubicBezTo>
                    <a:pt x="38" y="772"/>
                    <a:pt x="1" y="763"/>
                    <a:pt x="1" y="763"/>
                  </a:cubicBezTo>
                  <a:lnTo>
                    <a:pt x="1" y="763"/>
                  </a:lnTo>
                  <a:cubicBezTo>
                    <a:pt x="1" y="763"/>
                    <a:pt x="38" y="776"/>
                    <a:pt x="106" y="791"/>
                  </a:cubicBezTo>
                  <a:cubicBezTo>
                    <a:pt x="140" y="800"/>
                    <a:pt x="177" y="806"/>
                    <a:pt x="223" y="816"/>
                  </a:cubicBezTo>
                  <a:cubicBezTo>
                    <a:pt x="269" y="822"/>
                    <a:pt x="325" y="831"/>
                    <a:pt x="383" y="834"/>
                  </a:cubicBezTo>
                  <a:cubicBezTo>
                    <a:pt x="408" y="837"/>
                    <a:pt x="439" y="843"/>
                    <a:pt x="470" y="843"/>
                  </a:cubicBezTo>
                  <a:cubicBezTo>
                    <a:pt x="501" y="847"/>
                    <a:pt x="532" y="847"/>
                    <a:pt x="569" y="847"/>
                  </a:cubicBezTo>
                  <a:cubicBezTo>
                    <a:pt x="634" y="847"/>
                    <a:pt x="701" y="847"/>
                    <a:pt x="776" y="837"/>
                  </a:cubicBezTo>
                  <a:cubicBezTo>
                    <a:pt x="847" y="831"/>
                    <a:pt x="924" y="822"/>
                    <a:pt x="995" y="806"/>
                  </a:cubicBezTo>
                  <a:cubicBezTo>
                    <a:pt x="1035" y="803"/>
                    <a:pt x="1069" y="791"/>
                    <a:pt x="1109" y="785"/>
                  </a:cubicBezTo>
                  <a:cubicBezTo>
                    <a:pt x="1146" y="776"/>
                    <a:pt x="1180" y="766"/>
                    <a:pt x="1220" y="754"/>
                  </a:cubicBezTo>
                  <a:cubicBezTo>
                    <a:pt x="1257" y="745"/>
                    <a:pt x="1297" y="729"/>
                    <a:pt x="1331" y="720"/>
                  </a:cubicBezTo>
                  <a:cubicBezTo>
                    <a:pt x="1368" y="705"/>
                    <a:pt x="1405" y="692"/>
                    <a:pt x="1439" y="677"/>
                  </a:cubicBezTo>
                  <a:lnTo>
                    <a:pt x="1544" y="630"/>
                  </a:lnTo>
                  <a:cubicBezTo>
                    <a:pt x="1578" y="615"/>
                    <a:pt x="1612" y="596"/>
                    <a:pt x="1643" y="581"/>
                  </a:cubicBezTo>
                  <a:cubicBezTo>
                    <a:pt x="1674" y="566"/>
                    <a:pt x="1705" y="550"/>
                    <a:pt x="1736" y="529"/>
                  </a:cubicBezTo>
                  <a:cubicBezTo>
                    <a:pt x="1767" y="510"/>
                    <a:pt x="1797" y="495"/>
                    <a:pt x="1825" y="476"/>
                  </a:cubicBezTo>
                  <a:cubicBezTo>
                    <a:pt x="1881" y="436"/>
                    <a:pt x="1930" y="399"/>
                    <a:pt x="1973" y="356"/>
                  </a:cubicBezTo>
                  <a:cubicBezTo>
                    <a:pt x="2014" y="312"/>
                    <a:pt x="2041" y="266"/>
                    <a:pt x="2060" y="226"/>
                  </a:cubicBezTo>
                  <a:cubicBezTo>
                    <a:pt x="2082" y="183"/>
                    <a:pt x="2088" y="140"/>
                    <a:pt x="2088" y="106"/>
                  </a:cubicBezTo>
                  <a:cubicBezTo>
                    <a:pt x="2091" y="72"/>
                    <a:pt x="2085" y="47"/>
                    <a:pt x="2082" y="28"/>
                  </a:cubicBezTo>
                  <a:cubicBezTo>
                    <a:pt x="2075" y="10"/>
                    <a:pt x="2072" y="1"/>
                    <a:pt x="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742;p104">
              <a:extLst>
                <a:ext uri="{FF2B5EF4-FFF2-40B4-BE49-F238E27FC236}">
                  <a16:creationId xmlns:a16="http://schemas.microsoft.com/office/drawing/2014/main" id="{A64A688C-DA12-9D16-B51B-30E7E64E3FF4}"/>
                </a:ext>
              </a:extLst>
            </p:cNvPr>
            <p:cNvSpPr/>
            <p:nvPr/>
          </p:nvSpPr>
          <p:spPr>
            <a:xfrm>
              <a:off x="6924933" y="3898619"/>
              <a:ext cx="510782" cy="127243"/>
            </a:xfrm>
            <a:custGeom>
              <a:avLst/>
              <a:gdLst/>
              <a:ahLst/>
              <a:cxnLst/>
              <a:rect l="l" t="t" r="r" b="b"/>
              <a:pathLst>
                <a:path w="2252" h="561" extrusionOk="0">
                  <a:moveTo>
                    <a:pt x="2251" y="1"/>
                  </a:moveTo>
                  <a:lnTo>
                    <a:pt x="2251" y="1"/>
                  </a:lnTo>
                  <a:cubicBezTo>
                    <a:pt x="2251" y="1"/>
                    <a:pt x="2220" y="22"/>
                    <a:pt x="2168" y="63"/>
                  </a:cubicBezTo>
                  <a:cubicBezTo>
                    <a:pt x="2143" y="81"/>
                    <a:pt x="2109" y="100"/>
                    <a:pt x="2072" y="127"/>
                  </a:cubicBezTo>
                  <a:cubicBezTo>
                    <a:pt x="2051" y="140"/>
                    <a:pt x="2032" y="152"/>
                    <a:pt x="2011" y="168"/>
                  </a:cubicBezTo>
                  <a:cubicBezTo>
                    <a:pt x="1986" y="183"/>
                    <a:pt x="1964" y="198"/>
                    <a:pt x="1940" y="208"/>
                  </a:cubicBezTo>
                  <a:cubicBezTo>
                    <a:pt x="1918" y="223"/>
                    <a:pt x="1890" y="235"/>
                    <a:pt x="1862" y="251"/>
                  </a:cubicBezTo>
                  <a:cubicBezTo>
                    <a:pt x="1835" y="266"/>
                    <a:pt x="1810" y="279"/>
                    <a:pt x="1779" y="294"/>
                  </a:cubicBezTo>
                  <a:cubicBezTo>
                    <a:pt x="1748" y="306"/>
                    <a:pt x="1717" y="316"/>
                    <a:pt x="1686" y="331"/>
                  </a:cubicBezTo>
                  <a:cubicBezTo>
                    <a:pt x="1655" y="347"/>
                    <a:pt x="1625" y="359"/>
                    <a:pt x="1588" y="371"/>
                  </a:cubicBezTo>
                  <a:cubicBezTo>
                    <a:pt x="1572" y="377"/>
                    <a:pt x="1554" y="384"/>
                    <a:pt x="1538" y="390"/>
                  </a:cubicBezTo>
                  <a:cubicBezTo>
                    <a:pt x="1523" y="393"/>
                    <a:pt x="1504" y="402"/>
                    <a:pt x="1489" y="405"/>
                  </a:cubicBezTo>
                  <a:cubicBezTo>
                    <a:pt x="1455" y="418"/>
                    <a:pt x="1418" y="430"/>
                    <a:pt x="1384" y="436"/>
                  </a:cubicBezTo>
                  <a:cubicBezTo>
                    <a:pt x="1350" y="448"/>
                    <a:pt x="1310" y="455"/>
                    <a:pt x="1276" y="464"/>
                  </a:cubicBezTo>
                  <a:cubicBezTo>
                    <a:pt x="1239" y="470"/>
                    <a:pt x="1202" y="482"/>
                    <a:pt x="1165" y="486"/>
                  </a:cubicBezTo>
                  <a:cubicBezTo>
                    <a:pt x="1090" y="501"/>
                    <a:pt x="1016" y="510"/>
                    <a:pt x="945" y="516"/>
                  </a:cubicBezTo>
                  <a:cubicBezTo>
                    <a:pt x="871" y="526"/>
                    <a:pt x="797" y="526"/>
                    <a:pt x="729" y="526"/>
                  </a:cubicBezTo>
                  <a:cubicBezTo>
                    <a:pt x="692" y="526"/>
                    <a:pt x="658" y="523"/>
                    <a:pt x="624" y="523"/>
                  </a:cubicBezTo>
                  <a:cubicBezTo>
                    <a:pt x="590" y="516"/>
                    <a:pt x="553" y="516"/>
                    <a:pt x="522" y="513"/>
                  </a:cubicBezTo>
                  <a:cubicBezTo>
                    <a:pt x="461" y="507"/>
                    <a:pt x="399" y="498"/>
                    <a:pt x="346" y="486"/>
                  </a:cubicBezTo>
                  <a:cubicBezTo>
                    <a:pt x="238" y="464"/>
                    <a:pt x="149" y="430"/>
                    <a:pt x="90" y="399"/>
                  </a:cubicBezTo>
                  <a:cubicBezTo>
                    <a:pt x="65" y="384"/>
                    <a:pt x="41" y="371"/>
                    <a:pt x="25" y="359"/>
                  </a:cubicBezTo>
                  <a:cubicBezTo>
                    <a:pt x="10" y="347"/>
                    <a:pt x="1" y="344"/>
                    <a:pt x="1" y="344"/>
                  </a:cubicBezTo>
                  <a:lnTo>
                    <a:pt x="1" y="344"/>
                  </a:lnTo>
                  <a:cubicBezTo>
                    <a:pt x="1" y="344"/>
                    <a:pt x="10" y="353"/>
                    <a:pt x="28" y="362"/>
                  </a:cubicBezTo>
                  <a:cubicBezTo>
                    <a:pt x="41" y="371"/>
                    <a:pt x="65" y="390"/>
                    <a:pt x="90" y="405"/>
                  </a:cubicBezTo>
                  <a:cubicBezTo>
                    <a:pt x="149" y="439"/>
                    <a:pt x="235" y="482"/>
                    <a:pt x="346" y="510"/>
                  </a:cubicBezTo>
                  <a:cubicBezTo>
                    <a:pt x="399" y="526"/>
                    <a:pt x="461" y="538"/>
                    <a:pt x="529" y="544"/>
                  </a:cubicBezTo>
                  <a:cubicBezTo>
                    <a:pt x="563" y="547"/>
                    <a:pt x="593" y="553"/>
                    <a:pt x="627" y="557"/>
                  </a:cubicBezTo>
                  <a:cubicBezTo>
                    <a:pt x="661" y="557"/>
                    <a:pt x="698" y="560"/>
                    <a:pt x="732" y="560"/>
                  </a:cubicBezTo>
                  <a:cubicBezTo>
                    <a:pt x="754" y="561"/>
                    <a:pt x="775" y="561"/>
                    <a:pt x="797" y="561"/>
                  </a:cubicBezTo>
                  <a:cubicBezTo>
                    <a:pt x="848" y="561"/>
                    <a:pt x="899" y="559"/>
                    <a:pt x="952" y="557"/>
                  </a:cubicBezTo>
                  <a:cubicBezTo>
                    <a:pt x="1026" y="553"/>
                    <a:pt x="1103" y="541"/>
                    <a:pt x="1177" y="529"/>
                  </a:cubicBezTo>
                  <a:cubicBezTo>
                    <a:pt x="1214" y="526"/>
                    <a:pt x="1248" y="513"/>
                    <a:pt x="1288" y="507"/>
                  </a:cubicBezTo>
                  <a:cubicBezTo>
                    <a:pt x="1322" y="498"/>
                    <a:pt x="1362" y="492"/>
                    <a:pt x="1396" y="479"/>
                  </a:cubicBezTo>
                  <a:cubicBezTo>
                    <a:pt x="1433" y="467"/>
                    <a:pt x="1470" y="455"/>
                    <a:pt x="1504" y="445"/>
                  </a:cubicBezTo>
                  <a:cubicBezTo>
                    <a:pt x="1520" y="436"/>
                    <a:pt x="1538" y="430"/>
                    <a:pt x="1554" y="424"/>
                  </a:cubicBezTo>
                  <a:cubicBezTo>
                    <a:pt x="1569" y="418"/>
                    <a:pt x="1588" y="415"/>
                    <a:pt x="1603" y="405"/>
                  </a:cubicBezTo>
                  <a:cubicBezTo>
                    <a:pt x="1674" y="377"/>
                    <a:pt x="1736" y="353"/>
                    <a:pt x="1794" y="322"/>
                  </a:cubicBezTo>
                  <a:cubicBezTo>
                    <a:pt x="1825" y="303"/>
                    <a:pt x="1850" y="288"/>
                    <a:pt x="1878" y="276"/>
                  </a:cubicBezTo>
                  <a:cubicBezTo>
                    <a:pt x="1906" y="257"/>
                    <a:pt x="1933" y="242"/>
                    <a:pt x="1955" y="226"/>
                  </a:cubicBezTo>
                  <a:cubicBezTo>
                    <a:pt x="2001" y="201"/>
                    <a:pt x="2044" y="171"/>
                    <a:pt x="2082" y="143"/>
                  </a:cubicBezTo>
                  <a:cubicBezTo>
                    <a:pt x="2119" y="115"/>
                    <a:pt x="2149" y="93"/>
                    <a:pt x="2174" y="69"/>
                  </a:cubicBezTo>
                  <a:cubicBezTo>
                    <a:pt x="2227" y="22"/>
                    <a:pt x="2251" y="1"/>
                    <a:pt x="2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743;p104">
              <a:extLst>
                <a:ext uri="{FF2B5EF4-FFF2-40B4-BE49-F238E27FC236}">
                  <a16:creationId xmlns:a16="http://schemas.microsoft.com/office/drawing/2014/main" id="{DB849DD4-D832-B150-5E92-010DE58E4F2F}"/>
                </a:ext>
              </a:extLst>
            </p:cNvPr>
            <p:cNvSpPr/>
            <p:nvPr/>
          </p:nvSpPr>
          <p:spPr>
            <a:xfrm>
              <a:off x="7369714" y="3880474"/>
              <a:ext cx="149923" cy="130419"/>
            </a:xfrm>
            <a:custGeom>
              <a:avLst/>
              <a:gdLst/>
              <a:ahLst/>
              <a:cxnLst/>
              <a:rect l="l" t="t" r="r" b="b"/>
              <a:pathLst>
                <a:path w="661" h="575" extrusionOk="0">
                  <a:moveTo>
                    <a:pt x="658" y="1"/>
                  </a:moveTo>
                  <a:cubicBezTo>
                    <a:pt x="658" y="1"/>
                    <a:pt x="658" y="16"/>
                    <a:pt x="645" y="47"/>
                  </a:cubicBezTo>
                  <a:lnTo>
                    <a:pt x="636" y="93"/>
                  </a:lnTo>
                  <a:cubicBezTo>
                    <a:pt x="630" y="109"/>
                    <a:pt x="624" y="127"/>
                    <a:pt x="615" y="146"/>
                  </a:cubicBezTo>
                  <a:cubicBezTo>
                    <a:pt x="599" y="186"/>
                    <a:pt x="577" y="226"/>
                    <a:pt x="544" y="269"/>
                  </a:cubicBezTo>
                  <a:cubicBezTo>
                    <a:pt x="506" y="312"/>
                    <a:pt x="469" y="349"/>
                    <a:pt x="423" y="386"/>
                  </a:cubicBezTo>
                  <a:lnTo>
                    <a:pt x="352" y="433"/>
                  </a:lnTo>
                  <a:cubicBezTo>
                    <a:pt x="330" y="448"/>
                    <a:pt x="303" y="457"/>
                    <a:pt x="281" y="470"/>
                  </a:cubicBezTo>
                  <a:cubicBezTo>
                    <a:pt x="229" y="495"/>
                    <a:pt x="182" y="513"/>
                    <a:pt x="139" y="528"/>
                  </a:cubicBezTo>
                  <a:cubicBezTo>
                    <a:pt x="99" y="544"/>
                    <a:pt x="62" y="556"/>
                    <a:pt x="40" y="562"/>
                  </a:cubicBezTo>
                  <a:cubicBezTo>
                    <a:pt x="16" y="572"/>
                    <a:pt x="0" y="575"/>
                    <a:pt x="0" y="575"/>
                  </a:cubicBezTo>
                  <a:cubicBezTo>
                    <a:pt x="0" y="575"/>
                    <a:pt x="62" y="572"/>
                    <a:pt x="148" y="550"/>
                  </a:cubicBezTo>
                  <a:cubicBezTo>
                    <a:pt x="195" y="538"/>
                    <a:pt x="244" y="528"/>
                    <a:pt x="293" y="504"/>
                  </a:cubicBezTo>
                  <a:cubicBezTo>
                    <a:pt x="318" y="495"/>
                    <a:pt x="346" y="482"/>
                    <a:pt x="371" y="467"/>
                  </a:cubicBezTo>
                  <a:cubicBezTo>
                    <a:pt x="398" y="451"/>
                    <a:pt x="426" y="433"/>
                    <a:pt x="448" y="417"/>
                  </a:cubicBezTo>
                  <a:cubicBezTo>
                    <a:pt x="500" y="377"/>
                    <a:pt x="540" y="334"/>
                    <a:pt x="571" y="288"/>
                  </a:cubicBezTo>
                  <a:cubicBezTo>
                    <a:pt x="608" y="241"/>
                    <a:pt x="630" y="192"/>
                    <a:pt x="642" y="149"/>
                  </a:cubicBezTo>
                  <a:cubicBezTo>
                    <a:pt x="645" y="127"/>
                    <a:pt x="648" y="109"/>
                    <a:pt x="655" y="87"/>
                  </a:cubicBezTo>
                  <a:cubicBezTo>
                    <a:pt x="658" y="68"/>
                    <a:pt x="658" y="53"/>
                    <a:pt x="658" y="41"/>
                  </a:cubicBezTo>
                  <a:cubicBezTo>
                    <a:pt x="661" y="25"/>
                    <a:pt x="658" y="19"/>
                    <a:pt x="658" y="10"/>
                  </a:cubicBezTo>
                  <a:lnTo>
                    <a:pt x="6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744;p104">
              <a:extLst>
                <a:ext uri="{FF2B5EF4-FFF2-40B4-BE49-F238E27FC236}">
                  <a16:creationId xmlns:a16="http://schemas.microsoft.com/office/drawing/2014/main" id="{D65EA445-0BD7-AA08-9E13-84F2EE97310A}"/>
                </a:ext>
              </a:extLst>
            </p:cNvPr>
            <p:cNvSpPr/>
            <p:nvPr/>
          </p:nvSpPr>
          <p:spPr>
            <a:xfrm>
              <a:off x="7431181" y="3916084"/>
              <a:ext cx="36063" cy="38332"/>
            </a:xfrm>
            <a:custGeom>
              <a:avLst/>
              <a:gdLst/>
              <a:ahLst/>
              <a:cxnLst/>
              <a:rect l="l" t="t" r="r" b="b"/>
              <a:pathLst>
                <a:path w="159" h="169" extrusionOk="0">
                  <a:moveTo>
                    <a:pt x="155" y="1"/>
                  </a:moveTo>
                  <a:cubicBezTo>
                    <a:pt x="155" y="1"/>
                    <a:pt x="143" y="13"/>
                    <a:pt x="134" y="29"/>
                  </a:cubicBezTo>
                  <a:cubicBezTo>
                    <a:pt x="115" y="47"/>
                    <a:pt x="100" y="66"/>
                    <a:pt x="81" y="84"/>
                  </a:cubicBezTo>
                  <a:lnTo>
                    <a:pt x="29" y="140"/>
                  </a:lnTo>
                  <a:lnTo>
                    <a:pt x="1" y="168"/>
                  </a:lnTo>
                  <a:cubicBezTo>
                    <a:pt x="1" y="168"/>
                    <a:pt x="3" y="168"/>
                    <a:pt x="6" y="168"/>
                  </a:cubicBezTo>
                  <a:cubicBezTo>
                    <a:pt x="12" y="168"/>
                    <a:pt x="24" y="167"/>
                    <a:pt x="41" y="158"/>
                  </a:cubicBezTo>
                  <a:cubicBezTo>
                    <a:pt x="50" y="155"/>
                    <a:pt x="63" y="152"/>
                    <a:pt x="75" y="143"/>
                  </a:cubicBezTo>
                  <a:cubicBezTo>
                    <a:pt x="87" y="134"/>
                    <a:pt x="97" y="128"/>
                    <a:pt x="109" y="115"/>
                  </a:cubicBezTo>
                  <a:cubicBezTo>
                    <a:pt x="121" y="106"/>
                    <a:pt x="127" y="87"/>
                    <a:pt x="137" y="78"/>
                  </a:cubicBezTo>
                  <a:cubicBezTo>
                    <a:pt x="143" y="63"/>
                    <a:pt x="146" y="50"/>
                    <a:pt x="152" y="38"/>
                  </a:cubicBezTo>
                  <a:cubicBezTo>
                    <a:pt x="158" y="16"/>
                    <a:pt x="155" y="1"/>
                    <a:pt x="155" y="1"/>
                  </a:cubicBezTo>
                  <a:close/>
                </a:path>
              </a:pathLst>
            </a:custGeom>
            <a:solidFill>
              <a:srgbClr val="492A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745;p104">
              <a:extLst>
                <a:ext uri="{FF2B5EF4-FFF2-40B4-BE49-F238E27FC236}">
                  <a16:creationId xmlns:a16="http://schemas.microsoft.com/office/drawing/2014/main" id="{65F4B55A-39E1-8150-5FF0-2CDFCB69D8F5}"/>
                </a:ext>
              </a:extLst>
            </p:cNvPr>
            <p:cNvSpPr/>
            <p:nvPr/>
          </p:nvSpPr>
          <p:spPr>
            <a:xfrm>
              <a:off x="7264699" y="3734178"/>
              <a:ext cx="149923" cy="150832"/>
            </a:xfrm>
            <a:custGeom>
              <a:avLst/>
              <a:gdLst/>
              <a:ahLst/>
              <a:cxnLst/>
              <a:rect l="l" t="t" r="r" b="b"/>
              <a:pathLst>
                <a:path w="661" h="665" extrusionOk="0">
                  <a:moveTo>
                    <a:pt x="645" y="0"/>
                  </a:moveTo>
                  <a:cubicBezTo>
                    <a:pt x="645" y="0"/>
                    <a:pt x="645" y="16"/>
                    <a:pt x="648" y="47"/>
                  </a:cubicBezTo>
                  <a:cubicBezTo>
                    <a:pt x="648" y="71"/>
                    <a:pt x="642" y="108"/>
                    <a:pt x="627" y="148"/>
                  </a:cubicBezTo>
                  <a:cubicBezTo>
                    <a:pt x="611" y="189"/>
                    <a:pt x="580" y="232"/>
                    <a:pt x="540" y="272"/>
                  </a:cubicBezTo>
                  <a:cubicBezTo>
                    <a:pt x="503" y="312"/>
                    <a:pt x="454" y="349"/>
                    <a:pt x="408" y="389"/>
                  </a:cubicBezTo>
                  <a:cubicBezTo>
                    <a:pt x="355" y="426"/>
                    <a:pt x="306" y="463"/>
                    <a:pt x="259" y="494"/>
                  </a:cubicBezTo>
                  <a:cubicBezTo>
                    <a:pt x="213" y="525"/>
                    <a:pt x="167" y="556"/>
                    <a:pt x="130" y="578"/>
                  </a:cubicBezTo>
                  <a:cubicBezTo>
                    <a:pt x="90" y="605"/>
                    <a:pt x="59" y="624"/>
                    <a:pt x="37" y="639"/>
                  </a:cubicBezTo>
                  <a:lnTo>
                    <a:pt x="0" y="664"/>
                  </a:lnTo>
                  <a:cubicBezTo>
                    <a:pt x="0" y="664"/>
                    <a:pt x="15" y="661"/>
                    <a:pt x="40" y="649"/>
                  </a:cubicBezTo>
                  <a:cubicBezTo>
                    <a:pt x="62" y="636"/>
                    <a:pt x="99" y="621"/>
                    <a:pt x="139" y="602"/>
                  </a:cubicBezTo>
                  <a:cubicBezTo>
                    <a:pt x="179" y="578"/>
                    <a:pt x="228" y="556"/>
                    <a:pt x="281" y="525"/>
                  </a:cubicBezTo>
                  <a:cubicBezTo>
                    <a:pt x="330" y="494"/>
                    <a:pt x="380" y="460"/>
                    <a:pt x="429" y="420"/>
                  </a:cubicBezTo>
                  <a:cubicBezTo>
                    <a:pt x="482" y="383"/>
                    <a:pt x="525" y="343"/>
                    <a:pt x="565" y="297"/>
                  </a:cubicBezTo>
                  <a:cubicBezTo>
                    <a:pt x="602" y="250"/>
                    <a:pt x="630" y="201"/>
                    <a:pt x="645" y="155"/>
                  </a:cubicBezTo>
                  <a:cubicBezTo>
                    <a:pt x="661" y="111"/>
                    <a:pt x="661" y="68"/>
                    <a:pt x="658" y="40"/>
                  </a:cubicBezTo>
                  <a:cubicBezTo>
                    <a:pt x="655" y="31"/>
                    <a:pt x="655" y="19"/>
                    <a:pt x="651" y="10"/>
                  </a:cubicBezTo>
                  <a:cubicBezTo>
                    <a:pt x="645" y="3"/>
                    <a:pt x="645" y="0"/>
                    <a:pt x="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746;p104">
              <a:extLst>
                <a:ext uri="{FF2B5EF4-FFF2-40B4-BE49-F238E27FC236}">
                  <a16:creationId xmlns:a16="http://schemas.microsoft.com/office/drawing/2014/main" id="{B374B6D5-0865-9EFD-C116-A849BDA67609}"/>
                </a:ext>
              </a:extLst>
            </p:cNvPr>
            <p:cNvSpPr/>
            <p:nvPr/>
          </p:nvSpPr>
          <p:spPr>
            <a:xfrm>
              <a:off x="7214120" y="3856658"/>
              <a:ext cx="45816" cy="31074"/>
            </a:xfrm>
            <a:custGeom>
              <a:avLst/>
              <a:gdLst/>
              <a:ahLst/>
              <a:cxnLst/>
              <a:rect l="l" t="t" r="r" b="b"/>
              <a:pathLst>
                <a:path w="202" h="137" extrusionOk="0">
                  <a:moveTo>
                    <a:pt x="201" y="1"/>
                  </a:moveTo>
                  <a:lnTo>
                    <a:pt x="201" y="1"/>
                  </a:lnTo>
                  <a:cubicBezTo>
                    <a:pt x="201" y="1"/>
                    <a:pt x="186" y="1"/>
                    <a:pt x="164" y="7"/>
                  </a:cubicBezTo>
                  <a:cubicBezTo>
                    <a:pt x="140" y="13"/>
                    <a:pt x="112" y="28"/>
                    <a:pt x="87" y="44"/>
                  </a:cubicBezTo>
                  <a:cubicBezTo>
                    <a:pt x="62" y="62"/>
                    <a:pt x="38" y="81"/>
                    <a:pt x="25" y="99"/>
                  </a:cubicBezTo>
                  <a:cubicBezTo>
                    <a:pt x="7" y="121"/>
                    <a:pt x="1" y="136"/>
                    <a:pt x="1" y="136"/>
                  </a:cubicBezTo>
                  <a:cubicBezTo>
                    <a:pt x="1" y="136"/>
                    <a:pt x="16" y="130"/>
                    <a:pt x="41" y="121"/>
                  </a:cubicBezTo>
                  <a:cubicBezTo>
                    <a:pt x="59" y="109"/>
                    <a:pt x="87" y="93"/>
                    <a:pt x="109" y="78"/>
                  </a:cubicBezTo>
                  <a:cubicBezTo>
                    <a:pt x="133" y="59"/>
                    <a:pt x="158" y="44"/>
                    <a:pt x="174" y="28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747;p104">
              <a:extLst>
                <a:ext uri="{FF2B5EF4-FFF2-40B4-BE49-F238E27FC236}">
                  <a16:creationId xmlns:a16="http://schemas.microsoft.com/office/drawing/2014/main" id="{71F57E38-9A91-ADF5-E41D-54321C676C62}"/>
                </a:ext>
              </a:extLst>
            </p:cNvPr>
            <p:cNvSpPr/>
            <p:nvPr/>
          </p:nvSpPr>
          <p:spPr>
            <a:xfrm>
              <a:off x="6213625" y="2740044"/>
              <a:ext cx="2187607" cy="1429388"/>
            </a:xfrm>
            <a:custGeom>
              <a:avLst/>
              <a:gdLst/>
              <a:ahLst/>
              <a:cxnLst/>
              <a:rect l="l" t="t" r="r" b="b"/>
              <a:pathLst>
                <a:path w="9645" h="6302" extrusionOk="0">
                  <a:moveTo>
                    <a:pt x="3979" y="515"/>
                  </a:moveTo>
                  <a:lnTo>
                    <a:pt x="3979" y="515"/>
                  </a:lnTo>
                  <a:cubicBezTo>
                    <a:pt x="3979" y="515"/>
                    <a:pt x="3979" y="515"/>
                    <a:pt x="3979" y="515"/>
                  </a:cubicBezTo>
                  <a:lnTo>
                    <a:pt x="3979" y="515"/>
                  </a:lnTo>
                  <a:cubicBezTo>
                    <a:pt x="3979" y="515"/>
                    <a:pt x="3979" y="515"/>
                    <a:pt x="3979" y="515"/>
                  </a:cubicBezTo>
                  <a:close/>
                  <a:moveTo>
                    <a:pt x="2411" y="671"/>
                  </a:moveTo>
                  <a:cubicBezTo>
                    <a:pt x="2419" y="671"/>
                    <a:pt x="2427" y="674"/>
                    <a:pt x="2435" y="678"/>
                  </a:cubicBezTo>
                  <a:cubicBezTo>
                    <a:pt x="2451" y="685"/>
                    <a:pt x="2451" y="703"/>
                    <a:pt x="2451" y="719"/>
                  </a:cubicBezTo>
                  <a:cubicBezTo>
                    <a:pt x="2444" y="808"/>
                    <a:pt x="2420" y="894"/>
                    <a:pt x="2373" y="972"/>
                  </a:cubicBezTo>
                  <a:cubicBezTo>
                    <a:pt x="2352" y="1003"/>
                    <a:pt x="2330" y="1027"/>
                    <a:pt x="2299" y="1043"/>
                  </a:cubicBezTo>
                  <a:cubicBezTo>
                    <a:pt x="2291" y="1046"/>
                    <a:pt x="2281" y="1047"/>
                    <a:pt x="2272" y="1047"/>
                  </a:cubicBezTo>
                  <a:cubicBezTo>
                    <a:pt x="2271" y="1047"/>
                    <a:pt x="2270" y="1047"/>
                    <a:pt x="2269" y="1047"/>
                  </a:cubicBezTo>
                  <a:lnTo>
                    <a:pt x="2269" y="1047"/>
                  </a:lnTo>
                  <a:cubicBezTo>
                    <a:pt x="2270" y="1044"/>
                    <a:pt x="2271" y="1040"/>
                    <a:pt x="2271" y="1037"/>
                  </a:cubicBezTo>
                  <a:cubicBezTo>
                    <a:pt x="2275" y="1012"/>
                    <a:pt x="2275" y="990"/>
                    <a:pt x="2275" y="966"/>
                  </a:cubicBezTo>
                  <a:cubicBezTo>
                    <a:pt x="2275" y="923"/>
                    <a:pt x="2329" y="671"/>
                    <a:pt x="2411" y="671"/>
                  </a:cubicBezTo>
                  <a:close/>
                  <a:moveTo>
                    <a:pt x="2518" y="2840"/>
                  </a:moveTo>
                  <a:cubicBezTo>
                    <a:pt x="2531" y="2867"/>
                    <a:pt x="2540" y="2898"/>
                    <a:pt x="2549" y="2923"/>
                  </a:cubicBezTo>
                  <a:cubicBezTo>
                    <a:pt x="2540" y="2914"/>
                    <a:pt x="2528" y="2901"/>
                    <a:pt x="2512" y="2892"/>
                  </a:cubicBezTo>
                  <a:cubicBezTo>
                    <a:pt x="2515" y="2874"/>
                    <a:pt x="2515" y="2858"/>
                    <a:pt x="2518" y="2840"/>
                  </a:cubicBezTo>
                  <a:close/>
                  <a:moveTo>
                    <a:pt x="4101" y="3596"/>
                  </a:moveTo>
                  <a:cubicBezTo>
                    <a:pt x="4053" y="3603"/>
                    <a:pt x="4006" y="3612"/>
                    <a:pt x="3957" y="3624"/>
                  </a:cubicBezTo>
                  <a:cubicBezTo>
                    <a:pt x="3941" y="3628"/>
                    <a:pt x="3926" y="3632"/>
                    <a:pt x="3910" y="3636"/>
                  </a:cubicBezTo>
                  <a:lnTo>
                    <a:pt x="3910" y="3636"/>
                  </a:lnTo>
                  <a:cubicBezTo>
                    <a:pt x="3940" y="3627"/>
                    <a:pt x="3970" y="3618"/>
                    <a:pt x="4000" y="3611"/>
                  </a:cubicBezTo>
                  <a:cubicBezTo>
                    <a:pt x="4034" y="3605"/>
                    <a:pt x="4067" y="3600"/>
                    <a:pt x="4101" y="3596"/>
                  </a:cubicBezTo>
                  <a:close/>
                  <a:moveTo>
                    <a:pt x="5000" y="4130"/>
                  </a:moveTo>
                  <a:cubicBezTo>
                    <a:pt x="5004" y="4138"/>
                    <a:pt x="5008" y="4147"/>
                    <a:pt x="5012" y="4156"/>
                  </a:cubicBezTo>
                  <a:lnTo>
                    <a:pt x="5012" y="4156"/>
                  </a:lnTo>
                  <a:cubicBezTo>
                    <a:pt x="5007" y="4147"/>
                    <a:pt x="5004" y="4138"/>
                    <a:pt x="5000" y="4130"/>
                  </a:cubicBezTo>
                  <a:close/>
                  <a:moveTo>
                    <a:pt x="5720" y="3781"/>
                  </a:moveTo>
                  <a:cubicBezTo>
                    <a:pt x="5618" y="3868"/>
                    <a:pt x="5519" y="3957"/>
                    <a:pt x="5436" y="4062"/>
                  </a:cubicBezTo>
                  <a:cubicBezTo>
                    <a:pt x="5365" y="4158"/>
                    <a:pt x="5306" y="4281"/>
                    <a:pt x="5340" y="4399"/>
                  </a:cubicBezTo>
                  <a:cubicBezTo>
                    <a:pt x="5282" y="4335"/>
                    <a:pt x="5219" y="4274"/>
                    <a:pt x="5140" y="4244"/>
                  </a:cubicBezTo>
                  <a:lnTo>
                    <a:pt x="5140" y="4244"/>
                  </a:lnTo>
                  <a:cubicBezTo>
                    <a:pt x="5214" y="4049"/>
                    <a:pt x="5359" y="3883"/>
                    <a:pt x="5544" y="3790"/>
                  </a:cubicBezTo>
                  <a:lnTo>
                    <a:pt x="5544" y="3790"/>
                  </a:lnTo>
                  <a:cubicBezTo>
                    <a:pt x="5523" y="3821"/>
                    <a:pt x="5495" y="3858"/>
                    <a:pt x="5473" y="3889"/>
                  </a:cubicBezTo>
                  <a:cubicBezTo>
                    <a:pt x="5541" y="3831"/>
                    <a:pt x="5628" y="3790"/>
                    <a:pt x="5720" y="3781"/>
                  </a:cubicBezTo>
                  <a:close/>
                  <a:moveTo>
                    <a:pt x="3546" y="3799"/>
                  </a:moveTo>
                  <a:lnTo>
                    <a:pt x="3546" y="3799"/>
                  </a:lnTo>
                  <a:cubicBezTo>
                    <a:pt x="3507" y="3824"/>
                    <a:pt x="3469" y="3851"/>
                    <a:pt x="3432" y="3880"/>
                  </a:cubicBezTo>
                  <a:cubicBezTo>
                    <a:pt x="3148" y="4108"/>
                    <a:pt x="2951" y="4436"/>
                    <a:pt x="2840" y="4788"/>
                  </a:cubicBezTo>
                  <a:cubicBezTo>
                    <a:pt x="2793" y="4927"/>
                    <a:pt x="2762" y="5075"/>
                    <a:pt x="2775" y="5220"/>
                  </a:cubicBezTo>
                  <a:cubicBezTo>
                    <a:pt x="2778" y="5300"/>
                    <a:pt x="2793" y="5377"/>
                    <a:pt x="2815" y="5455"/>
                  </a:cubicBezTo>
                  <a:cubicBezTo>
                    <a:pt x="2830" y="5507"/>
                    <a:pt x="2861" y="5640"/>
                    <a:pt x="2904" y="5668"/>
                  </a:cubicBezTo>
                  <a:cubicBezTo>
                    <a:pt x="2698" y="5538"/>
                    <a:pt x="2571" y="5285"/>
                    <a:pt x="2583" y="5044"/>
                  </a:cubicBezTo>
                  <a:lnTo>
                    <a:pt x="2583" y="5044"/>
                  </a:lnTo>
                  <a:cubicBezTo>
                    <a:pt x="2518" y="5201"/>
                    <a:pt x="2540" y="5387"/>
                    <a:pt x="2617" y="5541"/>
                  </a:cubicBezTo>
                  <a:cubicBezTo>
                    <a:pt x="2654" y="5618"/>
                    <a:pt x="2707" y="5699"/>
                    <a:pt x="2775" y="5754"/>
                  </a:cubicBezTo>
                  <a:cubicBezTo>
                    <a:pt x="2810" y="5783"/>
                    <a:pt x="2878" y="5854"/>
                    <a:pt x="2922" y="5867"/>
                  </a:cubicBezTo>
                  <a:lnTo>
                    <a:pt x="2922" y="5867"/>
                  </a:lnTo>
                  <a:cubicBezTo>
                    <a:pt x="2782" y="5836"/>
                    <a:pt x="2646" y="5787"/>
                    <a:pt x="2534" y="5699"/>
                  </a:cubicBezTo>
                  <a:cubicBezTo>
                    <a:pt x="2216" y="5455"/>
                    <a:pt x="2315" y="5109"/>
                    <a:pt x="2488" y="4806"/>
                  </a:cubicBezTo>
                  <a:cubicBezTo>
                    <a:pt x="2704" y="4436"/>
                    <a:pt x="3043" y="4093"/>
                    <a:pt x="3414" y="3874"/>
                  </a:cubicBezTo>
                  <a:cubicBezTo>
                    <a:pt x="3457" y="3847"/>
                    <a:pt x="3501" y="3822"/>
                    <a:pt x="3546" y="3799"/>
                  </a:cubicBezTo>
                  <a:close/>
                  <a:moveTo>
                    <a:pt x="2812" y="1"/>
                  </a:moveTo>
                  <a:cubicBezTo>
                    <a:pt x="2765" y="1"/>
                    <a:pt x="2716" y="8"/>
                    <a:pt x="2667" y="21"/>
                  </a:cubicBezTo>
                  <a:cubicBezTo>
                    <a:pt x="2645" y="24"/>
                    <a:pt x="2627" y="33"/>
                    <a:pt x="2611" y="49"/>
                  </a:cubicBezTo>
                  <a:cubicBezTo>
                    <a:pt x="2596" y="67"/>
                    <a:pt x="2596" y="98"/>
                    <a:pt x="2611" y="123"/>
                  </a:cubicBezTo>
                  <a:cubicBezTo>
                    <a:pt x="2623" y="144"/>
                    <a:pt x="2645" y="163"/>
                    <a:pt x="2667" y="178"/>
                  </a:cubicBezTo>
                  <a:cubicBezTo>
                    <a:pt x="2658" y="175"/>
                    <a:pt x="2650" y="173"/>
                    <a:pt x="2641" y="173"/>
                  </a:cubicBezTo>
                  <a:cubicBezTo>
                    <a:pt x="2613" y="173"/>
                    <a:pt x="2586" y="192"/>
                    <a:pt x="2574" y="218"/>
                  </a:cubicBezTo>
                  <a:cubicBezTo>
                    <a:pt x="2559" y="252"/>
                    <a:pt x="2568" y="292"/>
                    <a:pt x="2593" y="323"/>
                  </a:cubicBezTo>
                  <a:cubicBezTo>
                    <a:pt x="2623" y="357"/>
                    <a:pt x="2670" y="373"/>
                    <a:pt x="2704" y="404"/>
                  </a:cubicBezTo>
                  <a:cubicBezTo>
                    <a:pt x="2765" y="453"/>
                    <a:pt x="2784" y="549"/>
                    <a:pt x="2750" y="620"/>
                  </a:cubicBezTo>
                  <a:cubicBezTo>
                    <a:pt x="2759" y="533"/>
                    <a:pt x="2685" y="462"/>
                    <a:pt x="2599" y="447"/>
                  </a:cubicBezTo>
                  <a:cubicBezTo>
                    <a:pt x="2588" y="445"/>
                    <a:pt x="2577" y="444"/>
                    <a:pt x="2566" y="444"/>
                  </a:cubicBezTo>
                  <a:cubicBezTo>
                    <a:pt x="2495" y="444"/>
                    <a:pt x="2428" y="486"/>
                    <a:pt x="2380" y="539"/>
                  </a:cubicBezTo>
                  <a:cubicBezTo>
                    <a:pt x="2327" y="601"/>
                    <a:pt x="2299" y="685"/>
                    <a:pt x="2284" y="765"/>
                  </a:cubicBezTo>
                  <a:cubicBezTo>
                    <a:pt x="2250" y="601"/>
                    <a:pt x="2302" y="422"/>
                    <a:pt x="2423" y="302"/>
                  </a:cubicBezTo>
                  <a:lnTo>
                    <a:pt x="2423" y="302"/>
                  </a:lnTo>
                  <a:cubicBezTo>
                    <a:pt x="2420" y="302"/>
                    <a:pt x="2418" y="302"/>
                    <a:pt x="2416" y="302"/>
                  </a:cubicBezTo>
                  <a:cubicBezTo>
                    <a:pt x="2301" y="302"/>
                    <a:pt x="2411" y="82"/>
                    <a:pt x="2495" y="82"/>
                  </a:cubicBezTo>
                  <a:cubicBezTo>
                    <a:pt x="2496" y="82"/>
                    <a:pt x="2496" y="82"/>
                    <a:pt x="2497" y="83"/>
                  </a:cubicBezTo>
                  <a:cubicBezTo>
                    <a:pt x="2490" y="82"/>
                    <a:pt x="2484" y="82"/>
                    <a:pt x="2477" y="82"/>
                  </a:cubicBezTo>
                  <a:cubicBezTo>
                    <a:pt x="2395" y="82"/>
                    <a:pt x="2315" y="116"/>
                    <a:pt x="2244" y="154"/>
                  </a:cubicBezTo>
                  <a:cubicBezTo>
                    <a:pt x="2219" y="163"/>
                    <a:pt x="2191" y="178"/>
                    <a:pt x="2188" y="209"/>
                  </a:cubicBezTo>
                  <a:cubicBezTo>
                    <a:pt x="2184" y="229"/>
                    <a:pt x="2203" y="251"/>
                    <a:pt x="2221" y="251"/>
                  </a:cubicBezTo>
                  <a:cubicBezTo>
                    <a:pt x="2227" y="251"/>
                    <a:pt x="2232" y="248"/>
                    <a:pt x="2236" y="242"/>
                  </a:cubicBezTo>
                  <a:lnTo>
                    <a:pt x="2236" y="242"/>
                  </a:lnTo>
                  <a:cubicBezTo>
                    <a:pt x="2218" y="272"/>
                    <a:pt x="2194" y="302"/>
                    <a:pt x="2194" y="342"/>
                  </a:cubicBezTo>
                  <a:cubicBezTo>
                    <a:pt x="2194" y="379"/>
                    <a:pt x="2222" y="419"/>
                    <a:pt x="2256" y="419"/>
                  </a:cubicBezTo>
                  <a:cubicBezTo>
                    <a:pt x="2197" y="561"/>
                    <a:pt x="2160" y="712"/>
                    <a:pt x="2148" y="867"/>
                  </a:cubicBezTo>
                  <a:cubicBezTo>
                    <a:pt x="2145" y="935"/>
                    <a:pt x="2145" y="1009"/>
                    <a:pt x="2136" y="1080"/>
                  </a:cubicBezTo>
                  <a:cubicBezTo>
                    <a:pt x="2134" y="1096"/>
                    <a:pt x="2138" y="1128"/>
                    <a:pt x="2142" y="1162"/>
                  </a:cubicBezTo>
                  <a:lnTo>
                    <a:pt x="2142" y="1162"/>
                  </a:lnTo>
                  <a:cubicBezTo>
                    <a:pt x="2132" y="1190"/>
                    <a:pt x="2125" y="1219"/>
                    <a:pt x="2120" y="1250"/>
                  </a:cubicBezTo>
                  <a:cubicBezTo>
                    <a:pt x="2111" y="1333"/>
                    <a:pt x="2129" y="1422"/>
                    <a:pt x="2191" y="1481"/>
                  </a:cubicBezTo>
                  <a:cubicBezTo>
                    <a:pt x="2244" y="1527"/>
                    <a:pt x="2309" y="1534"/>
                    <a:pt x="2376" y="1546"/>
                  </a:cubicBezTo>
                  <a:cubicBezTo>
                    <a:pt x="2451" y="1561"/>
                    <a:pt x="2534" y="1537"/>
                    <a:pt x="2602" y="1577"/>
                  </a:cubicBezTo>
                  <a:cubicBezTo>
                    <a:pt x="2673" y="1620"/>
                    <a:pt x="2719" y="1728"/>
                    <a:pt x="2765" y="1793"/>
                  </a:cubicBezTo>
                  <a:cubicBezTo>
                    <a:pt x="2778" y="1808"/>
                    <a:pt x="2790" y="1827"/>
                    <a:pt x="2809" y="1836"/>
                  </a:cubicBezTo>
                  <a:cubicBezTo>
                    <a:pt x="2824" y="1842"/>
                    <a:pt x="2849" y="1842"/>
                    <a:pt x="2867" y="1842"/>
                  </a:cubicBezTo>
                  <a:cubicBezTo>
                    <a:pt x="2945" y="1839"/>
                    <a:pt x="3025" y="1830"/>
                    <a:pt x="3102" y="1815"/>
                  </a:cubicBezTo>
                  <a:lnTo>
                    <a:pt x="3102" y="1815"/>
                  </a:lnTo>
                  <a:cubicBezTo>
                    <a:pt x="3009" y="1901"/>
                    <a:pt x="2880" y="1923"/>
                    <a:pt x="2756" y="1953"/>
                  </a:cubicBezTo>
                  <a:cubicBezTo>
                    <a:pt x="2627" y="1991"/>
                    <a:pt x="2503" y="2043"/>
                    <a:pt x="2392" y="2108"/>
                  </a:cubicBezTo>
                  <a:cubicBezTo>
                    <a:pt x="2370" y="2123"/>
                    <a:pt x="2346" y="2136"/>
                    <a:pt x="2330" y="2160"/>
                  </a:cubicBezTo>
                  <a:cubicBezTo>
                    <a:pt x="2318" y="2179"/>
                    <a:pt x="2315" y="2197"/>
                    <a:pt x="2309" y="2222"/>
                  </a:cubicBezTo>
                  <a:cubicBezTo>
                    <a:pt x="2287" y="2309"/>
                    <a:pt x="2265" y="2401"/>
                    <a:pt x="2247" y="2491"/>
                  </a:cubicBezTo>
                  <a:cubicBezTo>
                    <a:pt x="2216" y="2633"/>
                    <a:pt x="2179" y="2787"/>
                    <a:pt x="2231" y="2926"/>
                  </a:cubicBezTo>
                  <a:cubicBezTo>
                    <a:pt x="2145" y="2926"/>
                    <a:pt x="2062" y="2904"/>
                    <a:pt x="1984" y="2864"/>
                  </a:cubicBezTo>
                  <a:lnTo>
                    <a:pt x="1984" y="2864"/>
                  </a:lnTo>
                  <a:cubicBezTo>
                    <a:pt x="1994" y="2886"/>
                    <a:pt x="2009" y="2904"/>
                    <a:pt x="2021" y="2920"/>
                  </a:cubicBezTo>
                  <a:cubicBezTo>
                    <a:pt x="1929" y="3256"/>
                    <a:pt x="1855" y="3596"/>
                    <a:pt x="1802" y="3936"/>
                  </a:cubicBezTo>
                  <a:cubicBezTo>
                    <a:pt x="1324" y="3923"/>
                    <a:pt x="820" y="3899"/>
                    <a:pt x="401" y="3667"/>
                  </a:cubicBezTo>
                  <a:cubicBezTo>
                    <a:pt x="385" y="3661"/>
                    <a:pt x="367" y="3648"/>
                    <a:pt x="363" y="3633"/>
                  </a:cubicBezTo>
                  <a:cubicBezTo>
                    <a:pt x="354" y="3615"/>
                    <a:pt x="363" y="3590"/>
                    <a:pt x="370" y="3571"/>
                  </a:cubicBezTo>
                  <a:cubicBezTo>
                    <a:pt x="404" y="3472"/>
                    <a:pt x="397" y="3355"/>
                    <a:pt x="339" y="3263"/>
                  </a:cubicBezTo>
                  <a:lnTo>
                    <a:pt x="339" y="3263"/>
                  </a:lnTo>
                  <a:cubicBezTo>
                    <a:pt x="342" y="3290"/>
                    <a:pt x="348" y="3318"/>
                    <a:pt x="339" y="3340"/>
                  </a:cubicBezTo>
                  <a:cubicBezTo>
                    <a:pt x="333" y="3363"/>
                    <a:pt x="308" y="3383"/>
                    <a:pt x="285" y="3383"/>
                  </a:cubicBezTo>
                  <a:cubicBezTo>
                    <a:pt x="283" y="3383"/>
                    <a:pt x="282" y="3383"/>
                    <a:pt x="280" y="3383"/>
                  </a:cubicBezTo>
                  <a:cubicBezTo>
                    <a:pt x="271" y="3380"/>
                    <a:pt x="258" y="3371"/>
                    <a:pt x="249" y="3364"/>
                  </a:cubicBezTo>
                  <a:cubicBezTo>
                    <a:pt x="203" y="3321"/>
                    <a:pt x="172" y="3259"/>
                    <a:pt x="172" y="3195"/>
                  </a:cubicBezTo>
                  <a:cubicBezTo>
                    <a:pt x="163" y="3219"/>
                    <a:pt x="147" y="3244"/>
                    <a:pt x="135" y="3272"/>
                  </a:cubicBezTo>
                  <a:cubicBezTo>
                    <a:pt x="116" y="3256"/>
                    <a:pt x="89" y="3244"/>
                    <a:pt x="64" y="3235"/>
                  </a:cubicBezTo>
                  <a:cubicBezTo>
                    <a:pt x="62" y="3234"/>
                    <a:pt x="61" y="3234"/>
                    <a:pt x="59" y="3234"/>
                  </a:cubicBezTo>
                  <a:cubicBezTo>
                    <a:pt x="1" y="3234"/>
                    <a:pt x="33" y="3498"/>
                    <a:pt x="42" y="3519"/>
                  </a:cubicBezTo>
                  <a:cubicBezTo>
                    <a:pt x="73" y="3615"/>
                    <a:pt x="135" y="3698"/>
                    <a:pt x="228" y="3744"/>
                  </a:cubicBezTo>
                  <a:cubicBezTo>
                    <a:pt x="271" y="3766"/>
                    <a:pt x="311" y="3895"/>
                    <a:pt x="342" y="3936"/>
                  </a:cubicBezTo>
                  <a:cubicBezTo>
                    <a:pt x="379" y="3982"/>
                    <a:pt x="425" y="4013"/>
                    <a:pt x="462" y="4053"/>
                  </a:cubicBezTo>
                  <a:cubicBezTo>
                    <a:pt x="573" y="4173"/>
                    <a:pt x="672" y="4300"/>
                    <a:pt x="799" y="4408"/>
                  </a:cubicBezTo>
                  <a:cubicBezTo>
                    <a:pt x="772" y="4400"/>
                    <a:pt x="744" y="4396"/>
                    <a:pt x="717" y="4396"/>
                  </a:cubicBezTo>
                  <a:cubicBezTo>
                    <a:pt x="565" y="4396"/>
                    <a:pt x="411" y="4510"/>
                    <a:pt x="385" y="4664"/>
                  </a:cubicBezTo>
                  <a:cubicBezTo>
                    <a:pt x="489" y="4619"/>
                    <a:pt x="602" y="4595"/>
                    <a:pt x="716" y="4595"/>
                  </a:cubicBezTo>
                  <a:cubicBezTo>
                    <a:pt x="802" y="4595"/>
                    <a:pt x="887" y="4608"/>
                    <a:pt x="969" y="4636"/>
                  </a:cubicBezTo>
                  <a:cubicBezTo>
                    <a:pt x="845" y="4667"/>
                    <a:pt x="737" y="4757"/>
                    <a:pt x="678" y="4868"/>
                  </a:cubicBezTo>
                  <a:cubicBezTo>
                    <a:pt x="820" y="4789"/>
                    <a:pt x="981" y="4711"/>
                    <a:pt x="1136" y="4711"/>
                  </a:cubicBezTo>
                  <a:cubicBezTo>
                    <a:pt x="1194" y="4711"/>
                    <a:pt x="1251" y="4722"/>
                    <a:pt x="1305" y="4748"/>
                  </a:cubicBezTo>
                  <a:cubicBezTo>
                    <a:pt x="1213" y="4794"/>
                    <a:pt x="1114" y="4849"/>
                    <a:pt x="1046" y="4927"/>
                  </a:cubicBezTo>
                  <a:cubicBezTo>
                    <a:pt x="975" y="5004"/>
                    <a:pt x="935" y="5115"/>
                    <a:pt x="959" y="5217"/>
                  </a:cubicBezTo>
                  <a:cubicBezTo>
                    <a:pt x="1015" y="5174"/>
                    <a:pt x="1074" y="5130"/>
                    <a:pt x="1126" y="5084"/>
                  </a:cubicBezTo>
                  <a:cubicBezTo>
                    <a:pt x="1126" y="5171"/>
                    <a:pt x="1157" y="5257"/>
                    <a:pt x="1216" y="5319"/>
                  </a:cubicBezTo>
                  <a:cubicBezTo>
                    <a:pt x="1262" y="5242"/>
                    <a:pt x="1311" y="5174"/>
                    <a:pt x="1370" y="5103"/>
                  </a:cubicBezTo>
                  <a:cubicBezTo>
                    <a:pt x="1393" y="5078"/>
                    <a:pt x="1425" y="5051"/>
                    <a:pt x="1455" y="5051"/>
                  </a:cubicBezTo>
                  <a:cubicBezTo>
                    <a:pt x="1465" y="5051"/>
                    <a:pt x="1475" y="5054"/>
                    <a:pt x="1484" y="5063"/>
                  </a:cubicBezTo>
                  <a:cubicBezTo>
                    <a:pt x="1506" y="5078"/>
                    <a:pt x="1509" y="5109"/>
                    <a:pt x="1509" y="5130"/>
                  </a:cubicBezTo>
                  <a:cubicBezTo>
                    <a:pt x="1527" y="5309"/>
                    <a:pt x="1651" y="5467"/>
                    <a:pt x="1818" y="5529"/>
                  </a:cubicBezTo>
                  <a:cubicBezTo>
                    <a:pt x="1732" y="5555"/>
                    <a:pt x="1644" y="5567"/>
                    <a:pt x="1555" y="5567"/>
                  </a:cubicBezTo>
                  <a:cubicBezTo>
                    <a:pt x="1415" y="5567"/>
                    <a:pt x="1272" y="5538"/>
                    <a:pt x="1138" y="5495"/>
                  </a:cubicBezTo>
                  <a:cubicBezTo>
                    <a:pt x="922" y="5421"/>
                    <a:pt x="722" y="5300"/>
                    <a:pt x="524" y="5186"/>
                  </a:cubicBezTo>
                  <a:lnTo>
                    <a:pt x="524" y="5186"/>
                  </a:lnTo>
                  <a:cubicBezTo>
                    <a:pt x="712" y="5448"/>
                    <a:pt x="1043" y="5563"/>
                    <a:pt x="1345" y="5665"/>
                  </a:cubicBezTo>
                  <a:cubicBezTo>
                    <a:pt x="1237" y="5652"/>
                    <a:pt x="1157" y="5655"/>
                    <a:pt x="1052" y="5612"/>
                  </a:cubicBezTo>
                  <a:cubicBezTo>
                    <a:pt x="938" y="5566"/>
                    <a:pt x="820" y="5513"/>
                    <a:pt x="709" y="5455"/>
                  </a:cubicBezTo>
                  <a:cubicBezTo>
                    <a:pt x="487" y="5340"/>
                    <a:pt x="271" y="5205"/>
                    <a:pt x="58" y="5069"/>
                  </a:cubicBezTo>
                  <a:lnTo>
                    <a:pt x="58" y="5069"/>
                  </a:lnTo>
                  <a:cubicBezTo>
                    <a:pt x="428" y="5470"/>
                    <a:pt x="830" y="5841"/>
                    <a:pt x="1231" y="6211"/>
                  </a:cubicBezTo>
                  <a:cubicBezTo>
                    <a:pt x="1262" y="6239"/>
                    <a:pt x="1290" y="6267"/>
                    <a:pt x="1327" y="6282"/>
                  </a:cubicBezTo>
                  <a:cubicBezTo>
                    <a:pt x="1363" y="6297"/>
                    <a:pt x="1399" y="6302"/>
                    <a:pt x="1437" y="6302"/>
                  </a:cubicBezTo>
                  <a:cubicBezTo>
                    <a:pt x="1461" y="6302"/>
                    <a:pt x="1485" y="6300"/>
                    <a:pt x="1509" y="6297"/>
                  </a:cubicBezTo>
                  <a:cubicBezTo>
                    <a:pt x="2762" y="6208"/>
                    <a:pt x="4025" y="6208"/>
                    <a:pt x="5282" y="6162"/>
                  </a:cubicBezTo>
                  <a:cubicBezTo>
                    <a:pt x="5452" y="6152"/>
                    <a:pt x="5618" y="6146"/>
                    <a:pt x="5788" y="6137"/>
                  </a:cubicBezTo>
                  <a:cubicBezTo>
                    <a:pt x="7054" y="6081"/>
                    <a:pt x="8320" y="5989"/>
                    <a:pt x="9579" y="5859"/>
                  </a:cubicBezTo>
                  <a:cubicBezTo>
                    <a:pt x="9539" y="5859"/>
                    <a:pt x="9644" y="5032"/>
                    <a:pt x="9610" y="5019"/>
                  </a:cubicBezTo>
                  <a:cubicBezTo>
                    <a:pt x="9508" y="4985"/>
                    <a:pt x="9403" y="4945"/>
                    <a:pt x="9305" y="4911"/>
                  </a:cubicBezTo>
                  <a:cubicBezTo>
                    <a:pt x="9351" y="4809"/>
                    <a:pt x="9382" y="4701"/>
                    <a:pt x="9397" y="4593"/>
                  </a:cubicBezTo>
                  <a:cubicBezTo>
                    <a:pt x="9428" y="4417"/>
                    <a:pt x="9397" y="4254"/>
                    <a:pt x="9305" y="4099"/>
                  </a:cubicBezTo>
                  <a:cubicBezTo>
                    <a:pt x="9305" y="4096"/>
                    <a:pt x="9302" y="4096"/>
                    <a:pt x="9302" y="4093"/>
                  </a:cubicBezTo>
                  <a:cubicBezTo>
                    <a:pt x="9196" y="3922"/>
                    <a:pt x="9035" y="3865"/>
                    <a:pt x="8856" y="3865"/>
                  </a:cubicBezTo>
                  <a:cubicBezTo>
                    <a:pt x="8680" y="3865"/>
                    <a:pt x="8487" y="3921"/>
                    <a:pt x="8314" y="3976"/>
                  </a:cubicBezTo>
                  <a:cubicBezTo>
                    <a:pt x="8304" y="3973"/>
                    <a:pt x="8292" y="3970"/>
                    <a:pt x="8286" y="3966"/>
                  </a:cubicBezTo>
                  <a:cubicBezTo>
                    <a:pt x="8157" y="3923"/>
                    <a:pt x="8024" y="3907"/>
                    <a:pt x="7889" y="3907"/>
                  </a:cubicBezTo>
                  <a:cubicBezTo>
                    <a:pt x="7813" y="3907"/>
                    <a:pt x="7736" y="3912"/>
                    <a:pt x="7659" y="3920"/>
                  </a:cubicBezTo>
                  <a:cubicBezTo>
                    <a:pt x="7674" y="3945"/>
                    <a:pt x="7674" y="3982"/>
                    <a:pt x="7659" y="4013"/>
                  </a:cubicBezTo>
                  <a:lnTo>
                    <a:pt x="7659" y="3973"/>
                  </a:lnTo>
                  <a:cubicBezTo>
                    <a:pt x="7656" y="3837"/>
                    <a:pt x="7610" y="3682"/>
                    <a:pt x="7480" y="3627"/>
                  </a:cubicBezTo>
                  <a:cubicBezTo>
                    <a:pt x="7453" y="3615"/>
                    <a:pt x="7429" y="3609"/>
                    <a:pt x="7408" y="3609"/>
                  </a:cubicBezTo>
                  <a:cubicBezTo>
                    <a:pt x="7364" y="3609"/>
                    <a:pt x="7330" y="3634"/>
                    <a:pt x="7295" y="3679"/>
                  </a:cubicBezTo>
                  <a:cubicBezTo>
                    <a:pt x="7270" y="3710"/>
                    <a:pt x="7190" y="3846"/>
                    <a:pt x="7205" y="3883"/>
                  </a:cubicBezTo>
                  <a:cubicBezTo>
                    <a:pt x="7165" y="3790"/>
                    <a:pt x="7171" y="3679"/>
                    <a:pt x="7218" y="3587"/>
                  </a:cubicBezTo>
                  <a:cubicBezTo>
                    <a:pt x="7196" y="3582"/>
                    <a:pt x="7174" y="3579"/>
                    <a:pt x="7152" y="3579"/>
                  </a:cubicBezTo>
                  <a:cubicBezTo>
                    <a:pt x="7081" y="3579"/>
                    <a:pt x="7011" y="3605"/>
                    <a:pt x="6961" y="3652"/>
                  </a:cubicBezTo>
                  <a:cubicBezTo>
                    <a:pt x="6896" y="3713"/>
                    <a:pt x="6862" y="3815"/>
                    <a:pt x="6881" y="3905"/>
                  </a:cubicBezTo>
                  <a:cubicBezTo>
                    <a:pt x="6843" y="3881"/>
                    <a:pt x="6836" y="3814"/>
                    <a:pt x="6799" y="3814"/>
                  </a:cubicBezTo>
                  <a:cubicBezTo>
                    <a:pt x="6796" y="3814"/>
                    <a:pt x="6794" y="3815"/>
                    <a:pt x="6791" y="3815"/>
                  </a:cubicBezTo>
                  <a:cubicBezTo>
                    <a:pt x="6779" y="3818"/>
                    <a:pt x="6773" y="3828"/>
                    <a:pt x="6764" y="3834"/>
                  </a:cubicBezTo>
                  <a:cubicBezTo>
                    <a:pt x="6711" y="3899"/>
                    <a:pt x="6748" y="3997"/>
                    <a:pt x="6785" y="4068"/>
                  </a:cubicBezTo>
                  <a:cubicBezTo>
                    <a:pt x="6722" y="4021"/>
                    <a:pt x="6641" y="3997"/>
                    <a:pt x="6560" y="3997"/>
                  </a:cubicBezTo>
                  <a:cubicBezTo>
                    <a:pt x="6504" y="3997"/>
                    <a:pt x="6448" y="4009"/>
                    <a:pt x="6399" y="4034"/>
                  </a:cubicBezTo>
                  <a:cubicBezTo>
                    <a:pt x="6402" y="4034"/>
                    <a:pt x="6404" y="4034"/>
                    <a:pt x="6406" y="4034"/>
                  </a:cubicBezTo>
                  <a:cubicBezTo>
                    <a:pt x="6453" y="4034"/>
                    <a:pt x="6491" y="4092"/>
                    <a:pt x="6470" y="4130"/>
                  </a:cubicBezTo>
                  <a:cubicBezTo>
                    <a:pt x="6459" y="4154"/>
                    <a:pt x="6434" y="4166"/>
                    <a:pt x="6409" y="4166"/>
                  </a:cubicBezTo>
                  <a:cubicBezTo>
                    <a:pt x="6386" y="4166"/>
                    <a:pt x="6363" y="4156"/>
                    <a:pt x="6353" y="4136"/>
                  </a:cubicBezTo>
                  <a:cubicBezTo>
                    <a:pt x="6344" y="4124"/>
                    <a:pt x="6341" y="4108"/>
                    <a:pt x="6325" y="4108"/>
                  </a:cubicBezTo>
                  <a:cubicBezTo>
                    <a:pt x="6316" y="4108"/>
                    <a:pt x="6313" y="4112"/>
                    <a:pt x="6310" y="4112"/>
                  </a:cubicBezTo>
                  <a:cubicBezTo>
                    <a:pt x="6282" y="4130"/>
                    <a:pt x="6264" y="4161"/>
                    <a:pt x="6260" y="4198"/>
                  </a:cubicBezTo>
                  <a:cubicBezTo>
                    <a:pt x="6236" y="4090"/>
                    <a:pt x="6251" y="3960"/>
                    <a:pt x="6310" y="3865"/>
                  </a:cubicBezTo>
                  <a:cubicBezTo>
                    <a:pt x="6344" y="3806"/>
                    <a:pt x="6399" y="3760"/>
                    <a:pt x="6436" y="3704"/>
                  </a:cubicBezTo>
                  <a:cubicBezTo>
                    <a:pt x="6477" y="3645"/>
                    <a:pt x="6498" y="3568"/>
                    <a:pt x="6464" y="3510"/>
                  </a:cubicBezTo>
                  <a:cubicBezTo>
                    <a:pt x="6468" y="3509"/>
                    <a:pt x="6471" y="3509"/>
                    <a:pt x="6475" y="3509"/>
                  </a:cubicBezTo>
                  <a:cubicBezTo>
                    <a:pt x="6537" y="3509"/>
                    <a:pt x="6594" y="3552"/>
                    <a:pt x="6654" y="3552"/>
                  </a:cubicBezTo>
                  <a:cubicBezTo>
                    <a:pt x="6661" y="3552"/>
                    <a:pt x="6669" y="3551"/>
                    <a:pt x="6677" y="3550"/>
                  </a:cubicBezTo>
                  <a:cubicBezTo>
                    <a:pt x="6699" y="3543"/>
                    <a:pt x="6724" y="3528"/>
                    <a:pt x="6745" y="3519"/>
                  </a:cubicBezTo>
                  <a:cubicBezTo>
                    <a:pt x="6816" y="3479"/>
                    <a:pt x="6893" y="3448"/>
                    <a:pt x="6974" y="3432"/>
                  </a:cubicBezTo>
                  <a:cubicBezTo>
                    <a:pt x="6696" y="3364"/>
                    <a:pt x="6409" y="3312"/>
                    <a:pt x="6125" y="3306"/>
                  </a:cubicBezTo>
                  <a:cubicBezTo>
                    <a:pt x="5942" y="3303"/>
                    <a:pt x="5770" y="3303"/>
                    <a:pt x="5597" y="3256"/>
                  </a:cubicBezTo>
                  <a:lnTo>
                    <a:pt x="5597" y="3256"/>
                  </a:lnTo>
                  <a:cubicBezTo>
                    <a:pt x="5621" y="3343"/>
                    <a:pt x="5513" y="3417"/>
                    <a:pt x="5448" y="3460"/>
                  </a:cubicBezTo>
                  <a:cubicBezTo>
                    <a:pt x="5343" y="3528"/>
                    <a:pt x="5248" y="3611"/>
                    <a:pt x="5155" y="3692"/>
                  </a:cubicBezTo>
                  <a:cubicBezTo>
                    <a:pt x="5072" y="3769"/>
                    <a:pt x="4998" y="3880"/>
                    <a:pt x="4908" y="3945"/>
                  </a:cubicBezTo>
                  <a:cubicBezTo>
                    <a:pt x="4914" y="3957"/>
                    <a:pt x="4921" y="3970"/>
                    <a:pt x="4927" y="3983"/>
                  </a:cubicBezTo>
                  <a:lnTo>
                    <a:pt x="4927" y="3983"/>
                  </a:lnTo>
                  <a:cubicBezTo>
                    <a:pt x="4917" y="3969"/>
                    <a:pt x="4907" y="3957"/>
                    <a:pt x="4896" y="3945"/>
                  </a:cubicBezTo>
                  <a:cubicBezTo>
                    <a:pt x="4859" y="3905"/>
                    <a:pt x="4862" y="3858"/>
                    <a:pt x="4819" y="3815"/>
                  </a:cubicBezTo>
                  <a:cubicBezTo>
                    <a:pt x="4816" y="3812"/>
                    <a:pt x="5294" y="3368"/>
                    <a:pt x="5340" y="3327"/>
                  </a:cubicBezTo>
                  <a:lnTo>
                    <a:pt x="5340" y="3327"/>
                  </a:lnTo>
                  <a:cubicBezTo>
                    <a:pt x="5143" y="3392"/>
                    <a:pt x="4970" y="3448"/>
                    <a:pt x="4803" y="3519"/>
                  </a:cubicBezTo>
                  <a:cubicBezTo>
                    <a:pt x="4723" y="3550"/>
                    <a:pt x="4636" y="3608"/>
                    <a:pt x="4550" y="3618"/>
                  </a:cubicBezTo>
                  <a:cubicBezTo>
                    <a:pt x="4534" y="3620"/>
                    <a:pt x="4518" y="3621"/>
                    <a:pt x="4503" y="3621"/>
                  </a:cubicBezTo>
                  <a:cubicBezTo>
                    <a:pt x="4447" y="3621"/>
                    <a:pt x="4391" y="3608"/>
                    <a:pt x="4335" y="3598"/>
                  </a:cubicBezTo>
                  <a:lnTo>
                    <a:pt x="4335" y="3598"/>
                  </a:lnTo>
                  <a:cubicBezTo>
                    <a:pt x="4361" y="3601"/>
                    <a:pt x="4388" y="3604"/>
                    <a:pt x="4414" y="3608"/>
                  </a:cubicBezTo>
                  <a:cubicBezTo>
                    <a:pt x="4438" y="3612"/>
                    <a:pt x="4457" y="3614"/>
                    <a:pt x="4474" y="3614"/>
                  </a:cubicBezTo>
                  <a:cubicBezTo>
                    <a:pt x="4541" y="3614"/>
                    <a:pt x="4565" y="3584"/>
                    <a:pt x="4624" y="3525"/>
                  </a:cubicBezTo>
                  <a:cubicBezTo>
                    <a:pt x="4686" y="3460"/>
                    <a:pt x="4763" y="3405"/>
                    <a:pt x="4843" y="3368"/>
                  </a:cubicBezTo>
                  <a:cubicBezTo>
                    <a:pt x="4967" y="3309"/>
                    <a:pt x="5103" y="3281"/>
                    <a:pt x="5232" y="3250"/>
                  </a:cubicBezTo>
                  <a:cubicBezTo>
                    <a:pt x="5081" y="3151"/>
                    <a:pt x="4948" y="3025"/>
                    <a:pt x="4797" y="2923"/>
                  </a:cubicBezTo>
                  <a:cubicBezTo>
                    <a:pt x="4766" y="2904"/>
                    <a:pt x="4454" y="2738"/>
                    <a:pt x="4448" y="2719"/>
                  </a:cubicBezTo>
                  <a:lnTo>
                    <a:pt x="4448" y="2719"/>
                  </a:lnTo>
                  <a:cubicBezTo>
                    <a:pt x="4488" y="3016"/>
                    <a:pt x="4501" y="3337"/>
                    <a:pt x="4226" y="3522"/>
                  </a:cubicBezTo>
                  <a:cubicBezTo>
                    <a:pt x="4195" y="3210"/>
                    <a:pt x="4133" y="2904"/>
                    <a:pt x="4044" y="2605"/>
                  </a:cubicBezTo>
                  <a:cubicBezTo>
                    <a:pt x="4000" y="2463"/>
                    <a:pt x="4146" y="2414"/>
                    <a:pt x="4192" y="2296"/>
                  </a:cubicBezTo>
                  <a:cubicBezTo>
                    <a:pt x="3945" y="2170"/>
                    <a:pt x="3874" y="1839"/>
                    <a:pt x="3621" y="1740"/>
                  </a:cubicBezTo>
                  <a:cubicBezTo>
                    <a:pt x="3581" y="1725"/>
                    <a:pt x="3544" y="1719"/>
                    <a:pt x="3503" y="1713"/>
                  </a:cubicBezTo>
                  <a:cubicBezTo>
                    <a:pt x="3426" y="1700"/>
                    <a:pt x="3349" y="1688"/>
                    <a:pt x="3269" y="1673"/>
                  </a:cubicBezTo>
                  <a:lnTo>
                    <a:pt x="3269" y="1688"/>
                  </a:lnTo>
                  <a:cubicBezTo>
                    <a:pt x="3145" y="1629"/>
                    <a:pt x="3031" y="1534"/>
                    <a:pt x="2954" y="1422"/>
                  </a:cubicBezTo>
                  <a:lnTo>
                    <a:pt x="2960" y="1419"/>
                  </a:lnTo>
                  <a:cubicBezTo>
                    <a:pt x="2982" y="1392"/>
                    <a:pt x="2963" y="1345"/>
                    <a:pt x="2975" y="1314"/>
                  </a:cubicBezTo>
                  <a:cubicBezTo>
                    <a:pt x="2994" y="1268"/>
                    <a:pt x="3046" y="1237"/>
                    <a:pt x="3083" y="1206"/>
                  </a:cubicBezTo>
                  <a:cubicBezTo>
                    <a:pt x="3232" y="1070"/>
                    <a:pt x="3293" y="820"/>
                    <a:pt x="3259" y="626"/>
                  </a:cubicBezTo>
                  <a:lnTo>
                    <a:pt x="3259" y="626"/>
                  </a:lnTo>
                  <a:cubicBezTo>
                    <a:pt x="3303" y="641"/>
                    <a:pt x="3324" y="681"/>
                    <a:pt x="3343" y="725"/>
                  </a:cubicBezTo>
                  <a:cubicBezTo>
                    <a:pt x="3368" y="811"/>
                    <a:pt x="3349" y="907"/>
                    <a:pt x="3337" y="993"/>
                  </a:cubicBezTo>
                  <a:cubicBezTo>
                    <a:pt x="3324" y="1132"/>
                    <a:pt x="3368" y="1302"/>
                    <a:pt x="3519" y="1342"/>
                  </a:cubicBezTo>
                  <a:cubicBezTo>
                    <a:pt x="3537" y="1347"/>
                    <a:pt x="3555" y="1349"/>
                    <a:pt x="3573" y="1349"/>
                  </a:cubicBezTo>
                  <a:cubicBezTo>
                    <a:pt x="3685" y="1349"/>
                    <a:pt x="3795" y="1264"/>
                    <a:pt x="3865" y="1163"/>
                  </a:cubicBezTo>
                  <a:cubicBezTo>
                    <a:pt x="3923" y="1080"/>
                    <a:pt x="3957" y="950"/>
                    <a:pt x="3979" y="851"/>
                  </a:cubicBezTo>
                  <a:cubicBezTo>
                    <a:pt x="3985" y="817"/>
                    <a:pt x="3973" y="519"/>
                    <a:pt x="3979" y="515"/>
                  </a:cubicBezTo>
                  <a:lnTo>
                    <a:pt x="3979" y="515"/>
                  </a:lnTo>
                  <a:cubicBezTo>
                    <a:pt x="3957" y="527"/>
                    <a:pt x="3939" y="543"/>
                    <a:pt x="3923" y="555"/>
                  </a:cubicBezTo>
                  <a:cubicBezTo>
                    <a:pt x="3957" y="472"/>
                    <a:pt x="3939" y="373"/>
                    <a:pt x="3871" y="314"/>
                  </a:cubicBezTo>
                  <a:cubicBezTo>
                    <a:pt x="3840" y="290"/>
                    <a:pt x="3799" y="276"/>
                    <a:pt x="3758" y="276"/>
                  </a:cubicBezTo>
                  <a:cubicBezTo>
                    <a:pt x="3711" y="276"/>
                    <a:pt x="3664" y="293"/>
                    <a:pt x="3633" y="330"/>
                  </a:cubicBezTo>
                  <a:cubicBezTo>
                    <a:pt x="3648" y="268"/>
                    <a:pt x="3689" y="209"/>
                    <a:pt x="3738" y="172"/>
                  </a:cubicBezTo>
                  <a:lnTo>
                    <a:pt x="3738" y="172"/>
                  </a:lnTo>
                  <a:cubicBezTo>
                    <a:pt x="3568" y="200"/>
                    <a:pt x="3414" y="302"/>
                    <a:pt x="3321" y="450"/>
                  </a:cubicBezTo>
                  <a:cubicBezTo>
                    <a:pt x="3253" y="388"/>
                    <a:pt x="3272" y="314"/>
                    <a:pt x="3232" y="246"/>
                  </a:cubicBezTo>
                  <a:cubicBezTo>
                    <a:pt x="3192" y="172"/>
                    <a:pt x="3114" y="113"/>
                    <a:pt x="3043" y="67"/>
                  </a:cubicBezTo>
                  <a:cubicBezTo>
                    <a:pt x="2968" y="21"/>
                    <a:pt x="2892" y="1"/>
                    <a:pt x="2812" y="1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748;p104">
              <a:extLst>
                <a:ext uri="{FF2B5EF4-FFF2-40B4-BE49-F238E27FC236}">
                  <a16:creationId xmlns:a16="http://schemas.microsoft.com/office/drawing/2014/main" id="{3D26A84F-BC4A-5096-30F2-14FA25E0FB1E}"/>
                </a:ext>
              </a:extLst>
            </p:cNvPr>
            <p:cNvSpPr/>
            <p:nvPr/>
          </p:nvSpPr>
          <p:spPr>
            <a:xfrm>
              <a:off x="6536681" y="4053079"/>
              <a:ext cx="21487" cy="23106"/>
            </a:xfrm>
            <a:custGeom>
              <a:avLst/>
              <a:gdLst/>
              <a:ahLst/>
              <a:cxnLst/>
              <a:rect l="l" t="t" r="r" b="b"/>
              <a:pathLst>
                <a:path w="199" h="214" extrusionOk="0">
                  <a:moveTo>
                    <a:pt x="1" y="1"/>
                  </a:moveTo>
                  <a:cubicBezTo>
                    <a:pt x="1" y="1"/>
                    <a:pt x="1" y="19"/>
                    <a:pt x="10" y="47"/>
                  </a:cubicBezTo>
                  <a:cubicBezTo>
                    <a:pt x="13" y="63"/>
                    <a:pt x="22" y="78"/>
                    <a:pt x="29" y="93"/>
                  </a:cubicBezTo>
                  <a:cubicBezTo>
                    <a:pt x="32" y="103"/>
                    <a:pt x="38" y="109"/>
                    <a:pt x="44" y="118"/>
                  </a:cubicBezTo>
                  <a:cubicBezTo>
                    <a:pt x="53" y="124"/>
                    <a:pt x="56" y="134"/>
                    <a:pt x="63" y="140"/>
                  </a:cubicBezTo>
                  <a:cubicBezTo>
                    <a:pt x="75" y="155"/>
                    <a:pt x="90" y="168"/>
                    <a:pt x="106" y="180"/>
                  </a:cubicBezTo>
                  <a:cubicBezTo>
                    <a:pt x="121" y="189"/>
                    <a:pt x="137" y="198"/>
                    <a:pt x="152" y="201"/>
                  </a:cubicBezTo>
                  <a:cubicBezTo>
                    <a:pt x="180" y="214"/>
                    <a:pt x="198" y="214"/>
                    <a:pt x="198" y="214"/>
                  </a:cubicBezTo>
                  <a:cubicBezTo>
                    <a:pt x="198" y="214"/>
                    <a:pt x="195" y="211"/>
                    <a:pt x="186" y="208"/>
                  </a:cubicBezTo>
                  <a:cubicBezTo>
                    <a:pt x="180" y="201"/>
                    <a:pt x="171" y="192"/>
                    <a:pt x="161" y="186"/>
                  </a:cubicBezTo>
                  <a:cubicBezTo>
                    <a:pt x="140" y="168"/>
                    <a:pt x="115" y="143"/>
                    <a:pt x="90" y="115"/>
                  </a:cubicBezTo>
                  <a:cubicBezTo>
                    <a:pt x="69" y="90"/>
                    <a:pt x="44" y="63"/>
                    <a:pt x="29" y="38"/>
                  </a:cubicBezTo>
                  <a:cubicBezTo>
                    <a:pt x="22" y="29"/>
                    <a:pt x="13" y="19"/>
                    <a:pt x="10" y="13"/>
                  </a:cubicBezTo>
                  <a:cubicBezTo>
                    <a:pt x="7" y="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92A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5C8B1998-693B-C02C-92D3-7F7C392A5A84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" name="Google Shape;1045;p55">
            <a:extLst>
              <a:ext uri="{FF2B5EF4-FFF2-40B4-BE49-F238E27FC236}">
                <a16:creationId xmlns:a16="http://schemas.microsoft.com/office/drawing/2014/main" id="{BF7C3500-99C9-C887-7BAD-643B7362BB0B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4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B6D94DDD-AE36-32F2-275E-4A8CC41277C4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D047B3E1-1499-275E-315A-3381F076EEA4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92E85333-02E7-6BB4-22E6-7D7A1464D308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CF040B1D-B96A-D7A3-87D7-35CDAB0F1B5B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73CA65AC-FE1C-73FB-75A7-8B0438A86025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35B9B129-1852-2B0E-38A3-C01B903660A1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302C0EFC-B83F-52C5-F337-CA468769F250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78"/>
          <p:cNvSpPr txBox="1">
            <a:spLocks noGrp="1"/>
          </p:cNvSpPr>
          <p:nvPr>
            <p:ph type="title"/>
          </p:nvPr>
        </p:nvSpPr>
        <p:spPr>
          <a:xfrm>
            <a:off x="4686125" y="1189019"/>
            <a:ext cx="3859024" cy="20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Collecting </a:t>
            </a:r>
            <a:r>
              <a:rPr lang="en">
                <a:solidFill>
                  <a:schemeClr val="bg1"/>
                </a:solidFill>
              </a:rPr>
              <a:t>Data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061" name="Google Shape;2061;p78"/>
          <p:cNvSpPr txBox="1">
            <a:spLocks noGrp="1"/>
          </p:cNvSpPr>
          <p:nvPr>
            <p:ph type="subTitle" idx="1"/>
          </p:nvPr>
        </p:nvSpPr>
        <p:spPr>
          <a:xfrm>
            <a:off x="4686124" y="3231116"/>
            <a:ext cx="3309559" cy="610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A clean dataset that is free from</a:t>
            </a:r>
          </a:p>
          <a:p>
            <a:r>
              <a:rPr lang="en-US"/>
              <a:t>careless responses, missing</a:t>
            </a:r>
          </a:p>
          <a:p>
            <a:r>
              <a:rPr lang="en-US"/>
              <a:t>values and inconsistencies </a:t>
            </a:r>
            <a:endParaRPr lang="en-US">
              <a:effectLst/>
            </a:endParaRPr>
          </a:p>
        </p:txBody>
      </p:sp>
      <p:grpSp>
        <p:nvGrpSpPr>
          <p:cNvPr id="2062" name="Google Shape;2062;p78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063" name="Google Shape;2063;p78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78"/>
            <p:cNvSpPr/>
            <p:nvPr/>
          </p:nvSpPr>
          <p:spPr>
            <a:xfrm>
              <a:off x="891425" y="4642050"/>
              <a:ext cx="44001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5" name="Google Shape;2065;p78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78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78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78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78"/>
          <p:cNvSpPr/>
          <p:nvPr/>
        </p:nvSpPr>
        <p:spPr>
          <a:xfrm>
            <a:off x="2205551" y="1621901"/>
            <a:ext cx="2214630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04</a:t>
            </a:r>
          </a:p>
        </p:txBody>
      </p:sp>
      <p:sp>
        <p:nvSpPr>
          <p:cNvPr id="8" name="Google Shape;2032;p77">
            <a:extLst>
              <a:ext uri="{FF2B5EF4-FFF2-40B4-BE49-F238E27FC236}">
                <a16:creationId xmlns:a16="http://schemas.microsoft.com/office/drawing/2014/main" id="{5E284063-256F-FC9D-A931-1BE32EBD2BEE}"/>
              </a:ext>
            </a:extLst>
          </p:cNvPr>
          <p:cNvSpPr/>
          <p:nvPr/>
        </p:nvSpPr>
        <p:spPr>
          <a:xfrm>
            <a:off x="10445116" y="-217314"/>
            <a:ext cx="4819500" cy="516600"/>
          </a:xfrm>
          <a:prstGeom prst="roundRect">
            <a:avLst>
              <a:gd name="adj" fmla="val 866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2033;p77">
                <a:extLst>
                  <a:ext uri="{FF2B5EF4-FFF2-40B4-BE49-F238E27FC236}">
                    <a16:creationId xmlns:a16="http://schemas.microsoft.com/office/drawing/2014/main" id="{EF00CE9E-F085-B317-5EEB-98CA5D516F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1541" y="-2499311"/>
                <a:ext cx="7156760" cy="20079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9600"/>
                  <a:buFont typeface="Roboto Condensed"/>
                  <a:buNone/>
                  <a:defRPr sz="12000" b="1" i="0" u="none" strike="noStrike" cap="none">
                    <a:solidFill>
                      <a:schemeClr val="accent2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9600"/>
                  <a:buFont typeface="Roboto Condensed"/>
                  <a:buNone/>
                  <a:defRPr sz="9600" b="1" i="0" u="none" strike="noStrike" cap="none">
                    <a:solidFill>
                      <a:schemeClr val="accent2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9600"/>
                  <a:buFont typeface="Roboto Condensed"/>
                  <a:buNone/>
                  <a:defRPr sz="9600" b="1" i="0" u="none" strike="noStrike" cap="none">
                    <a:solidFill>
                      <a:schemeClr val="accent2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9600"/>
                  <a:buFont typeface="Roboto Condensed"/>
                  <a:buNone/>
                  <a:defRPr sz="9600" b="1" i="0" u="none" strike="noStrike" cap="none">
                    <a:solidFill>
                      <a:schemeClr val="accent2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9600"/>
                  <a:buFont typeface="Roboto Condensed"/>
                  <a:buNone/>
                  <a:defRPr sz="9600" b="1" i="0" u="none" strike="noStrike" cap="none">
                    <a:solidFill>
                      <a:schemeClr val="accent2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9600"/>
                  <a:buFont typeface="Roboto Condensed"/>
                  <a:buNone/>
                  <a:defRPr sz="9600" b="1" i="0" u="none" strike="noStrike" cap="none">
                    <a:solidFill>
                      <a:schemeClr val="accent2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9600"/>
                  <a:buFont typeface="Roboto Condensed"/>
                  <a:buNone/>
                  <a:defRPr sz="9600" b="1" i="0" u="none" strike="noStrike" cap="none">
                    <a:solidFill>
                      <a:schemeClr val="accent2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9600"/>
                  <a:buFont typeface="Roboto Condensed"/>
                  <a:buNone/>
                  <a:defRPr sz="9600" b="1" i="0" u="none" strike="noStrike" cap="none">
                    <a:solidFill>
                      <a:schemeClr val="accent2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9600"/>
                  <a:buFont typeface="Roboto Condensed"/>
                  <a:buNone/>
                  <a:defRPr sz="9600" b="1" i="0" u="none" strike="noStrike" cap="none">
                    <a:solidFill>
                      <a:schemeClr val="accent2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9pPr>
              </a:lstStyle>
              <a:p>
                <a:r>
                  <a:rPr lang="en-US"/>
                  <a:t>293,000</a:t>
                </a:r>
                <a:r>
                  <a:rPr lang="en-US" sz="1200"/>
                  <a:t>x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ar-EG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EG" sz="1200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ar-EG" sz="12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EG" sz="1200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ar-EG"/>
              </a:p>
            </p:txBody>
          </p:sp>
        </mc:Choice>
        <mc:Fallback xmlns="">
          <p:sp>
            <p:nvSpPr>
              <p:cNvPr id="9" name="Google Shape;2033;p77">
                <a:extLst>
                  <a:ext uri="{FF2B5EF4-FFF2-40B4-BE49-F238E27FC236}">
                    <a16:creationId xmlns:a16="http://schemas.microsoft.com/office/drawing/2014/main" id="{EF00CE9E-F085-B317-5EEB-98CA5D516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541" y="-2499311"/>
                <a:ext cx="7156760" cy="2007985"/>
              </a:xfrm>
              <a:prstGeom prst="rect">
                <a:avLst/>
              </a:prstGeom>
              <a:blipFill>
                <a:blip r:embed="rId3"/>
                <a:stretch>
                  <a:fillRect l="-767" t="-18237" b="-416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2034;p77">
            <a:extLst>
              <a:ext uri="{FF2B5EF4-FFF2-40B4-BE49-F238E27FC236}">
                <a16:creationId xmlns:a16="http://schemas.microsoft.com/office/drawing/2014/main" id="{F0D513BD-14DA-CBCF-083C-3588574E420E}"/>
              </a:ext>
            </a:extLst>
          </p:cNvPr>
          <p:cNvSpPr txBox="1">
            <a:spLocks/>
          </p:cNvSpPr>
          <p:nvPr/>
        </p:nvSpPr>
        <p:spPr>
          <a:xfrm>
            <a:off x="9541541" y="-179164"/>
            <a:ext cx="66267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>
                <a:solidFill>
                  <a:schemeClr val="dk1"/>
                </a:solidFill>
              </a:rPr>
              <a:t>Our audience’s attention</a:t>
            </a:r>
          </a:p>
        </p:txBody>
      </p:sp>
      <p:sp>
        <p:nvSpPr>
          <p:cNvPr id="2" name="Google Shape;1044;p55">
            <a:hlinkClick r:id="rId4" action="ppaction://hlinksldjump"/>
            <a:extLst>
              <a:ext uri="{FF2B5EF4-FFF2-40B4-BE49-F238E27FC236}">
                <a16:creationId xmlns:a16="http://schemas.microsoft.com/office/drawing/2014/main" id="{8B07AF73-17A5-1C7F-7B76-9D1263FAB6E6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" name="Google Shape;1045;p55">
            <a:extLst>
              <a:ext uri="{FF2B5EF4-FFF2-40B4-BE49-F238E27FC236}">
                <a16:creationId xmlns:a16="http://schemas.microsoft.com/office/drawing/2014/main" id="{0EFA0558-9199-59CE-4D32-A2258173B65F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4" name="Google Shape;1046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2F50FE57-68E2-62CC-42B7-E85DA87F2BD9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" name="Google Shape;1047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39DEA89D-1350-9EC8-0F38-E0808EC132B1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1048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8199ED30-F237-3B3A-A4A2-944EBB811BA0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1049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6F2C3354-1FF4-DE35-64DC-995246BD327E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" name="Google Shape;1050;p55">
              <a:hlinkClick r:id="rId9" action="ppaction://hlinksldjump"/>
              <a:extLst>
                <a:ext uri="{FF2B5EF4-FFF2-40B4-BE49-F238E27FC236}">
                  <a16:creationId xmlns:a16="http://schemas.microsoft.com/office/drawing/2014/main" id="{9A2EF11C-75AD-B3CA-AF1E-77655834CBF0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" name="Google Shape;1049;p55">
            <a:hlinkClick r:id="rId10" action="ppaction://hlinksldjump"/>
            <a:extLst>
              <a:ext uri="{FF2B5EF4-FFF2-40B4-BE49-F238E27FC236}">
                <a16:creationId xmlns:a16="http://schemas.microsoft.com/office/drawing/2014/main" id="{89C2BBEC-3748-E5AE-AA82-962217307678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1050;p55">
            <a:hlinkClick r:id="rId11" action="ppaction://hlinksldjump"/>
            <a:extLst>
              <a:ext uri="{FF2B5EF4-FFF2-40B4-BE49-F238E27FC236}">
                <a16:creationId xmlns:a16="http://schemas.microsoft.com/office/drawing/2014/main" id="{45B9D376-8925-4238-A2E8-319452CF5991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5" name="Google Shape;2035;p77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036" name="Google Shape;2036;p77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77"/>
            <p:cNvSpPr/>
            <p:nvPr/>
          </p:nvSpPr>
          <p:spPr>
            <a:xfrm>
              <a:off x="891425" y="4642050"/>
              <a:ext cx="4144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8" name="Google Shape;2038;p77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77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77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77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AF8C40-11F3-2CB5-76CF-B62F1D4F1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/>
              <a:t>Objectives</a:t>
            </a:r>
            <a:r>
              <a:rPr lang="en-US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AE1A11-EA76-4982-7576-670E48598DC5}"/>
              </a:ext>
            </a:extLst>
          </p:cNvPr>
          <p:cNvSpPr txBox="1"/>
          <p:nvPr/>
        </p:nvSpPr>
        <p:spPr>
          <a:xfrm>
            <a:off x="530066" y="1792433"/>
            <a:ext cx="47555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The objective of this phase is to obtain a clean dataset that is free from careless responses, missing values and inconsistencies while being well-framed and easy to read. As part of the data collection process, it is essential to ensure that the data obtained is clean and free from any errors or inconsistencies.</a:t>
            </a:r>
            <a:endParaRPr lang="en-US"/>
          </a:p>
        </p:txBody>
      </p:sp>
      <p:grpSp>
        <p:nvGrpSpPr>
          <p:cNvPr id="2" name="Google Shape;2412;p84">
            <a:extLst>
              <a:ext uri="{FF2B5EF4-FFF2-40B4-BE49-F238E27FC236}">
                <a16:creationId xmlns:a16="http://schemas.microsoft.com/office/drawing/2014/main" id="{5F25F315-3BB8-A368-C126-9FD87DF04A29}"/>
              </a:ext>
            </a:extLst>
          </p:cNvPr>
          <p:cNvGrpSpPr/>
          <p:nvPr/>
        </p:nvGrpSpPr>
        <p:grpSpPr>
          <a:xfrm>
            <a:off x="7578787" y="2570812"/>
            <a:ext cx="1347476" cy="1222781"/>
            <a:chOff x="6960141" y="2259647"/>
            <a:chExt cx="1444546" cy="1386280"/>
          </a:xfrm>
        </p:grpSpPr>
        <p:sp>
          <p:nvSpPr>
            <p:cNvPr id="4" name="Google Shape;2413;p84">
              <a:extLst>
                <a:ext uri="{FF2B5EF4-FFF2-40B4-BE49-F238E27FC236}">
                  <a16:creationId xmlns:a16="http://schemas.microsoft.com/office/drawing/2014/main" id="{8D94E871-2A59-3706-F05A-33963894CFDA}"/>
                </a:ext>
              </a:extLst>
            </p:cNvPr>
            <p:cNvSpPr/>
            <p:nvPr/>
          </p:nvSpPr>
          <p:spPr>
            <a:xfrm>
              <a:off x="6960141" y="2259647"/>
              <a:ext cx="1444546" cy="1386280"/>
            </a:xfrm>
            <a:custGeom>
              <a:avLst/>
              <a:gdLst/>
              <a:ahLst/>
              <a:cxnLst/>
              <a:rect l="l" t="t" r="r" b="b"/>
              <a:pathLst>
                <a:path w="7884" h="7566" extrusionOk="0">
                  <a:moveTo>
                    <a:pt x="5909" y="1"/>
                  </a:moveTo>
                  <a:cubicBezTo>
                    <a:pt x="4956" y="1"/>
                    <a:pt x="3653" y="676"/>
                    <a:pt x="2279" y="2678"/>
                  </a:cubicBezTo>
                  <a:cubicBezTo>
                    <a:pt x="1" y="5994"/>
                    <a:pt x="1202" y="7565"/>
                    <a:pt x="1202" y="7565"/>
                  </a:cubicBezTo>
                  <a:cubicBezTo>
                    <a:pt x="1202" y="7491"/>
                    <a:pt x="1467" y="4780"/>
                    <a:pt x="5163" y="3697"/>
                  </a:cubicBezTo>
                  <a:cubicBezTo>
                    <a:pt x="7883" y="2903"/>
                    <a:pt x="7726" y="1452"/>
                    <a:pt x="7256" y="690"/>
                  </a:cubicBezTo>
                  <a:cubicBezTo>
                    <a:pt x="7010" y="292"/>
                    <a:pt x="6535" y="1"/>
                    <a:pt x="59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14;p84">
              <a:extLst>
                <a:ext uri="{FF2B5EF4-FFF2-40B4-BE49-F238E27FC236}">
                  <a16:creationId xmlns:a16="http://schemas.microsoft.com/office/drawing/2014/main" id="{47DC2D7D-0AE2-1D19-24BE-0B499713E7CC}"/>
                </a:ext>
              </a:extLst>
            </p:cNvPr>
            <p:cNvSpPr/>
            <p:nvPr/>
          </p:nvSpPr>
          <p:spPr>
            <a:xfrm>
              <a:off x="7155457" y="2577725"/>
              <a:ext cx="1183450" cy="1068202"/>
            </a:xfrm>
            <a:custGeom>
              <a:avLst/>
              <a:gdLst/>
              <a:ahLst/>
              <a:cxnLst/>
              <a:rect l="l" t="t" r="r" b="b"/>
              <a:pathLst>
                <a:path w="6459" h="5830" extrusionOk="0">
                  <a:moveTo>
                    <a:pt x="6459" y="0"/>
                  </a:moveTo>
                  <a:cubicBezTo>
                    <a:pt x="6450" y="19"/>
                    <a:pt x="6144" y="1127"/>
                    <a:pt x="4313" y="1516"/>
                  </a:cubicBezTo>
                  <a:cubicBezTo>
                    <a:pt x="2649" y="1871"/>
                    <a:pt x="1081" y="1513"/>
                    <a:pt x="136" y="4844"/>
                  </a:cubicBezTo>
                  <a:cubicBezTo>
                    <a:pt x="59" y="5122"/>
                    <a:pt x="16" y="5366"/>
                    <a:pt x="0" y="5573"/>
                  </a:cubicBezTo>
                  <a:cubicBezTo>
                    <a:pt x="71" y="5743"/>
                    <a:pt x="136" y="5829"/>
                    <a:pt x="136" y="5829"/>
                  </a:cubicBezTo>
                  <a:cubicBezTo>
                    <a:pt x="136" y="5758"/>
                    <a:pt x="401" y="3044"/>
                    <a:pt x="4100" y="1961"/>
                  </a:cubicBezTo>
                  <a:cubicBezTo>
                    <a:pt x="5820" y="1454"/>
                    <a:pt x="6391" y="689"/>
                    <a:pt x="6459" y="0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15;p84">
              <a:extLst>
                <a:ext uri="{FF2B5EF4-FFF2-40B4-BE49-F238E27FC236}">
                  <a16:creationId xmlns:a16="http://schemas.microsoft.com/office/drawing/2014/main" id="{878FB002-B5F2-B46F-F3CD-2C83AA4A3D8A}"/>
                </a:ext>
              </a:extLst>
            </p:cNvPr>
            <p:cNvSpPr/>
            <p:nvPr/>
          </p:nvSpPr>
          <p:spPr>
            <a:xfrm>
              <a:off x="7861419" y="2487578"/>
              <a:ext cx="107553" cy="124776"/>
            </a:xfrm>
            <a:custGeom>
              <a:avLst/>
              <a:gdLst/>
              <a:ahLst/>
              <a:cxnLst/>
              <a:rect l="l" t="t" r="r" b="b"/>
              <a:pathLst>
                <a:path w="587" h="681" extrusionOk="0">
                  <a:moveTo>
                    <a:pt x="214" y="0"/>
                  </a:moveTo>
                  <a:cubicBezTo>
                    <a:pt x="135" y="0"/>
                    <a:pt x="57" y="28"/>
                    <a:pt x="0" y="75"/>
                  </a:cubicBezTo>
                  <a:cubicBezTo>
                    <a:pt x="38" y="69"/>
                    <a:pt x="74" y="66"/>
                    <a:pt x="109" y="66"/>
                  </a:cubicBezTo>
                  <a:cubicBezTo>
                    <a:pt x="165" y="66"/>
                    <a:pt x="217" y="74"/>
                    <a:pt x="266" y="91"/>
                  </a:cubicBezTo>
                  <a:cubicBezTo>
                    <a:pt x="343" y="122"/>
                    <a:pt x="405" y="171"/>
                    <a:pt x="436" y="242"/>
                  </a:cubicBezTo>
                  <a:cubicBezTo>
                    <a:pt x="466" y="310"/>
                    <a:pt x="466" y="393"/>
                    <a:pt x="439" y="471"/>
                  </a:cubicBezTo>
                  <a:cubicBezTo>
                    <a:pt x="414" y="551"/>
                    <a:pt x="358" y="619"/>
                    <a:pt x="284" y="680"/>
                  </a:cubicBezTo>
                  <a:cubicBezTo>
                    <a:pt x="377" y="662"/>
                    <a:pt x="466" y="600"/>
                    <a:pt x="522" y="508"/>
                  </a:cubicBezTo>
                  <a:cubicBezTo>
                    <a:pt x="571" y="418"/>
                    <a:pt x="587" y="295"/>
                    <a:pt x="537" y="196"/>
                  </a:cubicBezTo>
                  <a:cubicBezTo>
                    <a:pt x="491" y="91"/>
                    <a:pt x="389" y="23"/>
                    <a:pt x="284" y="7"/>
                  </a:cubicBezTo>
                  <a:cubicBezTo>
                    <a:pt x="261" y="3"/>
                    <a:pt x="238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16;p84">
              <a:extLst>
                <a:ext uri="{FF2B5EF4-FFF2-40B4-BE49-F238E27FC236}">
                  <a16:creationId xmlns:a16="http://schemas.microsoft.com/office/drawing/2014/main" id="{1ED132CD-9BFD-566A-9280-E1AB8DBB4E43}"/>
                </a:ext>
              </a:extLst>
            </p:cNvPr>
            <p:cNvSpPr/>
            <p:nvPr/>
          </p:nvSpPr>
          <p:spPr>
            <a:xfrm>
              <a:off x="7956329" y="2333853"/>
              <a:ext cx="70908" cy="110301"/>
            </a:xfrm>
            <a:custGeom>
              <a:avLst/>
              <a:gdLst/>
              <a:ahLst/>
              <a:cxnLst/>
              <a:rect l="l" t="t" r="r" b="b"/>
              <a:pathLst>
                <a:path w="387" h="602" extrusionOk="0">
                  <a:moveTo>
                    <a:pt x="183" y="0"/>
                  </a:moveTo>
                  <a:lnTo>
                    <a:pt x="183" y="0"/>
                  </a:lnTo>
                  <a:cubicBezTo>
                    <a:pt x="121" y="38"/>
                    <a:pt x="75" y="96"/>
                    <a:pt x="47" y="161"/>
                  </a:cubicBezTo>
                  <a:cubicBezTo>
                    <a:pt x="16" y="229"/>
                    <a:pt x="1" y="309"/>
                    <a:pt x="22" y="389"/>
                  </a:cubicBezTo>
                  <a:cubicBezTo>
                    <a:pt x="35" y="430"/>
                    <a:pt x="53" y="470"/>
                    <a:pt x="78" y="501"/>
                  </a:cubicBezTo>
                  <a:cubicBezTo>
                    <a:pt x="106" y="538"/>
                    <a:pt x="143" y="559"/>
                    <a:pt x="177" y="575"/>
                  </a:cubicBezTo>
                  <a:cubicBezTo>
                    <a:pt x="217" y="593"/>
                    <a:pt x="260" y="602"/>
                    <a:pt x="302" y="602"/>
                  </a:cubicBezTo>
                  <a:cubicBezTo>
                    <a:pt x="331" y="602"/>
                    <a:pt x="359" y="598"/>
                    <a:pt x="387" y="590"/>
                  </a:cubicBezTo>
                  <a:cubicBezTo>
                    <a:pt x="334" y="544"/>
                    <a:pt x="279" y="510"/>
                    <a:pt x="242" y="470"/>
                  </a:cubicBezTo>
                  <a:cubicBezTo>
                    <a:pt x="198" y="433"/>
                    <a:pt x="180" y="393"/>
                    <a:pt x="168" y="352"/>
                  </a:cubicBezTo>
                  <a:cubicBezTo>
                    <a:pt x="155" y="303"/>
                    <a:pt x="155" y="251"/>
                    <a:pt x="161" y="192"/>
                  </a:cubicBezTo>
                  <a:cubicBezTo>
                    <a:pt x="168" y="133"/>
                    <a:pt x="177" y="71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17;p84">
              <a:extLst>
                <a:ext uri="{FF2B5EF4-FFF2-40B4-BE49-F238E27FC236}">
                  <a16:creationId xmlns:a16="http://schemas.microsoft.com/office/drawing/2014/main" id="{1B1BD8E5-42B1-8381-A215-93CF928F3B95}"/>
                </a:ext>
              </a:extLst>
            </p:cNvPr>
            <p:cNvSpPr/>
            <p:nvPr/>
          </p:nvSpPr>
          <p:spPr>
            <a:xfrm>
              <a:off x="8032184" y="2499122"/>
              <a:ext cx="70908" cy="110851"/>
            </a:xfrm>
            <a:custGeom>
              <a:avLst/>
              <a:gdLst/>
              <a:ahLst/>
              <a:cxnLst/>
              <a:rect l="l" t="t" r="r" b="b"/>
              <a:pathLst>
                <a:path w="387" h="605" extrusionOk="0">
                  <a:moveTo>
                    <a:pt x="183" y="0"/>
                  </a:moveTo>
                  <a:cubicBezTo>
                    <a:pt x="121" y="40"/>
                    <a:pt x="78" y="99"/>
                    <a:pt x="47" y="164"/>
                  </a:cubicBezTo>
                  <a:cubicBezTo>
                    <a:pt x="16" y="228"/>
                    <a:pt x="1" y="309"/>
                    <a:pt x="19" y="392"/>
                  </a:cubicBezTo>
                  <a:cubicBezTo>
                    <a:pt x="31" y="429"/>
                    <a:pt x="50" y="472"/>
                    <a:pt x="78" y="503"/>
                  </a:cubicBezTo>
                  <a:cubicBezTo>
                    <a:pt x="106" y="537"/>
                    <a:pt x="140" y="562"/>
                    <a:pt x="173" y="577"/>
                  </a:cubicBezTo>
                  <a:cubicBezTo>
                    <a:pt x="216" y="596"/>
                    <a:pt x="259" y="604"/>
                    <a:pt x="302" y="604"/>
                  </a:cubicBezTo>
                  <a:cubicBezTo>
                    <a:pt x="330" y="604"/>
                    <a:pt x="359" y="600"/>
                    <a:pt x="387" y="593"/>
                  </a:cubicBezTo>
                  <a:cubicBezTo>
                    <a:pt x="334" y="546"/>
                    <a:pt x="278" y="509"/>
                    <a:pt x="241" y="472"/>
                  </a:cubicBezTo>
                  <a:cubicBezTo>
                    <a:pt x="198" y="432"/>
                    <a:pt x="180" y="395"/>
                    <a:pt x="167" y="352"/>
                  </a:cubicBezTo>
                  <a:cubicBezTo>
                    <a:pt x="155" y="306"/>
                    <a:pt x="155" y="253"/>
                    <a:pt x="161" y="195"/>
                  </a:cubicBezTo>
                  <a:cubicBezTo>
                    <a:pt x="167" y="136"/>
                    <a:pt x="177" y="74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418;p84">
            <a:extLst>
              <a:ext uri="{FF2B5EF4-FFF2-40B4-BE49-F238E27FC236}">
                <a16:creationId xmlns:a16="http://schemas.microsoft.com/office/drawing/2014/main" id="{D488C4C4-F7C5-79B4-3231-EF0DB21428D2}"/>
              </a:ext>
            </a:extLst>
          </p:cNvPr>
          <p:cNvGrpSpPr/>
          <p:nvPr/>
        </p:nvGrpSpPr>
        <p:grpSpPr>
          <a:xfrm>
            <a:off x="6076441" y="1489785"/>
            <a:ext cx="1209550" cy="1782617"/>
            <a:chOff x="5487752" y="1178620"/>
            <a:chExt cx="1296683" cy="2020972"/>
          </a:xfrm>
        </p:grpSpPr>
        <p:sp>
          <p:nvSpPr>
            <p:cNvPr id="21" name="Google Shape;2419;p84">
              <a:extLst>
                <a:ext uri="{FF2B5EF4-FFF2-40B4-BE49-F238E27FC236}">
                  <a16:creationId xmlns:a16="http://schemas.microsoft.com/office/drawing/2014/main" id="{16AA68E5-639C-8FE4-1E1F-F3D6D58E67EA}"/>
                </a:ext>
              </a:extLst>
            </p:cNvPr>
            <p:cNvSpPr/>
            <p:nvPr/>
          </p:nvSpPr>
          <p:spPr>
            <a:xfrm>
              <a:off x="5487752" y="1178620"/>
              <a:ext cx="1296683" cy="2020972"/>
            </a:xfrm>
            <a:custGeom>
              <a:avLst/>
              <a:gdLst/>
              <a:ahLst/>
              <a:cxnLst/>
              <a:rect l="l" t="t" r="r" b="b"/>
              <a:pathLst>
                <a:path w="7077" h="11030" extrusionOk="0">
                  <a:moveTo>
                    <a:pt x="2786" y="0"/>
                  </a:moveTo>
                  <a:cubicBezTo>
                    <a:pt x="2434" y="0"/>
                    <a:pt x="2111" y="99"/>
                    <a:pt x="1847" y="270"/>
                  </a:cubicBezTo>
                  <a:cubicBezTo>
                    <a:pt x="933" y="859"/>
                    <a:pt x="0" y="2381"/>
                    <a:pt x="2585" y="4685"/>
                  </a:cubicBezTo>
                  <a:cubicBezTo>
                    <a:pt x="6098" y="7818"/>
                    <a:pt x="4971" y="10952"/>
                    <a:pt x="4931" y="11029"/>
                  </a:cubicBezTo>
                  <a:cubicBezTo>
                    <a:pt x="4931" y="11029"/>
                    <a:pt x="7077" y="9930"/>
                    <a:pt x="6302" y="5074"/>
                  </a:cubicBezTo>
                  <a:cubicBezTo>
                    <a:pt x="5695" y="1276"/>
                    <a:pt x="4054" y="0"/>
                    <a:pt x="2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20;p84">
              <a:extLst>
                <a:ext uri="{FF2B5EF4-FFF2-40B4-BE49-F238E27FC236}">
                  <a16:creationId xmlns:a16="http://schemas.microsoft.com/office/drawing/2014/main" id="{C9791A46-86D7-B9A3-B04D-09F487E28DF7}"/>
                </a:ext>
              </a:extLst>
            </p:cNvPr>
            <p:cNvSpPr/>
            <p:nvPr/>
          </p:nvSpPr>
          <p:spPr>
            <a:xfrm>
              <a:off x="5619490" y="1414064"/>
              <a:ext cx="995828" cy="1785528"/>
            </a:xfrm>
            <a:custGeom>
              <a:avLst/>
              <a:gdLst/>
              <a:ahLst/>
              <a:cxnLst/>
              <a:rect l="l" t="t" r="r" b="b"/>
              <a:pathLst>
                <a:path w="5435" h="9745" extrusionOk="0">
                  <a:moveTo>
                    <a:pt x="288" y="0"/>
                  </a:moveTo>
                  <a:lnTo>
                    <a:pt x="288" y="0"/>
                  </a:lnTo>
                  <a:cubicBezTo>
                    <a:pt x="1" y="794"/>
                    <a:pt x="226" y="1936"/>
                    <a:pt x="1866" y="3400"/>
                  </a:cubicBezTo>
                  <a:cubicBezTo>
                    <a:pt x="5379" y="6533"/>
                    <a:pt x="4249" y="9664"/>
                    <a:pt x="4212" y="9744"/>
                  </a:cubicBezTo>
                  <a:cubicBezTo>
                    <a:pt x="4212" y="9744"/>
                    <a:pt x="4326" y="9686"/>
                    <a:pt x="4493" y="9534"/>
                  </a:cubicBezTo>
                  <a:cubicBezTo>
                    <a:pt x="4586" y="9297"/>
                    <a:pt x="4669" y="9006"/>
                    <a:pt x="4725" y="8661"/>
                  </a:cubicBezTo>
                  <a:cubicBezTo>
                    <a:pt x="5435" y="4480"/>
                    <a:pt x="3514" y="4054"/>
                    <a:pt x="1862" y="2798"/>
                  </a:cubicBezTo>
                  <a:cubicBezTo>
                    <a:pt x="44" y="1408"/>
                    <a:pt x="288" y="22"/>
                    <a:pt x="288" y="0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21;p84">
              <a:extLst>
                <a:ext uri="{FF2B5EF4-FFF2-40B4-BE49-F238E27FC236}">
                  <a16:creationId xmlns:a16="http://schemas.microsoft.com/office/drawing/2014/main" id="{902B49D6-2910-4738-34DB-6F0E00C98C41}"/>
                </a:ext>
              </a:extLst>
            </p:cNvPr>
            <p:cNvSpPr/>
            <p:nvPr/>
          </p:nvSpPr>
          <p:spPr>
            <a:xfrm>
              <a:off x="5856582" y="1521434"/>
              <a:ext cx="220786" cy="133571"/>
            </a:xfrm>
            <a:custGeom>
              <a:avLst/>
              <a:gdLst/>
              <a:ahLst/>
              <a:cxnLst/>
              <a:rect l="l" t="t" r="r" b="b"/>
              <a:pathLst>
                <a:path w="1205" h="729" extrusionOk="0">
                  <a:moveTo>
                    <a:pt x="1130" y="1"/>
                  </a:moveTo>
                  <a:lnTo>
                    <a:pt x="0" y="248"/>
                  </a:lnTo>
                  <a:cubicBezTo>
                    <a:pt x="0" y="248"/>
                    <a:pt x="208" y="728"/>
                    <a:pt x="615" y="728"/>
                  </a:cubicBezTo>
                  <a:cubicBezTo>
                    <a:pt x="689" y="728"/>
                    <a:pt x="771" y="712"/>
                    <a:pt x="859" y="674"/>
                  </a:cubicBezTo>
                  <a:cubicBezTo>
                    <a:pt x="1204" y="526"/>
                    <a:pt x="1130" y="1"/>
                    <a:pt x="1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22;p84">
              <a:extLst>
                <a:ext uri="{FF2B5EF4-FFF2-40B4-BE49-F238E27FC236}">
                  <a16:creationId xmlns:a16="http://schemas.microsoft.com/office/drawing/2014/main" id="{7BF9EEB6-4519-83FA-E222-EBA7253A1EC7}"/>
                </a:ext>
              </a:extLst>
            </p:cNvPr>
            <p:cNvSpPr/>
            <p:nvPr/>
          </p:nvSpPr>
          <p:spPr>
            <a:xfrm>
              <a:off x="6083414" y="1313291"/>
              <a:ext cx="202097" cy="201914"/>
            </a:xfrm>
            <a:custGeom>
              <a:avLst/>
              <a:gdLst/>
              <a:ahLst/>
              <a:cxnLst/>
              <a:rect l="l" t="t" r="r" b="b"/>
              <a:pathLst>
                <a:path w="1103" h="1102" extrusionOk="0">
                  <a:moveTo>
                    <a:pt x="522" y="1"/>
                  </a:moveTo>
                  <a:lnTo>
                    <a:pt x="0" y="1035"/>
                  </a:lnTo>
                  <a:cubicBezTo>
                    <a:pt x="0" y="1035"/>
                    <a:pt x="163" y="1101"/>
                    <a:pt x="346" y="1101"/>
                  </a:cubicBezTo>
                  <a:cubicBezTo>
                    <a:pt x="480" y="1101"/>
                    <a:pt x="626" y="1065"/>
                    <a:pt x="726" y="939"/>
                  </a:cubicBezTo>
                  <a:cubicBezTo>
                    <a:pt x="1103" y="448"/>
                    <a:pt x="522" y="1"/>
                    <a:pt x="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23;p84">
              <a:extLst>
                <a:ext uri="{FF2B5EF4-FFF2-40B4-BE49-F238E27FC236}">
                  <a16:creationId xmlns:a16="http://schemas.microsoft.com/office/drawing/2014/main" id="{CF1A338C-836F-F4D7-1473-8A6B0E87A8B0}"/>
                </a:ext>
              </a:extLst>
            </p:cNvPr>
            <p:cNvSpPr/>
            <p:nvPr/>
          </p:nvSpPr>
          <p:spPr>
            <a:xfrm>
              <a:off x="5941965" y="1450893"/>
              <a:ext cx="401263" cy="349044"/>
            </a:xfrm>
            <a:custGeom>
              <a:avLst/>
              <a:gdLst/>
              <a:ahLst/>
              <a:cxnLst/>
              <a:rect l="l" t="t" r="r" b="b"/>
              <a:pathLst>
                <a:path w="2190" h="1905" extrusionOk="0">
                  <a:moveTo>
                    <a:pt x="1831" y="0"/>
                  </a:moveTo>
                  <a:cubicBezTo>
                    <a:pt x="1831" y="0"/>
                    <a:pt x="1776" y="627"/>
                    <a:pt x="1248" y="1025"/>
                  </a:cubicBezTo>
                  <a:cubicBezTo>
                    <a:pt x="825" y="1344"/>
                    <a:pt x="279" y="1376"/>
                    <a:pt x="79" y="1376"/>
                  </a:cubicBezTo>
                  <a:cubicBezTo>
                    <a:pt x="29" y="1376"/>
                    <a:pt x="1" y="1374"/>
                    <a:pt x="1" y="1374"/>
                  </a:cubicBezTo>
                  <a:lnTo>
                    <a:pt x="1" y="1374"/>
                  </a:lnTo>
                  <a:lnTo>
                    <a:pt x="760" y="1905"/>
                  </a:lnTo>
                  <a:lnTo>
                    <a:pt x="714" y="1485"/>
                  </a:lnTo>
                  <a:lnTo>
                    <a:pt x="1189" y="1846"/>
                  </a:lnTo>
                  <a:lnTo>
                    <a:pt x="1090" y="1368"/>
                  </a:lnTo>
                  <a:lnTo>
                    <a:pt x="1090" y="1368"/>
                  </a:lnTo>
                  <a:lnTo>
                    <a:pt x="1677" y="1575"/>
                  </a:lnTo>
                  <a:lnTo>
                    <a:pt x="1467" y="1115"/>
                  </a:lnTo>
                  <a:lnTo>
                    <a:pt x="2007" y="1198"/>
                  </a:lnTo>
                  <a:lnTo>
                    <a:pt x="1813" y="750"/>
                  </a:lnTo>
                  <a:lnTo>
                    <a:pt x="2190" y="849"/>
                  </a:lnTo>
                  <a:lnTo>
                    <a:pt x="2190" y="849"/>
                  </a:lnTo>
                  <a:lnTo>
                    <a:pt x="18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424;p84">
            <a:extLst>
              <a:ext uri="{FF2B5EF4-FFF2-40B4-BE49-F238E27FC236}">
                <a16:creationId xmlns:a16="http://schemas.microsoft.com/office/drawing/2014/main" id="{029CB902-0732-7073-1B03-054E52912F23}"/>
              </a:ext>
            </a:extLst>
          </p:cNvPr>
          <p:cNvGrpSpPr/>
          <p:nvPr/>
        </p:nvGrpSpPr>
        <p:grpSpPr>
          <a:xfrm>
            <a:off x="7681720" y="1735673"/>
            <a:ext cx="1084099" cy="1426417"/>
            <a:chOff x="7120278" y="1424508"/>
            <a:chExt cx="1162196" cy="1617144"/>
          </a:xfrm>
        </p:grpSpPr>
        <p:sp>
          <p:nvSpPr>
            <p:cNvPr id="27" name="Google Shape;2425;p84">
              <a:extLst>
                <a:ext uri="{FF2B5EF4-FFF2-40B4-BE49-F238E27FC236}">
                  <a16:creationId xmlns:a16="http://schemas.microsoft.com/office/drawing/2014/main" id="{256B021C-FDCA-959A-BE4E-B1B27A9A0ACD}"/>
                </a:ext>
              </a:extLst>
            </p:cNvPr>
            <p:cNvSpPr/>
            <p:nvPr/>
          </p:nvSpPr>
          <p:spPr>
            <a:xfrm>
              <a:off x="7120278" y="1424508"/>
              <a:ext cx="1162196" cy="1617144"/>
            </a:xfrm>
            <a:custGeom>
              <a:avLst/>
              <a:gdLst/>
              <a:ahLst/>
              <a:cxnLst/>
              <a:rect l="l" t="t" r="r" b="b"/>
              <a:pathLst>
                <a:path w="6343" h="8826" extrusionOk="0">
                  <a:moveTo>
                    <a:pt x="4108" y="0"/>
                  </a:moveTo>
                  <a:cubicBezTo>
                    <a:pt x="3092" y="0"/>
                    <a:pt x="1753" y="967"/>
                    <a:pt x="1004" y="3871"/>
                  </a:cubicBezTo>
                  <a:cubicBezTo>
                    <a:pt x="1" y="7764"/>
                    <a:pt x="1668" y="8826"/>
                    <a:pt x="1668" y="8826"/>
                  </a:cubicBezTo>
                  <a:cubicBezTo>
                    <a:pt x="1640" y="8761"/>
                    <a:pt x="961" y="6121"/>
                    <a:pt x="4061" y="3837"/>
                  </a:cubicBezTo>
                  <a:cubicBezTo>
                    <a:pt x="6342" y="2157"/>
                    <a:pt x="5697" y="845"/>
                    <a:pt x="4999" y="298"/>
                  </a:cubicBezTo>
                  <a:cubicBezTo>
                    <a:pt x="4764" y="112"/>
                    <a:pt x="4455" y="0"/>
                    <a:pt x="4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26;p84">
              <a:extLst>
                <a:ext uri="{FF2B5EF4-FFF2-40B4-BE49-F238E27FC236}">
                  <a16:creationId xmlns:a16="http://schemas.microsoft.com/office/drawing/2014/main" id="{642BB812-0B80-5F8E-E803-3ACB45606A8F}"/>
                </a:ext>
              </a:extLst>
            </p:cNvPr>
            <p:cNvSpPr/>
            <p:nvPr/>
          </p:nvSpPr>
          <p:spPr>
            <a:xfrm>
              <a:off x="7296173" y="1641996"/>
              <a:ext cx="882778" cy="1399656"/>
            </a:xfrm>
            <a:custGeom>
              <a:avLst/>
              <a:gdLst/>
              <a:ahLst/>
              <a:cxnLst/>
              <a:rect l="l" t="t" r="r" b="b"/>
              <a:pathLst>
                <a:path w="4818" h="7639" extrusionOk="0">
                  <a:moveTo>
                    <a:pt x="4644" y="1"/>
                  </a:moveTo>
                  <a:cubicBezTo>
                    <a:pt x="4644" y="16"/>
                    <a:pt x="4737" y="1168"/>
                    <a:pt x="3150" y="2159"/>
                  </a:cubicBezTo>
                  <a:cubicBezTo>
                    <a:pt x="1711" y="3057"/>
                    <a:pt x="112" y="3258"/>
                    <a:pt x="371" y="6716"/>
                  </a:cubicBezTo>
                  <a:cubicBezTo>
                    <a:pt x="396" y="7003"/>
                    <a:pt x="436" y="7247"/>
                    <a:pt x="495" y="7447"/>
                  </a:cubicBezTo>
                  <a:cubicBezTo>
                    <a:pt x="618" y="7580"/>
                    <a:pt x="708" y="7639"/>
                    <a:pt x="708" y="7639"/>
                  </a:cubicBezTo>
                  <a:cubicBezTo>
                    <a:pt x="680" y="7571"/>
                    <a:pt x="1" y="4934"/>
                    <a:pt x="3101" y="2650"/>
                  </a:cubicBezTo>
                  <a:cubicBezTo>
                    <a:pt x="4549" y="1584"/>
                    <a:pt x="4817" y="671"/>
                    <a:pt x="4644" y="1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27;p84">
              <a:extLst>
                <a:ext uri="{FF2B5EF4-FFF2-40B4-BE49-F238E27FC236}">
                  <a16:creationId xmlns:a16="http://schemas.microsoft.com/office/drawing/2014/main" id="{291EA664-00ED-F496-4F42-3F22DEE83083}"/>
                </a:ext>
              </a:extLst>
            </p:cNvPr>
            <p:cNvSpPr/>
            <p:nvPr/>
          </p:nvSpPr>
          <p:spPr>
            <a:xfrm>
              <a:off x="7647597" y="1536458"/>
              <a:ext cx="183958" cy="153909"/>
            </a:xfrm>
            <a:custGeom>
              <a:avLst/>
              <a:gdLst/>
              <a:ahLst/>
              <a:cxnLst/>
              <a:rect l="l" t="t" r="r" b="b"/>
              <a:pathLst>
                <a:path w="1004" h="840" extrusionOk="0">
                  <a:moveTo>
                    <a:pt x="394" y="1"/>
                  </a:moveTo>
                  <a:cubicBezTo>
                    <a:pt x="199" y="1"/>
                    <a:pt x="23" y="147"/>
                    <a:pt x="0" y="166"/>
                  </a:cubicBezTo>
                  <a:cubicBezTo>
                    <a:pt x="395" y="435"/>
                    <a:pt x="661" y="839"/>
                    <a:pt x="661" y="839"/>
                  </a:cubicBezTo>
                  <a:cubicBezTo>
                    <a:pt x="661" y="839"/>
                    <a:pt x="1004" y="345"/>
                    <a:pt x="593" y="61"/>
                  </a:cubicBezTo>
                  <a:cubicBezTo>
                    <a:pt x="528" y="18"/>
                    <a:pt x="460" y="1"/>
                    <a:pt x="3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28;p84">
              <a:extLst>
                <a:ext uri="{FF2B5EF4-FFF2-40B4-BE49-F238E27FC236}">
                  <a16:creationId xmlns:a16="http://schemas.microsoft.com/office/drawing/2014/main" id="{9711F8E5-D5AE-73E2-2C6C-146AC207DAA9}"/>
                </a:ext>
              </a:extLst>
            </p:cNvPr>
            <p:cNvSpPr/>
            <p:nvPr/>
          </p:nvSpPr>
          <p:spPr>
            <a:xfrm>
              <a:off x="7804254" y="1681023"/>
              <a:ext cx="182859" cy="136503"/>
            </a:xfrm>
            <a:custGeom>
              <a:avLst/>
              <a:gdLst/>
              <a:ahLst/>
              <a:cxnLst/>
              <a:rect l="l" t="t" r="r" b="b"/>
              <a:pathLst>
                <a:path w="998" h="745" extrusionOk="0">
                  <a:moveTo>
                    <a:pt x="453" y="0"/>
                  </a:moveTo>
                  <a:cubicBezTo>
                    <a:pt x="208" y="0"/>
                    <a:pt x="0" y="204"/>
                    <a:pt x="0" y="204"/>
                  </a:cubicBezTo>
                  <a:cubicBezTo>
                    <a:pt x="0" y="204"/>
                    <a:pt x="408" y="371"/>
                    <a:pt x="778" y="745"/>
                  </a:cubicBezTo>
                  <a:cubicBezTo>
                    <a:pt x="797" y="711"/>
                    <a:pt x="998" y="371"/>
                    <a:pt x="781" y="149"/>
                  </a:cubicBezTo>
                  <a:cubicBezTo>
                    <a:pt x="674" y="39"/>
                    <a:pt x="560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29;p84">
              <a:extLst>
                <a:ext uri="{FF2B5EF4-FFF2-40B4-BE49-F238E27FC236}">
                  <a16:creationId xmlns:a16="http://schemas.microsoft.com/office/drawing/2014/main" id="{9C61D242-5CED-817F-CC57-856AAE8C72A5}"/>
                </a:ext>
              </a:extLst>
            </p:cNvPr>
            <p:cNvSpPr/>
            <p:nvPr/>
          </p:nvSpPr>
          <p:spPr>
            <a:xfrm>
              <a:off x="7643566" y="1724081"/>
              <a:ext cx="129723" cy="116348"/>
            </a:xfrm>
            <a:custGeom>
              <a:avLst/>
              <a:gdLst/>
              <a:ahLst/>
              <a:cxnLst/>
              <a:rect l="l" t="t" r="r" b="b"/>
              <a:pathLst>
                <a:path w="708" h="635" extrusionOk="0">
                  <a:moveTo>
                    <a:pt x="394" y="0"/>
                  </a:moveTo>
                  <a:cubicBezTo>
                    <a:pt x="306" y="0"/>
                    <a:pt x="216" y="37"/>
                    <a:pt x="146" y="108"/>
                  </a:cubicBezTo>
                  <a:cubicBezTo>
                    <a:pt x="13" y="238"/>
                    <a:pt x="1" y="439"/>
                    <a:pt x="118" y="556"/>
                  </a:cubicBezTo>
                  <a:cubicBezTo>
                    <a:pt x="172" y="608"/>
                    <a:pt x="243" y="634"/>
                    <a:pt x="317" y="634"/>
                  </a:cubicBezTo>
                  <a:cubicBezTo>
                    <a:pt x="404" y="634"/>
                    <a:pt x="495" y="598"/>
                    <a:pt x="566" y="528"/>
                  </a:cubicBezTo>
                  <a:cubicBezTo>
                    <a:pt x="695" y="395"/>
                    <a:pt x="708" y="195"/>
                    <a:pt x="593" y="81"/>
                  </a:cubicBezTo>
                  <a:cubicBezTo>
                    <a:pt x="539" y="27"/>
                    <a:pt x="468" y="0"/>
                    <a:pt x="394" y="0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430;p84">
              <a:extLst>
                <a:ext uri="{FF2B5EF4-FFF2-40B4-BE49-F238E27FC236}">
                  <a16:creationId xmlns:a16="http://schemas.microsoft.com/office/drawing/2014/main" id="{EF8DB207-A517-B294-9801-0673C7DAACE3}"/>
                </a:ext>
              </a:extLst>
            </p:cNvPr>
            <p:cNvSpPr/>
            <p:nvPr/>
          </p:nvSpPr>
          <p:spPr>
            <a:xfrm>
              <a:off x="7694502" y="1724081"/>
              <a:ext cx="73107" cy="65228"/>
            </a:xfrm>
            <a:custGeom>
              <a:avLst/>
              <a:gdLst/>
              <a:ahLst/>
              <a:cxnLst/>
              <a:rect l="l" t="t" r="r" b="b"/>
              <a:pathLst>
                <a:path w="399" h="356" extrusionOk="0">
                  <a:moveTo>
                    <a:pt x="142" y="0"/>
                  </a:moveTo>
                  <a:lnTo>
                    <a:pt x="0" y="219"/>
                  </a:lnTo>
                  <a:lnTo>
                    <a:pt x="275" y="108"/>
                  </a:lnTo>
                  <a:lnTo>
                    <a:pt x="275" y="108"/>
                  </a:lnTo>
                  <a:lnTo>
                    <a:pt x="136" y="355"/>
                  </a:lnTo>
                  <a:lnTo>
                    <a:pt x="399" y="269"/>
                  </a:lnTo>
                  <a:cubicBezTo>
                    <a:pt x="393" y="198"/>
                    <a:pt x="371" y="130"/>
                    <a:pt x="315" y="77"/>
                  </a:cubicBezTo>
                  <a:cubicBezTo>
                    <a:pt x="269" y="31"/>
                    <a:pt x="207" y="6"/>
                    <a:pt x="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2431;p84">
            <a:extLst>
              <a:ext uri="{FF2B5EF4-FFF2-40B4-BE49-F238E27FC236}">
                <a16:creationId xmlns:a16="http://schemas.microsoft.com/office/drawing/2014/main" id="{FA954F4D-D426-586E-6138-51E9436E6F26}"/>
              </a:ext>
            </a:extLst>
          </p:cNvPr>
          <p:cNvGrpSpPr/>
          <p:nvPr/>
        </p:nvGrpSpPr>
        <p:grpSpPr>
          <a:xfrm>
            <a:off x="5939333" y="2490559"/>
            <a:ext cx="1346792" cy="1222135"/>
            <a:chOff x="5320835" y="2179394"/>
            <a:chExt cx="1443813" cy="1385547"/>
          </a:xfrm>
        </p:grpSpPr>
        <p:sp>
          <p:nvSpPr>
            <p:cNvPr id="34" name="Google Shape;2432;p84">
              <a:extLst>
                <a:ext uri="{FF2B5EF4-FFF2-40B4-BE49-F238E27FC236}">
                  <a16:creationId xmlns:a16="http://schemas.microsoft.com/office/drawing/2014/main" id="{96388D26-6107-95BF-24F6-873465AD15CD}"/>
                </a:ext>
              </a:extLst>
            </p:cNvPr>
            <p:cNvSpPr/>
            <p:nvPr/>
          </p:nvSpPr>
          <p:spPr>
            <a:xfrm>
              <a:off x="5320835" y="2179394"/>
              <a:ext cx="1443813" cy="1385547"/>
            </a:xfrm>
            <a:custGeom>
              <a:avLst/>
              <a:gdLst/>
              <a:ahLst/>
              <a:cxnLst/>
              <a:rect l="l" t="t" r="r" b="b"/>
              <a:pathLst>
                <a:path w="7880" h="7562" extrusionOk="0">
                  <a:moveTo>
                    <a:pt x="1972" y="0"/>
                  </a:moveTo>
                  <a:cubicBezTo>
                    <a:pt x="1346" y="0"/>
                    <a:pt x="870" y="291"/>
                    <a:pt x="624" y="689"/>
                  </a:cubicBezTo>
                  <a:cubicBezTo>
                    <a:pt x="158" y="1449"/>
                    <a:pt x="1" y="2900"/>
                    <a:pt x="2721" y="3696"/>
                  </a:cubicBezTo>
                  <a:cubicBezTo>
                    <a:pt x="6413" y="4780"/>
                    <a:pt x="6679" y="7488"/>
                    <a:pt x="6679" y="7562"/>
                  </a:cubicBezTo>
                  <a:cubicBezTo>
                    <a:pt x="6679" y="7562"/>
                    <a:pt x="7880" y="5990"/>
                    <a:pt x="5604" y="2674"/>
                  </a:cubicBezTo>
                  <a:cubicBezTo>
                    <a:pt x="4229" y="675"/>
                    <a:pt x="2926" y="0"/>
                    <a:pt x="19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33;p84">
              <a:extLst>
                <a:ext uri="{FF2B5EF4-FFF2-40B4-BE49-F238E27FC236}">
                  <a16:creationId xmlns:a16="http://schemas.microsoft.com/office/drawing/2014/main" id="{DADD88CF-9620-071E-6C2F-57E7AB7D0CE9}"/>
                </a:ext>
              </a:extLst>
            </p:cNvPr>
            <p:cNvSpPr/>
            <p:nvPr/>
          </p:nvSpPr>
          <p:spPr>
            <a:xfrm>
              <a:off x="5386979" y="2497289"/>
              <a:ext cx="1182534" cy="1067652"/>
            </a:xfrm>
            <a:custGeom>
              <a:avLst/>
              <a:gdLst/>
              <a:ahLst/>
              <a:cxnLst/>
              <a:rect l="l" t="t" r="r" b="b"/>
              <a:pathLst>
                <a:path w="6454" h="5827" extrusionOk="0">
                  <a:moveTo>
                    <a:pt x="1" y="1"/>
                  </a:moveTo>
                  <a:cubicBezTo>
                    <a:pt x="66" y="686"/>
                    <a:pt x="637" y="1455"/>
                    <a:pt x="2360" y="1961"/>
                  </a:cubicBezTo>
                  <a:cubicBezTo>
                    <a:pt x="6052" y="3045"/>
                    <a:pt x="6318" y="5753"/>
                    <a:pt x="6318" y="5827"/>
                  </a:cubicBezTo>
                  <a:cubicBezTo>
                    <a:pt x="6318" y="5827"/>
                    <a:pt x="6386" y="5743"/>
                    <a:pt x="6454" y="5574"/>
                  </a:cubicBezTo>
                  <a:cubicBezTo>
                    <a:pt x="6438" y="5364"/>
                    <a:pt x="6395" y="5120"/>
                    <a:pt x="6318" y="4842"/>
                  </a:cubicBezTo>
                  <a:cubicBezTo>
                    <a:pt x="5376" y="1507"/>
                    <a:pt x="3808" y="1869"/>
                    <a:pt x="2147" y="1517"/>
                  </a:cubicBezTo>
                  <a:cubicBezTo>
                    <a:pt x="313" y="1128"/>
                    <a:pt x="10" y="19"/>
                    <a:pt x="1" y="1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34;p84">
              <a:extLst>
                <a:ext uri="{FF2B5EF4-FFF2-40B4-BE49-F238E27FC236}">
                  <a16:creationId xmlns:a16="http://schemas.microsoft.com/office/drawing/2014/main" id="{8BE6FAED-098C-309B-A7CD-7684D1A7BAC6}"/>
                </a:ext>
              </a:extLst>
            </p:cNvPr>
            <p:cNvSpPr/>
            <p:nvPr/>
          </p:nvSpPr>
          <p:spPr>
            <a:xfrm>
              <a:off x="5713055" y="2445673"/>
              <a:ext cx="79943" cy="91871"/>
            </a:xfrm>
            <a:custGeom>
              <a:avLst/>
              <a:gdLst/>
              <a:ahLst/>
              <a:cxnLst/>
              <a:rect l="l" t="t" r="r" b="b"/>
              <a:pathLst>
                <a:path w="563" h="647" extrusionOk="0">
                  <a:moveTo>
                    <a:pt x="385" y="1"/>
                  </a:moveTo>
                  <a:cubicBezTo>
                    <a:pt x="252" y="1"/>
                    <a:pt x="131" y="67"/>
                    <a:pt x="78" y="183"/>
                  </a:cubicBezTo>
                  <a:cubicBezTo>
                    <a:pt x="1" y="350"/>
                    <a:pt x="90" y="557"/>
                    <a:pt x="278" y="646"/>
                  </a:cubicBezTo>
                  <a:lnTo>
                    <a:pt x="563" y="41"/>
                  </a:lnTo>
                  <a:cubicBezTo>
                    <a:pt x="504" y="14"/>
                    <a:pt x="443" y="1"/>
                    <a:pt x="385" y="1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35;p84">
              <a:extLst>
                <a:ext uri="{FF2B5EF4-FFF2-40B4-BE49-F238E27FC236}">
                  <a16:creationId xmlns:a16="http://schemas.microsoft.com/office/drawing/2014/main" id="{85EF96FC-7675-7378-E207-0DCBF0DBE75E}"/>
                </a:ext>
              </a:extLst>
            </p:cNvPr>
            <p:cNvSpPr/>
            <p:nvPr/>
          </p:nvSpPr>
          <p:spPr>
            <a:xfrm>
              <a:off x="5545642" y="2437011"/>
              <a:ext cx="134753" cy="128505"/>
            </a:xfrm>
            <a:custGeom>
              <a:avLst/>
              <a:gdLst/>
              <a:ahLst/>
              <a:cxnLst/>
              <a:rect l="l" t="t" r="r" b="b"/>
              <a:pathLst>
                <a:path w="949" h="905" extrusionOk="0">
                  <a:moveTo>
                    <a:pt x="250" y="0"/>
                  </a:moveTo>
                  <a:cubicBezTo>
                    <a:pt x="176" y="34"/>
                    <a:pt x="111" y="90"/>
                    <a:pt x="65" y="158"/>
                  </a:cubicBezTo>
                  <a:cubicBezTo>
                    <a:pt x="22" y="232"/>
                    <a:pt x="0" y="318"/>
                    <a:pt x="0" y="401"/>
                  </a:cubicBezTo>
                  <a:cubicBezTo>
                    <a:pt x="0" y="488"/>
                    <a:pt x="22" y="571"/>
                    <a:pt x="62" y="648"/>
                  </a:cubicBezTo>
                  <a:cubicBezTo>
                    <a:pt x="80" y="685"/>
                    <a:pt x="105" y="723"/>
                    <a:pt x="130" y="756"/>
                  </a:cubicBezTo>
                  <a:cubicBezTo>
                    <a:pt x="161" y="790"/>
                    <a:pt x="198" y="818"/>
                    <a:pt x="235" y="840"/>
                  </a:cubicBezTo>
                  <a:cubicBezTo>
                    <a:pt x="308" y="881"/>
                    <a:pt x="392" y="905"/>
                    <a:pt x="476" y="905"/>
                  </a:cubicBezTo>
                  <a:cubicBezTo>
                    <a:pt x="481" y="905"/>
                    <a:pt x="486" y="905"/>
                    <a:pt x="491" y="905"/>
                  </a:cubicBezTo>
                  <a:cubicBezTo>
                    <a:pt x="578" y="905"/>
                    <a:pt x="667" y="880"/>
                    <a:pt x="744" y="834"/>
                  </a:cubicBezTo>
                  <a:cubicBezTo>
                    <a:pt x="825" y="787"/>
                    <a:pt x="892" y="713"/>
                    <a:pt x="923" y="627"/>
                  </a:cubicBezTo>
                  <a:cubicBezTo>
                    <a:pt x="936" y="584"/>
                    <a:pt x="945" y="534"/>
                    <a:pt x="945" y="491"/>
                  </a:cubicBezTo>
                  <a:cubicBezTo>
                    <a:pt x="948" y="445"/>
                    <a:pt x="945" y="401"/>
                    <a:pt x="933" y="355"/>
                  </a:cubicBezTo>
                  <a:cubicBezTo>
                    <a:pt x="914" y="266"/>
                    <a:pt x="865" y="182"/>
                    <a:pt x="787" y="124"/>
                  </a:cubicBezTo>
                  <a:cubicBezTo>
                    <a:pt x="724" y="73"/>
                    <a:pt x="641" y="48"/>
                    <a:pt x="558" y="48"/>
                  </a:cubicBezTo>
                  <a:cubicBezTo>
                    <a:pt x="545" y="48"/>
                    <a:pt x="532" y="48"/>
                    <a:pt x="519" y="49"/>
                  </a:cubicBezTo>
                  <a:cubicBezTo>
                    <a:pt x="473" y="56"/>
                    <a:pt x="432" y="71"/>
                    <a:pt x="389" y="90"/>
                  </a:cubicBezTo>
                  <a:cubicBezTo>
                    <a:pt x="349" y="108"/>
                    <a:pt x="309" y="136"/>
                    <a:pt x="278" y="173"/>
                  </a:cubicBezTo>
                  <a:cubicBezTo>
                    <a:pt x="210" y="244"/>
                    <a:pt x="185" y="352"/>
                    <a:pt x="216" y="445"/>
                  </a:cubicBezTo>
                  <a:cubicBezTo>
                    <a:pt x="229" y="491"/>
                    <a:pt x="253" y="534"/>
                    <a:pt x="287" y="568"/>
                  </a:cubicBezTo>
                  <a:cubicBezTo>
                    <a:pt x="324" y="599"/>
                    <a:pt x="365" y="627"/>
                    <a:pt x="414" y="633"/>
                  </a:cubicBezTo>
                  <a:cubicBezTo>
                    <a:pt x="434" y="638"/>
                    <a:pt x="453" y="641"/>
                    <a:pt x="472" y="641"/>
                  </a:cubicBezTo>
                  <a:cubicBezTo>
                    <a:pt x="497" y="641"/>
                    <a:pt x="521" y="637"/>
                    <a:pt x="547" y="630"/>
                  </a:cubicBezTo>
                  <a:cubicBezTo>
                    <a:pt x="593" y="618"/>
                    <a:pt x="636" y="590"/>
                    <a:pt x="664" y="553"/>
                  </a:cubicBezTo>
                  <a:cubicBezTo>
                    <a:pt x="695" y="509"/>
                    <a:pt x="707" y="463"/>
                    <a:pt x="698" y="417"/>
                  </a:cubicBezTo>
                  <a:cubicBezTo>
                    <a:pt x="692" y="371"/>
                    <a:pt x="667" y="327"/>
                    <a:pt x="624" y="306"/>
                  </a:cubicBezTo>
                  <a:cubicBezTo>
                    <a:pt x="602" y="293"/>
                    <a:pt x="581" y="290"/>
                    <a:pt x="559" y="290"/>
                  </a:cubicBezTo>
                  <a:cubicBezTo>
                    <a:pt x="556" y="290"/>
                    <a:pt x="552" y="289"/>
                    <a:pt x="549" y="289"/>
                  </a:cubicBezTo>
                  <a:cubicBezTo>
                    <a:pt x="532" y="289"/>
                    <a:pt x="513" y="295"/>
                    <a:pt x="497" y="306"/>
                  </a:cubicBezTo>
                  <a:cubicBezTo>
                    <a:pt x="460" y="333"/>
                    <a:pt x="442" y="374"/>
                    <a:pt x="439" y="414"/>
                  </a:cubicBezTo>
                  <a:cubicBezTo>
                    <a:pt x="451" y="374"/>
                    <a:pt x="469" y="340"/>
                    <a:pt x="513" y="312"/>
                  </a:cubicBezTo>
                  <a:cubicBezTo>
                    <a:pt x="525" y="306"/>
                    <a:pt x="538" y="304"/>
                    <a:pt x="551" y="304"/>
                  </a:cubicBezTo>
                  <a:cubicBezTo>
                    <a:pt x="575" y="304"/>
                    <a:pt x="600" y="312"/>
                    <a:pt x="618" y="324"/>
                  </a:cubicBezTo>
                  <a:cubicBezTo>
                    <a:pt x="645" y="343"/>
                    <a:pt x="661" y="380"/>
                    <a:pt x="661" y="414"/>
                  </a:cubicBezTo>
                  <a:cubicBezTo>
                    <a:pt x="661" y="448"/>
                    <a:pt x="649" y="482"/>
                    <a:pt x="624" y="506"/>
                  </a:cubicBezTo>
                  <a:cubicBezTo>
                    <a:pt x="605" y="528"/>
                    <a:pt x="574" y="543"/>
                    <a:pt x="541" y="553"/>
                  </a:cubicBezTo>
                  <a:cubicBezTo>
                    <a:pt x="529" y="555"/>
                    <a:pt x="516" y="556"/>
                    <a:pt x="502" y="556"/>
                  </a:cubicBezTo>
                  <a:cubicBezTo>
                    <a:pt x="480" y="556"/>
                    <a:pt x="458" y="553"/>
                    <a:pt x="439" y="550"/>
                  </a:cubicBezTo>
                  <a:cubicBezTo>
                    <a:pt x="374" y="534"/>
                    <a:pt x="327" y="479"/>
                    <a:pt x="312" y="414"/>
                  </a:cubicBezTo>
                  <a:cubicBezTo>
                    <a:pt x="297" y="352"/>
                    <a:pt x="312" y="281"/>
                    <a:pt x="358" y="235"/>
                  </a:cubicBezTo>
                  <a:cubicBezTo>
                    <a:pt x="405" y="188"/>
                    <a:pt x="476" y="164"/>
                    <a:pt x="541" y="154"/>
                  </a:cubicBezTo>
                  <a:cubicBezTo>
                    <a:pt x="550" y="153"/>
                    <a:pt x="560" y="152"/>
                    <a:pt x="570" y="152"/>
                  </a:cubicBezTo>
                  <a:cubicBezTo>
                    <a:pt x="625" y="152"/>
                    <a:pt x="679" y="173"/>
                    <a:pt x="726" y="210"/>
                  </a:cubicBezTo>
                  <a:cubicBezTo>
                    <a:pt x="778" y="250"/>
                    <a:pt x="815" y="312"/>
                    <a:pt x="831" y="377"/>
                  </a:cubicBezTo>
                  <a:cubicBezTo>
                    <a:pt x="846" y="445"/>
                    <a:pt x="840" y="522"/>
                    <a:pt x="821" y="584"/>
                  </a:cubicBezTo>
                  <a:cubicBezTo>
                    <a:pt x="800" y="645"/>
                    <a:pt x="754" y="698"/>
                    <a:pt x="695" y="738"/>
                  </a:cubicBezTo>
                  <a:cubicBezTo>
                    <a:pt x="629" y="780"/>
                    <a:pt x="548" y="801"/>
                    <a:pt x="469" y="801"/>
                  </a:cubicBezTo>
                  <a:cubicBezTo>
                    <a:pt x="403" y="801"/>
                    <a:pt x="338" y="787"/>
                    <a:pt x="281" y="760"/>
                  </a:cubicBezTo>
                  <a:cubicBezTo>
                    <a:pt x="250" y="744"/>
                    <a:pt x="219" y="726"/>
                    <a:pt x="198" y="698"/>
                  </a:cubicBezTo>
                  <a:cubicBezTo>
                    <a:pt x="173" y="673"/>
                    <a:pt x="151" y="642"/>
                    <a:pt x="130" y="608"/>
                  </a:cubicBezTo>
                  <a:cubicBezTo>
                    <a:pt x="93" y="547"/>
                    <a:pt x="65" y="476"/>
                    <a:pt x="59" y="398"/>
                  </a:cubicBezTo>
                  <a:cubicBezTo>
                    <a:pt x="50" y="321"/>
                    <a:pt x="62" y="244"/>
                    <a:pt x="96" y="173"/>
                  </a:cubicBezTo>
                  <a:cubicBezTo>
                    <a:pt x="127" y="105"/>
                    <a:pt x="185" y="46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36;p84">
              <a:extLst>
                <a:ext uri="{FF2B5EF4-FFF2-40B4-BE49-F238E27FC236}">
                  <a16:creationId xmlns:a16="http://schemas.microsoft.com/office/drawing/2014/main" id="{FD3B51BC-1D77-74B6-5D6E-A53D6EC45FA3}"/>
                </a:ext>
              </a:extLst>
            </p:cNvPr>
            <p:cNvSpPr/>
            <p:nvPr/>
          </p:nvSpPr>
          <p:spPr>
            <a:xfrm>
              <a:off x="5614368" y="2303251"/>
              <a:ext cx="135179" cy="128221"/>
            </a:xfrm>
            <a:custGeom>
              <a:avLst/>
              <a:gdLst/>
              <a:ahLst/>
              <a:cxnLst/>
              <a:rect l="l" t="t" r="r" b="b"/>
              <a:pathLst>
                <a:path w="952" h="903" extrusionOk="0">
                  <a:moveTo>
                    <a:pt x="254" y="0"/>
                  </a:moveTo>
                  <a:lnTo>
                    <a:pt x="254" y="0"/>
                  </a:lnTo>
                  <a:cubicBezTo>
                    <a:pt x="180" y="34"/>
                    <a:pt x="115" y="90"/>
                    <a:pt x="69" y="158"/>
                  </a:cubicBezTo>
                  <a:cubicBezTo>
                    <a:pt x="26" y="232"/>
                    <a:pt x="1" y="315"/>
                    <a:pt x="1" y="402"/>
                  </a:cubicBezTo>
                  <a:cubicBezTo>
                    <a:pt x="1" y="485"/>
                    <a:pt x="26" y="572"/>
                    <a:pt x="63" y="649"/>
                  </a:cubicBezTo>
                  <a:cubicBezTo>
                    <a:pt x="84" y="686"/>
                    <a:pt x="106" y="723"/>
                    <a:pt x="134" y="757"/>
                  </a:cubicBezTo>
                  <a:cubicBezTo>
                    <a:pt x="165" y="791"/>
                    <a:pt x="199" y="819"/>
                    <a:pt x="239" y="840"/>
                  </a:cubicBezTo>
                  <a:cubicBezTo>
                    <a:pt x="308" y="879"/>
                    <a:pt x="385" y="903"/>
                    <a:pt x="465" y="903"/>
                  </a:cubicBezTo>
                  <a:cubicBezTo>
                    <a:pt x="474" y="903"/>
                    <a:pt x="483" y="903"/>
                    <a:pt x="492" y="902"/>
                  </a:cubicBezTo>
                  <a:cubicBezTo>
                    <a:pt x="581" y="902"/>
                    <a:pt x="671" y="880"/>
                    <a:pt x="748" y="834"/>
                  </a:cubicBezTo>
                  <a:cubicBezTo>
                    <a:pt x="828" y="788"/>
                    <a:pt x="893" y="714"/>
                    <a:pt x="924" y="624"/>
                  </a:cubicBezTo>
                  <a:cubicBezTo>
                    <a:pt x="940" y="584"/>
                    <a:pt x="949" y="535"/>
                    <a:pt x="949" y="491"/>
                  </a:cubicBezTo>
                  <a:cubicBezTo>
                    <a:pt x="952" y="445"/>
                    <a:pt x="949" y="402"/>
                    <a:pt x="936" y="355"/>
                  </a:cubicBezTo>
                  <a:cubicBezTo>
                    <a:pt x="918" y="266"/>
                    <a:pt x="865" y="183"/>
                    <a:pt x="788" y="124"/>
                  </a:cubicBezTo>
                  <a:cubicBezTo>
                    <a:pt x="727" y="73"/>
                    <a:pt x="643" y="48"/>
                    <a:pt x="561" y="48"/>
                  </a:cubicBezTo>
                  <a:cubicBezTo>
                    <a:pt x="548" y="48"/>
                    <a:pt x="535" y="49"/>
                    <a:pt x="523" y="50"/>
                  </a:cubicBezTo>
                  <a:cubicBezTo>
                    <a:pt x="476" y="56"/>
                    <a:pt x="433" y="71"/>
                    <a:pt x="393" y="90"/>
                  </a:cubicBezTo>
                  <a:cubicBezTo>
                    <a:pt x="353" y="108"/>
                    <a:pt x="310" y="136"/>
                    <a:pt x="279" y="173"/>
                  </a:cubicBezTo>
                  <a:cubicBezTo>
                    <a:pt x="214" y="244"/>
                    <a:pt x="186" y="352"/>
                    <a:pt x="217" y="445"/>
                  </a:cubicBezTo>
                  <a:cubicBezTo>
                    <a:pt x="229" y="491"/>
                    <a:pt x="257" y="535"/>
                    <a:pt x="291" y="568"/>
                  </a:cubicBezTo>
                  <a:cubicBezTo>
                    <a:pt x="325" y="599"/>
                    <a:pt x="368" y="624"/>
                    <a:pt x="415" y="633"/>
                  </a:cubicBezTo>
                  <a:cubicBezTo>
                    <a:pt x="433" y="638"/>
                    <a:pt x="451" y="640"/>
                    <a:pt x="469" y="640"/>
                  </a:cubicBezTo>
                  <a:cubicBezTo>
                    <a:pt x="496" y="640"/>
                    <a:pt x="523" y="636"/>
                    <a:pt x="550" y="630"/>
                  </a:cubicBezTo>
                  <a:cubicBezTo>
                    <a:pt x="597" y="618"/>
                    <a:pt x="640" y="590"/>
                    <a:pt x="665" y="553"/>
                  </a:cubicBezTo>
                  <a:cubicBezTo>
                    <a:pt x="696" y="510"/>
                    <a:pt x="708" y="464"/>
                    <a:pt x="702" y="417"/>
                  </a:cubicBezTo>
                  <a:cubicBezTo>
                    <a:pt x="693" y="371"/>
                    <a:pt x="671" y="328"/>
                    <a:pt x="628" y="306"/>
                  </a:cubicBezTo>
                  <a:cubicBezTo>
                    <a:pt x="603" y="294"/>
                    <a:pt x="584" y="291"/>
                    <a:pt x="563" y="291"/>
                  </a:cubicBezTo>
                  <a:cubicBezTo>
                    <a:pt x="558" y="289"/>
                    <a:pt x="553" y="289"/>
                    <a:pt x="549" y="289"/>
                  </a:cubicBezTo>
                  <a:cubicBezTo>
                    <a:pt x="532" y="289"/>
                    <a:pt x="516" y="296"/>
                    <a:pt x="501" y="306"/>
                  </a:cubicBezTo>
                  <a:cubicBezTo>
                    <a:pt x="461" y="331"/>
                    <a:pt x="446" y="374"/>
                    <a:pt x="442" y="414"/>
                  </a:cubicBezTo>
                  <a:cubicBezTo>
                    <a:pt x="449" y="374"/>
                    <a:pt x="473" y="340"/>
                    <a:pt x="517" y="312"/>
                  </a:cubicBezTo>
                  <a:cubicBezTo>
                    <a:pt x="528" y="307"/>
                    <a:pt x="542" y="304"/>
                    <a:pt x="555" y="304"/>
                  </a:cubicBezTo>
                  <a:cubicBezTo>
                    <a:pt x="579" y="304"/>
                    <a:pt x="602" y="313"/>
                    <a:pt x="618" y="325"/>
                  </a:cubicBezTo>
                  <a:cubicBezTo>
                    <a:pt x="646" y="343"/>
                    <a:pt x="662" y="380"/>
                    <a:pt x="662" y="414"/>
                  </a:cubicBezTo>
                  <a:cubicBezTo>
                    <a:pt x="662" y="448"/>
                    <a:pt x="649" y="482"/>
                    <a:pt x="628" y="507"/>
                  </a:cubicBezTo>
                  <a:cubicBezTo>
                    <a:pt x="609" y="528"/>
                    <a:pt x="578" y="544"/>
                    <a:pt x="541" y="553"/>
                  </a:cubicBezTo>
                  <a:cubicBezTo>
                    <a:pt x="529" y="555"/>
                    <a:pt x="517" y="556"/>
                    <a:pt x="504" y="556"/>
                  </a:cubicBezTo>
                  <a:cubicBezTo>
                    <a:pt x="483" y="556"/>
                    <a:pt x="462" y="554"/>
                    <a:pt x="442" y="550"/>
                  </a:cubicBezTo>
                  <a:cubicBezTo>
                    <a:pt x="378" y="535"/>
                    <a:pt x="331" y="479"/>
                    <a:pt x="316" y="414"/>
                  </a:cubicBezTo>
                  <a:cubicBezTo>
                    <a:pt x="300" y="352"/>
                    <a:pt x="316" y="281"/>
                    <a:pt x="362" y="235"/>
                  </a:cubicBezTo>
                  <a:cubicBezTo>
                    <a:pt x="408" y="189"/>
                    <a:pt x="476" y="161"/>
                    <a:pt x="541" y="155"/>
                  </a:cubicBezTo>
                  <a:cubicBezTo>
                    <a:pt x="552" y="153"/>
                    <a:pt x="562" y="153"/>
                    <a:pt x="573" y="153"/>
                  </a:cubicBezTo>
                  <a:cubicBezTo>
                    <a:pt x="629" y="153"/>
                    <a:pt x="682" y="173"/>
                    <a:pt x="726" y="207"/>
                  </a:cubicBezTo>
                  <a:cubicBezTo>
                    <a:pt x="782" y="250"/>
                    <a:pt x="816" y="312"/>
                    <a:pt x="831" y="377"/>
                  </a:cubicBezTo>
                  <a:cubicBezTo>
                    <a:pt x="847" y="445"/>
                    <a:pt x="844" y="522"/>
                    <a:pt x="825" y="584"/>
                  </a:cubicBezTo>
                  <a:cubicBezTo>
                    <a:pt x="801" y="646"/>
                    <a:pt x="754" y="698"/>
                    <a:pt x="696" y="738"/>
                  </a:cubicBezTo>
                  <a:cubicBezTo>
                    <a:pt x="631" y="781"/>
                    <a:pt x="552" y="802"/>
                    <a:pt x="472" y="802"/>
                  </a:cubicBezTo>
                  <a:cubicBezTo>
                    <a:pt x="407" y="802"/>
                    <a:pt x="342" y="788"/>
                    <a:pt x="285" y="760"/>
                  </a:cubicBezTo>
                  <a:cubicBezTo>
                    <a:pt x="254" y="744"/>
                    <a:pt x="223" y="726"/>
                    <a:pt x="199" y="698"/>
                  </a:cubicBezTo>
                  <a:cubicBezTo>
                    <a:pt x="177" y="670"/>
                    <a:pt x="152" y="639"/>
                    <a:pt x="134" y="609"/>
                  </a:cubicBezTo>
                  <a:cubicBezTo>
                    <a:pt x="94" y="547"/>
                    <a:pt x="69" y="476"/>
                    <a:pt x="60" y="399"/>
                  </a:cubicBezTo>
                  <a:cubicBezTo>
                    <a:pt x="53" y="321"/>
                    <a:pt x="63" y="244"/>
                    <a:pt x="100" y="173"/>
                  </a:cubicBezTo>
                  <a:cubicBezTo>
                    <a:pt x="131" y="105"/>
                    <a:pt x="186" y="47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2455;p84">
            <a:extLst>
              <a:ext uri="{FF2B5EF4-FFF2-40B4-BE49-F238E27FC236}">
                <a16:creationId xmlns:a16="http://schemas.microsoft.com/office/drawing/2014/main" id="{16C0B563-B2F9-758A-A8FC-D6DAA7065DBC}"/>
              </a:ext>
            </a:extLst>
          </p:cNvPr>
          <p:cNvGrpSpPr/>
          <p:nvPr/>
        </p:nvGrpSpPr>
        <p:grpSpPr>
          <a:xfrm>
            <a:off x="6478569" y="1410450"/>
            <a:ext cx="2402179" cy="2607014"/>
            <a:chOff x="5630850" y="1099284"/>
            <a:chExt cx="2575228" cy="2955599"/>
          </a:xfrm>
        </p:grpSpPr>
        <p:sp>
          <p:nvSpPr>
            <p:cNvPr id="40" name="Google Shape;2456;p84">
              <a:extLst>
                <a:ext uri="{FF2B5EF4-FFF2-40B4-BE49-F238E27FC236}">
                  <a16:creationId xmlns:a16="http://schemas.microsoft.com/office/drawing/2014/main" id="{95096745-7C5B-5B0A-5FE8-B7E52ABF9559}"/>
                </a:ext>
              </a:extLst>
            </p:cNvPr>
            <p:cNvSpPr/>
            <p:nvPr/>
          </p:nvSpPr>
          <p:spPr>
            <a:xfrm>
              <a:off x="5630850" y="3694847"/>
              <a:ext cx="2575228" cy="202830"/>
            </a:xfrm>
            <a:custGeom>
              <a:avLst/>
              <a:gdLst/>
              <a:ahLst/>
              <a:cxnLst/>
              <a:rect l="l" t="t" r="r" b="b"/>
              <a:pathLst>
                <a:path w="14055" h="1107" extrusionOk="0">
                  <a:moveTo>
                    <a:pt x="553" y="1"/>
                  </a:moveTo>
                  <a:cubicBezTo>
                    <a:pt x="247" y="1"/>
                    <a:pt x="0" y="248"/>
                    <a:pt x="0" y="553"/>
                  </a:cubicBezTo>
                  <a:cubicBezTo>
                    <a:pt x="0" y="859"/>
                    <a:pt x="247" y="1106"/>
                    <a:pt x="553" y="1106"/>
                  </a:cubicBezTo>
                  <a:lnTo>
                    <a:pt x="13502" y="1106"/>
                  </a:lnTo>
                  <a:cubicBezTo>
                    <a:pt x="13807" y="1106"/>
                    <a:pt x="14054" y="859"/>
                    <a:pt x="14054" y="553"/>
                  </a:cubicBezTo>
                  <a:cubicBezTo>
                    <a:pt x="14054" y="248"/>
                    <a:pt x="13807" y="1"/>
                    <a:pt x="13502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57;p84">
              <a:extLst>
                <a:ext uri="{FF2B5EF4-FFF2-40B4-BE49-F238E27FC236}">
                  <a16:creationId xmlns:a16="http://schemas.microsoft.com/office/drawing/2014/main" id="{30450932-5888-AFCD-5AF6-A1FD0683C399}"/>
                </a:ext>
              </a:extLst>
            </p:cNvPr>
            <p:cNvSpPr/>
            <p:nvPr/>
          </p:nvSpPr>
          <p:spPr>
            <a:xfrm>
              <a:off x="5630850" y="3695396"/>
              <a:ext cx="2575228" cy="121845"/>
            </a:xfrm>
            <a:custGeom>
              <a:avLst/>
              <a:gdLst/>
              <a:ahLst/>
              <a:cxnLst/>
              <a:rect l="l" t="t" r="r" b="b"/>
              <a:pathLst>
                <a:path w="14055" h="665" extrusionOk="0">
                  <a:moveTo>
                    <a:pt x="553" y="1"/>
                  </a:moveTo>
                  <a:cubicBezTo>
                    <a:pt x="247" y="1"/>
                    <a:pt x="0" y="248"/>
                    <a:pt x="0" y="554"/>
                  </a:cubicBezTo>
                  <a:cubicBezTo>
                    <a:pt x="0" y="594"/>
                    <a:pt x="7" y="631"/>
                    <a:pt x="13" y="665"/>
                  </a:cubicBezTo>
                  <a:cubicBezTo>
                    <a:pt x="62" y="415"/>
                    <a:pt x="288" y="226"/>
                    <a:pt x="553" y="226"/>
                  </a:cubicBezTo>
                  <a:lnTo>
                    <a:pt x="13502" y="226"/>
                  </a:lnTo>
                  <a:cubicBezTo>
                    <a:pt x="13767" y="226"/>
                    <a:pt x="13987" y="415"/>
                    <a:pt x="14042" y="665"/>
                  </a:cubicBezTo>
                  <a:cubicBezTo>
                    <a:pt x="14048" y="631"/>
                    <a:pt x="14054" y="594"/>
                    <a:pt x="14054" y="554"/>
                  </a:cubicBezTo>
                  <a:cubicBezTo>
                    <a:pt x="14054" y="248"/>
                    <a:pt x="13807" y="1"/>
                    <a:pt x="135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58;p84">
              <a:extLst>
                <a:ext uri="{FF2B5EF4-FFF2-40B4-BE49-F238E27FC236}">
                  <a16:creationId xmlns:a16="http://schemas.microsoft.com/office/drawing/2014/main" id="{47ED3BBB-FE9A-1555-EA3B-009506647FF2}"/>
                </a:ext>
              </a:extLst>
            </p:cNvPr>
            <p:cNvSpPr/>
            <p:nvPr/>
          </p:nvSpPr>
          <p:spPr>
            <a:xfrm>
              <a:off x="6517838" y="1099284"/>
              <a:ext cx="840270" cy="770278"/>
            </a:xfrm>
            <a:custGeom>
              <a:avLst/>
              <a:gdLst/>
              <a:ahLst/>
              <a:cxnLst/>
              <a:rect l="l" t="t" r="r" b="b"/>
              <a:pathLst>
                <a:path w="4586" h="4204" extrusionOk="0">
                  <a:moveTo>
                    <a:pt x="2156" y="0"/>
                  </a:moveTo>
                  <a:cubicBezTo>
                    <a:pt x="1692" y="0"/>
                    <a:pt x="1115" y="159"/>
                    <a:pt x="769" y="832"/>
                  </a:cubicBezTo>
                  <a:cubicBezTo>
                    <a:pt x="1" y="2311"/>
                    <a:pt x="933" y="3293"/>
                    <a:pt x="424" y="3978"/>
                  </a:cubicBezTo>
                  <a:cubicBezTo>
                    <a:pt x="260" y="4204"/>
                    <a:pt x="1819" y="4204"/>
                    <a:pt x="2291" y="4204"/>
                  </a:cubicBezTo>
                  <a:cubicBezTo>
                    <a:pt x="2767" y="4204"/>
                    <a:pt x="4326" y="4204"/>
                    <a:pt x="4159" y="3978"/>
                  </a:cubicBezTo>
                  <a:cubicBezTo>
                    <a:pt x="3650" y="3293"/>
                    <a:pt x="4585" y="2311"/>
                    <a:pt x="3817" y="832"/>
                  </a:cubicBezTo>
                  <a:cubicBezTo>
                    <a:pt x="3466" y="159"/>
                    <a:pt x="2893" y="0"/>
                    <a:pt x="2428" y="0"/>
                  </a:cubicBezTo>
                  <a:cubicBezTo>
                    <a:pt x="2381" y="0"/>
                    <a:pt x="2336" y="2"/>
                    <a:pt x="2291" y="5"/>
                  </a:cubicBezTo>
                  <a:cubicBezTo>
                    <a:pt x="2248" y="2"/>
                    <a:pt x="2202" y="0"/>
                    <a:pt x="2156" y="0"/>
                  </a:cubicBezTo>
                  <a:close/>
                </a:path>
              </a:pathLst>
            </a:custGeom>
            <a:solidFill>
              <a:srgbClr val="7C4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59;p84">
              <a:extLst>
                <a:ext uri="{FF2B5EF4-FFF2-40B4-BE49-F238E27FC236}">
                  <a16:creationId xmlns:a16="http://schemas.microsoft.com/office/drawing/2014/main" id="{71C3BC1B-AC39-2A78-347C-D1CC9ECF2B23}"/>
                </a:ext>
              </a:extLst>
            </p:cNvPr>
            <p:cNvSpPr/>
            <p:nvPr/>
          </p:nvSpPr>
          <p:spPr>
            <a:xfrm>
              <a:off x="6659836" y="1589960"/>
              <a:ext cx="552790" cy="379276"/>
            </a:xfrm>
            <a:custGeom>
              <a:avLst/>
              <a:gdLst/>
              <a:ahLst/>
              <a:cxnLst/>
              <a:rect l="l" t="t" r="r" b="b"/>
              <a:pathLst>
                <a:path w="3017" h="2070" extrusionOk="0">
                  <a:moveTo>
                    <a:pt x="1510" y="1"/>
                  </a:moveTo>
                  <a:cubicBezTo>
                    <a:pt x="677" y="1"/>
                    <a:pt x="1" y="464"/>
                    <a:pt x="1" y="1035"/>
                  </a:cubicBezTo>
                  <a:cubicBezTo>
                    <a:pt x="1" y="1606"/>
                    <a:pt x="677" y="2069"/>
                    <a:pt x="1510" y="2069"/>
                  </a:cubicBezTo>
                  <a:cubicBezTo>
                    <a:pt x="2344" y="2069"/>
                    <a:pt x="3017" y="1606"/>
                    <a:pt x="3017" y="1035"/>
                  </a:cubicBezTo>
                  <a:cubicBezTo>
                    <a:pt x="3017" y="464"/>
                    <a:pt x="2344" y="1"/>
                    <a:pt x="1510" y="1"/>
                  </a:cubicBezTo>
                  <a:close/>
                </a:path>
              </a:pathLst>
            </a:custGeom>
            <a:solidFill>
              <a:srgbClr val="643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60;p84">
              <a:extLst>
                <a:ext uri="{FF2B5EF4-FFF2-40B4-BE49-F238E27FC236}">
                  <a16:creationId xmlns:a16="http://schemas.microsoft.com/office/drawing/2014/main" id="{95327857-DC7C-6A0C-4C5C-2CE51FDF7697}"/>
                </a:ext>
              </a:extLst>
            </p:cNvPr>
            <p:cNvSpPr/>
            <p:nvPr/>
          </p:nvSpPr>
          <p:spPr>
            <a:xfrm>
              <a:off x="6688603" y="1188881"/>
              <a:ext cx="622599" cy="500204"/>
            </a:xfrm>
            <a:custGeom>
              <a:avLst/>
              <a:gdLst/>
              <a:ahLst/>
              <a:cxnLst/>
              <a:rect l="l" t="t" r="r" b="b"/>
              <a:pathLst>
                <a:path w="3398" h="2730" extrusionOk="0">
                  <a:moveTo>
                    <a:pt x="2020" y="1"/>
                  </a:moveTo>
                  <a:cubicBezTo>
                    <a:pt x="2020" y="1"/>
                    <a:pt x="1952" y="278"/>
                    <a:pt x="1616" y="519"/>
                  </a:cubicBezTo>
                  <a:cubicBezTo>
                    <a:pt x="1542" y="572"/>
                    <a:pt x="1461" y="589"/>
                    <a:pt x="1379" y="589"/>
                  </a:cubicBezTo>
                  <a:cubicBezTo>
                    <a:pt x="1214" y="589"/>
                    <a:pt x="1042" y="519"/>
                    <a:pt x="897" y="519"/>
                  </a:cubicBezTo>
                  <a:cubicBezTo>
                    <a:pt x="785" y="519"/>
                    <a:pt x="689" y="561"/>
                    <a:pt x="625" y="708"/>
                  </a:cubicBezTo>
                  <a:cubicBezTo>
                    <a:pt x="433" y="1140"/>
                    <a:pt x="131" y="1192"/>
                    <a:pt x="131" y="1192"/>
                  </a:cubicBezTo>
                  <a:lnTo>
                    <a:pt x="1" y="1529"/>
                  </a:lnTo>
                  <a:lnTo>
                    <a:pt x="1551" y="1587"/>
                  </a:lnTo>
                  <a:lnTo>
                    <a:pt x="3039" y="2730"/>
                  </a:lnTo>
                  <a:lnTo>
                    <a:pt x="3082" y="2730"/>
                  </a:lnTo>
                  <a:cubicBezTo>
                    <a:pt x="3144" y="2131"/>
                    <a:pt x="3397" y="1378"/>
                    <a:pt x="2915" y="402"/>
                  </a:cubicBezTo>
                  <a:lnTo>
                    <a:pt x="2915" y="402"/>
                  </a:lnTo>
                  <a:cubicBezTo>
                    <a:pt x="2915" y="405"/>
                    <a:pt x="2962" y="751"/>
                    <a:pt x="2564" y="751"/>
                  </a:cubicBezTo>
                  <a:cubicBezTo>
                    <a:pt x="2554" y="751"/>
                    <a:pt x="2543" y="751"/>
                    <a:pt x="2533" y="751"/>
                  </a:cubicBezTo>
                  <a:cubicBezTo>
                    <a:pt x="2097" y="726"/>
                    <a:pt x="2020" y="1"/>
                    <a:pt x="2020" y="1"/>
                  </a:cubicBezTo>
                  <a:close/>
                </a:path>
              </a:pathLst>
            </a:custGeom>
            <a:solidFill>
              <a:srgbClr val="643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61;p84">
              <a:extLst>
                <a:ext uri="{FF2B5EF4-FFF2-40B4-BE49-F238E27FC236}">
                  <a16:creationId xmlns:a16="http://schemas.microsoft.com/office/drawing/2014/main" id="{F360E24D-9FC0-2ED8-5C0A-E7298D293AE1}"/>
                </a:ext>
              </a:extLst>
            </p:cNvPr>
            <p:cNvSpPr/>
            <p:nvPr/>
          </p:nvSpPr>
          <p:spPr>
            <a:xfrm>
              <a:off x="7068976" y="1527664"/>
              <a:ext cx="79886" cy="206128"/>
            </a:xfrm>
            <a:custGeom>
              <a:avLst/>
              <a:gdLst/>
              <a:ahLst/>
              <a:cxnLst/>
              <a:rect l="l" t="t" r="r" b="b"/>
              <a:pathLst>
                <a:path w="436" h="1125" extrusionOk="0">
                  <a:moveTo>
                    <a:pt x="140" y="0"/>
                  </a:moveTo>
                  <a:cubicBezTo>
                    <a:pt x="0" y="0"/>
                    <a:pt x="401" y="1125"/>
                    <a:pt x="401" y="1125"/>
                  </a:cubicBezTo>
                  <a:lnTo>
                    <a:pt x="435" y="202"/>
                  </a:lnTo>
                  <a:cubicBezTo>
                    <a:pt x="435" y="202"/>
                    <a:pt x="299" y="29"/>
                    <a:pt x="145" y="1"/>
                  </a:cubicBezTo>
                  <a:cubicBezTo>
                    <a:pt x="143" y="1"/>
                    <a:pt x="141" y="0"/>
                    <a:pt x="140" y="0"/>
                  </a:cubicBezTo>
                  <a:close/>
                </a:path>
              </a:pathLst>
            </a:custGeom>
            <a:solidFill>
              <a:srgbClr val="D77061"/>
            </a:solidFill>
            <a:ln w="9525" cap="flat" cmpd="sng">
              <a:solidFill>
                <a:srgbClr val="D770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62;p84">
              <a:extLst>
                <a:ext uri="{FF2B5EF4-FFF2-40B4-BE49-F238E27FC236}">
                  <a16:creationId xmlns:a16="http://schemas.microsoft.com/office/drawing/2014/main" id="{43D589B1-0C0A-5A7F-3F97-24FD5AF66E0E}"/>
                </a:ext>
              </a:extLst>
            </p:cNvPr>
            <p:cNvSpPr/>
            <p:nvPr/>
          </p:nvSpPr>
          <p:spPr>
            <a:xfrm>
              <a:off x="6727812" y="1527664"/>
              <a:ext cx="79886" cy="206128"/>
            </a:xfrm>
            <a:custGeom>
              <a:avLst/>
              <a:gdLst/>
              <a:ahLst/>
              <a:cxnLst/>
              <a:rect l="l" t="t" r="r" b="b"/>
              <a:pathLst>
                <a:path w="436" h="1125" extrusionOk="0">
                  <a:moveTo>
                    <a:pt x="296" y="0"/>
                  </a:moveTo>
                  <a:cubicBezTo>
                    <a:pt x="294" y="0"/>
                    <a:pt x="292" y="1"/>
                    <a:pt x="290" y="1"/>
                  </a:cubicBezTo>
                  <a:cubicBezTo>
                    <a:pt x="136" y="29"/>
                    <a:pt x="0" y="202"/>
                    <a:pt x="0" y="202"/>
                  </a:cubicBezTo>
                  <a:lnTo>
                    <a:pt x="40" y="1125"/>
                  </a:lnTo>
                  <a:cubicBezTo>
                    <a:pt x="40" y="1125"/>
                    <a:pt x="435" y="0"/>
                    <a:pt x="296" y="0"/>
                  </a:cubicBezTo>
                  <a:close/>
                </a:path>
              </a:pathLst>
            </a:custGeom>
            <a:solidFill>
              <a:srgbClr val="D77061"/>
            </a:solidFill>
            <a:ln w="9525" cap="flat" cmpd="sng">
              <a:solidFill>
                <a:srgbClr val="D770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63;p84">
              <a:extLst>
                <a:ext uri="{FF2B5EF4-FFF2-40B4-BE49-F238E27FC236}">
                  <a16:creationId xmlns:a16="http://schemas.microsoft.com/office/drawing/2014/main" id="{FDFADC14-F65C-6DA9-E377-55D8E1174F95}"/>
                </a:ext>
              </a:extLst>
            </p:cNvPr>
            <p:cNvSpPr/>
            <p:nvPr/>
          </p:nvSpPr>
          <p:spPr>
            <a:xfrm>
              <a:off x="6343592" y="1850689"/>
              <a:ext cx="1188214" cy="1445646"/>
            </a:xfrm>
            <a:custGeom>
              <a:avLst/>
              <a:gdLst/>
              <a:ahLst/>
              <a:cxnLst/>
              <a:rect l="l" t="t" r="r" b="b"/>
              <a:pathLst>
                <a:path w="6485" h="7890" extrusionOk="0">
                  <a:moveTo>
                    <a:pt x="2745" y="1"/>
                  </a:moveTo>
                  <a:cubicBezTo>
                    <a:pt x="2745" y="1"/>
                    <a:pt x="1384" y="152"/>
                    <a:pt x="766" y="1785"/>
                  </a:cubicBezTo>
                  <a:cubicBezTo>
                    <a:pt x="149" y="3422"/>
                    <a:pt x="1" y="7889"/>
                    <a:pt x="1" y="7889"/>
                  </a:cubicBezTo>
                  <a:lnTo>
                    <a:pt x="6484" y="7889"/>
                  </a:lnTo>
                  <a:cubicBezTo>
                    <a:pt x="6484" y="7889"/>
                    <a:pt x="6339" y="3422"/>
                    <a:pt x="5722" y="1785"/>
                  </a:cubicBezTo>
                  <a:cubicBezTo>
                    <a:pt x="5104" y="149"/>
                    <a:pt x="3740" y="1"/>
                    <a:pt x="3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64;p84">
              <a:extLst>
                <a:ext uri="{FF2B5EF4-FFF2-40B4-BE49-F238E27FC236}">
                  <a16:creationId xmlns:a16="http://schemas.microsoft.com/office/drawing/2014/main" id="{0105DAA6-DF0C-CCC1-289C-D504BD7924FD}"/>
                </a:ext>
              </a:extLst>
            </p:cNvPr>
            <p:cNvSpPr/>
            <p:nvPr/>
          </p:nvSpPr>
          <p:spPr>
            <a:xfrm>
              <a:off x="6344141" y="2300689"/>
              <a:ext cx="1188214" cy="995645"/>
            </a:xfrm>
            <a:custGeom>
              <a:avLst/>
              <a:gdLst/>
              <a:ahLst/>
              <a:cxnLst/>
              <a:rect l="l" t="t" r="r" b="b"/>
              <a:pathLst>
                <a:path w="6485" h="5434" extrusionOk="0">
                  <a:moveTo>
                    <a:pt x="4488" y="1"/>
                  </a:moveTo>
                  <a:cubicBezTo>
                    <a:pt x="3993" y="1"/>
                    <a:pt x="3523" y="305"/>
                    <a:pt x="3239" y="821"/>
                  </a:cubicBezTo>
                  <a:cubicBezTo>
                    <a:pt x="3224" y="851"/>
                    <a:pt x="3205" y="882"/>
                    <a:pt x="3190" y="916"/>
                  </a:cubicBezTo>
                  <a:cubicBezTo>
                    <a:pt x="3088" y="1139"/>
                    <a:pt x="2876" y="1251"/>
                    <a:pt x="2664" y="1251"/>
                  </a:cubicBezTo>
                  <a:cubicBezTo>
                    <a:pt x="2467" y="1251"/>
                    <a:pt x="2269" y="1154"/>
                    <a:pt x="2156" y="960"/>
                  </a:cubicBezTo>
                  <a:cubicBezTo>
                    <a:pt x="1790" y="326"/>
                    <a:pt x="1385" y="43"/>
                    <a:pt x="1005" y="43"/>
                  </a:cubicBezTo>
                  <a:cubicBezTo>
                    <a:pt x="836" y="43"/>
                    <a:pt x="673" y="98"/>
                    <a:pt x="519" y="203"/>
                  </a:cubicBezTo>
                  <a:cubicBezTo>
                    <a:pt x="167" y="1864"/>
                    <a:pt x="38" y="4442"/>
                    <a:pt x="7" y="5208"/>
                  </a:cubicBezTo>
                  <a:lnTo>
                    <a:pt x="7" y="5214"/>
                  </a:lnTo>
                  <a:lnTo>
                    <a:pt x="7" y="5251"/>
                  </a:lnTo>
                  <a:cubicBezTo>
                    <a:pt x="1" y="5303"/>
                    <a:pt x="1" y="5341"/>
                    <a:pt x="1" y="5368"/>
                  </a:cubicBezTo>
                  <a:lnTo>
                    <a:pt x="1" y="5375"/>
                  </a:lnTo>
                  <a:lnTo>
                    <a:pt x="1" y="5387"/>
                  </a:lnTo>
                  <a:lnTo>
                    <a:pt x="1" y="5399"/>
                  </a:lnTo>
                  <a:lnTo>
                    <a:pt x="1" y="5405"/>
                  </a:lnTo>
                  <a:lnTo>
                    <a:pt x="1" y="5415"/>
                  </a:lnTo>
                  <a:lnTo>
                    <a:pt x="1" y="5433"/>
                  </a:lnTo>
                  <a:lnTo>
                    <a:pt x="6484" y="5433"/>
                  </a:lnTo>
                  <a:lnTo>
                    <a:pt x="6484" y="5418"/>
                  </a:lnTo>
                  <a:cubicBezTo>
                    <a:pt x="6481" y="5415"/>
                    <a:pt x="6481" y="5412"/>
                    <a:pt x="6481" y="5412"/>
                  </a:cubicBezTo>
                  <a:lnTo>
                    <a:pt x="6481" y="5399"/>
                  </a:lnTo>
                  <a:lnTo>
                    <a:pt x="6481" y="5393"/>
                  </a:lnTo>
                  <a:cubicBezTo>
                    <a:pt x="6478" y="5322"/>
                    <a:pt x="6475" y="5143"/>
                    <a:pt x="6460" y="4893"/>
                  </a:cubicBezTo>
                  <a:cubicBezTo>
                    <a:pt x="6426" y="4211"/>
                    <a:pt x="6352" y="2988"/>
                    <a:pt x="6213" y="1805"/>
                  </a:cubicBezTo>
                  <a:cubicBezTo>
                    <a:pt x="5839" y="531"/>
                    <a:pt x="5141" y="1"/>
                    <a:pt x="4488" y="1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65;p84">
              <a:extLst>
                <a:ext uri="{FF2B5EF4-FFF2-40B4-BE49-F238E27FC236}">
                  <a16:creationId xmlns:a16="http://schemas.microsoft.com/office/drawing/2014/main" id="{0792D594-A394-509D-60EB-A2A6C15FC331}"/>
                </a:ext>
              </a:extLst>
            </p:cNvPr>
            <p:cNvSpPr/>
            <p:nvPr/>
          </p:nvSpPr>
          <p:spPr>
            <a:xfrm>
              <a:off x="6369060" y="1902725"/>
              <a:ext cx="335668" cy="969261"/>
            </a:xfrm>
            <a:custGeom>
              <a:avLst/>
              <a:gdLst/>
              <a:ahLst/>
              <a:cxnLst/>
              <a:rect l="l" t="t" r="r" b="b"/>
              <a:pathLst>
                <a:path w="1832" h="5290" extrusionOk="0">
                  <a:moveTo>
                    <a:pt x="1831" y="1"/>
                  </a:moveTo>
                  <a:cubicBezTo>
                    <a:pt x="1770" y="44"/>
                    <a:pt x="1708" y="84"/>
                    <a:pt x="1643" y="131"/>
                  </a:cubicBezTo>
                  <a:lnTo>
                    <a:pt x="445" y="2113"/>
                  </a:lnTo>
                  <a:cubicBezTo>
                    <a:pt x="232" y="2996"/>
                    <a:pt x="93" y="4221"/>
                    <a:pt x="1" y="5290"/>
                  </a:cubicBezTo>
                  <a:cubicBezTo>
                    <a:pt x="309" y="5040"/>
                    <a:pt x="615" y="4635"/>
                    <a:pt x="856" y="3993"/>
                  </a:cubicBezTo>
                  <a:cubicBezTo>
                    <a:pt x="1544" y="2165"/>
                    <a:pt x="1770" y="575"/>
                    <a:pt x="1831" y="1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66;p84">
              <a:extLst>
                <a:ext uri="{FF2B5EF4-FFF2-40B4-BE49-F238E27FC236}">
                  <a16:creationId xmlns:a16="http://schemas.microsoft.com/office/drawing/2014/main" id="{2047619A-C3A9-159D-8FCF-2692EC6C7117}"/>
                </a:ext>
              </a:extLst>
            </p:cNvPr>
            <p:cNvSpPr/>
            <p:nvPr/>
          </p:nvSpPr>
          <p:spPr>
            <a:xfrm>
              <a:off x="7171764" y="1902725"/>
              <a:ext cx="335668" cy="969261"/>
            </a:xfrm>
            <a:custGeom>
              <a:avLst/>
              <a:gdLst/>
              <a:ahLst/>
              <a:cxnLst/>
              <a:rect l="l" t="t" r="r" b="b"/>
              <a:pathLst>
                <a:path w="1832" h="5290" extrusionOk="0">
                  <a:moveTo>
                    <a:pt x="1" y="1"/>
                  </a:moveTo>
                  <a:cubicBezTo>
                    <a:pt x="62" y="575"/>
                    <a:pt x="288" y="2165"/>
                    <a:pt x="976" y="3993"/>
                  </a:cubicBezTo>
                  <a:cubicBezTo>
                    <a:pt x="1217" y="4635"/>
                    <a:pt x="1523" y="5040"/>
                    <a:pt x="1831" y="5290"/>
                  </a:cubicBezTo>
                  <a:cubicBezTo>
                    <a:pt x="1739" y="4221"/>
                    <a:pt x="1600" y="2996"/>
                    <a:pt x="1387" y="2113"/>
                  </a:cubicBezTo>
                  <a:lnTo>
                    <a:pt x="189" y="131"/>
                  </a:lnTo>
                  <a:cubicBezTo>
                    <a:pt x="124" y="84"/>
                    <a:pt x="62" y="44"/>
                    <a:pt x="1" y="1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67;p84">
              <a:extLst>
                <a:ext uri="{FF2B5EF4-FFF2-40B4-BE49-F238E27FC236}">
                  <a16:creationId xmlns:a16="http://schemas.microsoft.com/office/drawing/2014/main" id="{A358CDC8-D707-476D-F00D-1DED6760D446}"/>
                </a:ext>
              </a:extLst>
            </p:cNvPr>
            <p:cNvSpPr/>
            <p:nvPr/>
          </p:nvSpPr>
          <p:spPr>
            <a:xfrm>
              <a:off x="6060694" y="1859117"/>
              <a:ext cx="742428" cy="695522"/>
            </a:xfrm>
            <a:custGeom>
              <a:avLst/>
              <a:gdLst/>
              <a:ahLst/>
              <a:cxnLst/>
              <a:rect l="l" t="t" r="r" b="b"/>
              <a:pathLst>
                <a:path w="4052" h="3796" extrusionOk="0">
                  <a:moveTo>
                    <a:pt x="3835" y="1"/>
                  </a:moveTo>
                  <a:cubicBezTo>
                    <a:pt x="1930" y="1"/>
                    <a:pt x="899" y="2327"/>
                    <a:pt x="396" y="2947"/>
                  </a:cubicBezTo>
                  <a:cubicBezTo>
                    <a:pt x="1" y="3431"/>
                    <a:pt x="1369" y="3749"/>
                    <a:pt x="1869" y="3796"/>
                  </a:cubicBezTo>
                  <a:cubicBezTo>
                    <a:pt x="2619" y="461"/>
                    <a:pt x="4052" y="10"/>
                    <a:pt x="4052" y="10"/>
                  </a:cubicBezTo>
                  <a:cubicBezTo>
                    <a:pt x="3978" y="4"/>
                    <a:pt x="3906" y="1"/>
                    <a:pt x="38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68;p84">
              <a:extLst>
                <a:ext uri="{FF2B5EF4-FFF2-40B4-BE49-F238E27FC236}">
                  <a16:creationId xmlns:a16="http://schemas.microsoft.com/office/drawing/2014/main" id="{DF4805A4-E1C0-E919-5434-C570364251C6}"/>
                </a:ext>
              </a:extLst>
            </p:cNvPr>
            <p:cNvSpPr/>
            <p:nvPr/>
          </p:nvSpPr>
          <p:spPr>
            <a:xfrm>
              <a:off x="6786078" y="1850689"/>
              <a:ext cx="304520" cy="186340"/>
            </a:xfrm>
            <a:custGeom>
              <a:avLst/>
              <a:gdLst/>
              <a:ahLst/>
              <a:cxnLst/>
              <a:rect l="l" t="t" r="r" b="b"/>
              <a:pathLst>
                <a:path w="1662" h="1017" extrusionOk="0">
                  <a:moveTo>
                    <a:pt x="330" y="1"/>
                  </a:moveTo>
                  <a:cubicBezTo>
                    <a:pt x="330" y="1"/>
                    <a:pt x="238" y="13"/>
                    <a:pt x="93" y="56"/>
                  </a:cubicBezTo>
                  <a:cubicBezTo>
                    <a:pt x="86" y="75"/>
                    <a:pt x="83" y="93"/>
                    <a:pt x="80" y="109"/>
                  </a:cubicBezTo>
                  <a:cubicBezTo>
                    <a:pt x="0" y="581"/>
                    <a:pt x="349" y="1017"/>
                    <a:pt x="827" y="1017"/>
                  </a:cubicBezTo>
                  <a:cubicBezTo>
                    <a:pt x="1306" y="1017"/>
                    <a:pt x="1661" y="581"/>
                    <a:pt x="1578" y="109"/>
                  </a:cubicBezTo>
                  <a:cubicBezTo>
                    <a:pt x="1572" y="90"/>
                    <a:pt x="1568" y="72"/>
                    <a:pt x="1565" y="56"/>
                  </a:cubicBezTo>
                  <a:cubicBezTo>
                    <a:pt x="1417" y="13"/>
                    <a:pt x="1325" y="1"/>
                    <a:pt x="1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69;p84">
              <a:extLst>
                <a:ext uri="{FF2B5EF4-FFF2-40B4-BE49-F238E27FC236}">
                  <a16:creationId xmlns:a16="http://schemas.microsoft.com/office/drawing/2014/main" id="{04DBDF1A-9EF7-6B1C-EA14-2D04C66411E5}"/>
                </a:ext>
              </a:extLst>
            </p:cNvPr>
            <p:cNvSpPr/>
            <p:nvPr/>
          </p:nvSpPr>
          <p:spPr>
            <a:xfrm>
              <a:off x="6774718" y="1967220"/>
              <a:ext cx="326507" cy="141083"/>
            </a:xfrm>
            <a:custGeom>
              <a:avLst/>
              <a:gdLst/>
              <a:ahLst/>
              <a:cxnLst/>
              <a:rect l="l" t="t" r="r" b="b"/>
              <a:pathLst>
                <a:path w="1782" h="770" fill="none" extrusionOk="0">
                  <a:moveTo>
                    <a:pt x="0" y="1"/>
                  </a:moveTo>
                  <a:cubicBezTo>
                    <a:pt x="65" y="430"/>
                    <a:pt x="432" y="770"/>
                    <a:pt x="889" y="770"/>
                  </a:cubicBezTo>
                  <a:lnTo>
                    <a:pt x="889" y="770"/>
                  </a:lnTo>
                  <a:cubicBezTo>
                    <a:pt x="1349" y="770"/>
                    <a:pt x="1717" y="430"/>
                    <a:pt x="1782" y="7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2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470;p84">
              <a:extLst>
                <a:ext uri="{FF2B5EF4-FFF2-40B4-BE49-F238E27FC236}">
                  <a16:creationId xmlns:a16="http://schemas.microsoft.com/office/drawing/2014/main" id="{768F67A1-D480-29C2-84E0-02F58AA80FE1}"/>
                </a:ext>
              </a:extLst>
            </p:cNvPr>
            <p:cNvSpPr/>
            <p:nvPr/>
          </p:nvSpPr>
          <p:spPr>
            <a:xfrm>
              <a:off x="6832433" y="1702460"/>
              <a:ext cx="210526" cy="283632"/>
            </a:xfrm>
            <a:custGeom>
              <a:avLst/>
              <a:gdLst/>
              <a:ahLst/>
              <a:cxnLst/>
              <a:rect l="l" t="t" r="r" b="b"/>
              <a:pathLst>
                <a:path w="1149" h="1548" extrusionOk="0">
                  <a:moveTo>
                    <a:pt x="127" y="1"/>
                  </a:moveTo>
                  <a:cubicBezTo>
                    <a:pt x="127" y="1"/>
                    <a:pt x="142" y="464"/>
                    <a:pt x="59" y="921"/>
                  </a:cubicBezTo>
                  <a:cubicBezTo>
                    <a:pt x="0" y="1245"/>
                    <a:pt x="244" y="1548"/>
                    <a:pt x="574" y="1548"/>
                  </a:cubicBezTo>
                  <a:cubicBezTo>
                    <a:pt x="908" y="1548"/>
                    <a:pt x="1149" y="1245"/>
                    <a:pt x="1093" y="921"/>
                  </a:cubicBezTo>
                  <a:cubicBezTo>
                    <a:pt x="1007" y="458"/>
                    <a:pt x="1022" y="1"/>
                    <a:pt x="1022" y="1"/>
                  </a:cubicBezTo>
                  <a:close/>
                </a:path>
              </a:pathLst>
            </a:custGeom>
            <a:solidFill>
              <a:srgbClr val="ECB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71;p84">
              <a:extLst>
                <a:ext uri="{FF2B5EF4-FFF2-40B4-BE49-F238E27FC236}">
                  <a16:creationId xmlns:a16="http://schemas.microsoft.com/office/drawing/2014/main" id="{A5E68250-0C6C-6F9F-1A84-80E20B782BB5}"/>
                </a:ext>
              </a:extLst>
            </p:cNvPr>
            <p:cNvSpPr/>
            <p:nvPr/>
          </p:nvSpPr>
          <p:spPr>
            <a:xfrm>
              <a:off x="6854970" y="1702460"/>
              <a:ext cx="165452" cy="74939"/>
            </a:xfrm>
            <a:custGeom>
              <a:avLst/>
              <a:gdLst/>
              <a:ahLst/>
              <a:cxnLst/>
              <a:rect l="l" t="t" r="r" b="b"/>
              <a:pathLst>
                <a:path w="903" h="409" extrusionOk="0">
                  <a:moveTo>
                    <a:pt x="4" y="1"/>
                  </a:moveTo>
                  <a:lnTo>
                    <a:pt x="4" y="66"/>
                  </a:lnTo>
                  <a:cubicBezTo>
                    <a:pt x="10" y="118"/>
                    <a:pt x="10" y="202"/>
                    <a:pt x="1" y="300"/>
                  </a:cubicBezTo>
                  <a:cubicBezTo>
                    <a:pt x="124" y="371"/>
                    <a:pt x="275" y="408"/>
                    <a:pt x="451" y="408"/>
                  </a:cubicBezTo>
                  <a:cubicBezTo>
                    <a:pt x="631" y="408"/>
                    <a:pt x="776" y="371"/>
                    <a:pt x="902" y="300"/>
                  </a:cubicBezTo>
                  <a:cubicBezTo>
                    <a:pt x="899" y="202"/>
                    <a:pt x="899" y="118"/>
                    <a:pt x="899" y="69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72;p84">
              <a:extLst>
                <a:ext uri="{FF2B5EF4-FFF2-40B4-BE49-F238E27FC236}">
                  <a16:creationId xmlns:a16="http://schemas.microsoft.com/office/drawing/2014/main" id="{AC4BDE8C-BC8D-8955-122A-B02127AC8518}"/>
                </a:ext>
              </a:extLst>
            </p:cNvPr>
            <p:cNvSpPr/>
            <p:nvPr/>
          </p:nvSpPr>
          <p:spPr>
            <a:xfrm>
              <a:off x="7128707" y="1424508"/>
              <a:ext cx="82818" cy="113050"/>
            </a:xfrm>
            <a:custGeom>
              <a:avLst/>
              <a:gdLst/>
              <a:ahLst/>
              <a:cxnLst/>
              <a:rect l="l" t="t" r="r" b="b"/>
              <a:pathLst>
                <a:path w="452" h="617" extrusionOk="0">
                  <a:moveTo>
                    <a:pt x="221" y="0"/>
                  </a:moveTo>
                  <a:cubicBezTo>
                    <a:pt x="93" y="0"/>
                    <a:pt x="50" y="107"/>
                    <a:pt x="50" y="107"/>
                  </a:cubicBezTo>
                  <a:lnTo>
                    <a:pt x="1" y="579"/>
                  </a:lnTo>
                  <a:cubicBezTo>
                    <a:pt x="37" y="605"/>
                    <a:pt x="76" y="616"/>
                    <a:pt x="114" y="616"/>
                  </a:cubicBezTo>
                  <a:cubicBezTo>
                    <a:pt x="232" y="616"/>
                    <a:pt x="349" y="510"/>
                    <a:pt x="393" y="400"/>
                  </a:cubicBezTo>
                  <a:cubicBezTo>
                    <a:pt x="452" y="258"/>
                    <a:pt x="418" y="30"/>
                    <a:pt x="270" y="5"/>
                  </a:cubicBezTo>
                  <a:cubicBezTo>
                    <a:pt x="252" y="2"/>
                    <a:pt x="236" y="0"/>
                    <a:pt x="221" y="0"/>
                  </a:cubicBez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73;p84">
              <a:extLst>
                <a:ext uri="{FF2B5EF4-FFF2-40B4-BE49-F238E27FC236}">
                  <a16:creationId xmlns:a16="http://schemas.microsoft.com/office/drawing/2014/main" id="{0A92F207-4D8B-3989-D9D8-7B392C795170}"/>
                </a:ext>
              </a:extLst>
            </p:cNvPr>
            <p:cNvSpPr/>
            <p:nvPr/>
          </p:nvSpPr>
          <p:spPr>
            <a:xfrm>
              <a:off x="7148678" y="1446312"/>
              <a:ext cx="45989" cy="67427"/>
            </a:xfrm>
            <a:custGeom>
              <a:avLst/>
              <a:gdLst/>
              <a:ahLst/>
              <a:cxnLst/>
              <a:rect l="l" t="t" r="r" b="b"/>
              <a:pathLst>
                <a:path w="251" h="368" fill="none" extrusionOk="0">
                  <a:moveTo>
                    <a:pt x="28" y="81"/>
                  </a:moveTo>
                  <a:cubicBezTo>
                    <a:pt x="28" y="81"/>
                    <a:pt x="49" y="0"/>
                    <a:pt x="142" y="28"/>
                  </a:cubicBezTo>
                  <a:cubicBezTo>
                    <a:pt x="250" y="62"/>
                    <a:pt x="250" y="368"/>
                    <a:pt x="0" y="334"/>
                  </a:cubicBezTo>
                </a:path>
              </a:pathLst>
            </a:custGeom>
            <a:noFill/>
            <a:ln w="1925" cap="rnd" cmpd="sng">
              <a:solidFill>
                <a:srgbClr val="D7706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74;p84">
              <a:extLst>
                <a:ext uri="{FF2B5EF4-FFF2-40B4-BE49-F238E27FC236}">
                  <a16:creationId xmlns:a16="http://schemas.microsoft.com/office/drawing/2014/main" id="{E3A762BC-D2EE-CE5E-BABA-B55DD4A23BD0}"/>
                </a:ext>
              </a:extLst>
            </p:cNvPr>
            <p:cNvSpPr/>
            <p:nvPr/>
          </p:nvSpPr>
          <p:spPr>
            <a:xfrm>
              <a:off x="6664417" y="1424508"/>
              <a:ext cx="82635" cy="113050"/>
            </a:xfrm>
            <a:custGeom>
              <a:avLst/>
              <a:gdLst/>
              <a:ahLst/>
              <a:cxnLst/>
              <a:rect l="l" t="t" r="r" b="b"/>
              <a:pathLst>
                <a:path w="451" h="617" extrusionOk="0">
                  <a:moveTo>
                    <a:pt x="228" y="0"/>
                  </a:moveTo>
                  <a:cubicBezTo>
                    <a:pt x="213" y="0"/>
                    <a:pt x="197" y="2"/>
                    <a:pt x="179" y="5"/>
                  </a:cubicBezTo>
                  <a:cubicBezTo>
                    <a:pt x="34" y="30"/>
                    <a:pt x="0" y="258"/>
                    <a:pt x="56" y="400"/>
                  </a:cubicBezTo>
                  <a:cubicBezTo>
                    <a:pt x="100" y="510"/>
                    <a:pt x="217" y="616"/>
                    <a:pt x="336" y="616"/>
                  </a:cubicBezTo>
                  <a:cubicBezTo>
                    <a:pt x="375" y="616"/>
                    <a:pt x="414" y="605"/>
                    <a:pt x="451" y="579"/>
                  </a:cubicBezTo>
                  <a:lnTo>
                    <a:pt x="402" y="107"/>
                  </a:lnTo>
                  <a:cubicBezTo>
                    <a:pt x="402" y="107"/>
                    <a:pt x="357" y="0"/>
                    <a:pt x="228" y="0"/>
                  </a:cubicBez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75;p84">
              <a:extLst>
                <a:ext uri="{FF2B5EF4-FFF2-40B4-BE49-F238E27FC236}">
                  <a16:creationId xmlns:a16="http://schemas.microsoft.com/office/drawing/2014/main" id="{8D20FF72-F14B-87C6-56B4-8B4A9C1F56A9}"/>
                </a:ext>
              </a:extLst>
            </p:cNvPr>
            <p:cNvSpPr/>
            <p:nvPr/>
          </p:nvSpPr>
          <p:spPr>
            <a:xfrm>
              <a:off x="6681823" y="1446312"/>
              <a:ext cx="46173" cy="67427"/>
            </a:xfrm>
            <a:custGeom>
              <a:avLst/>
              <a:gdLst/>
              <a:ahLst/>
              <a:cxnLst/>
              <a:rect l="l" t="t" r="r" b="b"/>
              <a:pathLst>
                <a:path w="252" h="368" fill="none" extrusionOk="0">
                  <a:moveTo>
                    <a:pt x="223" y="81"/>
                  </a:moveTo>
                  <a:cubicBezTo>
                    <a:pt x="223" y="81"/>
                    <a:pt x="202" y="0"/>
                    <a:pt x="109" y="28"/>
                  </a:cubicBezTo>
                  <a:cubicBezTo>
                    <a:pt x="1" y="62"/>
                    <a:pt x="1" y="368"/>
                    <a:pt x="251" y="334"/>
                  </a:cubicBezTo>
                </a:path>
              </a:pathLst>
            </a:custGeom>
            <a:noFill/>
            <a:ln w="1925" cap="rnd" cmpd="sng">
              <a:solidFill>
                <a:srgbClr val="D7706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76;p84">
              <a:extLst>
                <a:ext uri="{FF2B5EF4-FFF2-40B4-BE49-F238E27FC236}">
                  <a16:creationId xmlns:a16="http://schemas.microsoft.com/office/drawing/2014/main" id="{F09CE584-455D-C3C5-E977-B0C751D33899}"/>
                </a:ext>
              </a:extLst>
            </p:cNvPr>
            <p:cNvSpPr/>
            <p:nvPr/>
          </p:nvSpPr>
          <p:spPr>
            <a:xfrm>
              <a:off x="6728362" y="1215815"/>
              <a:ext cx="419769" cy="528238"/>
            </a:xfrm>
            <a:custGeom>
              <a:avLst/>
              <a:gdLst/>
              <a:ahLst/>
              <a:cxnLst/>
              <a:rect l="l" t="t" r="r" b="b"/>
              <a:pathLst>
                <a:path w="2291" h="2883" extrusionOk="0">
                  <a:moveTo>
                    <a:pt x="1148" y="1"/>
                  </a:moveTo>
                  <a:cubicBezTo>
                    <a:pt x="628" y="1"/>
                    <a:pt x="107" y="337"/>
                    <a:pt x="37" y="1008"/>
                  </a:cubicBezTo>
                  <a:cubicBezTo>
                    <a:pt x="28" y="1073"/>
                    <a:pt x="25" y="1138"/>
                    <a:pt x="25" y="1209"/>
                  </a:cubicBezTo>
                  <a:cubicBezTo>
                    <a:pt x="25" y="1209"/>
                    <a:pt x="0" y="2882"/>
                    <a:pt x="1149" y="2882"/>
                  </a:cubicBezTo>
                  <a:cubicBezTo>
                    <a:pt x="2291" y="2882"/>
                    <a:pt x="2266" y="1209"/>
                    <a:pt x="2266" y="1209"/>
                  </a:cubicBezTo>
                  <a:cubicBezTo>
                    <a:pt x="2266" y="1135"/>
                    <a:pt x="2263" y="1070"/>
                    <a:pt x="2254" y="1008"/>
                  </a:cubicBezTo>
                  <a:cubicBezTo>
                    <a:pt x="2188" y="337"/>
                    <a:pt x="1668" y="1"/>
                    <a:pt x="1148" y="1"/>
                  </a:cubicBezTo>
                  <a:close/>
                </a:path>
              </a:pathLst>
            </a:custGeom>
            <a:solidFill>
              <a:srgbClr val="ECB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77;p84">
              <a:extLst>
                <a:ext uri="{FF2B5EF4-FFF2-40B4-BE49-F238E27FC236}">
                  <a16:creationId xmlns:a16="http://schemas.microsoft.com/office/drawing/2014/main" id="{7BB0907A-2316-8340-217F-3080C5901835}"/>
                </a:ext>
              </a:extLst>
            </p:cNvPr>
            <p:cNvSpPr/>
            <p:nvPr/>
          </p:nvSpPr>
          <p:spPr>
            <a:xfrm>
              <a:off x="6699413" y="1188698"/>
              <a:ext cx="353808" cy="249736"/>
            </a:xfrm>
            <a:custGeom>
              <a:avLst/>
              <a:gdLst/>
              <a:ahLst/>
              <a:cxnLst/>
              <a:rect l="l" t="t" r="r" b="b"/>
              <a:pathLst>
                <a:path w="1931" h="1363" extrusionOk="0">
                  <a:moveTo>
                    <a:pt x="1271" y="0"/>
                  </a:moveTo>
                  <a:cubicBezTo>
                    <a:pt x="1048" y="0"/>
                    <a:pt x="797" y="66"/>
                    <a:pt x="575" y="242"/>
                  </a:cubicBezTo>
                  <a:cubicBezTo>
                    <a:pt x="1" y="696"/>
                    <a:pt x="183" y="1354"/>
                    <a:pt x="183" y="1354"/>
                  </a:cubicBezTo>
                  <a:cubicBezTo>
                    <a:pt x="189" y="1360"/>
                    <a:pt x="199" y="1363"/>
                    <a:pt x="211" y="1363"/>
                  </a:cubicBezTo>
                  <a:cubicBezTo>
                    <a:pt x="300" y="1363"/>
                    <a:pt x="530" y="1209"/>
                    <a:pt x="652" y="1005"/>
                  </a:cubicBezTo>
                  <a:cubicBezTo>
                    <a:pt x="723" y="887"/>
                    <a:pt x="815" y="853"/>
                    <a:pt x="918" y="853"/>
                  </a:cubicBezTo>
                  <a:cubicBezTo>
                    <a:pt x="1067" y="853"/>
                    <a:pt x="1240" y="925"/>
                    <a:pt x="1412" y="925"/>
                  </a:cubicBezTo>
                  <a:cubicBezTo>
                    <a:pt x="1471" y="925"/>
                    <a:pt x="1530" y="917"/>
                    <a:pt x="1588" y="894"/>
                  </a:cubicBezTo>
                  <a:cubicBezTo>
                    <a:pt x="1930" y="758"/>
                    <a:pt x="1899" y="313"/>
                    <a:pt x="1899" y="313"/>
                  </a:cubicBezTo>
                  <a:cubicBezTo>
                    <a:pt x="1911" y="166"/>
                    <a:pt x="1626" y="0"/>
                    <a:pt x="1271" y="0"/>
                  </a:cubicBezTo>
                  <a:close/>
                </a:path>
              </a:pathLst>
            </a:custGeom>
            <a:solidFill>
              <a:srgbClr val="7C4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78;p84">
              <a:extLst>
                <a:ext uri="{FF2B5EF4-FFF2-40B4-BE49-F238E27FC236}">
                  <a16:creationId xmlns:a16="http://schemas.microsoft.com/office/drawing/2014/main" id="{EE873063-3185-36D4-FDCB-D23F669ED1AD}"/>
                </a:ext>
              </a:extLst>
            </p:cNvPr>
            <p:cNvSpPr/>
            <p:nvPr/>
          </p:nvSpPr>
          <p:spPr>
            <a:xfrm>
              <a:off x="6979929" y="1215998"/>
              <a:ext cx="180660" cy="220786"/>
            </a:xfrm>
            <a:custGeom>
              <a:avLst/>
              <a:gdLst/>
              <a:ahLst/>
              <a:cxnLst/>
              <a:rect l="l" t="t" r="r" b="b"/>
              <a:pathLst>
                <a:path w="986" h="1205" extrusionOk="0">
                  <a:moveTo>
                    <a:pt x="251" y="1"/>
                  </a:moveTo>
                  <a:cubicBezTo>
                    <a:pt x="1" y="1"/>
                    <a:pt x="356" y="359"/>
                    <a:pt x="356" y="359"/>
                  </a:cubicBezTo>
                  <a:cubicBezTo>
                    <a:pt x="356" y="359"/>
                    <a:pt x="387" y="899"/>
                    <a:pt x="890" y="1205"/>
                  </a:cubicBezTo>
                  <a:cubicBezTo>
                    <a:pt x="890" y="1205"/>
                    <a:pt x="986" y="989"/>
                    <a:pt x="915" y="658"/>
                  </a:cubicBezTo>
                  <a:cubicBezTo>
                    <a:pt x="847" y="331"/>
                    <a:pt x="628" y="41"/>
                    <a:pt x="294" y="4"/>
                  </a:cubicBezTo>
                  <a:cubicBezTo>
                    <a:pt x="278" y="2"/>
                    <a:pt x="264" y="1"/>
                    <a:pt x="251" y="1"/>
                  </a:cubicBezTo>
                  <a:close/>
                </a:path>
              </a:pathLst>
            </a:custGeom>
            <a:solidFill>
              <a:srgbClr val="7C4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479;p84">
              <a:extLst>
                <a:ext uri="{FF2B5EF4-FFF2-40B4-BE49-F238E27FC236}">
                  <a16:creationId xmlns:a16="http://schemas.microsoft.com/office/drawing/2014/main" id="{FE7BAF36-0A98-4FE7-6E53-47F59CF017CE}"/>
                </a:ext>
              </a:extLst>
            </p:cNvPr>
            <p:cNvSpPr/>
            <p:nvPr/>
          </p:nvSpPr>
          <p:spPr>
            <a:xfrm>
              <a:off x="6241719" y="2341731"/>
              <a:ext cx="318812" cy="441939"/>
            </a:xfrm>
            <a:custGeom>
              <a:avLst/>
              <a:gdLst/>
              <a:ahLst/>
              <a:cxnLst/>
              <a:rect l="l" t="t" r="r" b="b"/>
              <a:pathLst>
                <a:path w="1740" h="2412" extrusionOk="0">
                  <a:moveTo>
                    <a:pt x="1313" y="0"/>
                  </a:moveTo>
                  <a:cubicBezTo>
                    <a:pt x="932" y="0"/>
                    <a:pt x="577" y="283"/>
                    <a:pt x="303" y="782"/>
                  </a:cubicBezTo>
                  <a:cubicBezTo>
                    <a:pt x="103" y="1149"/>
                    <a:pt x="16" y="1702"/>
                    <a:pt x="1" y="2335"/>
                  </a:cubicBezTo>
                  <a:cubicBezTo>
                    <a:pt x="128" y="2385"/>
                    <a:pt x="241" y="2412"/>
                    <a:pt x="347" y="2412"/>
                  </a:cubicBezTo>
                  <a:cubicBezTo>
                    <a:pt x="861" y="2412"/>
                    <a:pt x="1165" y="1774"/>
                    <a:pt x="1724" y="164"/>
                  </a:cubicBezTo>
                  <a:cubicBezTo>
                    <a:pt x="1727" y="149"/>
                    <a:pt x="1736" y="133"/>
                    <a:pt x="1739" y="118"/>
                  </a:cubicBezTo>
                  <a:cubicBezTo>
                    <a:pt x="1596" y="38"/>
                    <a:pt x="1452" y="0"/>
                    <a:pt x="1313" y="0"/>
                  </a:cubicBez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2480;p84">
              <a:extLst>
                <a:ext uri="{FF2B5EF4-FFF2-40B4-BE49-F238E27FC236}">
                  <a16:creationId xmlns:a16="http://schemas.microsoft.com/office/drawing/2014/main" id="{AAD19226-835B-5CB7-B3AE-A3BBDAB98E6A}"/>
                </a:ext>
              </a:extLst>
            </p:cNvPr>
            <p:cNvSpPr/>
            <p:nvPr/>
          </p:nvSpPr>
          <p:spPr>
            <a:xfrm>
              <a:off x="6605052" y="1361662"/>
              <a:ext cx="130273" cy="372130"/>
            </a:xfrm>
            <a:custGeom>
              <a:avLst/>
              <a:gdLst/>
              <a:ahLst/>
              <a:cxnLst/>
              <a:rect l="l" t="t" r="r" b="b"/>
              <a:pathLst>
                <a:path w="711" h="2031" extrusionOk="0">
                  <a:moveTo>
                    <a:pt x="469" y="0"/>
                  </a:moveTo>
                  <a:cubicBezTo>
                    <a:pt x="465" y="0"/>
                    <a:pt x="461" y="1"/>
                    <a:pt x="457" y="2"/>
                  </a:cubicBezTo>
                  <a:cubicBezTo>
                    <a:pt x="235" y="86"/>
                    <a:pt x="0" y="1784"/>
                    <a:pt x="0" y="1784"/>
                  </a:cubicBezTo>
                  <a:lnTo>
                    <a:pt x="710" y="2031"/>
                  </a:lnTo>
                  <a:cubicBezTo>
                    <a:pt x="710" y="2031"/>
                    <a:pt x="683" y="0"/>
                    <a:pt x="469" y="0"/>
                  </a:cubicBezTo>
                  <a:close/>
                </a:path>
              </a:pathLst>
            </a:custGeom>
            <a:solidFill>
              <a:srgbClr val="ECB68C"/>
            </a:solidFill>
            <a:ln w="9525" cap="flat" cmpd="sng">
              <a:solidFill>
                <a:srgbClr val="ECB68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2481;p84">
              <a:extLst>
                <a:ext uri="{FF2B5EF4-FFF2-40B4-BE49-F238E27FC236}">
                  <a16:creationId xmlns:a16="http://schemas.microsoft.com/office/drawing/2014/main" id="{B0D6338E-4DF0-0B7F-2C6F-0669EDE83BD6}"/>
                </a:ext>
              </a:extLst>
            </p:cNvPr>
            <p:cNvSpPr/>
            <p:nvPr/>
          </p:nvSpPr>
          <p:spPr>
            <a:xfrm>
              <a:off x="6677426" y="1362028"/>
              <a:ext cx="25102" cy="194768"/>
            </a:xfrm>
            <a:custGeom>
              <a:avLst/>
              <a:gdLst/>
              <a:ahLst/>
              <a:cxnLst/>
              <a:rect l="l" t="t" r="r" b="b"/>
              <a:pathLst>
                <a:path w="137" h="1063" fill="none" extrusionOk="0">
                  <a:moveTo>
                    <a:pt x="68" y="0"/>
                  </a:moveTo>
                  <a:cubicBezTo>
                    <a:pt x="68" y="0"/>
                    <a:pt x="0" y="615"/>
                    <a:pt x="136" y="1062"/>
                  </a:cubicBezTo>
                </a:path>
              </a:pathLst>
            </a:custGeom>
            <a:noFill/>
            <a:ln w="9525" cap="rnd" cmpd="sng">
              <a:solidFill>
                <a:srgbClr val="D7706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2482;p84">
              <a:extLst>
                <a:ext uri="{FF2B5EF4-FFF2-40B4-BE49-F238E27FC236}">
                  <a16:creationId xmlns:a16="http://schemas.microsoft.com/office/drawing/2014/main" id="{33D7ADC5-B19D-4125-C2A6-AA76B7D3627A}"/>
                </a:ext>
              </a:extLst>
            </p:cNvPr>
            <p:cNvSpPr/>
            <p:nvPr/>
          </p:nvSpPr>
          <p:spPr>
            <a:xfrm>
              <a:off x="6647377" y="1407285"/>
              <a:ext cx="15391" cy="159589"/>
            </a:xfrm>
            <a:custGeom>
              <a:avLst/>
              <a:gdLst/>
              <a:ahLst/>
              <a:cxnLst/>
              <a:rect l="l" t="t" r="r" b="b"/>
              <a:pathLst>
                <a:path w="84" h="871" fill="none" extrusionOk="0">
                  <a:moveTo>
                    <a:pt x="84" y="0"/>
                  </a:moveTo>
                  <a:cubicBezTo>
                    <a:pt x="84" y="0"/>
                    <a:pt x="1" y="463"/>
                    <a:pt x="84" y="871"/>
                  </a:cubicBezTo>
                </a:path>
              </a:pathLst>
            </a:custGeom>
            <a:noFill/>
            <a:ln w="9525" cap="rnd" cmpd="sng">
              <a:solidFill>
                <a:srgbClr val="D7706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2483;p84">
              <a:extLst>
                <a:ext uri="{FF2B5EF4-FFF2-40B4-BE49-F238E27FC236}">
                  <a16:creationId xmlns:a16="http://schemas.microsoft.com/office/drawing/2014/main" id="{F6E28601-2D8B-32C7-72ED-24337D7F94EB}"/>
                </a:ext>
              </a:extLst>
            </p:cNvPr>
            <p:cNvSpPr/>
            <p:nvPr/>
          </p:nvSpPr>
          <p:spPr>
            <a:xfrm>
              <a:off x="7072823" y="1859117"/>
              <a:ext cx="741695" cy="695522"/>
            </a:xfrm>
            <a:custGeom>
              <a:avLst/>
              <a:gdLst/>
              <a:ahLst/>
              <a:cxnLst/>
              <a:rect l="l" t="t" r="r" b="b"/>
              <a:pathLst>
                <a:path w="4048" h="3796" extrusionOk="0">
                  <a:moveTo>
                    <a:pt x="216" y="1"/>
                  </a:moveTo>
                  <a:cubicBezTo>
                    <a:pt x="145" y="1"/>
                    <a:pt x="73" y="4"/>
                    <a:pt x="0" y="10"/>
                  </a:cubicBezTo>
                  <a:cubicBezTo>
                    <a:pt x="0" y="10"/>
                    <a:pt x="1436" y="461"/>
                    <a:pt x="2180" y="3796"/>
                  </a:cubicBezTo>
                  <a:cubicBezTo>
                    <a:pt x="2683" y="3749"/>
                    <a:pt x="4048" y="3431"/>
                    <a:pt x="3656" y="2947"/>
                  </a:cubicBezTo>
                  <a:cubicBezTo>
                    <a:pt x="3153" y="2327"/>
                    <a:pt x="2119" y="1"/>
                    <a:pt x="2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2484;p84">
              <a:extLst>
                <a:ext uri="{FF2B5EF4-FFF2-40B4-BE49-F238E27FC236}">
                  <a16:creationId xmlns:a16="http://schemas.microsoft.com/office/drawing/2014/main" id="{035D6828-757F-2BC0-4ABE-2A30DF65D63C}"/>
                </a:ext>
              </a:extLst>
            </p:cNvPr>
            <p:cNvSpPr/>
            <p:nvPr/>
          </p:nvSpPr>
          <p:spPr>
            <a:xfrm>
              <a:off x="7141166" y="1361662"/>
              <a:ext cx="129723" cy="371031"/>
            </a:xfrm>
            <a:custGeom>
              <a:avLst/>
              <a:gdLst/>
              <a:ahLst/>
              <a:cxnLst/>
              <a:rect l="l" t="t" r="r" b="b"/>
              <a:pathLst>
                <a:path w="708" h="2025" extrusionOk="0">
                  <a:moveTo>
                    <a:pt x="236" y="0"/>
                  </a:moveTo>
                  <a:cubicBezTo>
                    <a:pt x="25" y="0"/>
                    <a:pt x="1" y="2025"/>
                    <a:pt x="1" y="2025"/>
                  </a:cubicBezTo>
                  <a:lnTo>
                    <a:pt x="708" y="1784"/>
                  </a:lnTo>
                  <a:cubicBezTo>
                    <a:pt x="708" y="1784"/>
                    <a:pt x="473" y="86"/>
                    <a:pt x="248" y="2"/>
                  </a:cubicBezTo>
                  <a:cubicBezTo>
                    <a:pt x="244" y="1"/>
                    <a:pt x="240" y="0"/>
                    <a:pt x="236" y="0"/>
                  </a:cubicBezTo>
                  <a:close/>
                </a:path>
              </a:pathLst>
            </a:custGeom>
            <a:solidFill>
              <a:srgbClr val="ECB68C"/>
            </a:solidFill>
            <a:ln w="9525" cap="flat" cmpd="sng">
              <a:solidFill>
                <a:srgbClr val="ECB68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2485;p84">
              <a:extLst>
                <a:ext uri="{FF2B5EF4-FFF2-40B4-BE49-F238E27FC236}">
                  <a16:creationId xmlns:a16="http://schemas.microsoft.com/office/drawing/2014/main" id="{40593C46-0B89-C09A-6069-8BAC4214102A}"/>
                </a:ext>
              </a:extLst>
            </p:cNvPr>
            <p:cNvSpPr/>
            <p:nvPr/>
          </p:nvSpPr>
          <p:spPr>
            <a:xfrm>
              <a:off x="7173963" y="1362028"/>
              <a:ext cx="24552" cy="194768"/>
            </a:xfrm>
            <a:custGeom>
              <a:avLst/>
              <a:gdLst/>
              <a:ahLst/>
              <a:cxnLst/>
              <a:rect l="l" t="t" r="r" b="b"/>
              <a:pathLst>
                <a:path w="134" h="1063" fill="none" extrusionOk="0">
                  <a:moveTo>
                    <a:pt x="69" y="0"/>
                  </a:moveTo>
                  <a:cubicBezTo>
                    <a:pt x="69" y="0"/>
                    <a:pt x="134" y="615"/>
                    <a:pt x="1" y="1062"/>
                  </a:cubicBezTo>
                </a:path>
              </a:pathLst>
            </a:custGeom>
            <a:noFill/>
            <a:ln w="9525" cap="rnd" cmpd="sng">
              <a:solidFill>
                <a:srgbClr val="D7706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2486;p84">
              <a:extLst>
                <a:ext uri="{FF2B5EF4-FFF2-40B4-BE49-F238E27FC236}">
                  <a16:creationId xmlns:a16="http://schemas.microsoft.com/office/drawing/2014/main" id="{B729CBF2-1E39-1A1D-CC5E-D9F9CE6F9A83}"/>
                </a:ext>
              </a:extLst>
            </p:cNvPr>
            <p:cNvSpPr/>
            <p:nvPr/>
          </p:nvSpPr>
          <p:spPr>
            <a:xfrm>
              <a:off x="7213173" y="1407285"/>
              <a:ext cx="15391" cy="159589"/>
            </a:xfrm>
            <a:custGeom>
              <a:avLst/>
              <a:gdLst/>
              <a:ahLst/>
              <a:cxnLst/>
              <a:rect l="l" t="t" r="r" b="b"/>
              <a:pathLst>
                <a:path w="84" h="871" fill="none" extrusionOk="0">
                  <a:moveTo>
                    <a:pt x="0" y="0"/>
                  </a:moveTo>
                  <a:cubicBezTo>
                    <a:pt x="0" y="0"/>
                    <a:pt x="83" y="463"/>
                    <a:pt x="0" y="871"/>
                  </a:cubicBezTo>
                </a:path>
              </a:pathLst>
            </a:custGeom>
            <a:noFill/>
            <a:ln w="9525" cap="rnd" cmpd="sng">
              <a:solidFill>
                <a:srgbClr val="D7706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2487;p84">
              <a:extLst>
                <a:ext uri="{FF2B5EF4-FFF2-40B4-BE49-F238E27FC236}">
                  <a16:creationId xmlns:a16="http://schemas.microsoft.com/office/drawing/2014/main" id="{7D62A8C8-2207-B97D-37BD-3D4BEE65AD8A}"/>
                </a:ext>
              </a:extLst>
            </p:cNvPr>
            <p:cNvSpPr/>
            <p:nvPr/>
          </p:nvSpPr>
          <p:spPr>
            <a:xfrm>
              <a:off x="6727812" y="1218930"/>
              <a:ext cx="432778" cy="219504"/>
            </a:xfrm>
            <a:custGeom>
              <a:avLst/>
              <a:gdLst/>
              <a:ahLst/>
              <a:cxnLst/>
              <a:rect l="l" t="t" r="r" b="b"/>
              <a:pathLst>
                <a:path w="2362" h="1198" extrusionOk="0">
                  <a:moveTo>
                    <a:pt x="1732" y="0"/>
                  </a:moveTo>
                  <a:cubicBezTo>
                    <a:pt x="1676" y="99"/>
                    <a:pt x="1572" y="232"/>
                    <a:pt x="1402" y="355"/>
                  </a:cubicBezTo>
                  <a:cubicBezTo>
                    <a:pt x="1328" y="407"/>
                    <a:pt x="1248" y="424"/>
                    <a:pt x="1166" y="424"/>
                  </a:cubicBezTo>
                  <a:cubicBezTo>
                    <a:pt x="1002" y="424"/>
                    <a:pt x="829" y="355"/>
                    <a:pt x="684" y="355"/>
                  </a:cubicBezTo>
                  <a:cubicBezTo>
                    <a:pt x="571" y="355"/>
                    <a:pt x="475" y="396"/>
                    <a:pt x="411" y="544"/>
                  </a:cubicBezTo>
                  <a:cubicBezTo>
                    <a:pt x="281" y="834"/>
                    <a:pt x="105" y="951"/>
                    <a:pt x="0" y="997"/>
                  </a:cubicBezTo>
                  <a:cubicBezTo>
                    <a:pt x="3" y="1115"/>
                    <a:pt x="28" y="1189"/>
                    <a:pt x="28" y="1189"/>
                  </a:cubicBezTo>
                  <a:cubicBezTo>
                    <a:pt x="34" y="1195"/>
                    <a:pt x="43" y="1198"/>
                    <a:pt x="55" y="1198"/>
                  </a:cubicBezTo>
                  <a:cubicBezTo>
                    <a:pt x="144" y="1198"/>
                    <a:pt x="372" y="1044"/>
                    <a:pt x="497" y="840"/>
                  </a:cubicBezTo>
                  <a:cubicBezTo>
                    <a:pt x="569" y="721"/>
                    <a:pt x="662" y="686"/>
                    <a:pt x="766" y="686"/>
                  </a:cubicBezTo>
                  <a:cubicBezTo>
                    <a:pt x="916" y="686"/>
                    <a:pt x="1089" y="758"/>
                    <a:pt x="1262" y="758"/>
                  </a:cubicBezTo>
                  <a:cubicBezTo>
                    <a:pt x="1319" y="758"/>
                    <a:pt x="1376" y="750"/>
                    <a:pt x="1433" y="729"/>
                  </a:cubicBezTo>
                  <a:cubicBezTo>
                    <a:pt x="1624" y="652"/>
                    <a:pt x="1701" y="479"/>
                    <a:pt x="1729" y="340"/>
                  </a:cubicBezTo>
                  <a:lnTo>
                    <a:pt x="1732" y="343"/>
                  </a:lnTo>
                  <a:cubicBezTo>
                    <a:pt x="1732" y="343"/>
                    <a:pt x="1763" y="883"/>
                    <a:pt x="2266" y="1189"/>
                  </a:cubicBezTo>
                  <a:cubicBezTo>
                    <a:pt x="2266" y="1189"/>
                    <a:pt x="2362" y="973"/>
                    <a:pt x="2294" y="642"/>
                  </a:cubicBezTo>
                  <a:cubicBezTo>
                    <a:pt x="2288" y="624"/>
                    <a:pt x="2285" y="602"/>
                    <a:pt x="2279" y="581"/>
                  </a:cubicBezTo>
                  <a:cubicBezTo>
                    <a:pt x="2019" y="540"/>
                    <a:pt x="1899" y="238"/>
                    <a:pt x="1846" y="34"/>
                  </a:cubicBezTo>
                  <a:cubicBezTo>
                    <a:pt x="1809" y="19"/>
                    <a:pt x="1772" y="6"/>
                    <a:pt x="1732" y="0"/>
                  </a:cubicBezTo>
                  <a:close/>
                </a:path>
              </a:pathLst>
            </a:custGeom>
            <a:solidFill>
              <a:srgbClr val="643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2488;p84">
              <a:extLst>
                <a:ext uri="{FF2B5EF4-FFF2-40B4-BE49-F238E27FC236}">
                  <a16:creationId xmlns:a16="http://schemas.microsoft.com/office/drawing/2014/main" id="{BE0A95B1-3A44-A749-930E-27F2968131A3}"/>
                </a:ext>
              </a:extLst>
            </p:cNvPr>
            <p:cNvSpPr/>
            <p:nvPr/>
          </p:nvSpPr>
          <p:spPr>
            <a:xfrm>
              <a:off x="6181255" y="2371231"/>
              <a:ext cx="876365" cy="1403137"/>
            </a:xfrm>
            <a:custGeom>
              <a:avLst/>
              <a:gdLst/>
              <a:ahLst/>
              <a:cxnLst/>
              <a:rect l="l" t="t" r="r" b="b"/>
              <a:pathLst>
                <a:path w="4783" h="7658" extrusionOk="0">
                  <a:moveTo>
                    <a:pt x="1896" y="0"/>
                  </a:moveTo>
                  <a:cubicBezTo>
                    <a:pt x="1517" y="0"/>
                    <a:pt x="1160" y="282"/>
                    <a:pt x="887" y="778"/>
                  </a:cubicBezTo>
                  <a:cubicBezTo>
                    <a:pt x="1" y="2396"/>
                    <a:pt x="1344" y="7657"/>
                    <a:pt x="1344" y="7657"/>
                  </a:cubicBezTo>
                  <a:lnTo>
                    <a:pt x="3147" y="7657"/>
                  </a:lnTo>
                  <a:lnTo>
                    <a:pt x="3147" y="7225"/>
                  </a:lnTo>
                  <a:lnTo>
                    <a:pt x="4783" y="7225"/>
                  </a:lnTo>
                  <a:lnTo>
                    <a:pt x="4128" y="5048"/>
                  </a:lnTo>
                  <a:cubicBezTo>
                    <a:pt x="3720" y="1426"/>
                    <a:pt x="2750" y="0"/>
                    <a:pt x="18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2489;p84">
              <a:extLst>
                <a:ext uri="{FF2B5EF4-FFF2-40B4-BE49-F238E27FC236}">
                  <a16:creationId xmlns:a16="http://schemas.microsoft.com/office/drawing/2014/main" id="{4BA6C84D-05C6-40D6-BB76-26A25F3C54AB}"/>
                </a:ext>
              </a:extLst>
            </p:cNvPr>
            <p:cNvSpPr/>
            <p:nvPr/>
          </p:nvSpPr>
          <p:spPr>
            <a:xfrm>
              <a:off x="6592593" y="2662008"/>
              <a:ext cx="206678" cy="1012685"/>
            </a:xfrm>
            <a:custGeom>
              <a:avLst/>
              <a:gdLst/>
              <a:ahLst/>
              <a:cxnLst/>
              <a:rect l="l" t="t" r="r" b="b"/>
              <a:pathLst>
                <a:path w="1128" h="5527" fill="none" extrusionOk="0">
                  <a:moveTo>
                    <a:pt x="547" y="5527"/>
                  </a:moveTo>
                  <a:cubicBezTo>
                    <a:pt x="145" y="2242"/>
                    <a:pt x="0" y="300"/>
                    <a:pt x="368" y="111"/>
                  </a:cubicBezTo>
                  <a:cubicBezTo>
                    <a:pt x="587" y="0"/>
                    <a:pt x="855" y="297"/>
                    <a:pt x="1127" y="942"/>
                  </a:cubicBezTo>
                </a:path>
              </a:pathLst>
            </a:custGeom>
            <a:noFill/>
            <a:ln w="9525" cap="rnd" cmpd="sng">
              <a:solidFill>
                <a:srgbClr val="507690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2490;p84">
              <a:extLst>
                <a:ext uri="{FF2B5EF4-FFF2-40B4-BE49-F238E27FC236}">
                  <a16:creationId xmlns:a16="http://schemas.microsoft.com/office/drawing/2014/main" id="{E99FDD1C-4112-38D7-B541-467D96E27F8E}"/>
                </a:ext>
              </a:extLst>
            </p:cNvPr>
            <p:cNvSpPr/>
            <p:nvPr/>
          </p:nvSpPr>
          <p:spPr>
            <a:xfrm>
              <a:off x="6841411" y="2806756"/>
              <a:ext cx="215106" cy="888275"/>
            </a:xfrm>
            <a:custGeom>
              <a:avLst/>
              <a:gdLst/>
              <a:ahLst/>
              <a:cxnLst/>
              <a:rect l="l" t="t" r="r" b="b"/>
              <a:pathLst>
                <a:path w="1174" h="4848" extrusionOk="0">
                  <a:moveTo>
                    <a:pt x="28" y="1"/>
                  </a:moveTo>
                  <a:lnTo>
                    <a:pt x="28" y="1"/>
                  </a:lnTo>
                  <a:cubicBezTo>
                    <a:pt x="1" y="1680"/>
                    <a:pt x="470" y="3918"/>
                    <a:pt x="680" y="4848"/>
                  </a:cubicBezTo>
                  <a:lnTo>
                    <a:pt x="1174" y="4848"/>
                  </a:lnTo>
                  <a:lnTo>
                    <a:pt x="525" y="2671"/>
                  </a:lnTo>
                  <a:cubicBezTo>
                    <a:pt x="402" y="1594"/>
                    <a:pt x="232" y="711"/>
                    <a:pt x="28" y="1"/>
                  </a:cubicBezTo>
                  <a:close/>
                </a:path>
              </a:pathLst>
            </a:custGeom>
            <a:solidFill>
              <a:srgbClr val="507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2491;p84">
              <a:extLst>
                <a:ext uri="{FF2B5EF4-FFF2-40B4-BE49-F238E27FC236}">
                  <a16:creationId xmlns:a16="http://schemas.microsoft.com/office/drawing/2014/main" id="{75084487-241B-0CCA-AEAB-1A51410C348B}"/>
                </a:ext>
              </a:extLst>
            </p:cNvPr>
            <p:cNvSpPr/>
            <p:nvPr/>
          </p:nvSpPr>
          <p:spPr>
            <a:xfrm>
              <a:off x="6457924" y="3717017"/>
              <a:ext cx="246804" cy="183"/>
            </a:xfrm>
            <a:custGeom>
              <a:avLst/>
              <a:gdLst/>
              <a:ahLst/>
              <a:cxnLst/>
              <a:rect l="l" t="t" r="r" b="b"/>
              <a:pathLst>
                <a:path w="1347" h="1" fill="none" extrusionOk="0">
                  <a:moveTo>
                    <a:pt x="0" y="0"/>
                  </a:moveTo>
                  <a:lnTo>
                    <a:pt x="1346" y="0"/>
                  </a:lnTo>
                </a:path>
              </a:pathLst>
            </a:custGeom>
            <a:noFill/>
            <a:ln w="9525" cap="rnd" cmpd="sng">
              <a:solidFill>
                <a:srgbClr val="507690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2492;p84">
              <a:extLst>
                <a:ext uri="{FF2B5EF4-FFF2-40B4-BE49-F238E27FC236}">
                  <a16:creationId xmlns:a16="http://schemas.microsoft.com/office/drawing/2014/main" id="{43F7E845-36A9-3DE5-8CF0-3D788A0EF102}"/>
                </a:ext>
              </a:extLst>
            </p:cNvPr>
            <p:cNvSpPr/>
            <p:nvPr/>
          </p:nvSpPr>
          <p:spPr>
            <a:xfrm>
              <a:off x="6704543" y="2885909"/>
              <a:ext cx="137052" cy="889008"/>
            </a:xfrm>
            <a:custGeom>
              <a:avLst/>
              <a:gdLst/>
              <a:ahLst/>
              <a:cxnLst/>
              <a:rect l="l" t="t" r="r" b="b"/>
              <a:pathLst>
                <a:path w="748" h="4852" extrusionOk="0">
                  <a:moveTo>
                    <a:pt x="0" y="1"/>
                  </a:moveTo>
                  <a:lnTo>
                    <a:pt x="291" y="4851"/>
                  </a:lnTo>
                  <a:lnTo>
                    <a:pt x="748" y="48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07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2493;p84">
              <a:extLst>
                <a:ext uri="{FF2B5EF4-FFF2-40B4-BE49-F238E27FC236}">
                  <a16:creationId xmlns:a16="http://schemas.microsoft.com/office/drawing/2014/main" id="{9ADDEDD2-604D-DCB3-81D7-FC1C9341D994}"/>
                </a:ext>
              </a:extLst>
            </p:cNvPr>
            <p:cNvSpPr/>
            <p:nvPr/>
          </p:nvSpPr>
          <p:spPr>
            <a:xfrm>
              <a:off x="6775267" y="2371231"/>
              <a:ext cx="756536" cy="1403137"/>
            </a:xfrm>
            <a:custGeom>
              <a:avLst/>
              <a:gdLst/>
              <a:ahLst/>
              <a:cxnLst/>
              <a:rect l="l" t="t" r="r" b="b"/>
              <a:pathLst>
                <a:path w="4129" h="7658" extrusionOk="0">
                  <a:moveTo>
                    <a:pt x="1896" y="0"/>
                  </a:moveTo>
                  <a:cubicBezTo>
                    <a:pt x="1517" y="0"/>
                    <a:pt x="1160" y="282"/>
                    <a:pt x="886" y="778"/>
                  </a:cubicBezTo>
                  <a:cubicBezTo>
                    <a:pt x="0" y="2396"/>
                    <a:pt x="1343" y="7657"/>
                    <a:pt x="1343" y="7657"/>
                  </a:cubicBezTo>
                  <a:lnTo>
                    <a:pt x="3146" y="7657"/>
                  </a:lnTo>
                  <a:lnTo>
                    <a:pt x="3146" y="7228"/>
                  </a:lnTo>
                  <a:lnTo>
                    <a:pt x="3393" y="7228"/>
                  </a:lnTo>
                  <a:cubicBezTo>
                    <a:pt x="3801" y="7228"/>
                    <a:pt x="4128" y="6898"/>
                    <a:pt x="4128" y="6493"/>
                  </a:cubicBezTo>
                  <a:lnTo>
                    <a:pt x="4128" y="5048"/>
                  </a:lnTo>
                  <a:cubicBezTo>
                    <a:pt x="3720" y="1426"/>
                    <a:pt x="2750" y="0"/>
                    <a:pt x="18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2494;p84">
              <a:extLst>
                <a:ext uri="{FF2B5EF4-FFF2-40B4-BE49-F238E27FC236}">
                  <a16:creationId xmlns:a16="http://schemas.microsoft.com/office/drawing/2014/main" id="{C7E6CFA7-A401-DC35-2F5B-17B7911D1036}"/>
                </a:ext>
              </a:extLst>
            </p:cNvPr>
            <p:cNvSpPr/>
            <p:nvPr/>
          </p:nvSpPr>
          <p:spPr>
            <a:xfrm>
              <a:off x="7186422" y="2662008"/>
              <a:ext cx="206678" cy="1012685"/>
            </a:xfrm>
            <a:custGeom>
              <a:avLst/>
              <a:gdLst/>
              <a:ahLst/>
              <a:cxnLst/>
              <a:rect l="l" t="t" r="r" b="b"/>
              <a:pathLst>
                <a:path w="1128" h="5527" fill="none" extrusionOk="0">
                  <a:moveTo>
                    <a:pt x="547" y="5527"/>
                  </a:moveTo>
                  <a:cubicBezTo>
                    <a:pt x="146" y="2242"/>
                    <a:pt x="1" y="300"/>
                    <a:pt x="368" y="111"/>
                  </a:cubicBezTo>
                  <a:cubicBezTo>
                    <a:pt x="588" y="0"/>
                    <a:pt x="856" y="297"/>
                    <a:pt x="1128" y="942"/>
                  </a:cubicBezTo>
                </a:path>
              </a:pathLst>
            </a:custGeom>
            <a:noFill/>
            <a:ln w="9525" cap="rnd" cmpd="sng">
              <a:solidFill>
                <a:srgbClr val="507690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2495;p84">
              <a:extLst>
                <a:ext uri="{FF2B5EF4-FFF2-40B4-BE49-F238E27FC236}">
                  <a16:creationId xmlns:a16="http://schemas.microsoft.com/office/drawing/2014/main" id="{CAC21C2D-F450-DF42-8056-51D7653892E6}"/>
                </a:ext>
              </a:extLst>
            </p:cNvPr>
            <p:cNvSpPr/>
            <p:nvPr/>
          </p:nvSpPr>
          <p:spPr>
            <a:xfrm>
              <a:off x="7060914" y="3717017"/>
              <a:ext cx="246254" cy="183"/>
            </a:xfrm>
            <a:custGeom>
              <a:avLst/>
              <a:gdLst/>
              <a:ahLst/>
              <a:cxnLst/>
              <a:rect l="l" t="t" r="r" b="b"/>
              <a:pathLst>
                <a:path w="1344" h="1" fill="none" extrusionOk="0">
                  <a:moveTo>
                    <a:pt x="0" y="0"/>
                  </a:moveTo>
                  <a:lnTo>
                    <a:pt x="1344" y="0"/>
                  </a:lnTo>
                </a:path>
              </a:pathLst>
            </a:custGeom>
            <a:noFill/>
            <a:ln w="9525" cap="rnd" cmpd="sng">
              <a:solidFill>
                <a:srgbClr val="507690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496;p84">
              <a:extLst>
                <a:ext uri="{FF2B5EF4-FFF2-40B4-BE49-F238E27FC236}">
                  <a16:creationId xmlns:a16="http://schemas.microsoft.com/office/drawing/2014/main" id="{3635A643-8B89-2280-506B-68FF08D8CF66}"/>
                </a:ext>
              </a:extLst>
            </p:cNvPr>
            <p:cNvSpPr/>
            <p:nvPr/>
          </p:nvSpPr>
          <p:spPr>
            <a:xfrm>
              <a:off x="7298555" y="2885909"/>
              <a:ext cx="124593" cy="887725"/>
            </a:xfrm>
            <a:custGeom>
              <a:avLst/>
              <a:gdLst/>
              <a:ahLst/>
              <a:cxnLst/>
              <a:rect l="l" t="t" r="r" b="b"/>
              <a:pathLst>
                <a:path w="680" h="4845" extrusionOk="0">
                  <a:moveTo>
                    <a:pt x="0" y="1"/>
                  </a:moveTo>
                  <a:lnTo>
                    <a:pt x="290" y="4845"/>
                  </a:lnTo>
                  <a:lnTo>
                    <a:pt x="290" y="4416"/>
                  </a:lnTo>
                  <a:lnTo>
                    <a:pt x="537" y="4416"/>
                  </a:lnTo>
                  <a:cubicBezTo>
                    <a:pt x="587" y="4416"/>
                    <a:pt x="633" y="4413"/>
                    <a:pt x="679" y="440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07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497;p84">
              <a:extLst>
                <a:ext uri="{FF2B5EF4-FFF2-40B4-BE49-F238E27FC236}">
                  <a16:creationId xmlns:a16="http://schemas.microsoft.com/office/drawing/2014/main" id="{05FAFF83-466E-7C31-B0EE-B37111EC5A03}"/>
                </a:ext>
              </a:extLst>
            </p:cNvPr>
            <p:cNvSpPr/>
            <p:nvPr/>
          </p:nvSpPr>
          <p:spPr>
            <a:xfrm>
              <a:off x="6469283" y="3774733"/>
              <a:ext cx="247354" cy="126242"/>
            </a:xfrm>
            <a:custGeom>
              <a:avLst/>
              <a:gdLst/>
              <a:ahLst/>
              <a:cxnLst/>
              <a:rect l="l" t="t" r="r" b="b"/>
              <a:pathLst>
                <a:path w="1350" h="689" extrusionOk="0">
                  <a:moveTo>
                    <a:pt x="0" y="0"/>
                  </a:moveTo>
                  <a:lnTo>
                    <a:pt x="139" y="689"/>
                  </a:lnTo>
                  <a:lnTo>
                    <a:pt x="1349" y="689"/>
                  </a:lnTo>
                  <a:lnTo>
                    <a:pt x="1284" y="0"/>
                  </a:lnTo>
                  <a:close/>
                </a:path>
              </a:pathLst>
            </a:custGeom>
            <a:solidFill>
              <a:srgbClr val="ECB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498;p84">
              <a:extLst>
                <a:ext uri="{FF2B5EF4-FFF2-40B4-BE49-F238E27FC236}">
                  <a16:creationId xmlns:a16="http://schemas.microsoft.com/office/drawing/2014/main" id="{BDA2F4C1-1607-1308-30EF-7DC7A92638BD}"/>
                </a:ext>
              </a:extLst>
            </p:cNvPr>
            <p:cNvSpPr/>
            <p:nvPr/>
          </p:nvSpPr>
          <p:spPr>
            <a:xfrm>
              <a:off x="6469283" y="3774733"/>
              <a:ext cx="241124" cy="58449"/>
            </a:xfrm>
            <a:custGeom>
              <a:avLst/>
              <a:gdLst/>
              <a:ahLst/>
              <a:cxnLst/>
              <a:rect l="l" t="t" r="r" b="b"/>
              <a:pathLst>
                <a:path w="1316" h="319" extrusionOk="0">
                  <a:moveTo>
                    <a:pt x="0" y="0"/>
                  </a:moveTo>
                  <a:lnTo>
                    <a:pt x="1315" y="318"/>
                  </a:lnTo>
                  <a:lnTo>
                    <a:pt x="1284" y="0"/>
                  </a:lnTo>
                  <a:close/>
                </a:path>
              </a:pathLst>
            </a:custGeom>
            <a:solidFill>
              <a:srgbClr val="DE8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499;p84">
              <a:extLst>
                <a:ext uri="{FF2B5EF4-FFF2-40B4-BE49-F238E27FC236}">
                  <a16:creationId xmlns:a16="http://schemas.microsoft.com/office/drawing/2014/main" id="{E37AD04B-1D83-0AFD-33FC-B83A87ED47CC}"/>
                </a:ext>
              </a:extLst>
            </p:cNvPr>
            <p:cNvSpPr/>
            <p:nvPr/>
          </p:nvSpPr>
          <p:spPr>
            <a:xfrm>
              <a:off x="7063662" y="3774733"/>
              <a:ext cx="246987" cy="126242"/>
            </a:xfrm>
            <a:custGeom>
              <a:avLst/>
              <a:gdLst/>
              <a:ahLst/>
              <a:cxnLst/>
              <a:rect l="l" t="t" r="r" b="b"/>
              <a:pathLst>
                <a:path w="1348" h="689" extrusionOk="0">
                  <a:moveTo>
                    <a:pt x="1" y="0"/>
                  </a:moveTo>
                  <a:lnTo>
                    <a:pt x="140" y="689"/>
                  </a:lnTo>
                  <a:lnTo>
                    <a:pt x="1347" y="689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rgbClr val="ECB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500;p84">
              <a:extLst>
                <a:ext uri="{FF2B5EF4-FFF2-40B4-BE49-F238E27FC236}">
                  <a16:creationId xmlns:a16="http://schemas.microsoft.com/office/drawing/2014/main" id="{A0724BF9-FDC3-4B3E-C77C-2643F1F19B6F}"/>
                </a:ext>
              </a:extLst>
            </p:cNvPr>
            <p:cNvSpPr/>
            <p:nvPr/>
          </p:nvSpPr>
          <p:spPr>
            <a:xfrm>
              <a:off x="7063662" y="3774733"/>
              <a:ext cx="241307" cy="58449"/>
            </a:xfrm>
            <a:custGeom>
              <a:avLst/>
              <a:gdLst/>
              <a:ahLst/>
              <a:cxnLst/>
              <a:rect l="l" t="t" r="r" b="b"/>
              <a:pathLst>
                <a:path w="1317" h="319" extrusionOk="0">
                  <a:moveTo>
                    <a:pt x="1" y="0"/>
                  </a:moveTo>
                  <a:lnTo>
                    <a:pt x="1316" y="318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rgbClr val="DE8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501;p84">
              <a:extLst>
                <a:ext uri="{FF2B5EF4-FFF2-40B4-BE49-F238E27FC236}">
                  <a16:creationId xmlns:a16="http://schemas.microsoft.com/office/drawing/2014/main" id="{638AF693-8ADB-67B7-44CD-5D8CCF9D6F99}"/>
                </a:ext>
              </a:extLst>
            </p:cNvPr>
            <p:cNvSpPr/>
            <p:nvPr/>
          </p:nvSpPr>
          <p:spPr>
            <a:xfrm>
              <a:off x="6235490" y="3900791"/>
              <a:ext cx="518527" cy="154092"/>
            </a:xfrm>
            <a:custGeom>
              <a:avLst/>
              <a:gdLst/>
              <a:ahLst/>
              <a:cxnLst/>
              <a:rect l="l" t="t" r="r" b="b"/>
              <a:pathLst>
                <a:path w="2830" h="841" extrusionOk="0">
                  <a:moveTo>
                    <a:pt x="1415" y="1"/>
                  </a:moveTo>
                  <a:cubicBezTo>
                    <a:pt x="1" y="1"/>
                    <a:pt x="233" y="840"/>
                    <a:pt x="233" y="840"/>
                  </a:cubicBezTo>
                  <a:lnTo>
                    <a:pt x="2829" y="840"/>
                  </a:lnTo>
                  <a:lnTo>
                    <a:pt x="26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502;p84">
              <a:extLst>
                <a:ext uri="{FF2B5EF4-FFF2-40B4-BE49-F238E27FC236}">
                  <a16:creationId xmlns:a16="http://schemas.microsoft.com/office/drawing/2014/main" id="{85AAF74D-00E2-588A-960C-AA7A28331C51}"/>
                </a:ext>
              </a:extLst>
            </p:cNvPr>
            <p:cNvSpPr/>
            <p:nvPr/>
          </p:nvSpPr>
          <p:spPr>
            <a:xfrm>
              <a:off x="6017819" y="1688352"/>
              <a:ext cx="717509" cy="1095136"/>
            </a:xfrm>
            <a:custGeom>
              <a:avLst/>
              <a:gdLst/>
              <a:ahLst/>
              <a:cxnLst/>
              <a:rect l="l" t="t" r="r" b="b"/>
              <a:pathLst>
                <a:path w="3916" h="5977" extrusionOk="0">
                  <a:moveTo>
                    <a:pt x="3205" y="1"/>
                  </a:moveTo>
                  <a:cubicBezTo>
                    <a:pt x="3205" y="1"/>
                    <a:pt x="0" y="5336"/>
                    <a:pt x="1136" y="5861"/>
                  </a:cubicBezTo>
                  <a:cubicBezTo>
                    <a:pt x="1299" y="5936"/>
                    <a:pt x="1442" y="5977"/>
                    <a:pt x="1571" y="5977"/>
                  </a:cubicBezTo>
                  <a:cubicBezTo>
                    <a:pt x="2083" y="5977"/>
                    <a:pt x="2388" y="5338"/>
                    <a:pt x="2946" y="3730"/>
                  </a:cubicBezTo>
                  <a:cubicBezTo>
                    <a:pt x="3730" y="1461"/>
                    <a:pt x="3915" y="248"/>
                    <a:pt x="3915" y="248"/>
                  </a:cubicBezTo>
                  <a:lnTo>
                    <a:pt x="3205" y="1"/>
                  </a:lnTo>
                  <a:close/>
                </a:path>
              </a:pathLst>
            </a:custGeom>
            <a:solidFill>
              <a:srgbClr val="ECB68C"/>
            </a:solidFill>
            <a:ln w="9525" cap="flat" cmpd="sng">
              <a:solidFill>
                <a:srgbClr val="ECB68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503;p84">
              <a:extLst>
                <a:ext uri="{FF2B5EF4-FFF2-40B4-BE49-F238E27FC236}">
                  <a16:creationId xmlns:a16="http://schemas.microsoft.com/office/drawing/2014/main" id="{ECC72632-2A9B-7A1D-2064-3419F86532C8}"/>
                </a:ext>
              </a:extLst>
            </p:cNvPr>
            <p:cNvSpPr/>
            <p:nvPr/>
          </p:nvSpPr>
          <p:spPr>
            <a:xfrm>
              <a:off x="6235490" y="3900791"/>
              <a:ext cx="382024" cy="154092"/>
            </a:xfrm>
            <a:custGeom>
              <a:avLst/>
              <a:gdLst/>
              <a:ahLst/>
              <a:cxnLst/>
              <a:rect l="l" t="t" r="r" b="b"/>
              <a:pathLst>
                <a:path w="2085" h="841" extrusionOk="0">
                  <a:moveTo>
                    <a:pt x="1415" y="1"/>
                  </a:moveTo>
                  <a:cubicBezTo>
                    <a:pt x="1" y="1"/>
                    <a:pt x="233" y="840"/>
                    <a:pt x="233" y="840"/>
                  </a:cubicBezTo>
                  <a:lnTo>
                    <a:pt x="2085" y="840"/>
                  </a:lnTo>
                  <a:cubicBezTo>
                    <a:pt x="2085" y="130"/>
                    <a:pt x="1693" y="16"/>
                    <a:pt x="1508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504;p84">
              <a:extLst>
                <a:ext uri="{FF2B5EF4-FFF2-40B4-BE49-F238E27FC236}">
                  <a16:creationId xmlns:a16="http://schemas.microsoft.com/office/drawing/2014/main" id="{D7FE7D4B-0484-10A9-5635-EB1252836D74}"/>
                </a:ext>
              </a:extLst>
            </p:cNvPr>
            <p:cNvSpPr/>
            <p:nvPr/>
          </p:nvSpPr>
          <p:spPr>
            <a:xfrm>
              <a:off x="6316475" y="4011093"/>
              <a:ext cx="383124" cy="183"/>
            </a:xfrm>
            <a:custGeom>
              <a:avLst/>
              <a:gdLst/>
              <a:ahLst/>
              <a:cxnLst/>
              <a:rect l="l" t="t" r="r" b="b"/>
              <a:pathLst>
                <a:path w="2091" h="1" fill="none" extrusionOk="0">
                  <a:moveTo>
                    <a:pt x="0" y="1"/>
                  </a:moveTo>
                  <a:lnTo>
                    <a:pt x="209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505;p84">
              <a:extLst>
                <a:ext uri="{FF2B5EF4-FFF2-40B4-BE49-F238E27FC236}">
                  <a16:creationId xmlns:a16="http://schemas.microsoft.com/office/drawing/2014/main" id="{17C39B4D-5F1D-40B9-E060-6DF636728798}"/>
                </a:ext>
              </a:extLst>
            </p:cNvPr>
            <p:cNvSpPr/>
            <p:nvPr/>
          </p:nvSpPr>
          <p:spPr>
            <a:xfrm>
              <a:off x="6830051" y="3900791"/>
              <a:ext cx="518893" cy="154092"/>
            </a:xfrm>
            <a:custGeom>
              <a:avLst/>
              <a:gdLst/>
              <a:ahLst/>
              <a:cxnLst/>
              <a:rect l="l" t="t" r="r" b="b"/>
              <a:pathLst>
                <a:path w="2832" h="841" extrusionOk="0">
                  <a:moveTo>
                    <a:pt x="1415" y="1"/>
                  </a:moveTo>
                  <a:cubicBezTo>
                    <a:pt x="1" y="1"/>
                    <a:pt x="232" y="840"/>
                    <a:pt x="232" y="840"/>
                  </a:cubicBezTo>
                  <a:lnTo>
                    <a:pt x="2832" y="840"/>
                  </a:lnTo>
                  <a:lnTo>
                    <a:pt x="26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506;p84">
              <a:extLst>
                <a:ext uri="{FF2B5EF4-FFF2-40B4-BE49-F238E27FC236}">
                  <a16:creationId xmlns:a16="http://schemas.microsoft.com/office/drawing/2014/main" id="{A3182644-5F49-4343-029E-582344D42268}"/>
                </a:ext>
              </a:extLst>
            </p:cNvPr>
            <p:cNvSpPr/>
            <p:nvPr/>
          </p:nvSpPr>
          <p:spPr>
            <a:xfrm>
              <a:off x="6830051" y="3900791"/>
              <a:ext cx="382024" cy="154092"/>
            </a:xfrm>
            <a:custGeom>
              <a:avLst/>
              <a:gdLst/>
              <a:ahLst/>
              <a:cxnLst/>
              <a:rect l="l" t="t" r="r" b="b"/>
              <a:pathLst>
                <a:path w="2085" h="841" extrusionOk="0">
                  <a:moveTo>
                    <a:pt x="1415" y="1"/>
                  </a:moveTo>
                  <a:cubicBezTo>
                    <a:pt x="1" y="1"/>
                    <a:pt x="232" y="840"/>
                    <a:pt x="232" y="840"/>
                  </a:cubicBezTo>
                  <a:lnTo>
                    <a:pt x="2085" y="840"/>
                  </a:lnTo>
                  <a:cubicBezTo>
                    <a:pt x="2085" y="130"/>
                    <a:pt x="1690" y="16"/>
                    <a:pt x="1507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507;p84">
              <a:extLst>
                <a:ext uri="{FF2B5EF4-FFF2-40B4-BE49-F238E27FC236}">
                  <a16:creationId xmlns:a16="http://schemas.microsoft.com/office/drawing/2014/main" id="{E3A24444-5994-8A94-B69D-24B59CBBE013}"/>
                </a:ext>
              </a:extLst>
            </p:cNvPr>
            <p:cNvSpPr/>
            <p:nvPr/>
          </p:nvSpPr>
          <p:spPr>
            <a:xfrm>
              <a:off x="6911036" y="4011093"/>
              <a:ext cx="383124" cy="183"/>
            </a:xfrm>
            <a:custGeom>
              <a:avLst/>
              <a:gdLst/>
              <a:ahLst/>
              <a:cxnLst/>
              <a:rect l="l" t="t" r="r" b="b"/>
              <a:pathLst>
                <a:path w="2091" h="1" fill="none" extrusionOk="0">
                  <a:moveTo>
                    <a:pt x="0" y="1"/>
                  </a:moveTo>
                  <a:lnTo>
                    <a:pt x="209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508;p84">
              <a:extLst>
                <a:ext uri="{FF2B5EF4-FFF2-40B4-BE49-F238E27FC236}">
                  <a16:creationId xmlns:a16="http://schemas.microsoft.com/office/drawing/2014/main" id="{D91B4C0F-23FE-2897-373A-BCAAABB371FD}"/>
                </a:ext>
              </a:extLst>
            </p:cNvPr>
            <p:cNvSpPr/>
            <p:nvPr/>
          </p:nvSpPr>
          <p:spPr>
            <a:xfrm>
              <a:off x="7140616" y="1688352"/>
              <a:ext cx="717509" cy="1095136"/>
            </a:xfrm>
            <a:custGeom>
              <a:avLst/>
              <a:gdLst/>
              <a:ahLst/>
              <a:cxnLst/>
              <a:rect l="l" t="t" r="r" b="b"/>
              <a:pathLst>
                <a:path w="3916" h="5977" extrusionOk="0">
                  <a:moveTo>
                    <a:pt x="711" y="1"/>
                  </a:moveTo>
                  <a:lnTo>
                    <a:pt x="1" y="248"/>
                  </a:lnTo>
                  <a:cubicBezTo>
                    <a:pt x="1" y="248"/>
                    <a:pt x="186" y="1461"/>
                    <a:pt x="970" y="3730"/>
                  </a:cubicBezTo>
                  <a:cubicBezTo>
                    <a:pt x="1528" y="5338"/>
                    <a:pt x="1833" y="5977"/>
                    <a:pt x="2345" y="5977"/>
                  </a:cubicBezTo>
                  <a:cubicBezTo>
                    <a:pt x="2474" y="5977"/>
                    <a:pt x="2617" y="5936"/>
                    <a:pt x="2779" y="5861"/>
                  </a:cubicBezTo>
                  <a:cubicBezTo>
                    <a:pt x="3916" y="5336"/>
                    <a:pt x="711" y="1"/>
                    <a:pt x="711" y="1"/>
                  </a:cubicBezTo>
                  <a:close/>
                </a:path>
              </a:pathLst>
            </a:custGeom>
            <a:solidFill>
              <a:srgbClr val="ECB68C"/>
            </a:solidFill>
            <a:ln w="9525" cap="flat" cmpd="sng">
              <a:solidFill>
                <a:srgbClr val="ECB68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509;p84">
              <a:extLst>
                <a:ext uri="{FF2B5EF4-FFF2-40B4-BE49-F238E27FC236}">
                  <a16:creationId xmlns:a16="http://schemas.microsoft.com/office/drawing/2014/main" id="{B7542B54-5189-3650-451D-804A494522E1}"/>
                </a:ext>
              </a:extLst>
            </p:cNvPr>
            <p:cNvSpPr/>
            <p:nvPr/>
          </p:nvSpPr>
          <p:spPr>
            <a:xfrm rot="10800000" flipH="1">
              <a:off x="6818922" y="1459711"/>
              <a:ext cx="63905" cy="43514"/>
            </a:xfrm>
            <a:custGeom>
              <a:avLst/>
              <a:gdLst/>
              <a:ahLst/>
              <a:cxnLst/>
              <a:rect l="l" t="t" r="r" b="b"/>
              <a:pathLst>
                <a:path w="2398" h="1633" extrusionOk="0">
                  <a:moveTo>
                    <a:pt x="1323" y="0"/>
                  </a:moveTo>
                  <a:cubicBezTo>
                    <a:pt x="1210" y="0"/>
                    <a:pt x="1098" y="15"/>
                    <a:pt x="995" y="38"/>
                  </a:cubicBezTo>
                  <a:cubicBezTo>
                    <a:pt x="899" y="65"/>
                    <a:pt x="818" y="93"/>
                    <a:pt x="736" y="134"/>
                  </a:cubicBezTo>
                  <a:cubicBezTo>
                    <a:pt x="723" y="147"/>
                    <a:pt x="696" y="161"/>
                    <a:pt x="681" y="161"/>
                  </a:cubicBezTo>
                  <a:cubicBezTo>
                    <a:pt x="654" y="174"/>
                    <a:pt x="641" y="189"/>
                    <a:pt x="627" y="202"/>
                  </a:cubicBezTo>
                  <a:lnTo>
                    <a:pt x="559" y="243"/>
                  </a:lnTo>
                  <a:cubicBezTo>
                    <a:pt x="545" y="243"/>
                    <a:pt x="532" y="256"/>
                    <a:pt x="505" y="270"/>
                  </a:cubicBezTo>
                  <a:cubicBezTo>
                    <a:pt x="369" y="379"/>
                    <a:pt x="246" y="515"/>
                    <a:pt x="164" y="665"/>
                  </a:cubicBezTo>
                  <a:cubicBezTo>
                    <a:pt x="151" y="679"/>
                    <a:pt x="137" y="706"/>
                    <a:pt x="124" y="719"/>
                  </a:cubicBezTo>
                  <a:cubicBezTo>
                    <a:pt x="124" y="733"/>
                    <a:pt x="109" y="761"/>
                    <a:pt x="96" y="774"/>
                  </a:cubicBezTo>
                  <a:lnTo>
                    <a:pt x="69" y="842"/>
                  </a:lnTo>
                  <a:cubicBezTo>
                    <a:pt x="69" y="855"/>
                    <a:pt x="55" y="883"/>
                    <a:pt x="55" y="897"/>
                  </a:cubicBezTo>
                  <a:cubicBezTo>
                    <a:pt x="42" y="924"/>
                    <a:pt x="42" y="937"/>
                    <a:pt x="28" y="964"/>
                  </a:cubicBezTo>
                  <a:cubicBezTo>
                    <a:pt x="28" y="978"/>
                    <a:pt x="28" y="1006"/>
                    <a:pt x="15" y="1019"/>
                  </a:cubicBezTo>
                  <a:cubicBezTo>
                    <a:pt x="15" y="1060"/>
                    <a:pt x="0" y="1115"/>
                    <a:pt x="0" y="1155"/>
                  </a:cubicBezTo>
                  <a:lnTo>
                    <a:pt x="0" y="1182"/>
                  </a:lnTo>
                  <a:lnTo>
                    <a:pt x="0" y="1209"/>
                  </a:lnTo>
                  <a:lnTo>
                    <a:pt x="0" y="1278"/>
                  </a:lnTo>
                  <a:cubicBezTo>
                    <a:pt x="0" y="1318"/>
                    <a:pt x="0" y="1360"/>
                    <a:pt x="15" y="1400"/>
                  </a:cubicBezTo>
                  <a:cubicBezTo>
                    <a:pt x="28" y="1482"/>
                    <a:pt x="69" y="1564"/>
                    <a:pt x="109" y="1632"/>
                  </a:cubicBezTo>
                  <a:cubicBezTo>
                    <a:pt x="151" y="1564"/>
                    <a:pt x="191" y="1496"/>
                    <a:pt x="233" y="1442"/>
                  </a:cubicBezTo>
                  <a:lnTo>
                    <a:pt x="300" y="1373"/>
                  </a:lnTo>
                  <a:lnTo>
                    <a:pt x="341" y="1333"/>
                  </a:lnTo>
                  <a:cubicBezTo>
                    <a:pt x="355" y="1318"/>
                    <a:pt x="355" y="1305"/>
                    <a:pt x="369" y="1305"/>
                  </a:cubicBezTo>
                  <a:cubicBezTo>
                    <a:pt x="464" y="1209"/>
                    <a:pt x="559" y="1142"/>
                    <a:pt x="641" y="1087"/>
                  </a:cubicBezTo>
                  <a:cubicBezTo>
                    <a:pt x="736" y="1019"/>
                    <a:pt x="832" y="978"/>
                    <a:pt x="927" y="937"/>
                  </a:cubicBezTo>
                  <a:cubicBezTo>
                    <a:pt x="941" y="924"/>
                    <a:pt x="954" y="924"/>
                    <a:pt x="954" y="910"/>
                  </a:cubicBezTo>
                  <a:lnTo>
                    <a:pt x="995" y="897"/>
                  </a:lnTo>
                  <a:cubicBezTo>
                    <a:pt x="1008" y="897"/>
                    <a:pt x="1022" y="897"/>
                    <a:pt x="1036" y="883"/>
                  </a:cubicBezTo>
                  <a:cubicBezTo>
                    <a:pt x="1036" y="883"/>
                    <a:pt x="1050" y="883"/>
                    <a:pt x="1063" y="869"/>
                  </a:cubicBezTo>
                  <a:lnTo>
                    <a:pt x="1104" y="869"/>
                  </a:lnTo>
                  <a:lnTo>
                    <a:pt x="1131" y="855"/>
                  </a:lnTo>
                  <a:cubicBezTo>
                    <a:pt x="1144" y="842"/>
                    <a:pt x="1159" y="842"/>
                    <a:pt x="1172" y="842"/>
                  </a:cubicBezTo>
                  <a:cubicBezTo>
                    <a:pt x="1172" y="842"/>
                    <a:pt x="1186" y="842"/>
                    <a:pt x="1199" y="828"/>
                  </a:cubicBezTo>
                  <a:lnTo>
                    <a:pt x="1226" y="828"/>
                  </a:lnTo>
                  <a:lnTo>
                    <a:pt x="1268" y="815"/>
                  </a:lnTo>
                  <a:cubicBezTo>
                    <a:pt x="1281" y="815"/>
                    <a:pt x="1308" y="815"/>
                    <a:pt x="1335" y="801"/>
                  </a:cubicBezTo>
                  <a:lnTo>
                    <a:pt x="1458" y="801"/>
                  </a:lnTo>
                  <a:cubicBezTo>
                    <a:pt x="1480" y="797"/>
                    <a:pt x="1503" y="796"/>
                    <a:pt x="1526" y="796"/>
                  </a:cubicBezTo>
                  <a:cubicBezTo>
                    <a:pt x="1590" y="796"/>
                    <a:pt x="1657" y="808"/>
                    <a:pt x="1717" y="828"/>
                  </a:cubicBezTo>
                  <a:cubicBezTo>
                    <a:pt x="1812" y="842"/>
                    <a:pt x="1907" y="883"/>
                    <a:pt x="2016" y="951"/>
                  </a:cubicBezTo>
                  <a:lnTo>
                    <a:pt x="2180" y="1073"/>
                  </a:lnTo>
                  <a:cubicBezTo>
                    <a:pt x="2234" y="1128"/>
                    <a:pt x="2289" y="1169"/>
                    <a:pt x="2343" y="1237"/>
                  </a:cubicBezTo>
                  <a:cubicBezTo>
                    <a:pt x="2398" y="1073"/>
                    <a:pt x="2398" y="910"/>
                    <a:pt x="2357" y="733"/>
                  </a:cubicBezTo>
                  <a:cubicBezTo>
                    <a:pt x="2316" y="570"/>
                    <a:pt x="2207" y="406"/>
                    <a:pt x="2071" y="283"/>
                  </a:cubicBezTo>
                  <a:cubicBezTo>
                    <a:pt x="1934" y="161"/>
                    <a:pt x="1758" y="65"/>
                    <a:pt x="1567" y="25"/>
                  </a:cubicBezTo>
                  <a:cubicBezTo>
                    <a:pt x="1487" y="8"/>
                    <a:pt x="1405" y="0"/>
                    <a:pt x="1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510;p84">
              <a:extLst>
                <a:ext uri="{FF2B5EF4-FFF2-40B4-BE49-F238E27FC236}">
                  <a16:creationId xmlns:a16="http://schemas.microsoft.com/office/drawing/2014/main" id="{265D226B-EE0A-6607-4F6E-025114F70ECD}"/>
                </a:ext>
              </a:extLst>
            </p:cNvPr>
            <p:cNvSpPr/>
            <p:nvPr/>
          </p:nvSpPr>
          <p:spPr>
            <a:xfrm rot="10800000" flipH="1">
              <a:off x="7011670" y="1459965"/>
              <a:ext cx="66410" cy="39944"/>
            </a:xfrm>
            <a:custGeom>
              <a:avLst/>
              <a:gdLst/>
              <a:ahLst/>
              <a:cxnLst/>
              <a:rect l="l" t="t" r="r" b="b"/>
              <a:pathLst>
                <a:path w="2492" h="1499" extrusionOk="0">
                  <a:moveTo>
                    <a:pt x="1253" y="0"/>
                  </a:moveTo>
                  <a:cubicBezTo>
                    <a:pt x="1226" y="0"/>
                    <a:pt x="1199" y="0"/>
                    <a:pt x="1171" y="13"/>
                  </a:cubicBezTo>
                  <a:lnTo>
                    <a:pt x="1103" y="13"/>
                  </a:lnTo>
                  <a:cubicBezTo>
                    <a:pt x="1048" y="28"/>
                    <a:pt x="1008" y="28"/>
                    <a:pt x="953" y="41"/>
                  </a:cubicBezTo>
                  <a:cubicBezTo>
                    <a:pt x="858" y="68"/>
                    <a:pt x="776" y="109"/>
                    <a:pt x="681" y="150"/>
                  </a:cubicBezTo>
                  <a:cubicBezTo>
                    <a:pt x="518" y="246"/>
                    <a:pt x="367" y="368"/>
                    <a:pt x="258" y="504"/>
                  </a:cubicBezTo>
                  <a:cubicBezTo>
                    <a:pt x="231" y="545"/>
                    <a:pt x="204" y="572"/>
                    <a:pt x="191" y="613"/>
                  </a:cubicBezTo>
                  <a:cubicBezTo>
                    <a:pt x="177" y="627"/>
                    <a:pt x="163" y="654"/>
                    <a:pt x="149" y="667"/>
                  </a:cubicBezTo>
                  <a:cubicBezTo>
                    <a:pt x="136" y="694"/>
                    <a:pt x="136" y="709"/>
                    <a:pt x="122" y="736"/>
                  </a:cubicBezTo>
                  <a:cubicBezTo>
                    <a:pt x="82" y="803"/>
                    <a:pt x="55" y="885"/>
                    <a:pt x="27" y="967"/>
                  </a:cubicBezTo>
                  <a:cubicBezTo>
                    <a:pt x="13" y="1049"/>
                    <a:pt x="0" y="1144"/>
                    <a:pt x="0" y="1226"/>
                  </a:cubicBezTo>
                  <a:cubicBezTo>
                    <a:pt x="0" y="1308"/>
                    <a:pt x="0" y="1390"/>
                    <a:pt x="27" y="1471"/>
                  </a:cubicBezTo>
                  <a:cubicBezTo>
                    <a:pt x="95" y="1417"/>
                    <a:pt x="149" y="1362"/>
                    <a:pt x="204" y="1321"/>
                  </a:cubicBezTo>
                  <a:cubicBezTo>
                    <a:pt x="258" y="1266"/>
                    <a:pt x="313" y="1226"/>
                    <a:pt x="367" y="1185"/>
                  </a:cubicBezTo>
                  <a:cubicBezTo>
                    <a:pt x="422" y="1144"/>
                    <a:pt x="476" y="1103"/>
                    <a:pt x="531" y="1076"/>
                  </a:cubicBezTo>
                  <a:cubicBezTo>
                    <a:pt x="585" y="1035"/>
                    <a:pt x="640" y="1008"/>
                    <a:pt x="694" y="981"/>
                  </a:cubicBezTo>
                  <a:cubicBezTo>
                    <a:pt x="899" y="872"/>
                    <a:pt x="1090" y="818"/>
                    <a:pt x="1266" y="818"/>
                  </a:cubicBezTo>
                  <a:lnTo>
                    <a:pt x="1375" y="818"/>
                  </a:lnTo>
                  <a:cubicBezTo>
                    <a:pt x="1375" y="831"/>
                    <a:pt x="1389" y="831"/>
                    <a:pt x="1402" y="831"/>
                  </a:cubicBezTo>
                  <a:cubicBezTo>
                    <a:pt x="1444" y="831"/>
                    <a:pt x="1484" y="845"/>
                    <a:pt x="1539" y="845"/>
                  </a:cubicBezTo>
                  <a:cubicBezTo>
                    <a:pt x="1553" y="858"/>
                    <a:pt x="1553" y="858"/>
                    <a:pt x="1566" y="858"/>
                  </a:cubicBezTo>
                  <a:cubicBezTo>
                    <a:pt x="1580" y="858"/>
                    <a:pt x="1593" y="872"/>
                    <a:pt x="1607" y="872"/>
                  </a:cubicBezTo>
                  <a:cubicBezTo>
                    <a:pt x="1620" y="872"/>
                    <a:pt x="1620" y="885"/>
                    <a:pt x="1634" y="885"/>
                  </a:cubicBezTo>
                  <a:lnTo>
                    <a:pt x="1662" y="885"/>
                  </a:lnTo>
                  <a:lnTo>
                    <a:pt x="1675" y="899"/>
                  </a:lnTo>
                  <a:cubicBezTo>
                    <a:pt x="1716" y="912"/>
                    <a:pt x="1771" y="940"/>
                    <a:pt x="1811" y="967"/>
                  </a:cubicBezTo>
                  <a:cubicBezTo>
                    <a:pt x="1920" y="1008"/>
                    <a:pt x="2016" y="1090"/>
                    <a:pt x="2111" y="1172"/>
                  </a:cubicBezTo>
                  <a:cubicBezTo>
                    <a:pt x="2165" y="1212"/>
                    <a:pt x="2206" y="1266"/>
                    <a:pt x="2261" y="1321"/>
                  </a:cubicBezTo>
                  <a:cubicBezTo>
                    <a:pt x="2315" y="1375"/>
                    <a:pt x="2356" y="1430"/>
                    <a:pt x="2424" y="1499"/>
                  </a:cubicBezTo>
                  <a:cubicBezTo>
                    <a:pt x="2452" y="1417"/>
                    <a:pt x="2479" y="1335"/>
                    <a:pt x="2479" y="1253"/>
                  </a:cubicBezTo>
                  <a:cubicBezTo>
                    <a:pt x="2492" y="1226"/>
                    <a:pt x="2492" y="1212"/>
                    <a:pt x="2492" y="1185"/>
                  </a:cubicBezTo>
                  <a:lnTo>
                    <a:pt x="2492" y="1158"/>
                  </a:lnTo>
                  <a:lnTo>
                    <a:pt x="2492" y="1130"/>
                  </a:lnTo>
                  <a:cubicBezTo>
                    <a:pt x="2492" y="1103"/>
                    <a:pt x="2492" y="1076"/>
                    <a:pt x="2479" y="1063"/>
                  </a:cubicBezTo>
                  <a:lnTo>
                    <a:pt x="2479" y="994"/>
                  </a:lnTo>
                  <a:cubicBezTo>
                    <a:pt x="2465" y="912"/>
                    <a:pt x="2437" y="818"/>
                    <a:pt x="2397" y="736"/>
                  </a:cubicBezTo>
                  <a:cubicBezTo>
                    <a:pt x="2370" y="654"/>
                    <a:pt x="2328" y="572"/>
                    <a:pt x="2274" y="504"/>
                  </a:cubicBezTo>
                  <a:cubicBezTo>
                    <a:pt x="2220" y="422"/>
                    <a:pt x="2152" y="354"/>
                    <a:pt x="2070" y="300"/>
                  </a:cubicBezTo>
                  <a:cubicBezTo>
                    <a:pt x="2070" y="286"/>
                    <a:pt x="2056" y="273"/>
                    <a:pt x="2043" y="273"/>
                  </a:cubicBezTo>
                  <a:lnTo>
                    <a:pt x="2016" y="246"/>
                  </a:lnTo>
                  <a:cubicBezTo>
                    <a:pt x="2002" y="231"/>
                    <a:pt x="1974" y="218"/>
                    <a:pt x="1961" y="204"/>
                  </a:cubicBezTo>
                  <a:cubicBezTo>
                    <a:pt x="1934" y="191"/>
                    <a:pt x="1920" y="177"/>
                    <a:pt x="1893" y="164"/>
                  </a:cubicBezTo>
                  <a:cubicBezTo>
                    <a:pt x="1880" y="150"/>
                    <a:pt x="1852" y="150"/>
                    <a:pt x="1838" y="137"/>
                  </a:cubicBezTo>
                  <a:cubicBezTo>
                    <a:pt x="1662" y="41"/>
                    <a:pt x="1457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511;p84">
              <a:extLst>
                <a:ext uri="{FF2B5EF4-FFF2-40B4-BE49-F238E27FC236}">
                  <a16:creationId xmlns:a16="http://schemas.microsoft.com/office/drawing/2014/main" id="{773E3BC5-7DD0-50A2-23FA-A8E6ED38B20E}"/>
                </a:ext>
              </a:extLst>
            </p:cNvPr>
            <p:cNvSpPr/>
            <p:nvPr/>
          </p:nvSpPr>
          <p:spPr>
            <a:xfrm>
              <a:off x="6801147" y="1380144"/>
              <a:ext cx="74083" cy="66084"/>
            </a:xfrm>
            <a:custGeom>
              <a:avLst/>
              <a:gdLst/>
              <a:ahLst/>
              <a:cxnLst/>
              <a:rect l="l" t="t" r="r" b="b"/>
              <a:pathLst>
                <a:path w="2780" h="2480" extrusionOk="0">
                  <a:moveTo>
                    <a:pt x="1485" y="1"/>
                  </a:moveTo>
                  <a:cubicBezTo>
                    <a:pt x="1457" y="15"/>
                    <a:pt x="1430" y="15"/>
                    <a:pt x="1403" y="15"/>
                  </a:cubicBezTo>
                  <a:lnTo>
                    <a:pt x="1363" y="28"/>
                  </a:lnTo>
                  <a:lnTo>
                    <a:pt x="1321" y="28"/>
                  </a:lnTo>
                  <a:cubicBezTo>
                    <a:pt x="1212" y="55"/>
                    <a:pt x="1103" y="82"/>
                    <a:pt x="994" y="137"/>
                  </a:cubicBezTo>
                  <a:cubicBezTo>
                    <a:pt x="967" y="151"/>
                    <a:pt x="940" y="151"/>
                    <a:pt x="927" y="164"/>
                  </a:cubicBezTo>
                  <a:lnTo>
                    <a:pt x="845" y="205"/>
                  </a:lnTo>
                  <a:cubicBezTo>
                    <a:pt x="804" y="233"/>
                    <a:pt x="749" y="273"/>
                    <a:pt x="709" y="300"/>
                  </a:cubicBezTo>
                  <a:cubicBezTo>
                    <a:pt x="654" y="327"/>
                    <a:pt x="613" y="369"/>
                    <a:pt x="573" y="409"/>
                  </a:cubicBezTo>
                  <a:cubicBezTo>
                    <a:pt x="531" y="436"/>
                    <a:pt x="491" y="478"/>
                    <a:pt x="464" y="518"/>
                  </a:cubicBezTo>
                  <a:cubicBezTo>
                    <a:pt x="422" y="560"/>
                    <a:pt x="382" y="600"/>
                    <a:pt x="355" y="641"/>
                  </a:cubicBezTo>
                  <a:cubicBezTo>
                    <a:pt x="327" y="682"/>
                    <a:pt x="286" y="723"/>
                    <a:pt x="259" y="777"/>
                  </a:cubicBezTo>
                  <a:cubicBezTo>
                    <a:pt x="232" y="818"/>
                    <a:pt x="204" y="859"/>
                    <a:pt x="177" y="914"/>
                  </a:cubicBezTo>
                  <a:cubicBezTo>
                    <a:pt x="164" y="954"/>
                    <a:pt x="137" y="1008"/>
                    <a:pt x="123" y="1050"/>
                  </a:cubicBezTo>
                  <a:cubicBezTo>
                    <a:pt x="82" y="1145"/>
                    <a:pt x="55" y="1241"/>
                    <a:pt x="41" y="1349"/>
                  </a:cubicBezTo>
                  <a:cubicBezTo>
                    <a:pt x="14" y="1444"/>
                    <a:pt x="1" y="1540"/>
                    <a:pt x="14" y="1649"/>
                  </a:cubicBezTo>
                  <a:cubicBezTo>
                    <a:pt x="14" y="1744"/>
                    <a:pt x="14" y="1840"/>
                    <a:pt x="41" y="1949"/>
                  </a:cubicBezTo>
                  <a:cubicBezTo>
                    <a:pt x="82" y="2139"/>
                    <a:pt x="164" y="2316"/>
                    <a:pt x="313" y="2479"/>
                  </a:cubicBezTo>
                  <a:cubicBezTo>
                    <a:pt x="382" y="2398"/>
                    <a:pt x="436" y="2316"/>
                    <a:pt x="504" y="2248"/>
                  </a:cubicBezTo>
                  <a:cubicBezTo>
                    <a:pt x="558" y="2180"/>
                    <a:pt x="613" y="2125"/>
                    <a:pt x="654" y="2058"/>
                  </a:cubicBezTo>
                  <a:lnTo>
                    <a:pt x="954" y="1758"/>
                  </a:lnTo>
                  <a:cubicBezTo>
                    <a:pt x="1145" y="1595"/>
                    <a:pt x="1308" y="1458"/>
                    <a:pt x="1457" y="1349"/>
                  </a:cubicBezTo>
                  <a:cubicBezTo>
                    <a:pt x="1499" y="1322"/>
                    <a:pt x="1526" y="1295"/>
                    <a:pt x="1566" y="1268"/>
                  </a:cubicBezTo>
                  <a:cubicBezTo>
                    <a:pt x="1608" y="1254"/>
                    <a:pt x="1648" y="1226"/>
                    <a:pt x="1675" y="1199"/>
                  </a:cubicBezTo>
                  <a:cubicBezTo>
                    <a:pt x="1689" y="1199"/>
                    <a:pt x="1689" y="1199"/>
                    <a:pt x="1703" y="1186"/>
                  </a:cubicBezTo>
                  <a:lnTo>
                    <a:pt x="1717" y="1186"/>
                  </a:lnTo>
                  <a:cubicBezTo>
                    <a:pt x="1717" y="1172"/>
                    <a:pt x="1730" y="1172"/>
                    <a:pt x="1744" y="1159"/>
                  </a:cubicBezTo>
                  <a:cubicBezTo>
                    <a:pt x="1757" y="1159"/>
                    <a:pt x="1757" y="1159"/>
                    <a:pt x="1771" y="1145"/>
                  </a:cubicBezTo>
                  <a:lnTo>
                    <a:pt x="1784" y="1145"/>
                  </a:lnTo>
                  <a:lnTo>
                    <a:pt x="1798" y="1132"/>
                  </a:lnTo>
                  <a:cubicBezTo>
                    <a:pt x="1839" y="1104"/>
                    <a:pt x="1880" y="1090"/>
                    <a:pt x="1935" y="1063"/>
                  </a:cubicBezTo>
                  <a:cubicBezTo>
                    <a:pt x="2029" y="1023"/>
                    <a:pt x="2138" y="995"/>
                    <a:pt x="2275" y="968"/>
                  </a:cubicBezTo>
                  <a:cubicBezTo>
                    <a:pt x="2343" y="954"/>
                    <a:pt x="2411" y="954"/>
                    <a:pt x="2492" y="954"/>
                  </a:cubicBezTo>
                  <a:cubicBezTo>
                    <a:pt x="2574" y="968"/>
                    <a:pt x="2670" y="968"/>
                    <a:pt x="2779" y="995"/>
                  </a:cubicBezTo>
                  <a:cubicBezTo>
                    <a:pt x="2779" y="886"/>
                    <a:pt x="2765" y="791"/>
                    <a:pt x="2738" y="682"/>
                  </a:cubicBezTo>
                  <a:cubicBezTo>
                    <a:pt x="2697" y="587"/>
                    <a:pt x="2643" y="491"/>
                    <a:pt x="2561" y="409"/>
                  </a:cubicBezTo>
                  <a:cubicBezTo>
                    <a:pt x="2425" y="246"/>
                    <a:pt x="2220" y="124"/>
                    <a:pt x="2002" y="55"/>
                  </a:cubicBezTo>
                  <a:cubicBezTo>
                    <a:pt x="1893" y="15"/>
                    <a:pt x="1784" y="1"/>
                    <a:pt x="1662" y="1"/>
                  </a:cubicBezTo>
                  <a:close/>
                </a:path>
              </a:pathLst>
            </a:custGeom>
            <a:solidFill>
              <a:srgbClr val="7C4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512;p84">
              <a:extLst>
                <a:ext uri="{FF2B5EF4-FFF2-40B4-BE49-F238E27FC236}">
                  <a16:creationId xmlns:a16="http://schemas.microsoft.com/office/drawing/2014/main" id="{B10307D2-C9AD-4ED6-AF9C-E357A50193EE}"/>
                </a:ext>
              </a:extLst>
            </p:cNvPr>
            <p:cNvSpPr/>
            <p:nvPr/>
          </p:nvSpPr>
          <p:spPr>
            <a:xfrm rot="10800000" flipH="1">
              <a:off x="6894790" y="1606967"/>
              <a:ext cx="128130" cy="75171"/>
            </a:xfrm>
            <a:custGeom>
              <a:avLst/>
              <a:gdLst/>
              <a:ahLst/>
              <a:cxnLst/>
              <a:rect l="l" t="t" r="r" b="b"/>
              <a:pathLst>
                <a:path w="4808" h="2821" extrusionOk="0">
                  <a:moveTo>
                    <a:pt x="4808" y="0"/>
                  </a:moveTo>
                  <a:lnTo>
                    <a:pt x="4808" y="0"/>
                  </a:lnTo>
                  <a:cubicBezTo>
                    <a:pt x="4658" y="96"/>
                    <a:pt x="4522" y="191"/>
                    <a:pt x="4386" y="273"/>
                  </a:cubicBezTo>
                  <a:cubicBezTo>
                    <a:pt x="4250" y="368"/>
                    <a:pt x="4114" y="463"/>
                    <a:pt x="3977" y="572"/>
                  </a:cubicBezTo>
                  <a:cubicBezTo>
                    <a:pt x="3705" y="763"/>
                    <a:pt x="3433" y="968"/>
                    <a:pt x="3173" y="1172"/>
                  </a:cubicBezTo>
                  <a:cubicBezTo>
                    <a:pt x="3106" y="1226"/>
                    <a:pt x="3051" y="1280"/>
                    <a:pt x="2983" y="1335"/>
                  </a:cubicBezTo>
                  <a:cubicBezTo>
                    <a:pt x="2915" y="1376"/>
                    <a:pt x="2846" y="1431"/>
                    <a:pt x="2792" y="1485"/>
                  </a:cubicBezTo>
                  <a:cubicBezTo>
                    <a:pt x="2656" y="1594"/>
                    <a:pt x="2534" y="1703"/>
                    <a:pt x="2411" y="1812"/>
                  </a:cubicBezTo>
                  <a:cubicBezTo>
                    <a:pt x="2180" y="1989"/>
                    <a:pt x="1962" y="2179"/>
                    <a:pt x="1757" y="2384"/>
                  </a:cubicBezTo>
                  <a:cubicBezTo>
                    <a:pt x="1717" y="2357"/>
                    <a:pt x="1675" y="2330"/>
                    <a:pt x="1648" y="2316"/>
                  </a:cubicBezTo>
                  <a:cubicBezTo>
                    <a:pt x="1566" y="2261"/>
                    <a:pt x="1499" y="2221"/>
                    <a:pt x="1417" y="2179"/>
                  </a:cubicBezTo>
                  <a:lnTo>
                    <a:pt x="1308" y="2112"/>
                  </a:lnTo>
                  <a:lnTo>
                    <a:pt x="1185" y="2043"/>
                  </a:lnTo>
                  <a:cubicBezTo>
                    <a:pt x="1117" y="1989"/>
                    <a:pt x="1036" y="1948"/>
                    <a:pt x="954" y="1907"/>
                  </a:cubicBezTo>
                  <a:cubicBezTo>
                    <a:pt x="804" y="1812"/>
                    <a:pt x="640" y="1730"/>
                    <a:pt x="491" y="1649"/>
                  </a:cubicBezTo>
                  <a:cubicBezTo>
                    <a:pt x="327" y="1567"/>
                    <a:pt x="164" y="1471"/>
                    <a:pt x="1" y="1404"/>
                  </a:cubicBezTo>
                  <a:lnTo>
                    <a:pt x="1" y="1404"/>
                  </a:lnTo>
                  <a:cubicBezTo>
                    <a:pt x="137" y="1526"/>
                    <a:pt x="273" y="1649"/>
                    <a:pt x="409" y="1758"/>
                  </a:cubicBezTo>
                  <a:cubicBezTo>
                    <a:pt x="545" y="1880"/>
                    <a:pt x="681" y="1989"/>
                    <a:pt x="818" y="2098"/>
                  </a:cubicBezTo>
                  <a:cubicBezTo>
                    <a:pt x="885" y="2152"/>
                    <a:pt x="967" y="2207"/>
                    <a:pt x="1036" y="2261"/>
                  </a:cubicBezTo>
                  <a:lnTo>
                    <a:pt x="1130" y="2357"/>
                  </a:lnTo>
                  <a:lnTo>
                    <a:pt x="1239" y="2425"/>
                  </a:lnTo>
                  <a:cubicBezTo>
                    <a:pt x="1308" y="2479"/>
                    <a:pt x="1390" y="2533"/>
                    <a:pt x="1457" y="2588"/>
                  </a:cubicBezTo>
                  <a:cubicBezTo>
                    <a:pt x="1526" y="2642"/>
                    <a:pt x="1593" y="2697"/>
                    <a:pt x="1675" y="2751"/>
                  </a:cubicBezTo>
                  <a:lnTo>
                    <a:pt x="1784" y="2820"/>
                  </a:lnTo>
                  <a:lnTo>
                    <a:pt x="1893" y="2738"/>
                  </a:lnTo>
                  <a:cubicBezTo>
                    <a:pt x="2152" y="2533"/>
                    <a:pt x="2411" y="2316"/>
                    <a:pt x="2656" y="2098"/>
                  </a:cubicBezTo>
                  <a:cubicBezTo>
                    <a:pt x="2779" y="1989"/>
                    <a:pt x="2901" y="1880"/>
                    <a:pt x="3037" y="1771"/>
                  </a:cubicBezTo>
                  <a:cubicBezTo>
                    <a:pt x="3092" y="1716"/>
                    <a:pt x="3160" y="1662"/>
                    <a:pt x="3215" y="1607"/>
                  </a:cubicBezTo>
                  <a:cubicBezTo>
                    <a:pt x="3282" y="1553"/>
                    <a:pt x="3337" y="1498"/>
                    <a:pt x="3405" y="1431"/>
                  </a:cubicBezTo>
                  <a:cubicBezTo>
                    <a:pt x="3651" y="1213"/>
                    <a:pt x="3882" y="981"/>
                    <a:pt x="4127" y="750"/>
                  </a:cubicBezTo>
                  <a:cubicBezTo>
                    <a:pt x="4236" y="627"/>
                    <a:pt x="4359" y="505"/>
                    <a:pt x="4468" y="382"/>
                  </a:cubicBezTo>
                  <a:cubicBezTo>
                    <a:pt x="4577" y="260"/>
                    <a:pt x="4699" y="136"/>
                    <a:pt x="480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513;p84">
              <a:extLst>
                <a:ext uri="{FF2B5EF4-FFF2-40B4-BE49-F238E27FC236}">
                  <a16:creationId xmlns:a16="http://schemas.microsoft.com/office/drawing/2014/main" id="{8814BB4A-7789-0EF0-737E-F780A3EB15AF}"/>
                </a:ext>
              </a:extLst>
            </p:cNvPr>
            <p:cNvSpPr/>
            <p:nvPr/>
          </p:nvSpPr>
          <p:spPr>
            <a:xfrm>
              <a:off x="6940143" y="1482121"/>
              <a:ext cx="14204" cy="68242"/>
            </a:xfrm>
            <a:custGeom>
              <a:avLst/>
              <a:gdLst/>
              <a:ahLst/>
              <a:cxnLst/>
              <a:rect l="l" t="t" r="r" b="b"/>
              <a:pathLst>
                <a:path w="533" h="2561" extrusionOk="0">
                  <a:moveTo>
                    <a:pt x="1" y="0"/>
                  </a:moveTo>
                  <a:cubicBezTo>
                    <a:pt x="1" y="68"/>
                    <a:pt x="15" y="122"/>
                    <a:pt x="15" y="177"/>
                  </a:cubicBezTo>
                  <a:cubicBezTo>
                    <a:pt x="28" y="231"/>
                    <a:pt x="28" y="286"/>
                    <a:pt x="28" y="340"/>
                  </a:cubicBezTo>
                  <a:cubicBezTo>
                    <a:pt x="42" y="395"/>
                    <a:pt x="42" y="449"/>
                    <a:pt x="42" y="504"/>
                  </a:cubicBezTo>
                  <a:cubicBezTo>
                    <a:pt x="42" y="558"/>
                    <a:pt x="55" y="600"/>
                    <a:pt x="55" y="654"/>
                  </a:cubicBezTo>
                  <a:cubicBezTo>
                    <a:pt x="69" y="858"/>
                    <a:pt x="69" y="1063"/>
                    <a:pt x="83" y="1267"/>
                  </a:cubicBezTo>
                  <a:cubicBezTo>
                    <a:pt x="83" y="1471"/>
                    <a:pt x="97" y="1689"/>
                    <a:pt x="110" y="1907"/>
                  </a:cubicBezTo>
                  <a:cubicBezTo>
                    <a:pt x="110" y="1962"/>
                    <a:pt x="110" y="2016"/>
                    <a:pt x="124" y="2056"/>
                  </a:cubicBezTo>
                  <a:cubicBezTo>
                    <a:pt x="124" y="2111"/>
                    <a:pt x="124" y="2165"/>
                    <a:pt x="137" y="2234"/>
                  </a:cubicBezTo>
                  <a:cubicBezTo>
                    <a:pt x="151" y="2343"/>
                    <a:pt x="164" y="2452"/>
                    <a:pt x="206" y="2561"/>
                  </a:cubicBezTo>
                  <a:lnTo>
                    <a:pt x="219" y="2561"/>
                  </a:lnTo>
                  <a:cubicBezTo>
                    <a:pt x="260" y="2506"/>
                    <a:pt x="273" y="2465"/>
                    <a:pt x="300" y="2411"/>
                  </a:cubicBezTo>
                  <a:cubicBezTo>
                    <a:pt x="328" y="2356"/>
                    <a:pt x="342" y="2302"/>
                    <a:pt x="369" y="2247"/>
                  </a:cubicBezTo>
                  <a:cubicBezTo>
                    <a:pt x="382" y="2193"/>
                    <a:pt x="396" y="2138"/>
                    <a:pt x="409" y="2098"/>
                  </a:cubicBezTo>
                  <a:lnTo>
                    <a:pt x="451" y="1934"/>
                  </a:lnTo>
                  <a:cubicBezTo>
                    <a:pt x="505" y="1717"/>
                    <a:pt x="533" y="1484"/>
                    <a:pt x="518" y="1253"/>
                  </a:cubicBezTo>
                  <a:cubicBezTo>
                    <a:pt x="505" y="1036"/>
                    <a:pt x="478" y="803"/>
                    <a:pt x="396" y="586"/>
                  </a:cubicBezTo>
                  <a:lnTo>
                    <a:pt x="315" y="422"/>
                  </a:lnTo>
                  <a:cubicBezTo>
                    <a:pt x="287" y="368"/>
                    <a:pt x="260" y="313"/>
                    <a:pt x="233" y="273"/>
                  </a:cubicBezTo>
                  <a:cubicBezTo>
                    <a:pt x="206" y="218"/>
                    <a:pt x="164" y="177"/>
                    <a:pt x="124" y="137"/>
                  </a:cubicBezTo>
                  <a:cubicBezTo>
                    <a:pt x="97" y="82"/>
                    <a:pt x="42" y="4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514;p84">
              <a:extLst>
                <a:ext uri="{FF2B5EF4-FFF2-40B4-BE49-F238E27FC236}">
                  <a16:creationId xmlns:a16="http://schemas.microsoft.com/office/drawing/2014/main" id="{E77B4CA3-539B-24F2-F4C7-FAAC3A895E9E}"/>
                </a:ext>
              </a:extLst>
            </p:cNvPr>
            <p:cNvSpPr/>
            <p:nvPr/>
          </p:nvSpPr>
          <p:spPr>
            <a:xfrm flipH="1">
              <a:off x="7007162" y="1380144"/>
              <a:ext cx="74085" cy="66084"/>
            </a:xfrm>
            <a:custGeom>
              <a:avLst/>
              <a:gdLst/>
              <a:ahLst/>
              <a:cxnLst/>
              <a:rect l="l" t="t" r="r" b="b"/>
              <a:pathLst>
                <a:path w="2780" h="2480" extrusionOk="0">
                  <a:moveTo>
                    <a:pt x="1485" y="1"/>
                  </a:moveTo>
                  <a:cubicBezTo>
                    <a:pt x="1457" y="15"/>
                    <a:pt x="1430" y="15"/>
                    <a:pt x="1403" y="15"/>
                  </a:cubicBezTo>
                  <a:lnTo>
                    <a:pt x="1363" y="28"/>
                  </a:lnTo>
                  <a:lnTo>
                    <a:pt x="1321" y="28"/>
                  </a:lnTo>
                  <a:cubicBezTo>
                    <a:pt x="1212" y="55"/>
                    <a:pt x="1103" y="82"/>
                    <a:pt x="994" y="137"/>
                  </a:cubicBezTo>
                  <a:cubicBezTo>
                    <a:pt x="967" y="151"/>
                    <a:pt x="940" y="151"/>
                    <a:pt x="927" y="164"/>
                  </a:cubicBezTo>
                  <a:lnTo>
                    <a:pt x="845" y="205"/>
                  </a:lnTo>
                  <a:cubicBezTo>
                    <a:pt x="804" y="233"/>
                    <a:pt x="749" y="273"/>
                    <a:pt x="709" y="300"/>
                  </a:cubicBezTo>
                  <a:cubicBezTo>
                    <a:pt x="654" y="327"/>
                    <a:pt x="613" y="369"/>
                    <a:pt x="573" y="409"/>
                  </a:cubicBezTo>
                  <a:cubicBezTo>
                    <a:pt x="531" y="436"/>
                    <a:pt x="491" y="478"/>
                    <a:pt x="464" y="518"/>
                  </a:cubicBezTo>
                  <a:cubicBezTo>
                    <a:pt x="422" y="560"/>
                    <a:pt x="382" y="600"/>
                    <a:pt x="355" y="641"/>
                  </a:cubicBezTo>
                  <a:cubicBezTo>
                    <a:pt x="327" y="682"/>
                    <a:pt x="286" y="723"/>
                    <a:pt x="259" y="777"/>
                  </a:cubicBezTo>
                  <a:cubicBezTo>
                    <a:pt x="232" y="818"/>
                    <a:pt x="204" y="859"/>
                    <a:pt x="177" y="914"/>
                  </a:cubicBezTo>
                  <a:cubicBezTo>
                    <a:pt x="164" y="954"/>
                    <a:pt x="137" y="1008"/>
                    <a:pt x="123" y="1050"/>
                  </a:cubicBezTo>
                  <a:cubicBezTo>
                    <a:pt x="82" y="1145"/>
                    <a:pt x="55" y="1241"/>
                    <a:pt x="41" y="1349"/>
                  </a:cubicBezTo>
                  <a:cubicBezTo>
                    <a:pt x="14" y="1444"/>
                    <a:pt x="1" y="1540"/>
                    <a:pt x="14" y="1649"/>
                  </a:cubicBezTo>
                  <a:cubicBezTo>
                    <a:pt x="14" y="1744"/>
                    <a:pt x="14" y="1840"/>
                    <a:pt x="41" y="1949"/>
                  </a:cubicBezTo>
                  <a:cubicBezTo>
                    <a:pt x="82" y="2139"/>
                    <a:pt x="164" y="2316"/>
                    <a:pt x="313" y="2479"/>
                  </a:cubicBezTo>
                  <a:cubicBezTo>
                    <a:pt x="382" y="2398"/>
                    <a:pt x="436" y="2316"/>
                    <a:pt x="504" y="2248"/>
                  </a:cubicBezTo>
                  <a:cubicBezTo>
                    <a:pt x="558" y="2180"/>
                    <a:pt x="613" y="2125"/>
                    <a:pt x="654" y="2058"/>
                  </a:cubicBezTo>
                  <a:lnTo>
                    <a:pt x="954" y="1758"/>
                  </a:lnTo>
                  <a:cubicBezTo>
                    <a:pt x="1145" y="1595"/>
                    <a:pt x="1308" y="1458"/>
                    <a:pt x="1457" y="1349"/>
                  </a:cubicBezTo>
                  <a:cubicBezTo>
                    <a:pt x="1499" y="1322"/>
                    <a:pt x="1526" y="1295"/>
                    <a:pt x="1566" y="1268"/>
                  </a:cubicBezTo>
                  <a:cubicBezTo>
                    <a:pt x="1608" y="1254"/>
                    <a:pt x="1648" y="1226"/>
                    <a:pt x="1675" y="1199"/>
                  </a:cubicBezTo>
                  <a:cubicBezTo>
                    <a:pt x="1689" y="1199"/>
                    <a:pt x="1689" y="1199"/>
                    <a:pt x="1703" y="1186"/>
                  </a:cubicBezTo>
                  <a:lnTo>
                    <a:pt x="1717" y="1186"/>
                  </a:lnTo>
                  <a:cubicBezTo>
                    <a:pt x="1717" y="1172"/>
                    <a:pt x="1730" y="1172"/>
                    <a:pt x="1744" y="1159"/>
                  </a:cubicBezTo>
                  <a:cubicBezTo>
                    <a:pt x="1757" y="1159"/>
                    <a:pt x="1757" y="1159"/>
                    <a:pt x="1771" y="1145"/>
                  </a:cubicBezTo>
                  <a:lnTo>
                    <a:pt x="1784" y="1145"/>
                  </a:lnTo>
                  <a:lnTo>
                    <a:pt x="1798" y="1132"/>
                  </a:lnTo>
                  <a:cubicBezTo>
                    <a:pt x="1839" y="1104"/>
                    <a:pt x="1880" y="1090"/>
                    <a:pt x="1935" y="1063"/>
                  </a:cubicBezTo>
                  <a:cubicBezTo>
                    <a:pt x="2029" y="1023"/>
                    <a:pt x="2138" y="995"/>
                    <a:pt x="2275" y="968"/>
                  </a:cubicBezTo>
                  <a:cubicBezTo>
                    <a:pt x="2343" y="954"/>
                    <a:pt x="2411" y="954"/>
                    <a:pt x="2492" y="954"/>
                  </a:cubicBezTo>
                  <a:cubicBezTo>
                    <a:pt x="2574" y="968"/>
                    <a:pt x="2670" y="968"/>
                    <a:pt x="2779" y="995"/>
                  </a:cubicBezTo>
                  <a:cubicBezTo>
                    <a:pt x="2779" y="886"/>
                    <a:pt x="2765" y="791"/>
                    <a:pt x="2738" y="682"/>
                  </a:cubicBezTo>
                  <a:cubicBezTo>
                    <a:pt x="2697" y="587"/>
                    <a:pt x="2643" y="491"/>
                    <a:pt x="2561" y="409"/>
                  </a:cubicBezTo>
                  <a:cubicBezTo>
                    <a:pt x="2425" y="246"/>
                    <a:pt x="2220" y="124"/>
                    <a:pt x="2002" y="55"/>
                  </a:cubicBezTo>
                  <a:cubicBezTo>
                    <a:pt x="1893" y="15"/>
                    <a:pt x="1784" y="1"/>
                    <a:pt x="1662" y="1"/>
                  </a:cubicBezTo>
                  <a:close/>
                </a:path>
              </a:pathLst>
            </a:custGeom>
            <a:solidFill>
              <a:srgbClr val="7C4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9" name="Google Shape;2075;p79">
            <a:extLst>
              <a:ext uri="{FF2B5EF4-FFF2-40B4-BE49-F238E27FC236}">
                <a16:creationId xmlns:a16="http://schemas.microsoft.com/office/drawing/2014/main" id="{BA6EB2A2-CEFE-4A89-277D-70231A7FE1C2}"/>
              </a:ext>
            </a:extLst>
          </p:cNvPr>
          <p:cNvSpPr txBox="1">
            <a:spLocks/>
          </p:cNvSpPr>
          <p:nvPr/>
        </p:nvSpPr>
        <p:spPr>
          <a:xfrm>
            <a:off x="-7900796" y="745645"/>
            <a:ext cx="782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WORK PROCESS</a:t>
            </a:r>
          </a:p>
        </p:txBody>
      </p:sp>
      <p:sp>
        <p:nvSpPr>
          <p:cNvPr id="5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4BCF17F8-C0CD-9253-65E6-CF235818303D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019" name="Google Shape;1045;p55">
            <a:extLst>
              <a:ext uri="{FF2B5EF4-FFF2-40B4-BE49-F238E27FC236}">
                <a16:creationId xmlns:a16="http://schemas.microsoft.com/office/drawing/2014/main" id="{163C9259-BE3A-F155-9F33-282851098305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2020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09C08117-A4AD-6803-43A6-867758BCA738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1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F5363679-2C1E-6C16-5D53-CC5C91BEFD95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2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D31AF35D-91C0-F3B6-E779-A5E77E59D7FF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3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733D7004-6BAE-8451-A15F-D6DC26836F78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4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40A110CD-C36D-7771-D3C5-8D19D3956CA8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25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A6228DD6-75B9-A3C8-852B-1FB17D28E3A1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6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4D6C2466-1216-4E13-3AF1-9D12D837F4E7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11614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1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1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2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02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3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903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04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04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04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204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77"/>
          <p:cNvSpPr/>
          <p:nvPr/>
        </p:nvSpPr>
        <p:spPr>
          <a:xfrm>
            <a:off x="2162250" y="3453146"/>
            <a:ext cx="4819500" cy="516600"/>
          </a:xfrm>
          <a:prstGeom prst="roundRect">
            <a:avLst>
              <a:gd name="adj" fmla="val 866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3" name="Google Shape;2033;p7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58675" y="1171149"/>
                <a:ext cx="7156760" cy="200798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250,000</a:t>
                </a:r>
                <a:r>
                  <a:rPr lang="en" sz="1200"/>
                  <a:t>x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/>
              </a:p>
            </p:txBody>
          </p:sp>
        </mc:Choice>
        <mc:Fallback xmlns="">
          <p:sp>
            <p:nvSpPr>
              <p:cNvPr id="2033" name="Google Shape;2033;p7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58675" y="1171149"/>
                <a:ext cx="7156760" cy="2007985"/>
              </a:xfrm>
              <a:prstGeom prst="rect">
                <a:avLst/>
              </a:prstGeom>
              <a:blipFill>
                <a:blip r:embed="rId3"/>
                <a:stretch>
                  <a:fillRect l="-767" t="-18182" b="-4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34" name="Google Shape;2034;p77"/>
          <p:cNvSpPr txBox="1">
            <a:spLocks noGrp="1"/>
          </p:cNvSpPr>
          <p:nvPr>
            <p:ph type="subTitle" idx="1"/>
          </p:nvPr>
        </p:nvSpPr>
        <p:spPr>
          <a:xfrm>
            <a:off x="1258675" y="3491296"/>
            <a:ext cx="66267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Our </a:t>
            </a:r>
            <a:r>
              <a:rPr lang="en">
                <a:solidFill>
                  <a:schemeClr val="dk1"/>
                </a:solidFill>
              </a:rPr>
              <a:t>audience’s attention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035" name="Google Shape;2035;p77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036" name="Google Shape;2036;p77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77"/>
            <p:cNvSpPr/>
            <p:nvPr/>
          </p:nvSpPr>
          <p:spPr>
            <a:xfrm>
              <a:off x="891425" y="4642050"/>
              <a:ext cx="4144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8" name="Google Shape;2038;p77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77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77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77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045B50E-5588-667D-0D2A-B33B7FA2C4A3}"/>
              </a:ext>
            </a:extLst>
          </p:cNvPr>
          <p:cNvSpPr txBox="1">
            <a:spLocks/>
          </p:cNvSpPr>
          <p:nvPr/>
        </p:nvSpPr>
        <p:spPr>
          <a:xfrm>
            <a:off x="-7009847" y="-983957"/>
            <a:ext cx="782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Font typeface="Roboto Condensed"/>
              <a:buNone/>
              <a:defRPr sz="1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Font typeface="Roboto Condensed"/>
              <a:buNone/>
              <a:defRPr sz="9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Font typeface="Roboto Condensed"/>
              <a:buNone/>
              <a:defRPr sz="9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Font typeface="Roboto Condensed"/>
              <a:buNone/>
              <a:defRPr sz="9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Font typeface="Roboto Condensed"/>
              <a:buNone/>
              <a:defRPr sz="9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Font typeface="Roboto Condensed"/>
              <a:buNone/>
              <a:defRPr sz="9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Font typeface="Roboto Condensed"/>
              <a:buNone/>
              <a:defRPr sz="9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Font typeface="Roboto Condensed"/>
              <a:buNone/>
              <a:defRPr sz="9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Font typeface="Roboto Condensed"/>
              <a:buNone/>
              <a:defRPr sz="9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l"/>
            <a:r>
              <a:rPr lang="en-US"/>
              <a:t>Objectives</a:t>
            </a:r>
            <a:r>
              <a:rPr lang="en-US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D94925-63DA-3204-7B52-DDA774D02E1F}"/>
              </a:ext>
            </a:extLst>
          </p:cNvPr>
          <p:cNvSpPr txBox="1"/>
          <p:nvPr/>
        </p:nvSpPr>
        <p:spPr>
          <a:xfrm>
            <a:off x="-7589132" y="5494107"/>
            <a:ext cx="47555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The objective of this phase is to obtain a clean dataset that is free from careless responses, missing values and inconsistencies while being well-framed and easy to read. As part of the data collection process, it is essential to ensure that the data obtained is clean and free from any errors or inconsistencies.</a:t>
            </a:r>
            <a:endParaRPr lang="en-US"/>
          </a:p>
        </p:txBody>
      </p:sp>
      <p:grpSp>
        <p:nvGrpSpPr>
          <p:cNvPr id="10" name="Google Shape;2412;p84">
            <a:extLst>
              <a:ext uri="{FF2B5EF4-FFF2-40B4-BE49-F238E27FC236}">
                <a16:creationId xmlns:a16="http://schemas.microsoft.com/office/drawing/2014/main" id="{1DFECBC5-E919-E6F9-7627-0EE18F57059F}"/>
              </a:ext>
            </a:extLst>
          </p:cNvPr>
          <p:cNvGrpSpPr/>
          <p:nvPr/>
        </p:nvGrpSpPr>
        <p:grpSpPr>
          <a:xfrm>
            <a:off x="11269700" y="2570812"/>
            <a:ext cx="1347476" cy="1222781"/>
            <a:chOff x="6960141" y="2259647"/>
            <a:chExt cx="1444546" cy="1386280"/>
          </a:xfrm>
        </p:grpSpPr>
        <p:sp>
          <p:nvSpPr>
            <p:cNvPr id="20" name="Google Shape;2413;p84">
              <a:extLst>
                <a:ext uri="{FF2B5EF4-FFF2-40B4-BE49-F238E27FC236}">
                  <a16:creationId xmlns:a16="http://schemas.microsoft.com/office/drawing/2014/main" id="{1CAB1219-6686-1FCB-8520-A78E06AB263F}"/>
                </a:ext>
              </a:extLst>
            </p:cNvPr>
            <p:cNvSpPr/>
            <p:nvPr/>
          </p:nvSpPr>
          <p:spPr>
            <a:xfrm>
              <a:off x="6960141" y="2259647"/>
              <a:ext cx="1444546" cy="1386280"/>
            </a:xfrm>
            <a:custGeom>
              <a:avLst/>
              <a:gdLst/>
              <a:ahLst/>
              <a:cxnLst/>
              <a:rect l="l" t="t" r="r" b="b"/>
              <a:pathLst>
                <a:path w="7884" h="7566" extrusionOk="0">
                  <a:moveTo>
                    <a:pt x="5909" y="1"/>
                  </a:moveTo>
                  <a:cubicBezTo>
                    <a:pt x="4956" y="1"/>
                    <a:pt x="3653" y="676"/>
                    <a:pt x="2279" y="2678"/>
                  </a:cubicBezTo>
                  <a:cubicBezTo>
                    <a:pt x="1" y="5994"/>
                    <a:pt x="1202" y="7565"/>
                    <a:pt x="1202" y="7565"/>
                  </a:cubicBezTo>
                  <a:cubicBezTo>
                    <a:pt x="1202" y="7491"/>
                    <a:pt x="1467" y="4780"/>
                    <a:pt x="5163" y="3697"/>
                  </a:cubicBezTo>
                  <a:cubicBezTo>
                    <a:pt x="7883" y="2903"/>
                    <a:pt x="7726" y="1452"/>
                    <a:pt x="7256" y="690"/>
                  </a:cubicBezTo>
                  <a:cubicBezTo>
                    <a:pt x="7010" y="292"/>
                    <a:pt x="6535" y="1"/>
                    <a:pt x="59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14;p84">
              <a:extLst>
                <a:ext uri="{FF2B5EF4-FFF2-40B4-BE49-F238E27FC236}">
                  <a16:creationId xmlns:a16="http://schemas.microsoft.com/office/drawing/2014/main" id="{8C54285A-1BBD-5DA7-9C69-C3850993DE6B}"/>
                </a:ext>
              </a:extLst>
            </p:cNvPr>
            <p:cNvSpPr/>
            <p:nvPr/>
          </p:nvSpPr>
          <p:spPr>
            <a:xfrm>
              <a:off x="7155457" y="2577725"/>
              <a:ext cx="1183450" cy="1068202"/>
            </a:xfrm>
            <a:custGeom>
              <a:avLst/>
              <a:gdLst/>
              <a:ahLst/>
              <a:cxnLst/>
              <a:rect l="l" t="t" r="r" b="b"/>
              <a:pathLst>
                <a:path w="6459" h="5830" extrusionOk="0">
                  <a:moveTo>
                    <a:pt x="6459" y="0"/>
                  </a:moveTo>
                  <a:cubicBezTo>
                    <a:pt x="6450" y="19"/>
                    <a:pt x="6144" y="1127"/>
                    <a:pt x="4313" y="1516"/>
                  </a:cubicBezTo>
                  <a:cubicBezTo>
                    <a:pt x="2649" y="1871"/>
                    <a:pt x="1081" y="1513"/>
                    <a:pt x="136" y="4844"/>
                  </a:cubicBezTo>
                  <a:cubicBezTo>
                    <a:pt x="59" y="5122"/>
                    <a:pt x="16" y="5366"/>
                    <a:pt x="0" y="5573"/>
                  </a:cubicBezTo>
                  <a:cubicBezTo>
                    <a:pt x="71" y="5743"/>
                    <a:pt x="136" y="5829"/>
                    <a:pt x="136" y="5829"/>
                  </a:cubicBezTo>
                  <a:cubicBezTo>
                    <a:pt x="136" y="5758"/>
                    <a:pt x="401" y="3044"/>
                    <a:pt x="4100" y="1961"/>
                  </a:cubicBezTo>
                  <a:cubicBezTo>
                    <a:pt x="5820" y="1454"/>
                    <a:pt x="6391" y="689"/>
                    <a:pt x="6459" y="0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15;p84">
              <a:extLst>
                <a:ext uri="{FF2B5EF4-FFF2-40B4-BE49-F238E27FC236}">
                  <a16:creationId xmlns:a16="http://schemas.microsoft.com/office/drawing/2014/main" id="{FE9A09AC-2178-A08D-110A-C0EA5308E1D0}"/>
                </a:ext>
              </a:extLst>
            </p:cNvPr>
            <p:cNvSpPr/>
            <p:nvPr/>
          </p:nvSpPr>
          <p:spPr>
            <a:xfrm>
              <a:off x="7861419" y="2487578"/>
              <a:ext cx="107553" cy="124776"/>
            </a:xfrm>
            <a:custGeom>
              <a:avLst/>
              <a:gdLst/>
              <a:ahLst/>
              <a:cxnLst/>
              <a:rect l="l" t="t" r="r" b="b"/>
              <a:pathLst>
                <a:path w="587" h="681" extrusionOk="0">
                  <a:moveTo>
                    <a:pt x="214" y="0"/>
                  </a:moveTo>
                  <a:cubicBezTo>
                    <a:pt x="135" y="0"/>
                    <a:pt x="57" y="28"/>
                    <a:pt x="0" y="75"/>
                  </a:cubicBezTo>
                  <a:cubicBezTo>
                    <a:pt x="38" y="69"/>
                    <a:pt x="74" y="66"/>
                    <a:pt x="109" y="66"/>
                  </a:cubicBezTo>
                  <a:cubicBezTo>
                    <a:pt x="165" y="66"/>
                    <a:pt x="217" y="74"/>
                    <a:pt x="266" y="91"/>
                  </a:cubicBezTo>
                  <a:cubicBezTo>
                    <a:pt x="343" y="122"/>
                    <a:pt x="405" y="171"/>
                    <a:pt x="436" y="242"/>
                  </a:cubicBezTo>
                  <a:cubicBezTo>
                    <a:pt x="466" y="310"/>
                    <a:pt x="466" y="393"/>
                    <a:pt x="439" y="471"/>
                  </a:cubicBezTo>
                  <a:cubicBezTo>
                    <a:pt x="414" y="551"/>
                    <a:pt x="358" y="619"/>
                    <a:pt x="284" y="680"/>
                  </a:cubicBezTo>
                  <a:cubicBezTo>
                    <a:pt x="377" y="662"/>
                    <a:pt x="466" y="600"/>
                    <a:pt x="522" y="508"/>
                  </a:cubicBezTo>
                  <a:cubicBezTo>
                    <a:pt x="571" y="418"/>
                    <a:pt x="587" y="295"/>
                    <a:pt x="537" y="196"/>
                  </a:cubicBezTo>
                  <a:cubicBezTo>
                    <a:pt x="491" y="91"/>
                    <a:pt x="389" y="23"/>
                    <a:pt x="284" y="7"/>
                  </a:cubicBezTo>
                  <a:cubicBezTo>
                    <a:pt x="261" y="3"/>
                    <a:pt x="238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16;p84">
              <a:extLst>
                <a:ext uri="{FF2B5EF4-FFF2-40B4-BE49-F238E27FC236}">
                  <a16:creationId xmlns:a16="http://schemas.microsoft.com/office/drawing/2014/main" id="{F3C6F725-F3B2-310A-744D-E8A01391345C}"/>
                </a:ext>
              </a:extLst>
            </p:cNvPr>
            <p:cNvSpPr/>
            <p:nvPr/>
          </p:nvSpPr>
          <p:spPr>
            <a:xfrm>
              <a:off x="7956329" y="2333853"/>
              <a:ext cx="70908" cy="110301"/>
            </a:xfrm>
            <a:custGeom>
              <a:avLst/>
              <a:gdLst/>
              <a:ahLst/>
              <a:cxnLst/>
              <a:rect l="l" t="t" r="r" b="b"/>
              <a:pathLst>
                <a:path w="387" h="602" extrusionOk="0">
                  <a:moveTo>
                    <a:pt x="183" y="0"/>
                  </a:moveTo>
                  <a:lnTo>
                    <a:pt x="183" y="0"/>
                  </a:lnTo>
                  <a:cubicBezTo>
                    <a:pt x="121" y="38"/>
                    <a:pt x="75" y="96"/>
                    <a:pt x="47" y="161"/>
                  </a:cubicBezTo>
                  <a:cubicBezTo>
                    <a:pt x="16" y="229"/>
                    <a:pt x="1" y="309"/>
                    <a:pt x="22" y="389"/>
                  </a:cubicBezTo>
                  <a:cubicBezTo>
                    <a:pt x="35" y="430"/>
                    <a:pt x="53" y="470"/>
                    <a:pt x="78" y="501"/>
                  </a:cubicBezTo>
                  <a:cubicBezTo>
                    <a:pt x="106" y="538"/>
                    <a:pt x="143" y="559"/>
                    <a:pt x="177" y="575"/>
                  </a:cubicBezTo>
                  <a:cubicBezTo>
                    <a:pt x="217" y="593"/>
                    <a:pt x="260" y="602"/>
                    <a:pt x="302" y="602"/>
                  </a:cubicBezTo>
                  <a:cubicBezTo>
                    <a:pt x="331" y="602"/>
                    <a:pt x="359" y="598"/>
                    <a:pt x="387" y="590"/>
                  </a:cubicBezTo>
                  <a:cubicBezTo>
                    <a:pt x="334" y="544"/>
                    <a:pt x="279" y="510"/>
                    <a:pt x="242" y="470"/>
                  </a:cubicBezTo>
                  <a:cubicBezTo>
                    <a:pt x="198" y="433"/>
                    <a:pt x="180" y="393"/>
                    <a:pt x="168" y="352"/>
                  </a:cubicBezTo>
                  <a:cubicBezTo>
                    <a:pt x="155" y="303"/>
                    <a:pt x="155" y="251"/>
                    <a:pt x="161" y="192"/>
                  </a:cubicBezTo>
                  <a:cubicBezTo>
                    <a:pt x="168" y="133"/>
                    <a:pt x="177" y="71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17;p84">
              <a:extLst>
                <a:ext uri="{FF2B5EF4-FFF2-40B4-BE49-F238E27FC236}">
                  <a16:creationId xmlns:a16="http://schemas.microsoft.com/office/drawing/2014/main" id="{C83EE56E-BAA3-1273-A45C-4D1C2A106C49}"/>
                </a:ext>
              </a:extLst>
            </p:cNvPr>
            <p:cNvSpPr/>
            <p:nvPr/>
          </p:nvSpPr>
          <p:spPr>
            <a:xfrm>
              <a:off x="8032184" y="2499122"/>
              <a:ext cx="70908" cy="110851"/>
            </a:xfrm>
            <a:custGeom>
              <a:avLst/>
              <a:gdLst/>
              <a:ahLst/>
              <a:cxnLst/>
              <a:rect l="l" t="t" r="r" b="b"/>
              <a:pathLst>
                <a:path w="387" h="605" extrusionOk="0">
                  <a:moveTo>
                    <a:pt x="183" y="0"/>
                  </a:moveTo>
                  <a:cubicBezTo>
                    <a:pt x="121" y="40"/>
                    <a:pt x="78" y="99"/>
                    <a:pt x="47" y="164"/>
                  </a:cubicBezTo>
                  <a:cubicBezTo>
                    <a:pt x="16" y="228"/>
                    <a:pt x="1" y="309"/>
                    <a:pt x="19" y="392"/>
                  </a:cubicBezTo>
                  <a:cubicBezTo>
                    <a:pt x="31" y="429"/>
                    <a:pt x="50" y="472"/>
                    <a:pt x="78" y="503"/>
                  </a:cubicBezTo>
                  <a:cubicBezTo>
                    <a:pt x="106" y="537"/>
                    <a:pt x="140" y="562"/>
                    <a:pt x="173" y="577"/>
                  </a:cubicBezTo>
                  <a:cubicBezTo>
                    <a:pt x="216" y="596"/>
                    <a:pt x="259" y="604"/>
                    <a:pt x="302" y="604"/>
                  </a:cubicBezTo>
                  <a:cubicBezTo>
                    <a:pt x="330" y="604"/>
                    <a:pt x="359" y="600"/>
                    <a:pt x="387" y="593"/>
                  </a:cubicBezTo>
                  <a:cubicBezTo>
                    <a:pt x="334" y="546"/>
                    <a:pt x="278" y="509"/>
                    <a:pt x="241" y="472"/>
                  </a:cubicBezTo>
                  <a:cubicBezTo>
                    <a:pt x="198" y="432"/>
                    <a:pt x="180" y="395"/>
                    <a:pt x="167" y="352"/>
                  </a:cubicBezTo>
                  <a:cubicBezTo>
                    <a:pt x="155" y="306"/>
                    <a:pt x="155" y="253"/>
                    <a:pt x="161" y="195"/>
                  </a:cubicBezTo>
                  <a:cubicBezTo>
                    <a:pt x="167" y="136"/>
                    <a:pt x="177" y="74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418;p84">
            <a:extLst>
              <a:ext uri="{FF2B5EF4-FFF2-40B4-BE49-F238E27FC236}">
                <a16:creationId xmlns:a16="http://schemas.microsoft.com/office/drawing/2014/main" id="{44981B1F-ABDB-9C00-B728-28CF4362E324}"/>
              </a:ext>
            </a:extLst>
          </p:cNvPr>
          <p:cNvGrpSpPr/>
          <p:nvPr/>
        </p:nvGrpSpPr>
        <p:grpSpPr>
          <a:xfrm>
            <a:off x="9767354" y="1489785"/>
            <a:ext cx="1209550" cy="1782617"/>
            <a:chOff x="5487752" y="1178620"/>
            <a:chExt cx="1296683" cy="2020972"/>
          </a:xfrm>
        </p:grpSpPr>
        <p:sp>
          <p:nvSpPr>
            <p:cNvPr id="26" name="Google Shape;2419;p84">
              <a:extLst>
                <a:ext uri="{FF2B5EF4-FFF2-40B4-BE49-F238E27FC236}">
                  <a16:creationId xmlns:a16="http://schemas.microsoft.com/office/drawing/2014/main" id="{A131C64C-7166-6F11-ED8D-C2572E9E6C28}"/>
                </a:ext>
              </a:extLst>
            </p:cNvPr>
            <p:cNvSpPr/>
            <p:nvPr/>
          </p:nvSpPr>
          <p:spPr>
            <a:xfrm>
              <a:off x="5487752" y="1178620"/>
              <a:ext cx="1296683" cy="2020972"/>
            </a:xfrm>
            <a:custGeom>
              <a:avLst/>
              <a:gdLst/>
              <a:ahLst/>
              <a:cxnLst/>
              <a:rect l="l" t="t" r="r" b="b"/>
              <a:pathLst>
                <a:path w="7077" h="11030" extrusionOk="0">
                  <a:moveTo>
                    <a:pt x="2786" y="0"/>
                  </a:moveTo>
                  <a:cubicBezTo>
                    <a:pt x="2434" y="0"/>
                    <a:pt x="2111" y="99"/>
                    <a:pt x="1847" y="270"/>
                  </a:cubicBezTo>
                  <a:cubicBezTo>
                    <a:pt x="933" y="859"/>
                    <a:pt x="0" y="2381"/>
                    <a:pt x="2585" y="4685"/>
                  </a:cubicBezTo>
                  <a:cubicBezTo>
                    <a:pt x="6098" y="7818"/>
                    <a:pt x="4971" y="10952"/>
                    <a:pt x="4931" y="11029"/>
                  </a:cubicBezTo>
                  <a:cubicBezTo>
                    <a:pt x="4931" y="11029"/>
                    <a:pt x="7077" y="9930"/>
                    <a:pt x="6302" y="5074"/>
                  </a:cubicBezTo>
                  <a:cubicBezTo>
                    <a:pt x="5695" y="1276"/>
                    <a:pt x="4054" y="0"/>
                    <a:pt x="2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20;p84">
              <a:extLst>
                <a:ext uri="{FF2B5EF4-FFF2-40B4-BE49-F238E27FC236}">
                  <a16:creationId xmlns:a16="http://schemas.microsoft.com/office/drawing/2014/main" id="{F635A935-1AE7-5145-CF39-DD0E4118277A}"/>
                </a:ext>
              </a:extLst>
            </p:cNvPr>
            <p:cNvSpPr/>
            <p:nvPr/>
          </p:nvSpPr>
          <p:spPr>
            <a:xfrm>
              <a:off x="5619490" y="1414064"/>
              <a:ext cx="995828" cy="1785528"/>
            </a:xfrm>
            <a:custGeom>
              <a:avLst/>
              <a:gdLst/>
              <a:ahLst/>
              <a:cxnLst/>
              <a:rect l="l" t="t" r="r" b="b"/>
              <a:pathLst>
                <a:path w="5435" h="9745" extrusionOk="0">
                  <a:moveTo>
                    <a:pt x="288" y="0"/>
                  </a:moveTo>
                  <a:lnTo>
                    <a:pt x="288" y="0"/>
                  </a:lnTo>
                  <a:cubicBezTo>
                    <a:pt x="1" y="794"/>
                    <a:pt x="226" y="1936"/>
                    <a:pt x="1866" y="3400"/>
                  </a:cubicBezTo>
                  <a:cubicBezTo>
                    <a:pt x="5379" y="6533"/>
                    <a:pt x="4249" y="9664"/>
                    <a:pt x="4212" y="9744"/>
                  </a:cubicBezTo>
                  <a:cubicBezTo>
                    <a:pt x="4212" y="9744"/>
                    <a:pt x="4326" y="9686"/>
                    <a:pt x="4493" y="9534"/>
                  </a:cubicBezTo>
                  <a:cubicBezTo>
                    <a:pt x="4586" y="9297"/>
                    <a:pt x="4669" y="9006"/>
                    <a:pt x="4725" y="8661"/>
                  </a:cubicBezTo>
                  <a:cubicBezTo>
                    <a:pt x="5435" y="4480"/>
                    <a:pt x="3514" y="4054"/>
                    <a:pt x="1862" y="2798"/>
                  </a:cubicBezTo>
                  <a:cubicBezTo>
                    <a:pt x="44" y="1408"/>
                    <a:pt x="288" y="22"/>
                    <a:pt x="288" y="0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21;p84">
              <a:extLst>
                <a:ext uri="{FF2B5EF4-FFF2-40B4-BE49-F238E27FC236}">
                  <a16:creationId xmlns:a16="http://schemas.microsoft.com/office/drawing/2014/main" id="{43866A19-B8D1-E2D3-101D-28675B0397A4}"/>
                </a:ext>
              </a:extLst>
            </p:cNvPr>
            <p:cNvSpPr/>
            <p:nvPr/>
          </p:nvSpPr>
          <p:spPr>
            <a:xfrm>
              <a:off x="5856582" y="1521434"/>
              <a:ext cx="220786" cy="133571"/>
            </a:xfrm>
            <a:custGeom>
              <a:avLst/>
              <a:gdLst/>
              <a:ahLst/>
              <a:cxnLst/>
              <a:rect l="l" t="t" r="r" b="b"/>
              <a:pathLst>
                <a:path w="1205" h="729" extrusionOk="0">
                  <a:moveTo>
                    <a:pt x="1130" y="1"/>
                  </a:moveTo>
                  <a:lnTo>
                    <a:pt x="0" y="248"/>
                  </a:lnTo>
                  <a:cubicBezTo>
                    <a:pt x="0" y="248"/>
                    <a:pt x="208" y="728"/>
                    <a:pt x="615" y="728"/>
                  </a:cubicBezTo>
                  <a:cubicBezTo>
                    <a:pt x="689" y="728"/>
                    <a:pt x="771" y="712"/>
                    <a:pt x="859" y="674"/>
                  </a:cubicBezTo>
                  <a:cubicBezTo>
                    <a:pt x="1204" y="526"/>
                    <a:pt x="1130" y="1"/>
                    <a:pt x="1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22;p84">
              <a:extLst>
                <a:ext uri="{FF2B5EF4-FFF2-40B4-BE49-F238E27FC236}">
                  <a16:creationId xmlns:a16="http://schemas.microsoft.com/office/drawing/2014/main" id="{A5D25870-12DA-5F3E-EF7C-2B4A9D983217}"/>
                </a:ext>
              </a:extLst>
            </p:cNvPr>
            <p:cNvSpPr/>
            <p:nvPr/>
          </p:nvSpPr>
          <p:spPr>
            <a:xfrm>
              <a:off x="6083414" y="1313291"/>
              <a:ext cx="202097" cy="201914"/>
            </a:xfrm>
            <a:custGeom>
              <a:avLst/>
              <a:gdLst/>
              <a:ahLst/>
              <a:cxnLst/>
              <a:rect l="l" t="t" r="r" b="b"/>
              <a:pathLst>
                <a:path w="1103" h="1102" extrusionOk="0">
                  <a:moveTo>
                    <a:pt x="522" y="1"/>
                  </a:moveTo>
                  <a:lnTo>
                    <a:pt x="0" y="1035"/>
                  </a:lnTo>
                  <a:cubicBezTo>
                    <a:pt x="0" y="1035"/>
                    <a:pt x="163" y="1101"/>
                    <a:pt x="346" y="1101"/>
                  </a:cubicBezTo>
                  <a:cubicBezTo>
                    <a:pt x="480" y="1101"/>
                    <a:pt x="626" y="1065"/>
                    <a:pt x="726" y="939"/>
                  </a:cubicBezTo>
                  <a:cubicBezTo>
                    <a:pt x="1103" y="448"/>
                    <a:pt x="522" y="1"/>
                    <a:pt x="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23;p84">
              <a:extLst>
                <a:ext uri="{FF2B5EF4-FFF2-40B4-BE49-F238E27FC236}">
                  <a16:creationId xmlns:a16="http://schemas.microsoft.com/office/drawing/2014/main" id="{058FF43C-0ACB-B162-66FA-5BC3463026C0}"/>
                </a:ext>
              </a:extLst>
            </p:cNvPr>
            <p:cNvSpPr/>
            <p:nvPr/>
          </p:nvSpPr>
          <p:spPr>
            <a:xfrm>
              <a:off x="5941965" y="1450893"/>
              <a:ext cx="401263" cy="349044"/>
            </a:xfrm>
            <a:custGeom>
              <a:avLst/>
              <a:gdLst/>
              <a:ahLst/>
              <a:cxnLst/>
              <a:rect l="l" t="t" r="r" b="b"/>
              <a:pathLst>
                <a:path w="2190" h="1905" extrusionOk="0">
                  <a:moveTo>
                    <a:pt x="1831" y="0"/>
                  </a:moveTo>
                  <a:cubicBezTo>
                    <a:pt x="1831" y="0"/>
                    <a:pt x="1776" y="627"/>
                    <a:pt x="1248" y="1025"/>
                  </a:cubicBezTo>
                  <a:cubicBezTo>
                    <a:pt x="825" y="1344"/>
                    <a:pt x="279" y="1376"/>
                    <a:pt x="79" y="1376"/>
                  </a:cubicBezTo>
                  <a:cubicBezTo>
                    <a:pt x="29" y="1376"/>
                    <a:pt x="1" y="1374"/>
                    <a:pt x="1" y="1374"/>
                  </a:cubicBezTo>
                  <a:lnTo>
                    <a:pt x="1" y="1374"/>
                  </a:lnTo>
                  <a:lnTo>
                    <a:pt x="760" y="1905"/>
                  </a:lnTo>
                  <a:lnTo>
                    <a:pt x="714" y="1485"/>
                  </a:lnTo>
                  <a:lnTo>
                    <a:pt x="1189" y="1846"/>
                  </a:lnTo>
                  <a:lnTo>
                    <a:pt x="1090" y="1368"/>
                  </a:lnTo>
                  <a:lnTo>
                    <a:pt x="1090" y="1368"/>
                  </a:lnTo>
                  <a:lnTo>
                    <a:pt x="1677" y="1575"/>
                  </a:lnTo>
                  <a:lnTo>
                    <a:pt x="1467" y="1115"/>
                  </a:lnTo>
                  <a:lnTo>
                    <a:pt x="2007" y="1198"/>
                  </a:lnTo>
                  <a:lnTo>
                    <a:pt x="1813" y="750"/>
                  </a:lnTo>
                  <a:lnTo>
                    <a:pt x="2190" y="849"/>
                  </a:lnTo>
                  <a:lnTo>
                    <a:pt x="2190" y="849"/>
                  </a:lnTo>
                  <a:lnTo>
                    <a:pt x="18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2424;p84">
            <a:extLst>
              <a:ext uri="{FF2B5EF4-FFF2-40B4-BE49-F238E27FC236}">
                <a16:creationId xmlns:a16="http://schemas.microsoft.com/office/drawing/2014/main" id="{D59817C4-0DFD-4578-2B1D-45340230FC0D}"/>
              </a:ext>
            </a:extLst>
          </p:cNvPr>
          <p:cNvGrpSpPr/>
          <p:nvPr/>
        </p:nvGrpSpPr>
        <p:grpSpPr>
          <a:xfrm>
            <a:off x="11372633" y="1735673"/>
            <a:ext cx="1084099" cy="1426417"/>
            <a:chOff x="7120278" y="1424508"/>
            <a:chExt cx="1162196" cy="1617144"/>
          </a:xfrm>
        </p:grpSpPr>
        <p:sp>
          <p:nvSpPr>
            <p:cNvPr id="32" name="Google Shape;2425;p84">
              <a:extLst>
                <a:ext uri="{FF2B5EF4-FFF2-40B4-BE49-F238E27FC236}">
                  <a16:creationId xmlns:a16="http://schemas.microsoft.com/office/drawing/2014/main" id="{37FE6B04-B0B3-1473-51F4-D8D5A1FFC7B8}"/>
                </a:ext>
              </a:extLst>
            </p:cNvPr>
            <p:cNvSpPr/>
            <p:nvPr/>
          </p:nvSpPr>
          <p:spPr>
            <a:xfrm>
              <a:off x="7120278" y="1424508"/>
              <a:ext cx="1162196" cy="1617144"/>
            </a:xfrm>
            <a:custGeom>
              <a:avLst/>
              <a:gdLst/>
              <a:ahLst/>
              <a:cxnLst/>
              <a:rect l="l" t="t" r="r" b="b"/>
              <a:pathLst>
                <a:path w="6343" h="8826" extrusionOk="0">
                  <a:moveTo>
                    <a:pt x="4108" y="0"/>
                  </a:moveTo>
                  <a:cubicBezTo>
                    <a:pt x="3092" y="0"/>
                    <a:pt x="1753" y="967"/>
                    <a:pt x="1004" y="3871"/>
                  </a:cubicBezTo>
                  <a:cubicBezTo>
                    <a:pt x="1" y="7764"/>
                    <a:pt x="1668" y="8826"/>
                    <a:pt x="1668" y="8826"/>
                  </a:cubicBezTo>
                  <a:cubicBezTo>
                    <a:pt x="1640" y="8761"/>
                    <a:pt x="961" y="6121"/>
                    <a:pt x="4061" y="3837"/>
                  </a:cubicBezTo>
                  <a:cubicBezTo>
                    <a:pt x="6342" y="2157"/>
                    <a:pt x="5697" y="845"/>
                    <a:pt x="4999" y="298"/>
                  </a:cubicBezTo>
                  <a:cubicBezTo>
                    <a:pt x="4764" y="112"/>
                    <a:pt x="4455" y="0"/>
                    <a:pt x="4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26;p84">
              <a:extLst>
                <a:ext uri="{FF2B5EF4-FFF2-40B4-BE49-F238E27FC236}">
                  <a16:creationId xmlns:a16="http://schemas.microsoft.com/office/drawing/2014/main" id="{158C3324-F4D8-40AA-F089-4BD382296D4B}"/>
                </a:ext>
              </a:extLst>
            </p:cNvPr>
            <p:cNvSpPr/>
            <p:nvPr/>
          </p:nvSpPr>
          <p:spPr>
            <a:xfrm>
              <a:off x="7296173" y="1641996"/>
              <a:ext cx="882778" cy="1399656"/>
            </a:xfrm>
            <a:custGeom>
              <a:avLst/>
              <a:gdLst/>
              <a:ahLst/>
              <a:cxnLst/>
              <a:rect l="l" t="t" r="r" b="b"/>
              <a:pathLst>
                <a:path w="4818" h="7639" extrusionOk="0">
                  <a:moveTo>
                    <a:pt x="4644" y="1"/>
                  </a:moveTo>
                  <a:cubicBezTo>
                    <a:pt x="4644" y="16"/>
                    <a:pt x="4737" y="1168"/>
                    <a:pt x="3150" y="2159"/>
                  </a:cubicBezTo>
                  <a:cubicBezTo>
                    <a:pt x="1711" y="3057"/>
                    <a:pt x="112" y="3258"/>
                    <a:pt x="371" y="6716"/>
                  </a:cubicBezTo>
                  <a:cubicBezTo>
                    <a:pt x="396" y="7003"/>
                    <a:pt x="436" y="7247"/>
                    <a:pt x="495" y="7447"/>
                  </a:cubicBezTo>
                  <a:cubicBezTo>
                    <a:pt x="618" y="7580"/>
                    <a:pt x="708" y="7639"/>
                    <a:pt x="708" y="7639"/>
                  </a:cubicBezTo>
                  <a:cubicBezTo>
                    <a:pt x="680" y="7571"/>
                    <a:pt x="1" y="4934"/>
                    <a:pt x="3101" y="2650"/>
                  </a:cubicBezTo>
                  <a:cubicBezTo>
                    <a:pt x="4549" y="1584"/>
                    <a:pt x="4817" y="671"/>
                    <a:pt x="4644" y="1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27;p84">
              <a:extLst>
                <a:ext uri="{FF2B5EF4-FFF2-40B4-BE49-F238E27FC236}">
                  <a16:creationId xmlns:a16="http://schemas.microsoft.com/office/drawing/2014/main" id="{26E1F680-2C82-B397-4A3E-8DF93F159D5C}"/>
                </a:ext>
              </a:extLst>
            </p:cNvPr>
            <p:cNvSpPr/>
            <p:nvPr/>
          </p:nvSpPr>
          <p:spPr>
            <a:xfrm>
              <a:off x="7647597" y="1536458"/>
              <a:ext cx="183958" cy="153909"/>
            </a:xfrm>
            <a:custGeom>
              <a:avLst/>
              <a:gdLst/>
              <a:ahLst/>
              <a:cxnLst/>
              <a:rect l="l" t="t" r="r" b="b"/>
              <a:pathLst>
                <a:path w="1004" h="840" extrusionOk="0">
                  <a:moveTo>
                    <a:pt x="394" y="1"/>
                  </a:moveTo>
                  <a:cubicBezTo>
                    <a:pt x="199" y="1"/>
                    <a:pt x="23" y="147"/>
                    <a:pt x="0" y="166"/>
                  </a:cubicBezTo>
                  <a:cubicBezTo>
                    <a:pt x="395" y="435"/>
                    <a:pt x="661" y="839"/>
                    <a:pt x="661" y="839"/>
                  </a:cubicBezTo>
                  <a:cubicBezTo>
                    <a:pt x="661" y="839"/>
                    <a:pt x="1004" y="345"/>
                    <a:pt x="593" y="61"/>
                  </a:cubicBezTo>
                  <a:cubicBezTo>
                    <a:pt x="528" y="18"/>
                    <a:pt x="460" y="1"/>
                    <a:pt x="3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28;p84">
              <a:extLst>
                <a:ext uri="{FF2B5EF4-FFF2-40B4-BE49-F238E27FC236}">
                  <a16:creationId xmlns:a16="http://schemas.microsoft.com/office/drawing/2014/main" id="{B949A9BC-7D09-CD4F-2F4A-96B69FE23314}"/>
                </a:ext>
              </a:extLst>
            </p:cNvPr>
            <p:cNvSpPr/>
            <p:nvPr/>
          </p:nvSpPr>
          <p:spPr>
            <a:xfrm>
              <a:off x="7804254" y="1681023"/>
              <a:ext cx="182859" cy="136503"/>
            </a:xfrm>
            <a:custGeom>
              <a:avLst/>
              <a:gdLst/>
              <a:ahLst/>
              <a:cxnLst/>
              <a:rect l="l" t="t" r="r" b="b"/>
              <a:pathLst>
                <a:path w="998" h="745" extrusionOk="0">
                  <a:moveTo>
                    <a:pt x="453" y="0"/>
                  </a:moveTo>
                  <a:cubicBezTo>
                    <a:pt x="208" y="0"/>
                    <a:pt x="0" y="204"/>
                    <a:pt x="0" y="204"/>
                  </a:cubicBezTo>
                  <a:cubicBezTo>
                    <a:pt x="0" y="204"/>
                    <a:pt x="408" y="371"/>
                    <a:pt x="778" y="745"/>
                  </a:cubicBezTo>
                  <a:cubicBezTo>
                    <a:pt x="797" y="711"/>
                    <a:pt x="998" y="371"/>
                    <a:pt x="781" y="149"/>
                  </a:cubicBezTo>
                  <a:cubicBezTo>
                    <a:pt x="674" y="39"/>
                    <a:pt x="560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29;p84">
              <a:extLst>
                <a:ext uri="{FF2B5EF4-FFF2-40B4-BE49-F238E27FC236}">
                  <a16:creationId xmlns:a16="http://schemas.microsoft.com/office/drawing/2014/main" id="{34251577-B2F1-B7DA-346F-F25F40FFC196}"/>
                </a:ext>
              </a:extLst>
            </p:cNvPr>
            <p:cNvSpPr/>
            <p:nvPr/>
          </p:nvSpPr>
          <p:spPr>
            <a:xfrm>
              <a:off x="7643566" y="1724081"/>
              <a:ext cx="129723" cy="116348"/>
            </a:xfrm>
            <a:custGeom>
              <a:avLst/>
              <a:gdLst/>
              <a:ahLst/>
              <a:cxnLst/>
              <a:rect l="l" t="t" r="r" b="b"/>
              <a:pathLst>
                <a:path w="708" h="635" extrusionOk="0">
                  <a:moveTo>
                    <a:pt x="394" y="0"/>
                  </a:moveTo>
                  <a:cubicBezTo>
                    <a:pt x="306" y="0"/>
                    <a:pt x="216" y="37"/>
                    <a:pt x="146" y="108"/>
                  </a:cubicBezTo>
                  <a:cubicBezTo>
                    <a:pt x="13" y="238"/>
                    <a:pt x="1" y="439"/>
                    <a:pt x="118" y="556"/>
                  </a:cubicBezTo>
                  <a:cubicBezTo>
                    <a:pt x="172" y="608"/>
                    <a:pt x="243" y="634"/>
                    <a:pt x="317" y="634"/>
                  </a:cubicBezTo>
                  <a:cubicBezTo>
                    <a:pt x="404" y="634"/>
                    <a:pt x="495" y="598"/>
                    <a:pt x="566" y="528"/>
                  </a:cubicBezTo>
                  <a:cubicBezTo>
                    <a:pt x="695" y="395"/>
                    <a:pt x="708" y="195"/>
                    <a:pt x="593" y="81"/>
                  </a:cubicBezTo>
                  <a:cubicBezTo>
                    <a:pt x="539" y="27"/>
                    <a:pt x="468" y="0"/>
                    <a:pt x="394" y="0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30;p84">
              <a:extLst>
                <a:ext uri="{FF2B5EF4-FFF2-40B4-BE49-F238E27FC236}">
                  <a16:creationId xmlns:a16="http://schemas.microsoft.com/office/drawing/2014/main" id="{6F218B36-313D-7519-5C0A-BE4C19C04FBA}"/>
                </a:ext>
              </a:extLst>
            </p:cNvPr>
            <p:cNvSpPr/>
            <p:nvPr/>
          </p:nvSpPr>
          <p:spPr>
            <a:xfrm>
              <a:off x="7694502" y="1724081"/>
              <a:ext cx="73107" cy="65228"/>
            </a:xfrm>
            <a:custGeom>
              <a:avLst/>
              <a:gdLst/>
              <a:ahLst/>
              <a:cxnLst/>
              <a:rect l="l" t="t" r="r" b="b"/>
              <a:pathLst>
                <a:path w="399" h="356" extrusionOk="0">
                  <a:moveTo>
                    <a:pt x="142" y="0"/>
                  </a:moveTo>
                  <a:lnTo>
                    <a:pt x="0" y="219"/>
                  </a:lnTo>
                  <a:lnTo>
                    <a:pt x="275" y="108"/>
                  </a:lnTo>
                  <a:lnTo>
                    <a:pt x="275" y="108"/>
                  </a:lnTo>
                  <a:lnTo>
                    <a:pt x="136" y="355"/>
                  </a:lnTo>
                  <a:lnTo>
                    <a:pt x="399" y="269"/>
                  </a:lnTo>
                  <a:cubicBezTo>
                    <a:pt x="393" y="198"/>
                    <a:pt x="371" y="130"/>
                    <a:pt x="315" y="77"/>
                  </a:cubicBezTo>
                  <a:cubicBezTo>
                    <a:pt x="269" y="31"/>
                    <a:pt x="207" y="6"/>
                    <a:pt x="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2431;p84">
            <a:extLst>
              <a:ext uri="{FF2B5EF4-FFF2-40B4-BE49-F238E27FC236}">
                <a16:creationId xmlns:a16="http://schemas.microsoft.com/office/drawing/2014/main" id="{18AD9054-7CB9-580D-315C-3831DCA5277C}"/>
              </a:ext>
            </a:extLst>
          </p:cNvPr>
          <p:cNvGrpSpPr/>
          <p:nvPr/>
        </p:nvGrpSpPr>
        <p:grpSpPr>
          <a:xfrm>
            <a:off x="9630246" y="2490559"/>
            <a:ext cx="1346792" cy="1222135"/>
            <a:chOff x="5320835" y="2179394"/>
            <a:chExt cx="1443813" cy="1385547"/>
          </a:xfrm>
        </p:grpSpPr>
        <p:sp>
          <p:nvSpPr>
            <p:cNvPr id="39" name="Google Shape;2432;p84">
              <a:extLst>
                <a:ext uri="{FF2B5EF4-FFF2-40B4-BE49-F238E27FC236}">
                  <a16:creationId xmlns:a16="http://schemas.microsoft.com/office/drawing/2014/main" id="{1DB8FE1C-F713-9FD5-BBD7-444990BCC10C}"/>
                </a:ext>
              </a:extLst>
            </p:cNvPr>
            <p:cNvSpPr/>
            <p:nvPr/>
          </p:nvSpPr>
          <p:spPr>
            <a:xfrm>
              <a:off x="5320835" y="2179394"/>
              <a:ext cx="1443813" cy="1385547"/>
            </a:xfrm>
            <a:custGeom>
              <a:avLst/>
              <a:gdLst/>
              <a:ahLst/>
              <a:cxnLst/>
              <a:rect l="l" t="t" r="r" b="b"/>
              <a:pathLst>
                <a:path w="7880" h="7562" extrusionOk="0">
                  <a:moveTo>
                    <a:pt x="1972" y="0"/>
                  </a:moveTo>
                  <a:cubicBezTo>
                    <a:pt x="1346" y="0"/>
                    <a:pt x="870" y="291"/>
                    <a:pt x="624" y="689"/>
                  </a:cubicBezTo>
                  <a:cubicBezTo>
                    <a:pt x="158" y="1449"/>
                    <a:pt x="1" y="2900"/>
                    <a:pt x="2721" y="3696"/>
                  </a:cubicBezTo>
                  <a:cubicBezTo>
                    <a:pt x="6413" y="4780"/>
                    <a:pt x="6679" y="7488"/>
                    <a:pt x="6679" y="7562"/>
                  </a:cubicBezTo>
                  <a:cubicBezTo>
                    <a:pt x="6679" y="7562"/>
                    <a:pt x="7880" y="5990"/>
                    <a:pt x="5604" y="2674"/>
                  </a:cubicBezTo>
                  <a:cubicBezTo>
                    <a:pt x="4229" y="675"/>
                    <a:pt x="2926" y="0"/>
                    <a:pt x="19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33;p84">
              <a:extLst>
                <a:ext uri="{FF2B5EF4-FFF2-40B4-BE49-F238E27FC236}">
                  <a16:creationId xmlns:a16="http://schemas.microsoft.com/office/drawing/2014/main" id="{63E8D91C-5C66-C993-E6AC-78EDB1A37655}"/>
                </a:ext>
              </a:extLst>
            </p:cNvPr>
            <p:cNvSpPr/>
            <p:nvPr/>
          </p:nvSpPr>
          <p:spPr>
            <a:xfrm>
              <a:off x="5386979" y="2497289"/>
              <a:ext cx="1182534" cy="1067652"/>
            </a:xfrm>
            <a:custGeom>
              <a:avLst/>
              <a:gdLst/>
              <a:ahLst/>
              <a:cxnLst/>
              <a:rect l="l" t="t" r="r" b="b"/>
              <a:pathLst>
                <a:path w="6454" h="5827" extrusionOk="0">
                  <a:moveTo>
                    <a:pt x="1" y="1"/>
                  </a:moveTo>
                  <a:cubicBezTo>
                    <a:pt x="66" y="686"/>
                    <a:pt x="637" y="1455"/>
                    <a:pt x="2360" y="1961"/>
                  </a:cubicBezTo>
                  <a:cubicBezTo>
                    <a:pt x="6052" y="3045"/>
                    <a:pt x="6318" y="5753"/>
                    <a:pt x="6318" y="5827"/>
                  </a:cubicBezTo>
                  <a:cubicBezTo>
                    <a:pt x="6318" y="5827"/>
                    <a:pt x="6386" y="5743"/>
                    <a:pt x="6454" y="5574"/>
                  </a:cubicBezTo>
                  <a:cubicBezTo>
                    <a:pt x="6438" y="5364"/>
                    <a:pt x="6395" y="5120"/>
                    <a:pt x="6318" y="4842"/>
                  </a:cubicBezTo>
                  <a:cubicBezTo>
                    <a:pt x="5376" y="1507"/>
                    <a:pt x="3808" y="1869"/>
                    <a:pt x="2147" y="1517"/>
                  </a:cubicBezTo>
                  <a:cubicBezTo>
                    <a:pt x="313" y="1128"/>
                    <a:pt x="10" y="19"/>
                    <a:pt x="1" y="1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34;p84">
              <a:extLst>
                <a:ext uri="{FF2B5EF4-FFF2-40B4-BE49-F238E27FC236}">
                  <a16:creationId xmlns:a16="http://schemas.microsoft.com/office/drawing/2014/main" id="{C1B965CF-0DB1-D4BA-C9B9-2DDEBBDB66C3}"/>
                </a:ext>
              </a:extLst>
            </p:cNvPr>
            <p:cNvSpPr/>
            <p:nvPr/>
          </p:nvSpPr>
          <p:spPr>
            <a:xfrm>
              <a:off x="5713055" y="2445673"/>
              <a:ext cx="79943" cy="91871"/>
            </a:xfrm>
            <a:custGeom>
              <a:avLst/>
              <a:gdLst/>
              <a:ahLst/>
              <a:cxnLst/>
              <a:rect l="l" t="t" r="r" b="b"/>
              <a:pathLst>
                <a:path w="563" h="647" extrusionOk="0">
                  <a:moveTo>
                    <a:pt x="385" y="1"/>
                  </a:moveTo>
                  <a:cubicBezTo>
                    <a:pt x="252" y="1"/>
                    <a:pt x="131" y="67"/>
                    <a:pt x="78" y="183"/>
                  </a:cubicBezTo>
                  <a:cubicBezTo>
                    <a:pt x="1" y="350"/>
                    <a:pt x="90" y="557"/>
                    <a:pt x="278" y="646"/>
                  </a:cubicBezTo>
                  <a:lnTo>
                    <a:pt x="563" y="41"/>
                  </a:lnTo>
                  <a:cubicBezTo>
                    <a:pt x="504" y="14"/>
                    <a:pt x="443" y="1"/>
                    <a:pt x="385" y="1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35;p84">
              <a:extLst>
                <a:ext uri="{FF2B5EF4-FFF2-40B4-BE49-F238E27FC236}">
                  <a16:creationId xmlns:a16="http://schemas.microsoft.com/office/drawing/2014/main" id="{BEDB5908-DC20-0D97-83E0-53715FBA523F}"/>
                </a:ext>
              </a:extLst>
            </p:cNvPr>
            <p:cNvSpPr/>
            <p:nvPr/>
          </p:nvSpPr>
          <p:spPr>
            <a:xfrm>
              <a:off x="5545642" y="2437011"/>
              <a:ext cx="134753" cy="128505"/>
            </a:xfrm>
            <a:custGeom>
              <a:avLst/>
              <a:gdLst/>
              <a:ahLst/>
              <a:cxnLst/>
              <a:rect l="l" t="t" r="r" b="b"/>
              <a:pathLst>
                <a:path w="949" h="905" extrusionOk="0">
                  <a:moveTo>
                    <a:pt x="250" y="0"/>
                  </a:moveTo>
                  <a:cubicBezTo>
                    <a:pt x="176" y="34"/>
                    <a:pt x="111" y="90"/>
                    <a:pt x="65" y="158"/>
                  </a:cubicBezTo>
                  <a:cubicBezTo>
                    <a:pt x="22" y="232"/>
                    <a:pt x="0" y="318"/>
                    <a:pt x="0" y="401"/>
                  </a:cubicBezTo>
                  <a:cubicBezTo>
                    <a:pt x="0" y="488"/>
                    <a:pt x="22" y="571"/>
                    <a:pt x="62" y="648"/>
                  </a:cubicBezTo>
                  <a:cubicBezTo>
                    <a:pt x="80" y="685"/>
                    <a:pt x="105" y="723"/>
                    <a:pt x="130" y="756"/>
                  </a:cubicBezTo>
                  <a:cubicBezTo>
                    <a:pt x="161" y="790"/>
                    <a:pt x="198" y="818"/>
                    <a:pt x="235" y="840"/>
                  </a:cubicBezTo>
                  <a:cubicBezTo>
                    <a:pt x="308" y="881"/>
                    <a:pt x="392" y="905"/>
                    <a:pt x="476" y="905"/>
                  </a:cubicBezTo>
                  <a:cubicBezTo>
                    <a:pt x="481" y="905"/>
                    <a:pt x="486" y="905"/>
                    <a:pt x="491" y="905"/>
                  </a:cubicBezTo>
                  <a:cubicBezTo>
                    <a:pt x="578" y="905"/>
                    <a:pt x="667" y="880"/>
                    <a:pt x="744" y="834"/>
                  </a:cubicBezTo>
                  <a:cubicBezTo>
                    <a:pt x="825" y="787"/>
                    <a:pt x="892" y="713"/>
                    <a:pt x="923" y="627"/>
                  </a:cubicBezTo>
                  <a:cubicBezTo>
                    <a:pt x="936" y="584"/>
                    <a:pt x="945" y="534"/>
                    <a:pt x="945" y="491"/>
                  </a:cubicBezTo>
                  <a:cubicBezTo>
                    <a:pt x="948" y="445"/>
                    <a:pt x="945" y="401"/>
                    <a:pt x="933" y="355"/>
                  </a:cubicBezTo>
                  <a:cubicBezTo>
                    <a:pt x="914" y="266"/>
                    <a:pt x="865" y="182"/>
                    <a:pt x="787" y="124"/>
                  </a:cubicBezTo>
                  <a:cubicBezTo>
                    <a:pt x="724" y="73"/>
                    <a:pt x="641" y="48"/>
                    <a:pt x="558" y="48"/>
                  </a:cubicBezTo>
                  <a:cubicBezTo>
                    <a:pt x="545" y="48"/>
                    <a:pt x="532" y="48"/>
                    <a:pt x="519" y="49"/>
                  </a:cubicBezTo>
                  <a:cubicBezTo>
                    <a:pt x="473" y="56"/>
                    <a:pt x="432" y="71"/>
                    <a:pt x="389" y="90"/>
                  </a:cubicBezTo>
                  <a:cubicBezTo>
                    <a:pt x="349" y="108"/>
                    <a:pt x="309" y="136"/>
                    <a:pt x="278" y="173"/>
                  </a:cubicBezTo>
                  <a:cubicBezTo>
                    <a:pt x="210" y="244"/>
                    <a:pt x="185" y="352"/>
                    <a:pt x="216" y="445"/>
                  </a:cubicBezTo>
                  <a:cubicBezTo>
                    <a:pt x="229" y="491"/>
                    <a:pt x="253" y="534"/>
                    <a:pt x="287" y="568"/>
                  </a:cubicBezTo>
                  <a:cubicBezTo>
                    <a:pt x="324" y="599"/>
                    <a:pt x="365" y="627"/>
                    <a:pt x="414" y="633"/>
                  </a:cubicBezTo>
                  <a:cubicBezTo>
                    <a:pt x="434" y="638"/>
                    <a:pt x="453" y="641"/>
                    <a:pt x="472" y="641"/>
                  </a:cubicBezTo>
                  <a:cubicBezTo>
                    <a:pt x="497" y="641"/>
                    <a:pt x="521" y="637"/>
                    <a:pt x="547" y="630"/>
                  </a:cubicBezTo>
                  <a:cubicBezTo>
                    <a:pt x="593" y="618"/>
                    <a:pt x="636" y="590"/>
                    <a:pt x="664" y="553"/>
                  </a:cubicBezTo>
                  <a:cubicBezTo>
                    <a:pt x="695" y="509"/>
                    <a:pt x="707" y="463"/>
                    <a:pt x="698" y="417"/>
                  </a:cubicBezTo>
                  <a:cubicBezTo>
                    <a:pt x="692" y="371"/>
                    <a:pt x="667" y="327"/>
                    <a:pt x="624" y="306"/>
                  </a:cubicBezTo>
                  <a:cubicBezTo>
                    <a:pt x="602" y="293"/>
                    <a:pt x="581" y="290"/>
                    <a:pt x="559" y="290"/>
                  </a:cubicBezTo>
                  <a:cubicBezTo>
                    <a:pt x="556" y="290"/>
                    <a:pt x="552" y="289"/>
                    <a:pt x="549" y="289"/>
                  </a:cubicBezTo>
                  <a:cubicBezTo>
                    <a:pt x="532" y="289"/>
                    <a:pt x="513" y="295"/>
                    <a:pt x="497" y="306"/>
                  </a:cubicBezTo>
                  <a:cubicBezTo>
                    <a:pt x="460" y="333"/>
                    <a:pt x="442" y="374"/>
                    <a:pt x="439" y="414"/>
                  </a:cubicBezTo>
                  <a:cubicBezTo>
                    <a:pt x="451" y="374"/>
                    <a:pt x="469" y="340"/>
                    <a:pt x="513" y="312"/>
                  </a:cubicBezTo>
                  <a:cubicBezTo>
                    <a:pt x="525" y="306"/>
                    <a:pt x="538" y="304"/>
                    <a:pt x="551" y="304"/>
                  </a:cubicBezTo>
                  <a:cubicBezTo>
                    <a:pt x="575" y="304"/>
                    <a:pt x="600" y="312"/>
                    <a:pt x="618" y="324"/>
                  </a:cubicBezTo>
                  <a:cubicBezTo>
                    <a:pt x="645" y="343"/>
                    <a:pt x="661" y="380"/>
                    <a:pt x="661" y="414"/>
                  </a:cubicBezTo>
                  <a:cubicBezTo>
                    <a:pt x="661" y="448"/>
                    <a:pt x="649" y="482"/>
                    <a:pt x="624" y="506"/>
                  </a:cubicBezTo>
                  <a:cubicBezTo>
                    <a:pt x="605" y="528"/>
                    <a:pt x="574" y="543"/>
                    <a:pt x="541" y="553"/>
                  </a:cubicBezTo>
                  <a:cubicBezTo>
                    <a:pt x="529" y="555"/>
                    <a:pt x="516" y="556"/>
                    <a:pt x="502" y="556"/>
                  </a:cubicBezTo>
                  <a:cubicBezTo>
                    <a:pt x="480" y="556"/>
                    <a:pt x="458" y="553"/>
                    <a:pt x="439" y="550"/>
                  </a:cubicBezTo>
                  <a:cubicBezTo>
                    <a:pt x="374" y="534"/>
                    <a:pt x="327" y="479"/>
                    <a:pt x="312" y="414"/>
                  </a:cubicBezTo>
                  <a:cubicBezTo>
                    <a:pt x="297" y="352"/>
                    <a:pt x="312" y="281"/>
                    <a:pt x="358" y="235"/>
                  </a:cubicBezTo>
                  <a:cubicBezTo>
                    <a:pt x="405" y="188"/>
                    <a:pt x="476" y="164"/>
                    <a:pt x="541" y="154"/>
                  </a:cubicBezTo>
                  <a:cubicBezTo>
                    <a:pt x="550" y="153"/>
                    <a:pt x="560" y="152"/>
                    <a:pt x="570" y="152"/>
                  </a:cubicBezTo>
                  <a:cubicBezTo>
                    <a:pt x="625" y="152"/>
                    <a:pt x="679" y="173"/>
                    <a:pt x="726" y="210"/>
                  </a:cubicBezTo>
                  <a:cubicBezTo>
                    <a:pt x="778" y="250"/>
                    <a:pt x="815" y="312"/>
                    <a:pt x="831" y="377"/>
                  </a:cubicBezTo>
                  <a:cubicBezTo>
                    <a:pt x="846" y="445"/>
                    <a:pt x="840" y="522"/>
                    <a:pt x="821" y="584"/>
                  </a:cubicBezTo>
                  <a:cubicBezTo>
                    <a:pt x="800" y="645"/>
                    <a:pt x="754" y="698"/>
                    <a:pt x="695" y="738"/>
                  </a:cubicBezTo>
                  <a:cubicBezTo>
                    <a:pt x="629" y="780"/>
                    <a:pt x="548" y="801"/>
                    <a:pt x="469" y="801"/>
                  </a:cubicBezTo>
                  <a:cubicBezTo>
                    <a:pt x="403" y="801"/>
                    <a:pt x="338" y="787"/>
                    <a:pt x="281" y="760"/>
                  </a:cubicBezTo>
                  <a:cubicBezTo>
                    <a:pt x="250" y="744"/>
                    <a:pt x="219" y="726"/>
                    <a:pt x="198" y="698"/>
                  </a:cubicBezTo>
                  <a:cubicBezTo>
                    <a:pt x="173" y="673"/>
                    <a:pt x="151" y="642"/>
                    <a:pt x="130" y="608"/>
                  </a:cubicBezTo>
                  <a:cubicBezTo>
                    <a:pt x="93" y="547"/>
                    <a:pt x="65" y="476"/>
                    <a:pt x="59" y="398"/>
                  </a:cubicBezTo>
                  <a:cubicBezTo>
                    <a:pt x="50" y="321"/>
                    <a:pt x="62" y="244"/>
                    <a:pt x="96" y="173"/>
                  </a:cubicBezTo>
                  <a:cubicBezTo>
                    <a:pt x="127" y="105"/>
                    <a:pt x="185" y="46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36;p84">
              <a:extLst>
                <a:ext uri="{FF2B5EF4-FFF2-40B4-BE49-F238E27FC236}">
                  <a16:creationId xmlns:a16="http://schemas.microsoft.com/office/drawing/2014/main" id="{897BBD42-A990-7716-03A5-9735821D1A04}"/>
                </a:ext>
              </a:extLst>
            </p:cNvPr>
            <p:cNvSpPr/>
            <p:nvPr/>
          </p:nvSpPr>
          <p:spPr>
            <a:xfrm>
              <a:off x="5614368" y="2303251"/>
              <a:ext cx="135179" cy="128221"/>
            </a:xfrm>
            <a:custGeom>
              <a:avLst/>
              <a:gdLst/>
              <a:ahLst/>
              <a:cxnLst/>
              <a:rect l="l" t="t" r="r" b="b"/>
              <a:pathLst>
                <a:path w="952" h="903" extrusionOk="0">
                  <a:moveTo>
                    <a:pt x="254" y="0"/>
                  </a:moveTo>
                  <a:lnTo>
                    <a:pt x="254" y="0"/>
                  </a:lnTo>
                  <a:cubicBezTo>
                    <a:pt x="180" y="34"/>
                    <a:pt x="115" y="90"/>
                    <a:pt x="69" y="158"/>
                  </a:cubicBezTo>
                  <a:cubicBezTo>
                    <a:pt x="26" y="232"/>
                    <a:pt x="1" y="315"/>
                    <a:pt x="1" y="402"/>
                  </a:cubicBezTo>
                  <a:cubicBezTo>
                    <a:pt x="1" y="485"/>
                    <a:pt x="26" y="572"/>
                    <a:pt x="63" y="649"/>
                  </a:cubicBezTo>
                  <a:cubicBezTo>
                    <a:pt x="84" y="686"/>
                    <a:pt x="106" y="723"/>
                    <a:pt x="134" y="757"/>
                  </a:cubicBezTo>
                  <a:cubicBezTo>
                    <a:pt x="165" y="791"/>
                    <a:pt x="199" y="819"/>
                    <a:pt x="239" y="840"/>
                  </a:cubicBezTo>
                  <a:cubicBezTo>
                    <a:pt x="308" y="879"/>
                    <a:pt x="385" y="903"/>
                    <a:pt x="465" y="903"/>
                  </a:cubicBezTo>
                  <a:cubicBezTo>
                    <a:pt x="474" y="903"/>
                    <a:pt x="483" y="903"/>
                    <a:pt x="492" y="902"/>
                  </a:cubicBezTo>
                  <a:cubicBezTo>
                    <a:pt x="581" y="902"/>
                    <a:pt x="671" y="880"/>
                    <a:pt x="748" y="834"/>
                  </a:cubicBezTo>
                  <a:cubicBezTo>
                    <a:pt x="828" y="788"/>
                    <a:pt x="893" y="714"/>
                    <a:pt x="924" y="624"/>
                  </a:cubicBezTo>
                  <a:cubicBezTo>
                    <a:pt x="940" y="584"/>
                    <a:pt x="949" y="535"/>
                    <a:pt x="949" y="491"/>
                  </a:cubicBezTo>
                  <a:cubicBezTo>
                    <a:pt x="952" y="445"/>
                    <a:pt x="949" y="402"/>
                    <a:pt x="936" y="355"/>
                  </a:cubicBezTo>
                  <a:cubicBezTo>
                    <a:pt x="918" y="266"/>
                    <a:pt x="865" y="183"/>
                    <a:pt x="788" y="124"/>
                  </a:cubicBezTo>
                  <a:cubicBezTo>
                    <a:pt x="727" y="73"/>
                    <a:pt x="643" y="48"/>
                    <a:pt x="561" y="48"/>
                  </a:cubicBezTo>
                  <a:cubicBezTo>
                    <a:pt x="548" y="48"/>
                    <a:pt x="535" y="49"/>
                    <a:pt x="523" y="50"/>
                  </a:cubicBezTo>
                  <a:cubicBezTo>
                    <a:pt x="476" y="56"/>
                    <a:pt x="433" y="71"/>
                    <a:pt x="393" y="90"/>
                  </a:cubicBezTo>
                  <a:cubicBezTo>
                    <a:pt x="353" y="108"/>
                    <a:pt x="310" y="136"/>
                    <a:pt x="279" y="173"/>
                  </a:cubicBezTo>
                  <a:cubicBezTo>
                    <a:pt x="214" y="244"/>
                    <a:pt x="186" y="352"/>
                    <a:pt x="217" y="445"/>
                  </a:cubicBezTo>
                  <a:cubicBezTo>
                    <a:pt x="229" y="491"/>
                    <a:pt x="257" y="535"/>
                    <a:pt x="291" y="568"/>
                  </a:cubicBezTo>
                  <a:cubicBezTo>
                    <a:pt x="325" y="599"/>
                    <a:pt x="368" y="624"/>
                    <a:pt x="415" y="633"/>
                  </a:cubicBezTo>
                  <a:cubicBezTo>
                    <a:pt x="433" y="638"/>
                    <a:pt x="451" y="640"/>
                    <a:pt x="469" y="640"/>
                  </a:cubicBezTo>
                  <a:cubicBezTo>
                    <a:pt x="496" y="640"/>
                    <a:pt x="523" y="636"/>
                    <a:pt x="550" y="630"/>
                  </a:cubicBezTo>
                  <a:cubicBezTo>
                    <a:pt x="597" y="618"/>
                    <a:pt x="640" y="590"/>
                    <a:pt x="665" y="553"/>
                  </a:cubicBezTo>
                  <a:cubicBezTo>
                    <a:pt x="696" y="510"/>
                    <a:pt x="708" y="464"/>
                    <a:pt x="702" y="417"/>
                  </a:cubicBezTo>
                  <a:cubicBezTo>
                    <a:pt x="693" y="371"/>
                    <a:pt x="671" y="328"/>
                    <a:pt x="628" y="306"/>
                  </a:cubicBezTo>
                  <a:cubicBezTo>
                    <a:pt x="603" y="294"/>
                    <a:pt x="584" y="291"/>
                    <a:pt x="563" y="291"/>
                  </a:cubicBezTo>
                  <a:cubicBezTo>
                    <a:pt x="558" y="289"/>
                    <a:pt x="553" y="289"/>
                    <a:pt x="549" y="289"/>
                  </a:cubicBezTo>
                  <a:cubicBezTo>
                    <a:pt x="532" y="289"/>
                    <a:pt x="516" y="296"/>
                    <a:pt x="501" y="306"/>
                  </a:cubicBezTo>
                  <a:cubicBezTo>
                    <a:pt x="461" y="331"/>
                    <a:pt x="446" y="374"/>
                    <a:pt x="442" y="414"/>
                  </a:cubicBezTo>
                  <a:cubicBezTo>
                    <a:pt x="449" y="374"/>
                    <a:pt x="473" y="340"/>
                    <a:pt x="517" y="312"/>
                  </a:cubicBezTo>
                  <a:cubicBezTo>
                    <a:pt x="528" y="307"/>
                    <a:pt x="542" y="304"/>
                    <a:pt x="555" y="304"/>
                  </a:cubicBezTo>
                  <a:cubicBezTo>
                    <a:pt x="579" y="304"/>
                    <a:pt x="602" y="313"/>
                    <a:pt x="618" y="325"/>
                  </a:cubicBezTo>
                  <a:cubicBezTo>
                    <a:pt x="646" y="343"/>
                    <a:pt x="662" y="380"/>
                    <a:pt x="662" y="414"/>
                  </a:cubicBezTo>
                  <a:cubicBezTo>
                    <a:pt x="662" y="448"/>
                    <a:pt x="649" y="482"/>
                    <a:pt x="628" y="507"/>
                  </a:cubicBezTo>
                  <a:cubicBezTo>
                    <a:pt x="609" y="528"/>
                    <a:pt x="578" y="544"/>
                    <a:pt x="541" y="553"/>
                  </a:cubicBezTo>
                  <a:cubicBezTo>
                    <a:pt x="529" y="555"/>
                    <a:pt x="517" y="556"/>
                    <a:pt x="504" y="556"/>
                  </a:cubicBezTo>
                  <a:cubicBezTo>
                    <a:pt x="483" y="556"/>
                    <a:pt x="462" y="554"/>
                    <a:pt x="442" y="550"/>
                  </a:cubicBezTo>
                  <a:cubicBezTo>
                    <a:pt x="378" y="535"/>
                    <a:pt x="331" y="479"/>
                    <a:pt x="316" y="414"/>
                  </a:cubicBezTo>
                  <a:cubicBezTo>
                    <a:pt x="300" y="352"/>
                    <a:pt x="316" y="281"/>
                    <a:pt x="362" y="235"/>
                  </a:cubicBezTo>
                  <a:cubicBezTo>
                    <a:pt x="408" y="189"/>
                    <a:pt x="476" y="161"/>
                    <a:pt x="541" y="155"/>
                  </a:cubicBezTo>
                  <a:cubicBezTo>
                    <a:pt x="552" y="153"/>
                    <a:pt x="562" y="153"/>
                    <a:pt x="573" y="153"/>
                  </a:cubicBezTo>
                  <a:cubicBezTo>
                    <a:pt x="629" y="153"/>
                    <a:pt x="682" y="173"/>
                    <a:pt x="726" y="207"/>
                  </a:cubicBezTo>
                  <a:cubicBezTo>
                    <a:pt x="782" y="250"/>
                    <a:pt x="816" y="312"/>
                    <a:pt x="831" y="377"/>
                  </a:cubicBezTo>
                  <a:cubicBezTo>
                    <a:pt x="847" y="445"/>
                    <a:pt x="844" y="522"/>
                    <a:pt x="825" y="584"/>
                  </a:cubicBezTo>
                  <a:cubicBezTo>
                    <a:pt x="801" y="646"/>
                    <a:pt x="754" y="698"/>
                    <a:pt x="696" y="738"/>
                  </a:cubicBezTo>
                  <a:cubicBezTo>
                    <a:pt x="631" y="781"/>
                    <a:pt x="552" y="802"/>
                    <a:pt x="472" y="802"/>
                  </a:cubicBezTo>
                  <a:cubicBezTo>
                    <a:pt x="407" y="802"/>
                    <a:pt x="342" y="788"/>
                    <a:pt x="285" y="760"/>
                  </a:cubicBezTo>
                  <a:cubicBezTo>
                    <a:pt x="254" y="744"/>
                    <a:pt x="223" y="726"/>
                    <a:pt x="199" y="698"/>
                  </a:cubicBezTo>
                  <a:cubicBezTo>
                    <a:pt x="177" y="670"/>
                    <a:pt x="152" y="639"/>
                    <a:pt x="134" y="609"/>
                  </a:cubicBezTo>
                  <a:cubicBezTo>
                    <a:pt x="94" y="547"/>
                    <a:pt x="69" y="476"/>
                    <a:pt x="60" y="399"/>
                  </a:cubicBezTo>
                  <a:cubicBezTo>
                    <a:pt x="53" y="321"/>
                    <a:pt x="63" y="244"/>
                    <a:pt x="100" y="173"/>
                  </a:cubicBezTo>
                  <a:cubicBezTo>
                    <a:pt x="131" y="105"/>
                    <a:pt x="186" y="47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2455;p84">
            <a:extLst>
              <a:ext uri="{FF2B5EF4-FFF2-40B4-BE49-F238E27FC236}">
                <a16:creationId xmlns:a16="http://schemas.microsoft.com/office/drawing/2014/main" id="{3D85318F-ED2F-5155-669B-567008F6223D}"/>
              </a:ext>
            </a:extLst>
          </p:cNvPr>
          <p:cNvGrpSpPr/>
          <p:nvPr/>
        </p:nvGrpSpPr>
        <p:grpSpPr>
          <a:xfrm>
            <a:off x="10169482" y="1410450"/>
            <a:ext cx="2402179" cy="2607014"/>
            <a:chOff x="5630850" y="1099284"/>
            <a:chExt cx="2575228" cy="2955599"/>
          </a:xfrm>
        </p:grpSpPr>
        <p:sp>
          <p:nvSpPr>
            <p:cNvPr id="45" name="Google Shape;2456;p84">
              <a:extLst>
                <a:ext uri="{FF2B5EF4-FFF2-40B4-BE49-F238E27FC236}">
                  <a16:creationId xmlns:a16="http://schemas.microsoft.com/office/drawing/2014/main" id="{8B913B4C-326C-9532-078C-E36CA6E7AEB0}"/>
                </a:ext>
              </a:extLst>
            </p:cNvPr>
            <p:cNvSpPr/>
            <p:nvPr/>
          </p:nvSpPr>
          <p:spPr>
            <a:xfrm>
              <a:off x="5630850" y="3694847"/>
              <a:ext cx="2575228" cy="202830"/>
            </a:xfrm>
            <a:custGeom>
              <a:avLst/>
              <a:gdLst/>
              <a:ahLst/>
              <a:cxnLst/>
              <a:rect l="l" t="t" r="r" b="b"/>
              <a:pathLst>
                <a:path w="14055" h="1107" extrusionOk="0">
                  <a:moveTo>
                    <a:pt x="553" y="1"/>
                  </a:moveTo>
                  <a:cubicBezTo>
                    <a:pt x="247" y="1"/>
                    <a:pt x="0" y="248"/>
                    <a:pt x="0" y="553"/>
                  </a:cubicBezTo>
                  <a:cubicBezTo>
                    <a:pt x="0" y="859"/>
                    <a:pt x="247" y="1106"/>
                    <a:pt x="553" y="1106"/>
                  </a:cubicBezTo>
                  <a:lnTo>
                    <a:pt x="13502" y="1106"/>
                  </a:lnTo>
                  <a:cubicBezTo>
                    <a:pt x="13807" y="1106"/>
                    <a:pt x="14054" y="859"/>
                    <a:pt x="14054" y="553"/>
                  </a:cubicBezTo>
                  <a:cubicBezTo>
                    <a:pt x="14054" y="248"/>
                    <a:pt x="13807" y="1"/>
                    <a:pt x="13502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57;p84">
              <a:extLst>
                <a:ext uri="{FF2B5EF4-FFF2-40B4-BE49-F238E27FC236}">
                  <a16:creationId xmlns:a16="http://schemas.microsoft.com/office/drawing/2014/main" id="{89EC8762-2BD4-ADCC-7908-488CE3472666}"/>
                </a:ext>
              </a:extLst>
            </p:cNvPr>
            <p:cNvSpPr/>
            <p:nvPr/>
          </p:nvSpPr>
          <p:spPr>
            <a:xfrm>
              <a:off x="5630850" y="3695396"/>
              <a:ext cx="2575228" cy="121845"/>
            </a:xfrm>
            <a:custGeom>
              <a:avLst/>
              <a:gdLst/>
              <a:ahLst/>
              <a:cxnLst/>
              <a:rect l="l" t="t" r="r" b="b"/>
              <a:pathLst>
                <a:path w="14055" h="665" extrusionOk="0">
                  <a:moveTo>
                    <a:pt x="553" y="1"/>
                  </a:moveTo>
                  <a:cubicBezTo>
                    <a:pt x="247" y="1"/>
                    <a:pt x="0" y="248"/>
                    <a:pt x="0" y="554"/>
                  </a:cubicBezTo>
                  <a:cubicBezTo>
                    <a:pt x="0" y="594"/>
                    <a:pt x="7" y="631"/>
                    <a:pt x="13" y="665"/>
                  </a:cubicBezTo>
                  <a:cubicBezTo>
                    <a:pt x="62" y="415"/>
                    <a:pt x="288" y="226"/>
                    <a:pt x="553" y="226"/>
                  </a:cubicBezTo>
                  <a:lnTo>
                    <a:pt x="13502" y="226"/>
                  </a:lnTo>
                  <a:cubicBezTo>
                    <a:pt x="13767" y="226"/>
                    <a:pt x="13987" y="415"/>
                    <a:pt x="14042" y="665"/>
                  </a:cubicBezTo>
                  <a:cubicBezTo>
                    <a:pt x="14048" y="631"/>
                    <a:pt x="14054" y="594"/>
                    <a:pt x="14054" y="554"/>
                  </a:cubicBezTo>
                  <a:cubicBezTo>
                    <a:pt x="14054" y="248"/>
                    <a:pt x="13807" y="1"/>
                    <a:pt x="135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58;p84">
              <a:extLst>
                <a:ext uri="{FF2B5EF4-FFF2-40B4-BE49-F238E27FC236}">
                  <a16:creationId xmlns:a16="http://schemas.microsoft.com/office/drawing/2014/main" id="{40C3DFB4-723D-5F3C-7650-643EC256B9D4}"/>
                </a:ext>
              </a:extLst>
            </p:cNvPr>
            <p:cNvSpPr/>
            <p:nvPr/>
          </p:nvSpPr>
          <p:spPr>
            <a:xfrm>
              <a:off x="6517838" y="1099284"/>
              <a:ext cx="840270" cy="770278"/>
            </a:xfrm>
            <a:custGeom>
              <a:avLst/>
              <a:gdLst/>
              <a:ahLst/>
              <a:cxnLst/>
              <a:rect l="l" t="t" r="r" b="b"/>
              <a:pathLst>
                <a:path w="4586" h="4204" extrusionOk="0">
                  <a:moveTo>
                    <a:pt x="2156" y="0"/>
                  </a:moveTo>
                  <a:cubicBezTo>
                    <a:pt x="1692" y="0"/>
                    <a:pt x="1115" y="159"/>
                    <a:pt x="769" y="832"/>
                  </a:cubicBezTo>
                  <a:cubicBezTo>
                    <a:pt x="1" y="2311"/>
                    <a:pt x="933" y="3293"/>
                    <a:pt x="424" y="3978"/>
                  </a:cubicBezTo>
                  <a:cubicBezTo>
                    <a:pt x="260" y="4204"/>
                    <a:pt x="1819" y="4204"/>
                    <a:pt x="2291" y="4204"/>
                  </a:cubicBezTo>
                  <a:cubicBezTo>
                    <a:pt x="2767" y="4204"/>
                    <a:pt x="4326" y="4204"/>
                    <a:pt x="4159" y="3978"/>
                  </a:cubicBezTo>
                  <a:cubicBezTo>
                    <a:pt x="3650" y="3293"/>
                    <a:pt x="4585" y="2311"/>
                    <a:pt x="3817" y="832"/>
                  </a:cubicBezTo>
                  <a:cubicBezTo>
                    <a:pt x="3466" y="159"/>
                    <a:pt x="2893" y="0"/>
                    <a:pt x="2428" y="0"/>
                  </a:cubicBezTo>
                  <a:cubicBezTo>
                    <a:pt x="2381" y="0"/>
                    <a:pt x="2336" y="2"/>
                    <a:pt x="2291" y="5"/>
                  </a:cubicBezTo>
                  <a:cubicBezTo>
                    <a:pt x="2248" y="2"/>
                    <a:pt x="2202" y="0"/>
                    <a:pt x="2156" y="0"/>
                  </a:cubicBezTo>
                  <a:close/>
                </a:path>
              </a:pathLst>
            </a:custGeom>
            <a:solidFill>
              <a:srgbClr val="7C4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59;p84">
              <a:extLst>
                <a:ext uri="{FF2B5EF4-FFF2-40B4-BE49-F238E27FC236}">
                  <a16:creationId xmlns:a16="http://schemas.microsoft.com/office/drawing/2014/main" id="{03620BA7-04DB-AB50-1B17-21305CB87B42}"/>
                </a:ext>
              </a:extLst>
            </p:cNvPr>
            <p:cNvSpPr/>
            <p:nvPr/>
          </p:nvSpPr>
          <p:spPr>
            <a:xfrm>
              <a:off x="6659836" y="1589960"/>
              <a:ext cx="552790" cy="379276"/>
            </a:xfrm>
            <a:custGeom>
              <a:avLst/>
              <a:gdLst/>
              <a:ahLst/>
              <a:cxnLst/>
              <a:rect l="l" t="t" r="r" b="b"/>
              <a:pathLst>
                <a:path w="3017" h="2070" extrusionOk="0">
                  <a:moveTo>
                    <a:pt x="1510" y="1"/>
                  </a:moveTo>
                  <a:cubicBezTo>
                    <a:pt x="677" y="1"/>
                    <a:pt x="1" y="464"/>
                    <a:pt x="1" y="1035"/>
                  </a:cubicBezTo>
                  <a:cubicBezTo>
                    <a:pt x="1" y="1606"/>
                    <a:pt x="677" y="2069"/>
                    <a:pt x="1510" y="2069"/>
                  </a:cubicBezTo>
                  <a:cubicBezTo>
                    <a:pt x="2344" y="2069"/>
                    <a:pt x="3017" y="1606"/>
                    <a:pt x="3017" y="1035"/>
                  </a:cubicBezTo>
                  <a:cubicBezTo>
                    <a:pt x="3017" y="464"/>
                    <a:pt x="2344" y="1"/>
                    <a:pt x="1510" y="1"/>
                  </a:cubicBezTo>
                  <a:close/>
                </a:path>
              </a:pathLst>
            </a:custGeom>
            <a:solidFill>
              <a:srgbClr val="643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60;p84">
              <a:extLst>
                <a:ext uri="{FF2B5EF4-FFF2-40B4-BE49-F238E27FC236}">
                  <a16:creationId xmlns:a16="http://schemas.microsoft.com/office/drawing/2014/main" id="{2EB4C896-A60F-DAA7-BEA6-795A522024D1}"/>
                </a:ext>
              </a:extLst>
            </p:cNvPr>
            <p:cNvSpPr/>
            <p:nvPr/>
          </p:nvSpPr>
          <p:spPr>
            <a:xfrm>
              <a:off x="6688603" y="1188881"/>
              <a:ext cx="622599" cy="500204"/>
            </a:xfrm>
            <a:custGeom>
              <a:avLst/>
              <a:gdLst/>
              <a:ahLst/>
              <a:cxnLst/>
              <a:rect l="l" t="t" r="r" b="b"/>
              <a:pathLst>
                <a:path w="3398" h="2730" extrusionOk="0">
                  <a:moveTo>
                    <a:pt x="2020" y="1"/>
                  </a:moveTo>
                  <a:cubicBezTo>
                    <a:pt x="2020" y="1"/>
                    <a:pt x="1952" y="278"/>
                    <a:pt x="1616" y="519"/>
                  </a:cubicBezTo>
                  <a:cubicBezTo>
                    <a:pt x="1542" y="572"/>
                    <a:pt x="1461" y="589"/>
                    <a:pt x="1379" y="589"/>
                  </a:cubicBezTo>
                  <a:cubicBezTo>
                    <a:pt x="1214" y="589"/>
                    <a:pt x="1042" y="519"/>
                    <a:pt x="897" y="519"/>
                  </a:cubicBezTo>
                  <a:cubicBezTo>
                    <a:pt x="785" y="519"/>
                    <a:pt x="689" y="561"/>
                    <a:pt x="625" y="708"/>
                  </a:cubicBezTo>
                  <a:cubicBezTo>
                    <a:pt x="433" y="1140"/>
                    <a:pt x="131" y="1192"/>
                    <a:pt x="131" y="1192"/>
                  </a:cubicBezTo>
                  <a:lnTo>
                    <a:pt x="1" y="1529"/>
                  </a:lnTo>
                  <a:lnTo>
                    <a:pt x="1551" y="1587"/>
                  </a:lnTo>
                  <a:lnTo>
                    <a:pt x="3039" y="2730"/>
                  </a:lnTo>
                  <a:lnTo>
                    <a:pt x="3082" y="2730"/>
                  </a:lnTo>
                  <a:cubicBezTo>
                    <a:pt x="3144" y="2131"/>
                    <a:pt x="3397" y="1378"/>
                    <a:pt x="2915" y="402"/>
                  </a:cubicBezTo>
                  <a:lnTo>
                    <a:pt x="2915" y="402"/>
                  </a:lnTo>
                  <a:cubicBezTo>
                    <a:pt x="2915" y="405"/>
                    <a:pt x="2962" y="751"/>
                    <a:pt x="2564" y="751"/>
                  </a:cubicBezTo>
                  <a:cubicBezTo>
                    <a:pt x="2554" y="751"/>
                    <a:pt x="2543" y="751"/>
                    <a:pt x="2533" y="751"/>
                  </a:cubicBezTo>
                  <a:cubicBezTo>
                    <a:pt x="2097" y="726"/>
                    <a:pt x="2020" y="1"/>
                    <a:pt x="2020" y="1"/>
                  </a:cubicBezTo>
                  <a:close/>
                </a:path>
              </a:pathLst>
            </a:custGeom>
            <a:solidFill>
              <a:srgbClr val="643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61;p84">
              <a:extLst>
                <a:ext uri="{FF2B5EF4-FFF2-40B4-BE49-F238E27FC236}">
                  <a16:creationId xmlns:a16="http://schemas.microsoft.com/office/drawing/2014/main" id="{70C7C4CE-2489-317A-371A-E0EB9530F350}"/>
                </a:ext>
              </a:extLst>
            </p:cNvPr>
            <p:cNvSpPr/>
            <p:nvPr/>
          </p:nvSpPr>
          <p:spPr>
            <a:xfrm>
              <a:off x="7068976" y="1527664"/>
              <a:ext cx="79886" cy="206128"/>
            </a:xfrm>
            <a:custGeom>
              <a:avLst/>
              <a:gdLst/>
              <a:ahLst/>
              <a:cxnLst/>
              <a:rect l="l" t="t" r="r" b="b"/>
              <a:pathLst>
                <a:path w="436" h="1125" extrusionOk="0">
                  <a:moveTo>
                    <a:pt x="140" y="0"/>
                  </a:moveTo>
                  <a:cubicBezTo>
                    <a:pt x="0" y="0"/>
                    <a:pt x="401" y="1125"/>
                    <a:pt x="401" y="1125"/>
                  </a:cubicBezTo>
                  <a:lnTo>
                    <a:pt x="435" y="202"/>
                  </a:lnTo>
                  <a:cubicBezTo>
                    <a:pt x="435" y="202"/>
                    <a:pt x="299" y="29"/>
                    <a:pt x="145" y="1"/>
                  </a:cubicBezTo>
                  <a:cubicBezTo>
                    <a:pt x="143" y="1"/>
                    <a:pt x="141" y="0"/>
                    <a:pt x="140" y="0"/>
                  </a:cubicBezTo>
                  <a:close/>
                </a:path>
              </a:pathLst>
            </a:custGeom>
            <a:solidFill>
              <a:srgbClr val="D77061"/>
            </a:solidFill>
            <a:ln w="9525" cap="flat" cmpd="sng">
              <a:solidFill>
                <a:srgbClr val="D770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62;p84">
              <a:extLst>
                <a:ext uri="{FF2B5EF4-FFF2-40B4-BE49-F238E27FC236}">
                  <a16:creationId xmlns:a16="http://schemas.microsoft.com/office/drawing/2014/main" id="{9F105A12-A888-23B5-6B2D-594FEB1FA6CC}"/>
                </a:ext>
              </a:extLst>
            </p:cNvPr>
            <p:cNvSpPr/>
            <p:nvPr/>
          </p:nvSpPr>
          <p:spPr>
            <a:xfrm>
              <a:off x="6727812" y="1527664"/>
              <a:ext cx="79886" cy="206128"/>
            </a:xfrm>
            <a:custGeom>
              <a:avLst/>
              <a:gdLst/>
              <a:ahLst/>
              <a:cxnLst/>
              <a:rect l="l" t="t" r="r" b="b"/>
              <a:pathLst>
                <a:path w="436" h="1125" extrusionOk="0">
                  <a:moveTo>
                    <a:pt x="296" y="0"/>
                  </a:moveTo>
                  <a:cubicBezTo>
                    <a:pt x="294" y="0"/>
                    <a:pt x="292" y="1"/>
                    <a:pt x="290" y="1"/>
                  </a:cubicBezTo>
                  <a:cubicBezTo>
                    <a:pt x="136" y="29"/>
                    <a:pt x="0" y="202"/>
                    <a:pt x="0" y="202"/>
                  </a:cubicBezTo>
                  <a:lnTo>
                    <a:pt x="40" y="1125"/>
                  </a:lnTo>
                  <a:cubicBezTo>
                    <a:pt x="40" y="1125"/>
                    <a:pt x="435" y="0"/>
                    <a:pt x="296" y="0"/>
                  </a:cubicBezTo>
                  <a:close/>
                </a:path>
              </a:pathLst>
            </a:custGeom>
            <a:solidFill>
              <a:srgbClr val="D77061"/>
            </a:solidFill>
            <a:ln w="9525" cap="flat" cmpd="sng">
              <a:solidFill>
                <a:srgbClr val="D770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63;p84">
              <a:extLst>
                <a:ext uri="{FF2B5EF4-FFF2-40B4-BE49-F238E27FC236}">
                  <a16:creationId xmlns:a16="http://schemas.microsoft.com/office/drawing/2014/main" id="{12BAF514-D6D6-9921-311A-FA23CB81006D}"/>
                </a:ext>
              </a:extLst>
            </p:cNvPr>
            <p:cNvSpPr/>
            <p:nvPr/>
          </p:nvSpPr>
          <p:spPr>
            <a:xfrm>
              <a:off x="6343592" y="1850689"/>
              <a:ext cx="1188214" cy="1445646"/>
            </a:xfrm>
            <a:custGeom>
              <a:avLst/>
              <a:gdLst/>
              <a:ahLst/>
              <a:cxnLst/>
              <a:rect l="l" t="t" r="r" b="b"/>
              <a:pathLst>
                <a:path w="6485" h="7890" extrusionOk="0">
                  <a:moveTo>
                    <a:pt x="2745" y="1"/>
                  </a:moveTo>
                  <a:cubicBezTo>
                    <a:pt x="2745" y="1"/>
                    <a:pt x="1384" y="152"/>
                    <a:pt x="766" y="1785"/>
                  </a:cubicBezTo>
                  <a:cubicBezTo>
                    <a:pt x="149" y="3422"/>
                    <a:pt x="1" y="7889"/>
                    <a:pt x="1" y="7889"/>
                  </a:cubicBezTo>
                  <a:lnTo>
                    <a:pt x="6484" y="7889"/>
                  </a:lnTo>
                  <a:cubicBezTo>
                    <a:pt x="6484" y="7889"/>
                    <a:pt x="6339" y="3422"/>
                    <a:pt x="5722" y="1785"/>
                  </a:cubicBezTo>
                  <a:cubicBezTo>
                    <a:pt x="5104" y="149"/>
                    <a:pt x="3740" y="1"/>
                    <a:pt x="3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64;p84">
              <a:extLst>
                <a:ext uri="{FF2B5EF4-FFF2-40B4-BE49-F238E27FC236}">
                  <a16:creationId xmlns:a16="http://schemas.microsoft.com/office/drawing/2014/main" id="{8B201D8C-650C-32C7-F245-A98A7F2583C4}"/>
                </a:ext>
              </a:extLst>
            </p:cNvPr>
            <p:cNvSpPr/>
            <p:nvPr/>
          </p:nvSpPr>
          <p:spPr>
            <a:xfrm>
              <a:off x="6344141" y="2300689"/>
              <a:ext cx="1188214" cy="995645"/>
            </a:xfrm>
            <a:custGeom>
              <a:avLst/>
              <a:gdLst/>
              <a:ahLst/>
              <a:cxnLst/>
              <a:rect l="l" t="t" r="r" b="b"/>
              <a:pathLst>
                <a:path w="6485" h="5434" extrusionOk="0">
                  <a:moveTo>
                    <a:pt x="4488" y="1"/>
                  </a:moveTo>
                  <a:cubicBezTo>
                    <a:pt x="3993" y="1"/>
                    <a:pt x="3523" y="305"/>
                    <a:pt x="3239" y="821"/>
                  </a:cubicBezTo>
                  <a:cubicBezTo>
                    <a:pt x="3224" y="851"/>
                    <a:pt x="3205" y="882"/>
                    <a:pt x="3190" y="916"/>
                  </a:cubicBezTo>
                  <a:cubicBezTo>
                    <a:pt x="3088" y="1139"/>
                    <a:pt x="2876" y="1251"/>
                    <a:pt x="2664" y="1251"/>
                  </a:cubicBezTo>
                  <a:cubicBezTo>
                    <a:pt x="2467" y="1251"/>
                    <a:pt x="2269" y="1154"/>
                    <a:pt x="2156" y="960"/>
                  </a:cubicBezTo>
                  <a:cubicBezTo>
                    <a:pt x="1790" y="326"/>
                    <a:pt x="1385" y="43"/>
                    <a:pt x="1005" y="43"/>
                  </a:cubicBezTo>
                  <a:cubicBezTo>
                    <a:pt x="836" y="43"/>
                    <a:pt x="673" y="98"/>
                    <a:pt x="519" y="203"/>
                  </a:cubicBezTo>
                  <a:cubicBezTo>
                    <a:pt x="167" y="1864"/>
                    <a:pt x="38" y="4442"/>
                    <a:pt x="7" y="5208"/>
                  </a:cubicBezTo>
                  <a:lnTo>
                    <a:pt x="7" y="5214"/>
                  </a:lnTo>
                  <a:lnTo>
                    <a:pt x="7" y="5251"/>
                  </a:lnTo>
                  <a:cubicBezTo>
                    <a:pt x="1" y="5303"/>
                    <a:pt x="1" y="5341"/>
                    <a:pt x="1" y="5368"/>
                  </a:cubicBezTo>
                  <a:lnTo>
                    <a:pt x="1" y="5375"/>
                  </a:lnTo>
                  <a:lnTo>
                    <a:pt x="1" y="5387"/>
                  </a:lnTo>
                  <a:lnTo>
                    <a:pt x="1" y="5399"/>
                  </a:lnTo>
                  <a:lnTo>
                    <a:pt x="1" y="5405"/>
                  </a:lnTo>
                  <a:lnTo>
                    <a:pt x="1" y="5415"/>
                  </a:lnTo>
                  <a:lnTo>
                    <a:pt x="1" y="5433"/>
                  </a:lnTo>
                  <a:lnTo>
                    <a:pt x="6484" y="5433"/>
                  </a:lnTo>
                  <a:lnTo>
                    <a:pt x="6484" y="5418"/>
                  </a:lnTo>
                  <a:cubicBezTo>
                    <a:pt x="6481" y="5415"/>
                    <a:pt x="6481" y="5412"/>
                    <a:pt x="6481" y="5412"/>
                  </a:cubicBezTo>
                  <a:lnTo>
                    <a:pt x="6481" y="5399"/>
                  </a:lnTo>
                  <a:lnTo>
                    <a:pt x="6481" y="5393"/>
                  </a:lnTo>
                  <a:cubicBezTo>
                    <a:pt x="6478" y="5322"/>
                    <a:pt x="6475" y="5143"/>
                    <a:pt x="6460" y="4893"/>
                  </a:cubicBezTo>
                  <a:cubicBezTo>
                    <a:pt x="6426" y="4211"/>
                    <a:pt x="6352" y="2988"/>
                    <a:pt x="6213" y="1805"/>
                  </a:cubicBezTo>
                  <a:cubicBezTo>
                    <a:pt x="5839" y="531"/>
                    <a:pt x="5141" y="1"/>
                    <a:pt x="4488" y="1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465;p84">
              <a:extLst>
                <a:ext uri="{FF2B5EF4-FFF2-40B4-BE49-F238E27FC236}">
                  <a16:creationId xmlns:a16="http://schemas.microsoft.com/office/drawing/2014/main" id="{D142EDD7-7EB5-10F0-6E4B-618B64B3817E}"/>
                </a:ext>
              </a:extLst>
            </p:cNvPr>
            <p:cNvSpPr/>
            <p:nvPr/>
          </p:nvSpPr>
          <p:spPr>
            <a:xfrm>
              <a:off x="6369060" y="1902725"/>
              <a:ext cx="335668" cy="969261"/>
            </a:xfrm>
            <a:custGeom>
              <a:avLst/>
              <a:gdLst/>
              <a:ahLst/>
              <a:cxnLst/>
              <a:rect l="l" t="t" r="r" b="b"/>
              <a:pathLst>
                <a:path w="1832" h="5290" extrusionOk="0">
                  <a:moveTo>
                    <a:pt x="1831" y="1"/>
                  </a:moveTo>
                  <a:cubicBezTo>
                    <a:pt x="1770" y="44"/>
                    <a:pt x="1708" y="84"/>
                    <a:pt x="1643" y="131"/>
                  </a:cubicBezTo>
                  <a:lnTo>
                    <a:pt x="445" y="2113"/>
                  </a:lnTo>
                  <a:cubicBezTo>
                    <a:pt x="232" y="2996"/>
                    <a:pt x="93" y="4221"/>
                    <a:pt x="1" y="5290"/>
                  </a:cubicBezTo>
                  <a:cubicBezTo>
                    <a:pt x="309" y="5040"/>
                    <a:pt x="615" y="4635"/>
                    <a:pt x="856" y="3993"/>
                  </a:cubicBezTo>
                  <a:cubicBezTo>
                    <a:pt x="1544" y="2165"/>
                    <a:pt x="1770" y="575"/>
                    <a:pt x="1831" y="1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66;p84">
              <a:extLst>
                <a:ext uri="{FF2B5EF4-FFF2-40B4-BE49-F238E27FC236}">
                  <a16:creationId xmlns:a16="http://schemas.microsoft.com/office/drawing/2014/main" id="{35250298-1BDB-804A-7064-A939E394C292}"/>
                </a:ext>
              </a:extLst>
            </p:cNvPr>
            <p:cNvSpPr/>
            <p:nvPr/>
          </p:nvSpPr>
          <p:spPr>
            <a:xfrm>
              <a:off x="7171764" y="1902725"/>
              <a:ext cx="335668" cy="969261"/>
            </a:xfrm>
            <a:custGeom>
              <a:avLst/>
              <a:gdLst/>
              <a:ahLst/>
              <a:cxnLst/>
              <a:rect l="l" t="t" r="r" b="b"/>
              <a:pathLst>
                <a:path w="1832" h="5290" extrusionOk="0">
                  <a:moveTo>
                    <a:pt x="1" y="1"/>
                  </a:moveTo>
                  <a:cubicBezTo>
                    <a:pt x="62" y="575"/>
                    <a:pt x="288" y="2165"/>
                    <a:pt x="976" y="3993"/>
                  </a:cubicBezTo>
                  <a:cubicBezTo>
                    <a:pt x="1217" y="4635"/>
                    <a:pt x="1523" y="5040"/>
                    <a:pt x="1831" y="5290"/>
                  </a:cubicBezTo>
                  <a:cubicBezTo>
                    <a:pt x="1739" y="4221"/>
                    <a:pt x="1600" y="2996"/>
                    <a:pt x="1387" y="2113"/>
                  </a:cubicBezTo>
                  <a:lnTo>
                    <a:pt x="189" y="131"/>
                  </a:lnTo>
                  <a:cubicBezTo>
                    <a:pt x="124" y="84"/>
                    <a:pt x="62" y="44"/>
                    <a:pt x="1" y="1"/>
                  </a:cubicBezTo>
                  <a:close/>
                </a:path>
              </a:pathLst>
            </a:custGeom>
            <a:solidFill>
              <a:schemeClr val="lt2">
                <a:alpha val="368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67;p84">
              <a:extLst>
                <a:ext uri="{FF2B5EF4-FFF2-40B4-BE49-F238E27FC236}">
                  <a16:creationId xmlns:a16="http://schemas.microsoft.com/office/drawing/2014/main" id="{DC057109-5E7E-980B-99F2-1872BD8A5ED1}"/>
                </a:ext>
              </a:extLst>
            </p:cNvPr>
            <p:cNvSpPr/>
            <p:nvPr/>
          </p:nvSpPr>
          <p:spPr>
            <a:xfrm>
              <a:off x="6060694" y="1859117"/>
              <a:ext cx="742428" cy="695522"/>
            </a:xfrm>
            <a:custGeom>
              <a:avLst/>
              <a:gdLst/>
              <a:ahLst/>
              <a:cxnLst/>
              <a:rect l="l" t="t" r="r" b="b"/>
              <a:pathLst>
                <a:path w="4052" h="3796" extrusionOk="0">
                  <a:moveTo>
                    <a:pt x="3835" y="1"/>
                  </a:moveTo>
                  <a:cubicBezTo>
                    <a:pt x="1930" y="1"/>
                    <a:pt x="899" y="2327"/>
                    <a:pt x="396" y="2947"/>
                  </a:cubicBezTo>
                  <a:cubicBezTo>
                    <a:pt x="1" y="3431"/>
                    <a:pt x="1369" y="3749"/>
                    <a:pt x="1869" y="3796"/>
                  </a:cubicBezTo>
                  <a:cubicBezTo>
                    <a:pt x="2619" y="461"/>
                    <a:pt x="4052" y="10"/>
                    <a:pt x="4052" y="10"/>
                  </a:cubicBezTo>
                  <a:cubicBezTo>
                    <a:pt x="3978" y="4"/>
                    <a:pt x="3906" y="1"/>
                    <a:pt x="38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68;p84">
              <a:extLst>
                <a:ext uri="{FF2B5EF4-FFF2-40B4-BE49-F238E27FC236}">
                  <a16:creationId xmlns:a16="http://schemas.microsoft.com/office/drawing/2014/main" id="{A3DA6E76-8766-C224-24D2-F7DDE88AE85E}"/>
                </a:ext>
              </a:extLst>
            </p:cNvPr>
            <p:cNvSpPr/>
            <p:nvPr/>
          </p:nvSpPr>
          <p:spPr>
            <a:xfrm>
              <a:off x="6786078" y="1850689"/>
              <a:ext cx="304520" cy="186340"/>
            </a:xfrm>
            <a:custGeom>
              <a:avLst/>
              <a:gdLst/>
              <a:ahLst/>
              <a:cxnLst/>
              <a:rect l="l" t="t" r="r" b="b"/>
              <a:pathLst>
                <a:path w="1662" h="1017" extrusionOk="0">
                  <a:moveTo>
                    <a:pt x="330" y="1"/>
                  </a:moveTo>
                  <a:cubicBezTo>
                    <a:pt x="330" y="1"/>
                    <a:pt x="238" y="13"/>
                    <a:pt x="93" y="56"/>
                  </a:cubicBezTo>
                  <a:cubicBezTo>
                    <a:pt x="86" y="75"/>
                    <a:pt x="83" y="93"/>
                    <a:pt x="80" y="109"/>
                  </a:cubicBezTo>
                  <a:cubicBezTo>
                    <a:pt x="0" y="581"/>
                    <a:pt x="349" y="1017"/>
                    <a:pt x="827" y="1017"/>
                  </a:cubicBezTo>
                  <a:cubicBezTo>
                    <a:pt x="1306" y="1017"/>
                    <a:pt x="1661" y="581"/>
                    <a:pt x="1578" y="109"/>
                  </a:cubicBezTo>
                  <a:cubicBezTo>
                    <a:pt x="1572" y="90"/>
                    <a:pt x="1568" y="72"/>
                    <a:pt x="1565" y="56"/>
                  </a:cubicBezTo>
                  <a:cubicBezTo>
                    <a:pt x="1417" y="13"/>
                    <a:pt x="1325" y="1"/>
                    <a:pt x="1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69;p84">
              <a:extLst>
                <a:ext uri="{FF2B5EF4-FFF2-40B4-BE49-F238E27FC236}">
                  <a16:creationId xmlns:a16="http://schemas.microsoft.com/office/drawing/2014/main" id="{26801E3A-CD92-B520-24F5-D2D8E2E73946}"/>
                </a:ext>
              </a:extLst>
            </p:cNvPr>
            <p:cNvSpPr/>
            <p:nvPr/>
          </p:nvSpPr>
          <p:spPr>
            <a:xfrm>
              <a:off x="6774718" y="1967220"/>
              <a:ext cx="326507" cy="141083"/>
            </a:xfrm>
            <a:custGeom>
              <a:avLst/>
              <a:gdLst/>
              <a:ahLst/>
              <a:cxnLst/>
              <a:rect l="l" t="t" r="r" b="b"/>
              <a:pathLst>
                <a:path w="1782" h="770" fill="none" extrusionOk="0">
                  <a:moveTo>
                    <a:pt x="0" y="1"/>
                  </a:moveTo>
                  <a:cubicBezTo>
                    <a:pt x="65" y="430"/>
                    <a:pt x="432" y="770"/>
                    <a:pt x="889" y="770"/>
                  </a:cubicBezTo>
                  <a:lnTo>
                    <a:pt x="889" y="770"/>
                  </a:lnTo>
                  <a:cubicBezTo>
                    <a:pt x="1349" y="770"/>
                    <a:pt x="1717" y="430"/>
                    <a:pt x="1782" y="7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2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70;p84">
              <a:extLst>
                <a:ext uri="{FF2B5EF4-FFF2-40B4-BE49-F238E27FC236}">
                  <a16:creationId xmlns:a16="http://schemas.microsoft.com/office/drawing/2014/main" id="{783A0EF6-8BCE-B879-B5DF-29476297AC84}"/>
                </a:ext>
              </a:extLst>
            </p:cNvPr>
            <p:cNvSpPr/>
            <p:nvPr/>
          </p:nvSpPr>
          <p:spPr>
            <a:xfrm>
              <a:off x="6832433" y="1702460"/>
              <a:ext cx="210526" cy="283632"/>
            </a:xfrm>
            <a:custGeom>
              <a:avLst/>
              <a:gdLst/>
              <a:ahLst/>
              <a:cxnLst/>
              <a:rect l="l" t="t" r="r" b="b"/>
              <a:pathLst>
                <a:path w="1149" h="1548" extrusionOk="0">
                  <a:moveTo>
                    <a:pt x="127" y="1"/>
                  </a:moveTo>
                  <a:cubicBezTo>
                    <a:pt x="127" y="1"/>
                    <a:pt x="142" y="464"/>
                    <a:pt x="59" y="921"/>
                  </a:cubicBezTo>
                  <a:cubicBezTo>
                    <a:pt x="0" y="1245"/>
                    <a:pt x="244" y="1548"/>
                    <a:pt x="574" y="1548"/>
                  </a:cubicBezTo>
                  <a:cubicBezTo>
                    <a:pt x="908" y="1548"/>
                    <a:pt x="1149" y="1245"/>
                    <a:pt x="1093" y="921"/>
                  </a:cubicBezTo>
                  <a:cubicBezTo>
                    <a:pt x="1007" y="458"/>
                    <a:pt x="1022" y="1"/>
                    <a:pt x="1022" y="1"/>
                  </a:cubicBezTo>
                  <a:close/>
                </a:path>
              </a:pathLst>
            </a:custGeom>
            <a:solidFill>
              <a:srgbClr val="ECB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71;p84">
              <a:extLst>
                <a:ext uri="{FF2B5EF4-FFF2-40B4-BE49-F238E27FC236}">
                  <a16:creationId xmlns:a16="http://schemas.microsoft.com/office/drawing/2014/main" id="{0B1CDEE7-E7E4-08A8-C09B-20AEC7F195A5}"/>
                </a:ext>
              </a:extLst>
            </p:cNvPr>
            <p:cNvSpPr/>
            <p:nvPr/>
          </p:nvSpPr>
          <p:spPr>
            <a:xfrm>
              <a:off x="6854970" y="1702460"/>
              <a:ext cx="165452" cy="74939"/>
            </a:xfrm>
            <a:custGeom>
              <a:avLst/>
              <a:gdLst/>
              <a:ahLst/>
              <a:cxnLst/>
              <a:rect l="l" t="t" r="r" b="b"/>
              <a:pathLst>
                <a:path w="903" h="409" extrusionOk="0">
                  <a:moveTo>
                    <a:pt x="4" y="1"/>
                  </a:moveTo>
                  <a:lnTo>
                    <a:pt x="4" y="66"/>
                  </a:lnTo>
                  <a:cubicBezTo>
                    <a:pt x="10" y="118"/>
                    <a:pt x="10" y="202"/>
                    <a:pt x="1" y="300"/>
                  </a:cubicBezTo>
                  <a:cubicBezTo>
                    <a:pt x="124" y="371"/>
                    <a:pt x="275" y="408"/>
                    <a:pt x="451" y="408"/>
                  </a:cubicBezTo>
                  <a:cubicBezTo>
                    <a:pt x="631" y="408"/>
                    <a:pt x="776" y="371"/>
                    <a:pt x="902" y="300"/>
                  </a:cubicBezTo>
                  <a:cubicBezTo>
                    <a:pt x="899" y="202"/>
                    <a:pt x="899" y="118"/>
                    <a:pt x="899" y="69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72;p84">
              <a:extLst>
                <a:ext uri="{FF2B5EF4-FFF2-40B4-BE49-F238E27FC236}">
                  <a16:creationId xmlns:a16="http://schemas.microsoft.com/office/drawing/2014/main" id="{4686A0E4-2251-1625-351A-AA5AE1F0ED88}"/>
                </a:ext>
              </a:extLst>
            </p:cNvPr>
            <p:cNvSpPr/>
            <p:nvPr/>
          </p:nvSpPr>
          <p:spPr>
            <a:xfrm>
              <a:off x="7128707" y="1424508"/>
              <a:ext cx="82818" cy="113050"/>
            </a:xfrm>
            <a:custGeom>
              <a:avLst/>
              <a:gdLst/>
              <a:ahLst/>
              <a:cxnLst/>
              <a:rect l="l" t="t" r="r" b="b"/>
              <a:pathLst>
                <a:path w="452" h="617" extrusionOk="0">
                  <a:moveTo>
                    <a:pt x="221" y="0"/>
                  </a:moveTo>
                  <a:cubicBezTo>
                    <a:pt x="93" y="0"/>
                    <a:pt x="50" y="107"/>
                    <a:pt x="50" y="107"/>
                  </a:cubicBezTo>
                  <a:lnTo>
                    <a:pt x="1" y="579"/>
                  </a:lnTo>
                  <a:cubicBezTo>
                    <a:pt x="37" y="605"/>
                    <a:pt x="76" y="616"/>
                    <a:pt x="114" y="616"/>
                  </a:cubicBezTo>
                  <a:cubicBezTo>
                    <a:pt x="232" y="616"/>
                    <a:pt x="349" y="510"/>
                    <a:pt x="393" y="400"/>
                  </a:cubicBezTo>
                  <a:cubicBezTo>
                    <a:pt x="452" y="258"/>
                    <a:pt x="418" y="30"/>
                    <a:pt x="270" y="5"/>
                  </a:cubicBezTo>
                  <a:cubicBezTo>
                    <a:pt x="252" y="2"/>
                    <a:pt x="236" y="0"/>
                    <a:pt x="221" y="0"/>
                  </a:cubicBez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73;p84">
              <a:extLst>
                <a:ext uri="{FF2B5EF4-FFF2-40B4-BE49-F238E27FC236}">
                  <a16:creationId xmlns:a16="http://schemas.microsoft.com/office/drawing/2014/main" id="{05C84191-1050-1A28-3770-ED6343B8788D}"/>
                </a:ext>
              </a:extLst>
            </p:cNvPr>
            <p:cNvSpPr/>
            <p:nvPr/>
          </p:nvSpPr>
          <p:spPr>
            <a:xfrm>
              <a:off x="7148678" y="1446312"/>
              <a:ext cx="45989" cy="67427"/>
            </a:xfrm>
            <a:custGeom>
              <a:avLst/>
              <a:gdLst/>
              <a:ahLst/>
              <a:cxnLst/>
              <a:rect l="l" t="t" r="r" b="b"/>
              <a:pathLst>
                <a:path w="251" h="368" fill="none" extrusionOk="0">
                  <a:moveTo>
                    <a:pt x="28" y="81"/>
                  </a:moveTo>
                  <a:cubicBezTo>
                    <a:pt x="28" y="81"/>
                    <a:pt x="49" y="0"/>
                    <a:pt x="142" y="28"/>
                  </a:cubicBezTo>
                  <a:cubicBezTo>
                    <a:pt x="250" y="62"/>
                    <a:pt x="250" y="368"/>
                    <a:pt x="0" y="334"/>
                  </a:cubicBezTo>
                </a:path>
              </a:pathLst>
            </a:custGeom>
            <a:noFill/>
            <a:ln w="1925" cap="rnd" cmpd="sng">
              <a:solidFill>
                <a:srgbClr val="D7706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474;p84">
              <a:extLst>
                <a:ext uri="{FF2B5EF4-FFF2-40B4-BE49-F238E27FC236}">
                  <a16:creationId xmlns:a16="http://schemas.microsoft.com/office/drawing/2014/main" id="{D73DE37E-0533-9742-9ECC-2D2B24F99F2A}"/>
                </a:ext>
              </a:extLst>
            </p:cNvPr>
            <p:cNvSpPr/>
            <p:nvPr/>
          </p:nvSpPr>
          <p:spPr>
            <a:xfrm>
              <a:off x="6664417" y="1424508"/>
              <a:ext cx="82635" cy="113050"/>
            </a:xfrm>
            <a:custGeom>
              <a:avLst/>
              <a:gdLst/>
              <a:ahLst/>
              <a:cxnLst/>
              <a:rect l="l" t="t" r="r" b="b"/>
              <a:pathLst>
                <a:path w="451" h="617" extrusionOk="0">
                  <a:moveTo>
                    <a:pt x="228" y="0"/>
                  </a:moveTo>
                  <a:cubicBezTo>
                    <a:pt x="213" y="0"/>
                    <a:pt x="197" y="2"/>
                    <a:pt x="179" y="5"/>
                  </a:cubicBezTo>
                  <a:cubicBezTo>
                    <a:pt x="34" y="30"/>
                    <a:pt x="0" y="258"/>
                    <a:pt x="56" y="400"/>
                  </a:cubicBezTo>
                  <a:cubicBezTo>
                    <a:pt x="100" y="510"/>
                    <a:pt x="217" y="616"/>
                    <a:pt x="336" y="616"/>
                  </a:cubicBezTo>
                  <a:cubicBezTo>
                    <a:pt x="375" y="616"/>
                    <a:pt x="414" y="605"/>
                    <a:pt x="451" y="579"/>
                  </a:cubicBezTo>
                  <a:lnTo>
                    <a:pt x="402" y="107"/>
                  </a:lnTo>
                  <a:cubicBezTo>
                    <a:pt x="402" y="107"/>
                    <a:pt x="357" y="0"/>
                    <a:pt x="228" y="0"/>
                  </a:cubicBez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2475;p84">
              <a:extLst>
                <a:ext uri="{FF2B5EF4-FFF2-40B4-BE49-F238E27FC236}">
                  <a16:creationId xmlns:a16="http://schemas.microsoft.com/office/drawing/2014/main" id="{DE514A09-3661-32EC-74E3-CEF126E28CE4}"/>
                </a:ext>
              </a:extLst>
            </p:cNvPr>
            <p:cNvSpPr/>
            <p:nvPr/>
          </p:nvSpPr>
          <p:spPr>
            <a:xfrm>
              <a:off x="6681823" y="1446312"/>
              <a:ext cx="46173" cy="67427"/>
            </a:xfrm>
            <a:custGeom>
              <a:avLst/>
              <a:gdLst/>
              <a:ahLst/>
              <a:cxnLst/>
              <a:rect l="l" t="t" r="r" b="b"/>
              <a:pathLst>
                <a:path w="252" h="368" fill="none" extrusionOk="0">
                  <a:moveTo>
                    <a:pt x="223" y="81"/>
                  </a:moveTo>
                  <a:cubicBezTo>
                    <a:pt x="223" y="81"/>
                    <a:pt x="202" y="0"/>
                    <a:pt x="109" y="28"/>
                  </a:cubicBezTo>
                  <a:cubicBezTo>
                    <a:pt x="1" y="62"/>
                    <a:pt x="1" y="368"/>
                    <a:pt x="251" y="334"/>
                  </a:cubicBezTo>
                </a:path>
              </a:pathLst>
            </a:custGeom>
            <a:noFill/>
            <a:ln w="1925" cap="rnd" cmpd="sng">
              <a:solidFill>
                <a:srgbClr val="D7706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2476;p84">
              <a:extLst>
                <a:ext uri="{FF2B5EF4-FFF2-40B4-BE49-F238E27FC236}">
                  <a16:creationId xmlns:a16="http://schemas.microsoft.com/office/drawing/2014/main" id="{1F410F0A-F6C4-A2A4-E967-CDCAC1579196}"/>
                </a:ext>
              </a:extLst>
            </p:cNvPr>
            <p:cNvSpPr/>
            <p:nvPr/>
          </p:nvSpPr>
          <p:spPr>
            <a:xfrm>
              <a:off x="6728362" y="1215815"/>
              <a:ext cx="419769" cy="528238"/>
            </a:xfrm>
            <a:custGeom>
              <a:avLst/>
              <a:gdLst/>
              <a:ahLst/>
              <a:cxnLst/>
              <a:rect l="l" t="t" r="r" b="b"/>
              <a:pathLst>
                <a:path w="2291" h="2883" extrusionOk="0">
                  <a:moveTo>
                    <a:pt x="1148" y="1"/>
                  </a:moveTo>
                  <a:cubicBezTo>
                    <a:pt x="628" y="1"/>
                    <a:pt x="107" y="337"/>
                    <a:pt x="37" y="1008"/>
                  </a:cubicBezTo>
                  <a:cubicBezTo>
                    <a:pt x="28" y="1073"/>
                    <a:pt x="25" y="1138"/>
                    <a:pt x="25" y="1209"/>
                  </a:cubicBezTo>
                  <a:cubicBezTo>
                    <a:pt x="25" y="1209"/>
                    <a:pt x="0" y="2882"/>
                    <a:pt x="1149" y="2882"/>
                  </a:cubicBezTo>
                  <a:cubicBezTo>
                    <a:pt x="2291" y="2882"/>
                    <a:pt x="2266" y="1209"/>
                    <a:pt x="2266" y="1209"/>
                  </a:cubicBezTo>
                  <a:cubicBezTo>
                    <a:pt x="2266" y="1135"/>
                    <a:pt x="2263" y="1070"/>
                    <a:pt x="2254" y="1008"/>
                  </a:cubicBezTo>
                  <a:cubicBezTo>
                    <a:pt x="2188" y="337"/>
                    <a:pt x="1668" y="1"/>
                    <a:pt x="1148" y="1"/>
                  </a:cubicBezTo>
                  <a:close/>
                </a:path>
              </a:pathLst>
            </a:custGeom>
            <a:solidFill>
              <a:srgbClr val="ECB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2477;p84">
              <a:extLst>
                <a:ext uri="{FF2B5EF4-FFF2-40B4-BE49-F238E27FC236}">
                  <a16:creationId xmlns:a16="http://schemas.microsoft.com/office/drawing/2014/main" id="{2D51611D-A5DD-9D39-0E8A-CF161CED9B21}"/>
                </a:ext>
              </a:extLst>
            </p:cNvPr>
            <p:cNvSpPr/>
            <p:nvPr/>
          </p:nvSpPr>
          <p:spPr>
            <a:xfrm>
              <a:off x="6699413" y="1188698"/>
              <a:ext cx="353808" cy="249736"/>
            </a:xfrm>
            <a:custGeom>
              <a:avLst/>
              <a:gdLst/>
              <a:ahLst/>
              <a:cxnLst/>
              <a:rect l="l" t="t" r="r" b="b"/>
              <a:pathLst>
                <a:path w="1931" h="1363" extrusionOk="0">
                  <a:moveTo>
                    <a:pt x="1271" y="0"/>
                  </a:moveTo>
                  <a:cubicBezTo>
                    <a:pt x="1048" y="0"/>
                    <a:pt x="797" y="66"/>
                    <a:pt x="575" y="242"/>
                  </a:cubicBezTo>
                  <a:cubicBezTo>
                    <a:pt x="1" y="696"/>
                    <a:pt x="183" y="1354"/>
                    <a:pt x="183" y="1354"/>
                  </a:cubicBezTo>
                  <a:cubicBezTo>
                    <a:pt x="189" y="1360"/>
                    <a:pt x="199" y="1363"/>
                    <a:pt x="211" y="1363"/>
                  </a:cubicBezTo>
                  <a:cubicBezTo>
                    <a:pt x="300" y="1363"/>
                    <a:pt x="530" y="1209"/>
                    <a:pt x="652" y="1005"/>
                  </a:cubicBezTo>
                  <a:cubicBezTo>
                    <a:pt x="723" y="887"/>
                    <a:pt x="815" y="853"/>
                    <a:pt x="918" y="853"/>
                  </a:cubicBezTo>
                  <a:cubicBezTo>
                    <a:pt x="1067" y="853"/>
                    <a:pt x="1240" y="925"/>
                    <a:pt x="1412" y="925"/>
                  </a:cubicBezTo>
                  <a:cubicBezTo>
                    <a:pt x="1471" y="925"/>
                    <a:pt x="1530" y="917"/>
                    <a:pt x="1588" y="894"/>
                  </a:cubicBezTo>
                  <a:cubicBezTo>
                    <a:pt x="1930" y="758"/>
                    <a:pt x="1899" y="313"/>
                    <a:pt x="1899" y="313"/>
                  </a:cubicBezTo>
                  <a:cubicBezTo>
                    <a:pt x="1911" y="166"/>
                    <a:pt x="1626" y="0"/>
                    <a:pt x="1271" y="0"/>
                  </a:cubicBezTo>
                  <a:close/>
                </a:path>
              </a:pathLst>
            </a:custGeom>
            <a:solidFill>
              <a:srgbClr val="7C4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2478;p84">
              <a:extLst>
                <a:ext uri="{FF2B5EF4-FFF2-40B4-BE49-F238E27FC236}">
                  <a16:creationId xmlns:a16="http://schemas.microsoft.com/office/drawing/2014/main" id="{DBDFA9FA-2FA3-9D6D-B54F-099C9DB587AF}"/>
                </a:ext>
              </a:extLst>
            </p:cNvPr>
            <p:cNvSpPr/>
            <p:nvPr/>
          </p:nvSpPr>
          <p:spPr>
            <a:xfrm>
              <a:off x="6979929" y="1215998"/>
              <a:ext cx="180660" cy="220786"/>
            </a:xfrm>
            <a:custGeom>
              <a:avLst/>
              <a:gdLst/>
              <a:ahLst/>
              <a:cxnLst/>
              <a:rect l="l" t="t" r="r" b="b"/>
              <a:pathLst>
                <a:path w="986" h="1205" extrusionOk="0">
                  <a:moveTo>
                    <a:pt x="251" y="1"/>
                  </a:moveTo>
                  <a:cubicBezTo>
                    <a:pt x="1" y="1"/>
                    <a:pt x="356" y="359"/>
                    <a:pt x="356" y="359"/>
                  </a:cubicBezTo>
                  <a:cubicBezTo>
                    <a:pt x="356" y="359"/>
                    <a:pt x="387" y="899"/>
                    <a:pt x="890" y="1205"/>
                  </a:cubicBezTo>
                  <a:cubicBezTo>
                    <a:pt x="890" y="1205"/>
                    <a:pt x="986" y="989"/>
                    <a:pt x="915" y="658"/>
                  </a:cubicBezTo>
                  <a:cubicBezTo>
                    <a:pt x="847" y="331"/>
                    <a:pt x="628" y="41"/>
                    <a:pt x="294" y="4"/>
                  </a:cubicBezTo>
                  <a:cubicBezTo>
                    <a:pt x="278" y="2"/>
                    <a:pt x="264" y="1"/>
                    <a:pt x="251" y="1"/>
                  </a:cubicBezTo>
                  <a:close/>
                </a:path>
              </a:pathLst>
            </a:custGeom>
            <a:solidFill>
              <a:srgbClr val="7C4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2479;p84">
              <a:extLst>
                <a:ext uri="{FF2B5EF4-FFF2-40B4-BE49-F238E27FC236}">
                  <a16:creationId xmlns:a16="http://schemas.microsoft.com/office/drawing/2014/main" id="{C327DC38-598E-B445-C6A0-4CB47CCF07D2}"/>
                </a:ext>
              </a:extLst>
            </p:cNvPr>
            <p:cNvSpPr/>
            <p:nvPr/>
          </p:nvSpPr>
          <p:spPr>
            <a:xfrm>
              <a:off x="6241719" y="2341731"/>
              <a:ext cx="318812" cy="441939"/>
            </a:xfrm>
            <a:custGeom>
              <a:avLst/>
              <a:gdLst/>
              <a:ahLst/>
              <a:cxnLst/>
              <a:rect l="l" t="t" r="r" b="b"/>
              <a:pathLst>
                <a:path w="1740" h="2412" extrusionOk="0">
                  <a:moveTo>
                    <a:pt x="1313" y="0"/>
                  </a:moveTo>
                  <a:cubicBezTo>
                    <a:pt x="932" y="0"/>
                    <a:pt x="577" y="283"/>
                    <a:pt x="303" y="782"/>
                  </a:cubicBezTo>
                  <a:cubicBezTo>
                    <a:pt x="103" y="1149"/>
                    <a:pt x="16" y="1702"/>
                    <a:pt x="1" y="2335"/>
                  </a:cubicBezTo>
                  <a:cubicBezTo>
                    <a:pt x="128" y="2385"/>
                    <a:pt x="241" y="2412"/>
                    <a:pt x="347" y="2412"/>
                  </a:cubicBezTo>
                  <a:cubicBezTo>
                    <a:pt x="861" y="2412"/>
                    <a:pt x="1165" y="1774"/>
                    <a:pt x="1724" y="164"/>
                  </a:cubicBezTo>
                  <a:cubicBezTo>
                    <a:pt x="1727" y="149"/>
                    <a:pt x="1736" y="133"/>
                    <a:pt x="1739" y="118"/>
                  </a:cubicBezTo>
                  <a:cubicBezTo>
                    <a:pt x="1596" y="38"/>
                    <a:pt x="1452" y="0"/>
                    <a:pt x="1313" y="0"/>
                  </a:cubicBez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2480;p84">
              <a:extLst>
                <a:ext uri="{FF2B5EF4-FFF2-40B4-BE49-F238E27FC236}">
                  <a16:creationId xmlns:a16="http://schemas.microsoft.com/office/drawing/2014/main" id="{B187D21F-9DDB-6446-D019-0A0B4E019CD6}"/>
                </a:ext>
              </a:extLst>
            </p:cNvPr>
            <p:cNvSpPr/>
            <p:nvPr/>
          </p:nvSpPr>
          <p:spPr>
            <a:xfrm>
              <a:off x="6605052" y="1361662"/>
              <a:ext cx="130273" cy="372130"/>
            </a:xfrm>
            <a:custGeom>
              <a:avLst/>
              <a:gdLst/>
              <a:ahLst/>
              <a:cxnLst/>
              <a:rect l="l" t="t" r="r" b="b"/>
              <a:pathLst>
                <a:path w="711" h="2031" extrusionOk="0">
                  <a:moveTo>
                    <a:pt x="469" y="0"/>
                  </a:moveTo>
                  <a:cubicBezTo>
                    <a:pt x="465" y="0"/>
                    <a:pt x="461" y="1"/>
                    <a:pt x="457" y="2"/>
                  </a:cubicBezTo>
                  <a:cubicBezTo>
                    <a:pt x="235" y="86"/>
                    <a:pt x="0" y="1784"/>
                    <a:pt x="0" y="1784"/>
                  </a:cubicBezTo>
                  <a:lnTo>
                    <a:pt x="710" y="2031"/>
                  </a:lnTo>
                  <a:cubicBezTo>
                    <a:pt x="710" y="2031"/>
                    <a:pt x="683" y="0"/>
                    <a:pt x="469" y="0"/>
                  </a:cubicBezTo>
                  <a:close/>
                </a:path>
              </a:pathLst>
            </a:custGeom>
            <a:solidFill>
              <a:srgbClr val="ECB68C"/>
            </a:solidFill>
            <a:ln w="9525" cap="flat" cmpd="sng">
              <a:solidFill>
                <a:srgbClr val="ECB68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2481;p84">
              <a:extLst>
                <a:ext uri="{FF2B5EF4-FFF2-40B4-BE49-F238E27FC236}">
                  <a16:creationId xmlns:a16="http://schemas.microsoft.com/office/drawing/2014/main" id="{56A877A4-FE53-F02C-9D78-8D6D78125779}"/>
                </a:ext>
              </a:extLst>
            </p:cNvPr>
            <p:cNvSpPr/>
            <p:nvPr/>
          </p:nvSpPr>
          <p:spPr>
            <a:xfrm>
              <a:off x="6677426" y="1362028"/>
              <a:ext cx="25102" cy="194768"/>
            </a:xfrm>
            <a:custGeom>
              <a:avLst/>
              <a:gdLst/>
              <a:ahLst/>
              <a:cxnLst/>
              <a:rect l="l" t="t" r="r" b="b"/>
              <a:pathLst>
                <a:path w="137" h="1063" fill="none" extrusionOk="0">
                  <a:moveTo>
                    <a:pt x="68" y="0"/>
                  </a:moveTo>
                  <a:cubicBezTo>
                    <a:pt x="68" y="0"/>
                    <a:pt x="0" y="615"/>
                    <a:pt x="136" y="1062"/>
                  </a:cubicBezTo>
                </a:path>
              </a:pathLst>
            </a:custGeom>
            <a:noFill/>
            <a:ln w="9525" cap="rnd" cmpd="sng">
              <a:solidFill>
                <a:srgbClr val="D7706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2482;p84">
              <a:extLst>
                <a:ext uri="{FF2B5EF4-FFF2-40B4-BE49-F238E27FC236}">
                  <a16:creationId xmlns:a16="http://schemas.microsoft.com/office/drawing/2014/main" id="{0E6E9166-700E-EEA2-35E1-B86A81AF8ACE}"/>
                </a:ext>
              </a:extLst>
            </p:cNvPr>
            <p:cNvSpPr/>
            <p:nvPr/>
          </p:nvSpPr>
          <p:spPr>
            <a:xfrm>
              <a:off x="6647377" y="1407285"/>
              <a:ext cx="15391" cy="159589"/>
            </a:xfrm>
            <a:custGeom>
              <a:avLst/>
              <a:gdLst/>
              <a:ahLst/>
              <a:cxnLst/>
              <a:rect l="l" t="t" r="r" b="b"/>
              <a:pathLst>
                <a:path w="84" h="871" fill="none" extrusionOk="0">
                  <a:moveTo>
                    <a:pt x="84" y="0"/>
                  </a:moveTo>
                  <a:cubicBezTo>
                    <a:pt x="84" y="0"/>
                    <a:pt x="1" y="463"/>
                    <a:pt x="84" y="871"/>
                  </a:cubicBezTo>
                </a:path>
              </a:pathLst>
            </a:custGeom>
            <a:noFill/>
            <a:ln w="9525" cap="rnd" cmpd="sng">
              <a:solidFill>
                <a:srgbClr val="D7706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2483;p84">
              <a:extLst>
                <a:ext uri="{FF2B5EF4-FFF2-40B4-BE49-F238E27FC236}">
                  <a16:creationId xmlns:a16="http://schemas.microsoft.com/office/drawing/2014/main" id="{506D7DDA-FF63-4450-E58F-A0767973B19F}"/>
                </a:ext>
              </a:extLst>
            </p:cNvPr>
            <p:cNvSpPr/>
            <p:nvPr/>
          </p:nvSpPr>
          <p:spPr>
            <a:xfrm>
              <a:off x="7072823" y="1859117"/>
              <a:ext cx="741695" cy="695522"/>
            </a:xfrm>
            <a:custGeom>
              <a:avLst/>
              <a:gdLst/>
              <a:ahLst/>
              <a:cxnLst/>
              <a:rect l="l" t="t" r="r" b="b"/>
              <a:pathLst>
                <a:path w="4048" h="3796" extrusionOk="0">
                  <a:moveTo>
                    <a:pt x="216" y="1"/>
                  </a:moveTo>
                  <a:cubicBezTo>
                    <a:pt x="145" y="1"/>
                    <a:pt x="73" y="4"/>
                    <a:pt x="0" y="10"/>
                  </a:cubicBezTo>
                  <a:cubicBezTo>
                    <a:pt x="0" y="10"/>
                    <a:pt x="1436" y="461"/>
                    <a:pt x="2180" y="3796"/>
                  </a:cubicBezTo>
                  <a:cubicBezTo>
                    <a:pt x="2683" y="3749"/>
                    <a:pt x="4048" y="3431"/>
                    <a:pt x="3656" y="2947"/>
                  </a:cubicBezTo>
                  <a:cubicBezTo>
                    <a:pt x="3153" y="2327"/>
                    <a:pt x="2119" y="1"/>
                    <a:pt x="2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2484;p84">
              <a:extLst>
                <a:ext uri="{FF2B5EF4-FFF2-40B4-BE49-F238E27FC236}">
                  <a16:creationId xmlns:a16="http://schemas.microsoft.com/office/drawing/2014/main" id="{069C853A-C390-6EEB-4DEF-B2143C74E571}"/>
                </a:ext>
              </a:extLst>
            </p:cNvPr>
            <p:cNvSpPr/>
            <p:nvPr/>
          </p:nvSpPr>
          <p:spPr>
            <a:xfrm>
              <a:off x="7141166" y="1361662"/>
              <a:ext cx="129723" cy="371031"/>
            </a:xfrm>
            <a:custGeom>
              <a:avLst/>
              <a:gdLst/>
              <a:ahLst/>
              <a:cxnLst/>
              <a:rect l="l" t="t" r="r" b="b"/>
              <a:pathLst>
                <a:path w="708" h="2025" extrusionOk="0">
                  <a:moveTo>
                    <a:pt x="236" y="0"/>
                  </a:moveTo>
                  <a:cubicBezTo>
                    <a:pt x="25" y="0"/>
                    <a:pt x="1" y="2025"/>
                    <a:pt x="1" y="2025"/>
                  </a:cubicBezTo>
                  <a:lnTo>
                    <a:pt x="708" y="1784"/>
                  </a:lnTo>
                  <a:cubicBezTo>
                    <a:pt x="708" y="1784"/>
                    <a:pt x="473" y="86"/>
                    <a:pt x="248" y="2"/>
                  </a:cubicBezTo>
                  <a:cubicBezTo>
                    <a:pt x="244" y="1"/>
                    <a:pt x="240" y="0"/>
                    <a:pt x="236" y="0"/>
                  </a:cubicBezTo>
                  <a:close/>
                </a:path>
              </a:pathLst>
            </a:custGeom>
            <a:solidFill>
              <a:srgbClr val="ECB68C"/>
            </a:solidFill>
            <a:ln w="9525" cap="flat" cmpd="sng">
              <a:solidFill>
                <a:srgbClr val="ECB68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2485;p84">
              <a:extLst>
                <a:ext uri="{FF2B5EF4-FFF2-40B4-BE49-F238E27FC236}">
                  <a16:creationId xmlns:a16="http://schemas.microsoft.com/office/drawing/2014/main" id="{CE10E227-DA88-05C4-4ED9-44618A67579B}"/>
                </a:ext>
              </a:extLst>
            </p:cNvPr>
            <p:cNvSpPr/>
            <p:nvPr/>
          </p:nvSpPr>
          <p:spPr>
            <a:xfrm>
              <a:off x="7173963" y="1362028"/>
              <a:ext cx="24552" cy="194768"/>
            </a:xfrm>
            <a:custGeom>
              <a:avLst/>
              <a:gdLst/>
              <a:ahLst/>
              <a:cxnLst/>
              <a:rect l="l" t="t" r="r" b="b"/>
              <a:pathLst>
                <a:path w="134" h="1063" fill="none" extrusionOk="0">
                  <a:moveTo>
                    <a:pt x="69" y="0"/>
                  </a:moveTo>
                  <a:cubicBezTo>
                    <a:pt x="69" y="0"/>
                    <a:pt x="134" y="615"/>
                    <a:pt x="1" y="1062"/>
                  </a:cubicBezTo>
                </a:path>
              </a:pathLst>
            </a:custGeom>
            <a:noFill/>
            <a:ln w="9525" cap="rnd" cmpd="sng">
              <a:solidFill>
                <a:srgbClr val="D7706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2486;p84">
              <a:extLst>
                <a:ext uri="{FF2B5EF4-FFF2-40B4-BE49-F238E27FC236}">
                  <a16:creationId xmlns:a16="http://schemas.microsoft.com/office/drawing/2014/main" id="{DF62AC52-D5F0-96BB-BD30-C3759D89C5B1}"/>
                </a:ext>
              </a:extLst>
            </p:cNvPr>
            <p:cNvSpPr/>
            <p:nvPr/>
          </p:nvSpPr>
          <p:spPr>
            <a:xfrm>
              <a:off x="7213173" y="1407285"/>
              <a:ext cx="15391" cy="159589"/>
            </a:xfrm>
            <a:custGeom>
              <a:avLst/>
              <a:gdLst/>
              <a:ahLst/>
              <a:cxnLst/>
              <a:rect l="l" t="t" r="r" b="b"/>
              <a:pathLst>
                <a:path w="84" h="871" fill="none" extrusionOk="0">
                  <a:moveTo>
                    <a:pt x="0" y="0"/>
                  </a:moveTo>
                  <a:cubicBezTo>
                    <a:pt x="0" y="0"/>
                    <a:pt x="83" y="463"/>
                    <a:pt x="0" y="871"/>
                  </a:cubicBezTo>
                </a:path>
              </a:pathLst>
            </a:custGeom>
            <a:noFill/>
            <a:ln w="9525" cap="rnd" cmpd="sng">
              <a:solidFill>
                <a:srgbClr val="D7706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2487;p84">
              <a:extLst>
                <a:ext uri="{FF2B5EF4-FFF2-40B4-BE49-F238E27FC236}">
                  <a16:creationId xmlns:a16="http://schemas.microsoft.com/office/drawing/2014/main" id="{E0731040-78E4-1E47-2535-A7CF052EFCD0}"/>
                </a:ext>
              </a:extLst>
            </p:cNvPr>
            <p:cNvSpPr/>
            <p:nvPr/>
          </p:nvSpPr>
          <p:spPr>
            <a:xfrm>
              <a:off x="6727812" y="1218930"/>
              <a:ext cx="432778" cy="219504"/>
            </a:xfrm>
            <a:custGeom>
              <a:avLst/>
              <a:gdLst/>
              <a:ahLst/>
              <a:cxnLst/>
              <a:rect l="l" t="t" r="r" b="b"/>
              <a:pathLst>
                <a:path w="2362" h="1198" extrusionOk="0">
                  <a:moveTo>
                    <a:pt x="1732" y="0"/>
                  </a:moveTo>
                  <a:cubicBezTo>
                    <a:pt x="1676" y="99"/>
                    <a:pt x="1572" y="232"/>
                    <a:pt x="1402" y="355"/>
                  </a:cubicBezTo>
                  <a:cubicBezTo>
                    <a:pt x="1328" y="407"/>
                    <a:pt x="1248" y="424"/>
                    <a:pt x="1166" y="424"/>
                  </a:cubicBezTo>
                  <a:cubicBezTo>
                    <a:pt x="1002" y="424"/>
                    <a:pt x="829" y="355"/>
                    <a:pt x="684" y="355"/>
                  </a:cubicBezTo>
                  <a:cubicBezTo>
                    <a:pt x="571" y="355"/>
                    <a:pt x="475" y="396"/>
                    <a:pt x="411" y="544"/>
                  </a:cubicBezTo>
                  <a:cubicBezTo>
                    <a:pt x="281" y="834"/>
                    <a:pt x="105" y="951"/>
                    <a:pt x="0" y="997"/>
                  </a:cubicBezTo>
                  <a:cubicBezTo>
                    <a:pt x="3" y="1115"/>
                    <a:pt x="28" y="1189"/>
                    <a:pt x="28" y="1189"/>
                  </a:cubicBezTo>
                  <a:cubicBezTo>
                    <a:pt x="34" y="1195"/>
                    <a:pt x="43" y="1198"/>
                    <a:pt x="55" y="1198"/>
                  </a:cubicBezTo>
                  <a:cubicBezTo>
                    <a:pt x="144" y="1198"/>
                    <a:pt x="372" y="1044"/>
                    <a:pt x="497" y="840"/>
                  </a:cubicBezTo>
                  <a:cubicBezTo>
                    <a:pt x="569" y="721"/>
                    <a:pt x="662" y="686"/>
                    <a:pt x="766" y="686"/>
                  </a:cubicBezTo>
                  <a:cubicBezTo>
                    <a:pt x="916" y="686"/>
                    <a:pt x="1089" y="758"/>
                    <a:pt x="1262" y="758"/>
                  </a:cubicBezTo>
                  <a:cubicBezTo>
                    <a:pt x="1319" y="758"/>
                    <a:pt x="1376" y="750"/>
                    <a:pt x="1433" y="729"/>
                  </a:cubicBezTo>
                  <a:cubicBezTo>
                    <a:pt x="1624" y="652"/>
                    <a:pt x="1701" y="479"/>
                    <a:pt x="1729" y="340"/>
                  </a:cubicBezTo>
                  <a:lnTo>
                    <a:pt x="1732" y="343"/>
                  </a:lnTo>
                  <a:cubicBezTo>
                    <a:pt x="1732" y="343"/>
                    <a:pt x="1763" y="883"/>
                    <a:pt x="2266" y="1189"/>
                  </a:cubicBezTo>
                  <a:cubicBezTo>
                    <a:pt x="2266" y="1189"/>
                    <a:pt x="2362" y="973"/>
                    <a:pt x="2294" y="642"/>
                  </a:cubicBezTo>
                  <a:cubicBezTo>
                    <a:pt x="2288" y="624"/>
                    <a:pt x="2285" y="602"/>
                    <a:pt x="2279" y="581"/>
                  </a:cubicBezTo>
                  <a:cubicBezTo>
                    <a:pt x="2019" y="540"/>
                    <a:pt x="1899" y="238"/>
                    <a:pt x="1846" y="34"/>
                  </a:cubicBezTo>
                  <a:cubicBezTo>
                    <a:pt x="1809" y="19"/>
                    <a:pt x="1772" y="6"/>
                    <a:pt x="1732" y="0"/>
                  </a:cubicBezTo>
                  <a:close/>
                </a:path>
              </a:pathLst>
            </a:custGeom>
            <a:solidFill>
              <a:srgbClr val="643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2488;p84">
              <a:extLst>
                <a:ext uri="{FF2B5EF4-FFF2-40B4-BE49-F238E27FC236}">
                  <a16:creationId xmlns:a16="http://schemas.microsoft.com/office/drawing/2014/main" id="{C45DFC3A-E442-F46C-B0C1-7C20FA082D94}"/>
                </a:ext>
              </a:extLst>
            </p:cNvPr>
            <p:cNvSpPr/>
            <p:nvPr/>
          </p:nvSpPr>
          <p:spPr>
            <a:xfrm>
              <a:off x="6181255" y="2371231"/>
              <a:ext cx="876365" cy="1403137"/>
            </a:xfrm>
            <a:custGeom>
              <a:avLst/>
              <a:gdLst/>
              <a:ahLst/>
              <a:cxnLst/>
              <a:rect l="l" t="t" r="r" b="b"/>
              <a:pathLst>
                <a:path w="4783" h="7658" extrusionOk="0">
                  <a:moveTo>
                    <a:pt x="1896" y="0"/>
                  </a:moveTo>
                  <a:cubicBezTo>
                    <a:pt x="1517" y="0"/>
                    <a:pt x="1160" y="282"/>
                    <a:pt x="887" y="778"/>
                  </a:cubicBezTo>
                  <a:cubicBezTo>
                    <a:pt x="1" y="2396"/>
                    <a:pt x="1344" y="7657"/>
                    <a:pt x="1344" y="7657"/>
                  </a:cubicBezTo>
                  <a:lnTo>
                    <a:pt x="3147" y="7657"/>
                  </a:lnTo>
                  <a:lnTo>
                    <a:pt x="3147" y="7225"/>
                  </a:lnTo>
                  <a:lnTo>
                    <a:pt x="4783" y="7225"/>
                  </a:lnTo>
                  <a:lnTo>
                    <a:pt x="4128" y="5048"/>
                  </a:lnTo>
                  <a:cubicBezTo>
                    <a:pt x="3720" y="1426"/>
                    <a:pt x="2750" y="0"/>
                    <a:pt x="18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2489;p84">
              <a:extLst>
                <a:ext uri="{FF2B5EF4-FFF2-40B4-BE49-F238E27FC236}">
                  <a16:creationId xmlns:a16="http://schemas.microsoft.com/office/drawing/2014/main" id="{F2515F99-BE3D-9E61-767B-9E29A0844DF6}"/>
                </a:ext>
              </a:extLst>
            </p:cNvPr>
            <p:cNvSpPr/>
            <p:nvPr/>
          </p:nvSpPr>
          <p:spPr>
            <a:xfrm>
              <a:off x="6592593" y="2662008"/>
              <a:ext cx="206678" cy="1012685"/>
            </a:xfrm>
            <a:custGeom>
              <a:avLst/>
              <a:gdLst/>
              <a:ahLst/>
              <a:cxnLst/>
              <a:rect l="l" t="t" r="r" b="b"/>
              <a:pathLst>
                <a:path w="1128" h="5527" fill="none" extrusionOk="0">
                  <a:moveTo>
                    <a:pt x="547" y="5527"/>
                  </a:moveTo>
                  <a:cubicBezTo>
                    <a:pt x="145" y="2242"/>
                    <a:pt x="0" y="300"/>
                    <a:pt x="368" y="111"/>
                  </a:cubicBezTo>
                  <a:cubicBezTo>
                    <a:pt x="587" y="0"/>
                    <a:pt x="855" y="297"/>
                    <a:pt x="1127" y="942"/>
                  </a:cubicBezTo>
                </a:path>
              </a:pathLst>
            </a:custGeom>
            <a:noFill/>
            <a:ln w="9525" cap="rnd" cmpd="sng">
              <a:solidFill>
                <a:srgbClr val="507690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2490;p84">
              <a:extLst>
                <a:ext uri="{FF2B5EF4-FFF2-40B4-BE49-F238E27FC236}">
                  <a16:creationId xmlns:a16="http://schemas.microsoft.com/office/drawing/2014/main" id="{19E0CAC9-83B2-8E18-D18D-CE0A0DBC8F90}"/>
                </a:ext>
              </a:extLst>
            </p:cNvPr>
            <p:cNvSpPr/>
            <p:nvPr/>
          </p:nvSpPr>
          <p:spPr>
            <a:xfrm>
              <a:off x="6841411" y="2806756"/>
              <a:ext cx="215106" cy="888275"/>
            </a:xfrm>
            <a:custGeom>
              <a:avLst/>
              <a:gdLst/>
              <a:ahLst/>
              <a:cxnLst/>
              <a:rect l="l" t="t" r="r" b="b"/>
              <a:pathLst>
                <a:path w="1174" h="4848" extrusionOk="0">
                  <a:moveTo>
                    <a:pt x="28" y="1"/>
                  </a:moveTo>
                  <a:lnTo>
                    <a:pt x="28" y="1"/>
                  </a:lnTo>
                  <a:cubicBezTo>
                    <a:pt x="1" y="1680"/>
                    <a:pt x="470" y="3918"/>
                    <a:pt x="680" y="4848"/>
                  </a:cubicBezTo>
                  <a:lnTo>
                    <a:pt x="1174" y="4848"/>
                  </a:lnTo>
                  <a:lnTo>
                    <a:pt x="525" y="2671"/>
                  </a:lnTo>
                  <a:cubicBezTo>
                    <a:pt x="402" y="1594"/>
                    <a:pt x="232" y="711"/>
                    <a:pt x="28" y="1"/>
                  </a:cubicBezTo>
                  <a:close/>
                </a:path>
              </a:pathLst>
            </a:custGeom>
            <a:solidFill>
              <a:srgbClr val="507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491;p84">
              <a:extLst>
                <a:ext uri="{FF2B5EF4-FFF2-40B4-BE49-F238E27FC236}">
                  <a16:creationId xmlns:a16="http://schemas.microsoft.com/office/drawing/2014/main" id="{B945B872-8243-54EE-40D8-00D85D9868EA}"/>
                </a:ext>
              </a:extLst>
            </p:cNvPr>
            <p:cNvSpPr/>
            <p:nvPr/>
          </p:nvSpPr>
          <p:spPr>
            <a:xfrm>
              <a:off x="6457924" y="3717017"/>
              <a:ext cx="246804" cy="183"/>
            </a:xfrm>
            <a:custGeom>
              <a:avLst/>
              <a:gdLst/>
              <a:ahLst/>
              <a:cxnLst/>
              <a:rect l="l" t="t" r="r" b="b"/>
              <a:pathLst>
                <a:path w="1347" h="1" fill="none" extrusionOk="0">
                  <a:moveTo>
                    <a:pt x="0" y="0"/>
                  </a:moveTo>
                  <a:lnTo>
                    <a:pt x="1346" y="0"/>
                  </a:lnTo>
                </a:path>
              </a:pathLst>
            </a:custGeom>
            <a:noFill/>
            <a:ln w="9525" cap="rnd" cmpd="sng">
              <a:solidFill>
                <a:srgbClr val="507690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492;p84">
              <a:extLst>
                <a:ext uri="{FF2B5EF4-FFF2-40B4-BE49-F238E27FC236}">
                  <a16:creationId xmlns:a16="http://schemas.microsoft.com/office/drawing/2014/main" id="{C493495E-8CDB-BE7C-ED91-CCFCCA9CC114}"/>
                </a:ext>
              </a:extLst>
            </p:cNvPr>
            <p:cNvSpPr/>
            <p:nvPr/>
          </p:nvSpPr>
          <p:spPr>
            <a:xfrm>
              <a:off x="6704543" y="2885909"/>
              <a:ext cx="137052" cy="889008"/>
            </a:xfrm>
            <a:custGeom>
              <a:avLst/>
              <a:gdLst/>
              <a:ahLst/>
              <a:cxnLst/>
              <a:rect l="l" t="t" r="r" b="b"/>
              <a:pathLst>
                <a:path w="748" h="4852" extrusionOk="0">
                  <a:moveTo>
                    <a:pt x="0" y="1"/>
                  </a:moveTo>
                  <a:lnTo>
                    <a:pt x="291" y="4851"/>
                  </a:lnTo>
                  <a:lnTo>
                    <a:pt x="748" y="48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07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493;p84">
              <a:extLst>
                <a:ext uri="{FF2B5EF4-FFF2-40B4-BE49-F238E27FC236}">
                  <a16:creationId xmlns:a16="http://schemas.microsoft.com/office/drawing/2014/main" id="{5B7D2ADD-B33F-09CA-FF5F-E759605175C5}"/>
                </a:ext>
              </a:extLst>
            </p:cNvPr>
            <p:cNvSpPr/>
            <p:nvPr/>
          </p:nvSpPr>
          <p:spPr>
            <a:xfrm>
              <a:off x="6775267" y="2371231"/>
              <a:ext cx="756536" cy="1403137"/>
            </a:xfrm>
            <a:custGeom>
              <a:avLst/>
              <a:gdLst/>
              <a:ahLst/>
              <a:cxnLst/>
              <a:rect l="l" t="t" r="r" b="b"/>
              <a:pathLst>
                <a:path w="4129" h="7658" extrusionOk="0">
                  <a:moveTo>
                    <a:pt x="1896" y="0"/>
                  </a:moveTo>
                  <a:cubicBezTo>
                    <a:pt x="1517" y="0"/>
                    <a:pt x="1160" y="282"/>
                    <a:pt x="886" y="778"/>
                  </a:cubicBezTo>
                  <a:cubicBezTo>
                    <a:pt x="0" y="2396"/>
                    <a:pt x="1343" y="7657"/>
                    <a:pt x="1343" y="7657"/>
                  </a:cubicBezTo>
                  <a:lnTo>
                    <a:pt x="3146" y="7657"/>
                  </a:lnTo>
                  <a:lnTo>
                    <a:pt x="3146" y="7228"/>
                  </a:lnTo>
                  <a:lnTo>
                    <a:pt x="3393" y="7228"/>
                  </a:lnTo>
                  <a:cubicBezTo>
                    <a:pt x="3801" y="7228"/>
                    <a:pt x="4128" y="6898"/>
                    <a:pt x="4128" y="6493"/>
                  </a:cubicBezTo>
                  <a:lnTo>
                    <a:pt x="4128" y="5048"/>
                  </a:lnTo>
                  <a:cubicBezTo>
                    <a:pt x="3720" y="1426"/>
                    <a:pt x="2750" y="0"/>
                    <a:pt x="18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494;p84">
              <a:extLst>
                <a:ext uri="{FF2B5EF4-FFF2-40B4-BE49-F238E27FC236}">
                  <a16:creationId xmlns:a16="http://schemas.microsoft.com/office/drawing/2014/main" id="{24ECB975-3EAB-407A-B905-2BA54185C3ED}"/>
                </a:ext>
              </a:extLst>
            </p:cNvPr>
            <p:cNvSpPr/>
            <p:nvPr/>
          </p:nvSpPr>
          <p:spPr>
            <a:xfrm>
              <a:off x="7186422" y="2662008"/>
              <a:ext cx="206678" cy="1012685"/>
            </a:xfrm>
            <a:custGeom>
              <a:avLst/>
              <a:gdLst/>
              <a:ahLst/>
              <a:cxnLst/>
              <a:rect l="l" t="t" r="r" b="b"/>
              <a:pathLst>
                <a:path w="1128" h="5527" fill="none" extrusionOk="0">
                  <a:moveTo>
                    <a:pt x="547" y="5527"/>
                  </a:moveTo>
                  <a:cubicBezTo>
                    <a:pt x="146" y="2242"/>
                    <a:pt x="1" y="300"/>
                    <a:pt x="368" y="111"/>
                  </a:cubicBezTo>
                  <a:cubicBezTo>
                    <a:pt x="588" y="0"/>
                    <a:pt x="856" y="297"/>
                    <a:pt x="1128" y="942"/>
                  </a:cubicBezTo>
                </a:path>
              </a:pathLst>
            </a:custGeom>
            <a:noFill/>
            <a:ln w="9525" cap="rnd" cmpd="sng">
              <a:solidFill>
                <a:srgbClr val="507690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495;p84">
              <a:extLst>
                <a:ext uri="{FF2B5EF4-FFF2-40B4-BE49-F238E27FC236}">
                  <a16:creationId xmlns:a16="http://schemas.microsoft.com/office/drawing/2014/main" id="{33A75142-9C86-5260-C30E-BFA1B170EBC7}"/>
                </a:ext>
              </a:extLst>
            </p:cNvPr>
            <p:cNvSpPr/>
            <p:nvPr/>
          </p:nvSpPr>
          <p:spPr>
            <a:xfrm>
              <a:off x="7060914" y="3717017"/>
              <a:ext cx="246254" cy="183"/>
            </a:xfrm>
            <a:custGeom>
              <a:avLst/>
              <a:gdLst/>
              <a:ahLst/>
              <a:cxnLst/>
              <a:rect l="l" t="t" r="r" b="b"/>
              <a:pathLst>
                <a:path w="1344" h="1" fill="none" extrusionOk="0">
                  <a:moveTo>
                    <a:pt x="0" y="0"/>
                  </a:moveTo>
                  <a:lnTo>
                    <a:pt x="1344" y="0"/>
                  </a:lnTo>
                </a:path>
              </a:pathLst>
            </a:custGeom>
            <a:noFill/>
            <a:ln w="9525" cap="rnd" cmpd="sng">
              <a:solidFill>
                <a:srgbClr val="507690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496;p84">
              <a:extLst>
                <a:ext uri="{FF2B5EF4-FFF2-40B4-BE49-F238E27FC236}">
                  <a16:creationId xmlns:a16="http://schemas.microsoft.com/office/drawing/2014/main" id="{769D83FB-43C9-419D-E953-455AEDA9B510}"/>
                </a:ext>
              </a:extLst>
            </p:cNvPr>
            <p:cNvSpPr/>
            <p:nvPr/>
          </p:nvSpPr>
          <p:spPr>
            <a:xfrm>
              <a:off x="7298555" y="2885909"/>
              <a:ext cx="124593" cy="887725"/>
            </a:xfrm>
            <a:custGeom>
              <a:avLst/>
              <a:gdLst/>
              <a:ahLst/>
              <a:cxnLst/>
              <a:rect l="l" t="t" r="r" b="b"/>
              <a:pathLst>
                <a:path w="680" h="4845" extrusionOk="0">
                  <a:moveTo>
                    <a:pt x="0" y="1"/>
                  </a:moveTo>
                  <a:lnTo>
                    <a:pt x="290" y="4845"/>
                  </a:lnTo>
                  <a:lnTo>
                    <a:pt x="290" y="4416"/>
                  </a:lnTo>
                  <a:lnTo>
                    <a:pt x="537" y="4416"/>
                  </a:lnTo>
                  <a:cubicBezTo>
                    <a:pt x="587" y="4416"/>
                    <a:pt x="633" y="4413"/>
                    <a:pt x="679" y="440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07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497;p84">
              <a:extLst>
                <a:ext uri="{FF2B5EF4-FFF2-40B4-BE49-F238E27FC236}">
                  <a16:creationId xmlns:a16="http://schemas.microsoft.com/office/drawing/2014/main" id="{DE1B8488-266A-131F-0129-C93B060E1A42}"/>
                </a:ext>
              </a:extLst>
            </p:cNvPr>
            <p:cNvSpPr/>
            <p:nvPr/>
          </p:nvSpPr>
          <p:spPr>
            <a:xfrm>
              <a:off x="6469283" y="3774733"/>
              <a:ext cx="247354" cy="126242"/>
            </a:xfrm>
            <a:custGeom>
              <a:avLst/>
              <a:gdLst/>
              <a:ahLst/>
              <a:cxnLst/>
              <a:rect l="l" t="t" r="r" b="b"/>
              <a:pathLst>
                <a:path w="1350" h="689" extrusionOk="0">
                  <a:moveTo>
                    <a:pt x="0" y="0"/>
                  </a:moveTo>
                  <a:lnTo>
                    <a:pt x="139" y="689"/>
                  </a:lnTo>
                  <a:lnTo>
                    <a:pt x="1349" y="689"/>
                  </a:lnTo>
                  <a:lnTo>
                    <a:pt x="1284" y="0"/>
                  </a:lnTo>
                  <a:close/>
                </a:path>
              </a:pathLst>
            </a:custGeom>
            <a:solidFill>
              <a:srgbClr val="ECB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498;p84">
              <a:extLst>
                <a:ext uri="{FF2B5EF4-FFF2-40B4-BE49-F238E27FC236}">
                  <a16:creationId xmlns:a16="http://schemas.microsoft.com/office/drawing/2014/main" id="{CAF34A88-7747-DA1C-68D5-AF7F115C3CA8}"/>
                </a:ext>
              </a:extLst>
            </p:cNvPr>
            <p:cNvSpPr/>
            <p:nvPr/>
          </p:nvSpPr>
          <p:spPr>
            <a:xfrm>
              <a:off x="6469283" y="3774733"/>
              <a:ext cx="241124" cy="58449"/>
            </a:xfrm>
            <a:custGeom>
              <a:avLst/>
              <a:gdLst/>
              <a:ahLst/>
              <a:cxnLst/>
              <a:rect l="l" t="t" r="r" b="b"/>
              <a:pathLst>
                <a:path w="1316" h="319" extrusionOk="0">
                  <a:moveTo>
                    <a:pt x="0" y="0"/>
                  </a:moveTo>
                  <a:lnTo>
                    <a:pt x="1315" y="318"/>
                  </a:lnTo>
                  <a:lnTo>
                    <a:pt x="1284" y="0"/>
                  </a:lnTo>
                  <a:close/>
                </a:path>
              </a:pathLst>
            </a:custGeom>
            <a:solidFill>
              <a:srgbClr val="DE8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499;p84">
              <a:extLst>
                <a:ext uri="{FF2B5EF4-FFF2-40B4-BE49-F238E27FC236}">
                  <a16:creationId xmlns:a16="http://schemas.microsoft.com/office/drawing/2014/main" id="{F8620A49-260E-E5F2-9731-C0E6F060F141}"/>
                </a:ext>
              </a:extLst>
            </p:cNvPr>
            <p:cNvSpPr/>
            <p:nvPr/>
          </p:nvSpPr>
          <p:spPr>
            <a:xfrm>
              <a:off x="7063662" y="3774733"/>
              <a:ext cx="246987" cy="126242"/>
            </a:xfrm>
            <a:custGeom>
              <a:avLst/>
              <a:gdLst/>
              <a:ahLst/>
              <a:cxnLst/>
              <a:rect l="l" t="t" r="r" b="b"/>
              <a:pathLst>
                <a:path w="1348" h="689" extrusionOk="0">
                  <a:moveTo>
                    <a:pt x="1" y="0"/>
                  </a:moveTo>
                  <a:lnTo>
                    <a:pt x="140" y="689"/>
                  </a:lnTo>
                  <a:lnTo>
                    <a:pt x="1347" y="689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rgbClr val="ECB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500;p84">
              <a:extLst>
                <a:ext uri="{FF2B5EF4-FFF2-40B4-BE49-F238E27FC236}">
                  <a16:creationId xmlns:a16="http://schemas.microsoft.com/office/drawing/2014/main" id="{C7107FFA-7337-3FC4-53C5-4040A5FFD71A}"/>
                </a:ext>
              </a:extLst>
            </p:cNvPr>
            <p:cNvSpPr/>
            <p:nvPr/>
          </p:nvSpPr>
          <p:spPr>
            <a:xfrm>
              <a:off x="7063662" y="3774733"/>
              <a:ext cx="241307" cy="58449"/>
            </a:xfrm>
            <a:custGeom>
              <a:avLst/>
              <a:gdLst/>
              <a:ahLst/>
              <a:cxnLst/>
              <a:rect l="l" t="t" r="r" b="b"/>
              <a:pathLst>
                <a:path w="1317" h="319" extrusionOk="0">
                  <a:moveTo>
                    <a:pt x="1" y="0"/>
                  </a:moveTo>
                  <a:lnTo>
                    <a:pt x="1316" y="318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rgbClr val="DE8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501;p84">
              <a:extLst>
                <a:ext uri="{FF2B5EF4-FFF2-40B4-BE49-F238E27FC236}">
                  <a16:creationId xmlns:a16="http://schemas.microsoft.com/office/drawing/2014/main" id="{8DAC67BB-BFF7-FFB5-2AC0-AECE6CF97296}"/>
                </a:ext>
              </a:extLst>
            </p:cNvPr>
            <p:cNvSpPr/>
            <p:nvPr/>
          </p:nvSpPr>
          <p:spPr>
            <a:xfrm>
              <a:off x="6235490" y="3900791"/>
              <a:ext cx="518527" cy="154092"/>
            </a:xfrm>
            <a:custGeom>
              <a:avLst/>
              <a:gdLst/>
              <a:ahLst/>
              <a:cxnLst/>
              <a:rect l="l" t="t" r="r" b="b"/>
              <a:pathLst>
                <a:path w="2830" h="841" extrusionOk="0">
                  <a:moveTo>
                    <a:pt x="1415" y="1"/>
                  </a:moveTo>
                  <a:cubicBezTo>
                    <a:pt x="1" y="1"/>
                    <a:pt x="233" y="840"/>
                    <a:pt x="233" y="840"/>
                  </a:cubicBezTo>
                  <a:lnTo>
                    <a:pt x="2829" y="840"/>
                  </a:lnTo>
                  <a:lnTo>
                    <a:pt x="26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502;p84">
              <a:extLst>
                <a:ext uri="{FF2B5EF4-FFF2-40B4-BE49-F238E27FC236}">
                  <a16:creationId xmlns:a16="http://schemas.microsoft.com/office/drawing/2014/main" id="{5A804A8C-D525-27CC-A735-98930C0270D0}"/>
                </a:ext>
              </a:extLst>
            </p:cNvPr>
            <p:cNvSpPr/>
            <p:nvPr/>
          </p:nvSpPr>
          <p:spPr>
            <a:xfrm>
              <a:off x="6017819" y="1688352"/>
              <a:ext cx="717509" cy="1095136"/>
            </a:xfrm>
            <a:custGeom>
              <a:avLst/>
              <a:gdLst/>
              <a:ahLst/>
              <a:cxnLst/>
              <a:rect l="l" t="t" r="r" b="b"/>
              <a:pathLst>
                <a:path w="3916" h="5977" extrusionOk="0">
                  <a:moveTo>
                    <a:pt x="3205" y="1"/>
                  </a:moveTo>
                  <a:cubicBezTo>
                    <a:pt x="3205" y="1"/>
                    <a:pt x="0" y="5336"/>
                    <a:pt x="1136" y="5861"/>
                  </a:cubicBezTo>
                  <a:cubicBezTo>
                    <a:pt x="1299" y="5936"/>
                    <a:pt x="1442" y="5977"/>
                    <a:pt x="1571" y="5977"/>
                  </a:cubicBezTo>
                  <a:cubicBezTo>
                    <a:pt x="2083" y="5977"/>
                    <a:pt x="2388" y="5338"/>
                    <a:pt x="2946" y="3730"/>
                  </a:cubicBezTo>
                  <a:cubicBezTo>
                    <a:pt x="3730" y="1461"/>
                    <a:pt x="3915" y="248"/>
                    <a:pt x="3915" y="248"/>
                  </a:cubicBezTo>
                  <a:lnTo>
                    <a:pt x="3205" y="1"/>
                  </a:lnTo>
                  <a:close/>
                </a:path>
              </a:pathLst>
            </a:custGeom>
            <a:solidFill>
              <a:srgbClr val="ECB68C"/>
            </a:solidFill>
            <a:ln w="9525" cap="flat" cmpd="sng">
              <a:solidFill>
                <a:srgbClr val="ECB68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503;p84">
              <a:extLst>
                <a:ext uri="{FF2B5EF4-FFF2-40B4-BE49-F238E27FC236}">
                  <a16:creationId xmlns:a16="http://schemas.microsoft.com/office/drawing/2014/main" id="{58416364-2AF1-3563-C3F7-7CBC2FD0E694}"/>
                </a:ext>
              </a:extLst>
            </p:cNvPr>
            <p:cNvSpPr/>
            <p:nvPr/>
          </p:nvSpPr>
          <p:spPr>
            <a:xfrm>
              <a:off x="6235490" y="3900791"/>
              <a:ext cx="382024" cy="154092"/>
            </a:xfrm>
            <a:custGeom>
              <a:avLst/>
              <a:gdLst/>
              <a:ahLst/>
              <a:cxnLst/>
              <a:rect l="l" t="t" r="r" b="b"/>
              <a:pathLst>
                <a:path w="2085" h="841" extrusionOk="0">
                  <a:moveTo>
                    <a:pt x="1415" y="1"/>
                  </a:moveTo>
                  <a:cubicBezTo>
                    <a:pt x="1" y="1"/>
                    <a:pt x="233" y="840"/>
                    <a:pt x="233" y="840"/>
                  </a:cubicBezTo>
                  <a:lnTo>
                    <a:pt x="2085" y="840"/>
                  </a:lnTo>
                  <a:cubicBezTo>
                    <a:pt x="2085" y="130"/>
                    <a:pt x="1693" y="16"/>
                    <a:pt x="1508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504;p84">
              <a:extLst>
                <a:ext uri="{FF2B5EF4-FFF2-40B4-BE49-F238E27FC236}">
                  <a16:creationId xmlns:a16="http://schemas.microsoft.com/office/drawing/2014/main" id="{52DF7AA4-2CC1-1906-E15D-C07DFB03EA57}"/>
                </a:ext>
              </a:extLst>
            </p:cNvPr>
            <p:cNvSpPr/>
            <p:nvPr/>
          </p:nvSpPr>
          <p:spPr>
            <a:xfrm>
              <a:off x="6316475" y="4011093"/>
              <a:ext cx="383124" cy="183"/>
            </a:xfrm>
            <a:custGeom>
              <a:avLst/>
              <a:gdLst/>
              <a:ahLst/>
              <a:cxnLst/>
              <a:rect l="l" t="t" r="r" b="b"/>
              <a:pathLst>
                <a:path w="2091" h="1" fill="none" extrusionOk="0">
                  <a:moveTo>
                    <a:pt x="0" y="1"/>
                  </a:moveTo>
                  <a:lnTo>
                    <a:pt x="209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505;p84">
              <a:extLst>
                <a:ext uri="{FF2B5EF4-FFF2-40B4-BE49-F238E27FC236}">
                  <a16:creationId xmlns:a16="http://schemas.microsoft.com/office/drawing/2014/main" id="{74E4D2C9-4CA4-8C07-ED66-EB607D9B6EF6}"/>
                </a:ext>
              </a:extLst>
            </p:cNvPr>
            <p:cNvSpPr/>
            <p:nvPr/>
          </p:nvSpPr>
          <p:spPr>
            <a:xfrm>
              <a:off x="6830051" y="3900791"/>
              <a:ext cx="518893" cy="154092"/>
            </a:xfrm>
            <a:custGeom>
              <a:avLst/>
              <a:gdLst/>
              <a:ahLst/>
              <a:cxnLst/>
              <a:rect l="l" t="t" r="r" b="b"/>
              <a:pathLst>
                <a:path w="2832" h="841" extrusionOk="0">
                  <a:moveTo>
                    <a:pt x="1415" y="1"/>
                  </a:moveTo>
                  <a:cubicBezTo>
                    <a:pt x="1" y="1"/>
                    <a:pt x="232" y="840"/>
                    <a:pt x="232" y="840"/>
                  </a:cubicBezTo>
                  <a:lnTo>
                    <a:pt x="2832" y="840"/>
                  </a:lnTo>
                  <a:lnTo>
                    <a:pt x="26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506;p84">
              <a:extLst>
                <a:ext uri="{FF2B5EF4-FFF2-40B4-BE49-F238E27FC236}">
                  <a16:creationId xmlns:a16="http://schemas.microsoft.com/office/drawing/2014/main" id="{514D44CA-DAD2-7B5A-7C38-7045ACD8FB5A}"/>
                </a:ext>
              </a:extLst>
            </p:cNvPr>
            <p:cNvSpPr/>
            <p:nvPr/>
          </p:nvSpPr>
          <p:spPr>
            <a:xfrm>
              <a:off x="6830051" y="3900791"/>
              <a:ext cx="382024" cy="154092"/>
            </a:xfrm>
            <a:custGeom>
              <a:avLst/>
              <a:gdLst/>
              <a:ahLst/>
              <a:cxnLst/>
              <a:rect l="l" t="t" r="r" b="b"/>
              <a:pathLst>
                <a:path w="2085" h="841" extrusionOk="0">
                  <a:moveTo>
                    <a:pt x="1415" y="1"/>
                  </a:moveTo>
                  <a:cubicBezTo>
                    <a:pt x="1" y="1"/>
                    <a:pt x="232" y="840"/>
                    <a:pt x="232" y="840"/>
                  </a:cubicBezTo>
                  <a:lnTo>
                    <a:pt x="2085" y="840"/>
                  </a:lnTo>
                  <a:cubicBezTo>
                    <a:pt x="2085" y="130"/>
                    <a:pt x="1690" y="16"/>
                    <a:pt x="1507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507;p84">
              <a:extLst>
                <a:ext uri="{FF2B5EF4-FFF2-40B4-BE49-F238E27FC236}">
                  <a16:creationId xmlns:a16="http://schemas.microsoft.com/office/drawing/2014/main" id="{EA92BA85-E50B-FCF0-2F4E-1B600B6999C4}"/>
                </a:ext>
              </a:extLst>
            </p:cNvPr>
            <p:cNvSpPr/>
            <p:nvPr/>
          </p:nvSpPr>
          <p:spPr>
            <a:xfrm>
              <a:off x="6911036" y="4011093"/>
              <a:ext cx="383124" cy="183"/>
            </a:xfrm>
            <a:custGeom>
              <a:avLst/>
              <a:gdLst/>
              <a:ahLst/>
              <a:cxnLst/>
              <a:rect l="l" t="t" r="r" b="b"/>
              <a:pathLst>
                <a:path w="2091" h="1" fill="none" extrusionOk="0">
                  <a:moveTo>
                    <a:pt x="0" y="1"/>
                  </a:moveTo>
                  <a:lnTo>
                    <a:pt x="209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508;p84">
              <a:extLst>
                <a:ext uri="{FF2B5EF4-FFF2-40B4-BE49-F238E27FC236}">
                  <a16:creationId xmlns:a16="http://schemas.microsoft.com/office/drawing/2014/main" id="{D3AEFB81-816C-018E-8A9E-4F4B8A8FBFD9}"/>
                </a:ext>
              </a:extLst>
            </p:cNvPr>
            <p:cNvSpPr/>
            <p:nvPr/>
          </p:nvSpPr>
          <p:spPr>
            <a:xfrm>
              <a:off x="7140616" y="1688352"/>
              <a:ext cx="717509" cy="1095136"/>
            </a:xfrm>
            <a:custGeom>
              <a:avLst/>
              <a:gdLst/>
              <a:ahLst/>
              <a:cxnLst/>
              <a:rect l="l" t="t" r="r" b="b"/>
              <a:pathLst>
                <a:path w="3916" h="5977" extrusionOk="0">
                  <a:moveTo>
                    <a:pt x="711" y="1"/>
                  </a:moveTo>
                  <a:lnTo>
                    <a:pt x="1" y="248"/>
                  </a:lnTo>
                  <a:cubicBezTo>
                    <a:pt x="1" y="248"/>
                    <a:pt x="186" y="1461"/>
                    <a:pt x="970" y="3730"/>
                  </a:cubicBezTo>
                  <a:cubicBezTo>
                    <a:pt x="1528" y="5338"/>
                    <a:pt x="1833" y="5977"/>
                    <a:pt x="2345" y="5977"/>
                  </a:cubicBezTo>
                  <a:cubicBezTo>
                    <a:pt x="2474" y="5977"/>
                    <a:pt x="2617" y="5936"/>
                    <a:pt x="2779" y="5861"/>
                  </a:cubicBezTo>
                  <a:cubicBezTo>
                    <a:pt x="3916" y="5336"/>
                    <a:pt x="711" y="1"/>
                    <a:pt x="711" y="1"/>
                  </a:cubicBezTo>
                  <a:close/>
                </a:path>
              </a:pathLst>
            </a:custGeom>
            <a:solidFill>
              <a:srgbClr val="ECB68C"/>
            </a:solidFill>
            <a:ln w="9525" cap="flat" cmpd="sng">
              <a:solidFill>
                <a:srgbClr val="ECB68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509;p84">
              <a:extLst>
                <a:ext uri="{FF2B5EF4-FFF2-40B4-BE49-F238E27FC236}">
                  <a16:creationId xmlns:a16="http://schemas.microsoft.com/office/drawing/2014/main" id="{CF170E45-5C4C-27AF-701C-479F9D315700}"/>
                </a:ext>
              </a:extLst>
            </p:cNvPr>
            <p:cNvSpPr/>
            <p:nvPr/>
          </p:nvSpPr>
          <p:spPr>
            <a:xfrm rot="10800000" flipH="1">
              <a:off x="6818922" y="1459711"/>
              <a:ext cx="63905" cy="43514"/>
            </a:xfrm>
            <a:custGeom>
              <a:avLst/>
              <a:gdLst/>
              <a:ahLst/>
              <a:cxnLst/>
              <a:rect l="l" t="t" r="r" b="b"/>
              <a:pathLst>
                <a:path w="2398" h="1633" extrusionOk="0">
                  <a:moveTo>
                    <a:pt x="1323" y="0"/>
                  </a:moveTo>
                  <a:cubicBezTo>
                    <a:pt x="1210" y="0"/>
                    <a:pt x="1098" y="15"/>
                    <a:pt x="995" y="38"/>
                  </a:cubicBezTo>
                  <a:cubicBezTo>
                    <a:pt x="899" y="65"/>
                    <a:pt x="818" y="93"/>
                    <a:pt x="736" y="134"/>
                  </a:cubicBezTo>
                  <a:cubicBezTo>
                    <a:pt x="723" y="147"/>
                    <a:pt x="696" y="161"/>
                    <a:pt x="681" y="161"/>
                  </a:cubicBezTo>
                  <a:cubicBezTo>
                    <a:pt x="654" y="174"/>
                    <a:pt x="641" y="189"/>
                    <a:pt x="627" y="202"/>
                  </a:cubicBezTo>
                  <a:lnTo>
                    <a:pt x="559" y="243"/>
                  </a:lnTo>
                  <a:cubicBezTo>
                    <a:pt x="545" y="243"/>
                    <a:pt x="532" y="256"/>
                    <a:pt x="505" y="270"/>
                  </a:cubicBezTo>
                  <a:cubicBezTo>
                    <a:pt x="369" y="379"/>
                    <a:pt x="246" y="515"/>
                    <a:pt x="164" y="665"/>
                  </a:cubicBezTo>
                  <a:cubicBezTo>
                    <a:pt x="151" y="679"/>
                    <a:pt x="137" y="706"/>
                    <a:pt x="124" y="719"/>
                  </a:cubicBezTo>
                  <a:cubicBezTo>
                    <a:pt x="124" y="733"/>
                    <a:pt x="109" y="761"/>
                    <a:pt x="96" y="774"/>
                  </a:cubicBezTo>
                  <a:lnTo>
                    <a:pt x="69" y="842"/>
                  </a:lnTo>
                  <a:cubicBezTo>
                    <a:pt x="69" y="855"/>
                    <a:pt x="55" y="883"/>
                    <a:pt x="55" y="897"/>
                  </a:cubicBezTo>
                  <a:cubicBezTo>
                    <a:pt x="42" y="924"/>
                    <a:pt x="42" y="937"/>
                    <a:pt x="28" y="964"/>
                  </a:cubicBezTo>
                  <a:cubicBezTo>
                    <a:pt x="28" y="978"/>
                    <a:pt x="28" y="1006"/>
                    <a:pt x="15" y="1019"/>
                  </a:cubicBezTo>
                  <a:cubicBezTo>
                    <a:pt x="15" y="1060"/>
                    <a:pt x="0" y="1115"/>
                    <a:pt x="0" y="1155"/>
                  </a:cubicBezTo>
                  <a:lnTo>
                    <a:pt x="0" y="1182"/>
                  </a:lnTo>
                  <a:lnTo>
                    <a:pt x="0" y="1209"/>
                  </a:lnTo>
                  <a:lnTo>
                    <a:pt x="0" y="1278"/>
                  </a:lnTo>
                  <a:cubicBezTo>
                    <a:pt x="0" y="1318"/>
                    <a:pt x="0" y="1360"/>
                    <a:pt x="15" y="1400"/>
                  </a:cubicBezTo>
                  <a:cubicBezTo>
                    <a:pt x="28" y="1482"/>
                    <a:pt x="69" y="1564"/>
                    <a:pt x="109" y="1632"/>
                  </a:cubicBezTo>
                  <a:cubicBezTo>
                    <a:pt x="151" y="1564"/>
                    <a:pt x="191" y="1496"/>
                    <a:pt x="233" y="1442"/>
                  </a:cubicBezTo>
                  <a:lnTo>
                    <a:pt x="300" y="1373"/>
                  </a:lnTo>
                  <a:lnTo>
                    <a:pt x="341" y="1333"/>
                  </a:lnTo>
                  <a:cubicBezTo>
                    <a:pt x="355" y="1318"/>
                    <a:pt x="355" y="1305"/>
                    <a:pt x="369" y="1305"/>
                  </a:cubicBezTo>
                  <a:cubicBezTo>
                    <a:pt x="464" y="1209"/>
                    <a:pt x="559" y="1142"/>
                    <a:pt x="641" y="1087"/>
                  </a:cubicBezTo>
                  <a:cubicBezTo>
                    <a:pt x="736" y="1019"/>
                    <a:pt x="832" y="978"/>
                    <a:pt x="927" y="937"/>
                  </a:cubicBezTo>
                  <a:cubicBezTo>
                    <a:pt x="941" y="924"/>
                    <a:pt x="954" y="924"/>
                    <a:pt x="954" y="910"/>
                  </a:cubicBezTo>
                  <a:lnTo>
                    <a:pt x="995" y="897"/>
                  </a:lnTo>
                  <a:cubicBezTo>
                    <a:pt x="1008" y="897"/>
                    <a:pt x="1022" y="897"/>
                    <a:pt x="1036" y="883"/>
                  </a:cubicBezTo>
                  <a:cubicBezTo>
                    <a:pt x="1036" y="883"/>
                    <a:pt x="1050" y="883"/>
                    <a:pt x="1063" y="869"/>
                  </a:cubicBezTo>
                  <a:lnTo>
                    <a:pt x="1104" y="869"/>
                  </a:lnTo>
                  <a:lnTo>
                    <a:pt x="1131" y="855"/>
                  </a:lnTo>
                  <a:cubicBezTo>
                    <a:pt x="1144" y="842"/>
                    <a:pt x="1159" y="842"/>
                    <a:pt x="1172" y="842"/>
                  </a:cubicBezTo>
                  <a:cubicBezTo>
                    <a:pt x="1172" y="842"/>
                    <a:pt x="1186" y="842"/>
                    <a:pt x="1199" y="828"/>
                  </a:cubicBezTo>
                  <a:lnTo>
                    <a:pt x="1226" y="828"/>
                  </a:lnTo>
                  <a:lnTo>
                    <a:pt x="1268" y="815"/>
                  </a:lnTo>
                  <a:cubicBezTo>
                    <a:pt x="1281" y="815"/>
                    <a:pt x="1308" y="815"/>
                    <a:pt x="1335" y="801"/>
                  </a:cubicBezTo>
                  <a:lnTo>
                    <a:pt x="1458" y="801"/>
                  </a:lnTo>
                  <a:cubicBezTo>
                    <a:pt x="1480" y="797"/>
                    <a:pt x="1503" y="796"/>
                    <a:pt x="1526" y="796"/>
                  </a:cubicBezTo>
                  <a:cubicBezTo>
                    <a:pt x="1590" y="796"/>
                    <a:pt x="1657" y="808"/>
                    <a:pt x="1717" y="828"/>
                  </a:cubicBezTo>
                  <a:cubicBezTo>
                    <a:pt x="1812" y="842"/>
                    <a:pt x="1907" y="883"/>
                    <a:pt x="2016" y="951"/>
                  </a:cubicBezTo>
                  <a:lnTo>
                    <a:pt x="2180" y="1073"/>
                  </a:lnTo>
                  <a:cubicBezTo>
                    <a:pt x="2234" y="1128"/>
                    <a:pt x="2289" y="1169"/>
                    <a:pt x="2343" y="1237"/>
                  </a:cubicBezTo>
                  <a:cubicBezTo>
                    <a:pt x="2398" y="1073"/>
                    <a:pt x="2398" y="910"/>
                    <a:pt x="2357" y="733"/>
                  </a:cubicBezTo>
                  <a:cubicBezTo>
                    <a:pt x="2316" y="570"/>
                    <a:pt x="2207" y="406"/>
                    <a:pt x="2071" y="283"/>
                  </a:cubicBezTo>
                  <a:cubicBezTo>
                    <a:pt x="1934" y="161"/>
                    <a:pt x="1758" y="65"/>
                    <a:pt x="1567" y="25"/>
                  </a:cubicBezTo>
                  <a:cubicBezTo>
                    <a:pt x="1487" y="8"/>
                    <a:pt x="1405" y="0"/>
                    <a:pt x="1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510;p84">
              <a:extLst>
                <a:ext uri="{FF2B5EF4-FFF2-40B4-BE49-F238E27FC236}">
                  <a16:creationId xmlns:a16="http://schemas.microsoft.com/office/drawing/2014/main" id="{9233FA5A-C2E7-6049-4BD3-F21D94F3FD40}"/>
                </a:ext>
              </a:extLst>
            </p:cNvPr>
            <p:cNvSpPr/>
            <p:nvPr/>
          </p:nvSpPr>
          <p:spPr>
            <a:xfrm rot="10800000" flipH="1">
              <a:off x="7011670" y="1459965"/>
              <a:ext cx="66410" cy="39944"/>
            </a:xfrm>
            <a:custGeom>
              <a:avLst/>
              <a:gdLst/>
              <a:ahLst/>
              <a:cxnLst/>
              <a:rect l="l" t="t" r="r" b="b"/>
              <a:pathLst>
                <a:path w="2492" h="1499" extrusionOk="0">
                  <a:moveTo>
                    <a:pt x="1253" y="0"/>
                  </a:moveTo>
                  <a:cubicBezTo>
                    <a:pt x="1226" y="0"/>
                    <a:pt x="1199" y="0"/>
                    <a:pt x="1171" y="13"/>
                  </a:cubicBezTo>
                  <a:lnTo>
                    <a:pt x="1103" y="13"/>
                  </a:lnTo>
                  <a:cubicBezTo>
                    <a:pt x="1048" y="28"/>
                    <a:pt x="1008" y="28"/>
                    <a:pt x="953" y="41"/>
                  </a:cubicBezTo>
                  <a:cubicBezTo>
                    <a:pt x="858" y="68"/>
                    <a:pt x="776" y="109"/>
                    <a:pt x="681" y="150"/>
                  </a:cubicBezTo>
                  <a:cubicBezTo>
                    <a:pt x="518" y="246"/>
                    <a:pt x="367" y="368"/>
                    <a:pt x="258" y="504"/>
                  </a:cubicBezTo>
                  <a:cubicBezTo>
                    <a:pt x="231" y="545"/>
                    <a:pt x="204" y="572"/>
                    <a:pt x="191" y="613"/>
                  </a:cubicBezTo>
                  <a:cubicBezTo>
                    <a:pt x="177" y="627"/>
                    <a:pt x="163" y="654"/>
                    <a:pt x="149" y="667"/>
                  </a:cubicBezTo>
                  <a:cubicBezTo>
                    <a:pt x="136" y="694"/>
                    <a:pt x="136" y="709"/>
                    <a:pt x="122" y="736"/>
                  </a:cubicBezTo>
                  <a:cubicBezTo>
                    <a:pt x="82" y="803"/>
                    <a:pt x="55" y="885"/>
                    <a:pt x="27" y="967"/>
                  </a:cubicBezTo>
                  <a:cubicBezTo>
                    <a:pt x="13" y="1049"/>
                    <a:pt x="0" y="1144"/>
                    <a:pt x="0" y="1226"/>
                  </a:cubicBezTo>
                  <a:cubicBezTo>
                    <a:pt x="0" y="1308"/>
                    <a:pt x="0" y="1390"/>
                    <a:pt x="27" y="1471"/>
                  </a:cubicBezTo>
                  <a:cubicBezTo>
                    <a:pt x="95" y="1417"/>
                    <a:pt x="149" y="1362"/>
                    <a:pt x="204" y="1321"/>
                  </a:cubicBezTo>
                  <a:cubicBezTo>
                    <a:pt x="258" y="1266"/>
                    <a:pt x="313" y="1226"/>
                    <a:pt x="367" y="1185"/>
                  </a:cubicBezTo>
                  <a:cubicBezTo>
                    <a:pt x="422" y="1144"/>
                    <a:pt x="476" y="1103"/>
                    <a:pt x="531" y="1076"/>
                  </a:cubicBezTo>
                  <a:cubicBezTo>
                    <a:pt x="585" y="1035"/>
                    <a:pt x="640" y="1008"/>
                    <a:pt x="694" y="981"/>
                  </a:cubicBezTo>
                  <a:cubicBezTo>
                    <a:pt x="899" y="872"/>
                    <a:pt x="1090" y="818"/>
                    <a:pt x="1266" y="818"/>
                  </a:cubicBezTo>
                  <a:lnTo>
                    <a:pt x="1375" y="818"/>
                  </a:lnTo>
                  <a:cubicBezTo>
                    <a:pt x="1375" y="831"/>
                    <a:pt x="1389" y="831"/>
                    <a:pt x="1402" y="831"/>
                  </a:cubicBezTo>
                  <a:cubicBezTo>
                    <a:pt x="1444" y="831"/>
                    <a:pt x="1484" y="845"/>
                    <a:pt x="1539" y="845"/>
                  </a:cubicBezTo>
                  <a:cubicBezTo>
                    <a:pt x="1553" y="858"/>
                    <a:pt x="1553" y="858"/>
                    <a:pt x="1566" y="858"/>
                  </a:cubicBezTo>
                  <a:cubicBezTo>
                    <a:pt x="1580" y="858"/>
                    <a:pt x="1593" y="872"/>
                    <a:pt x="1607" y="872"/>
                  </a:cubicBezTo>
                  <a:cubicBezTo>
                    <a:pt x="1620" y="872"/>
                    <a:pt x="1620" y="885"/>
                    <a:pt x="1634" y="885"/>
                  </a:cubicBezTo>
                  <a:lnTo>
                    <a:pt x="1662" y="885"/>
                  </a:lnTo>
                  <a:lnTo>
                    <a:pt x="1675" y="899"/>
                  </a:lnTo>
                  <a:cubicBezTo>
                    <a:pt x="1716" y="912"/>
                    <a:pt x="1771" y="940"/>
                    <a:pt x="1811" y="967"/>
                  </a:cubicBezTo>
                  <a:cubicBezTo>
                    <a:pt x="1920" y="1008"/>
                    <a:pt x="2016" y="1090"/>
                    <a:pt x="2111" y="1172"/>
                  </a:cubicBezTo>
                  <a:cubicBezTo>
                    <a:pt x="2165" y="1212"/>
                    <a:pt x="2206" y="1266"/>
                    <a:pt x="2261" y="1321"/>
                  </a:cubicBezTo>
                  <a:cubicBezTo>
                    <a:pt x="2315" y="1375"/>
                    <a:pt x="2356" y="1430"/>
                    <a:pt x="2424" y="1499"/>
                  </a:cubicBezTo>
                  <a:cubicBezTo>
                    <a:pt x="2452" y="1417"/>
                    <a:pt x="2479" y="1335"/>
                    <a:pt x="2479" y="1253"/>
                  </a:cubicBezTo>
                  <a:cubicBezTo>
                    <a:pt x="2492" y="1226"/>
                    <a:pt x="2492" y="1212"/>
                    <a:pt x="2492" y="1185"/>
                  </a:cubicBezTo>
                  <a:lnTo>
                    <a:pt x="2492" y="1158"/>
                  </a:lnTo>
                  <a:lnTo>
                    <a:pt x="2492" y="1130"/>
                  </a:lnTo>
                  <a:cubicBezTo>
                    <a:pt x="2492" y="1103"/>
                    <a:pt x="2492" y="1076"/>
                    <a:pt x="2479" y="1063"/>
                  </a:cubicBezTo>
                  <a:lnTo>
                    <a:pt x="2479" y="994"/>
                  </a:lnTo>
                  <a:cubicBezTo>
                    <a:pt x="2465" y="912"/>
                    <a:pt x="2437" y="818"/>
                    <a:pt x="2397" y="736"/>
                  </a:cubicBezTo>
                  <a:cubicBezTo>
                    <a:pt x="2370" y="654"/>
                    <a:pt x="2328" y="572"/>
                    <a:pt x="2274" y="504"/>
                  </a:cubicBezTo>
                  <a:cubicBezTo>
                    <a:pt x="2220" y="422"/>
                    <a:pt x="2152" y="354"/>
                    <a:pt x="2070" y="300"/>
                  </a:cubicBezTo>
                  <a:cubicBezTo>
                    <a:pt x="2070" y="286"/>
                    <a:pt x="2056" y="273"/>
                    <a:pt x="2043" y="273"/>
                  </a:cubicBezTo>
                  <a:lnTo>
                    <a:pt x="2016" y="246"/>
                  </a:lnTo>
                  <a:cubicBezTo>
                    <a:pt x="2002" y="231"/>
                    <a:pt x="1974" y="218"/>
                    <a:pt x="1961" y="204"/>
                  </a:cubicBezTo>
                  <a:cubicBezTo>
                    <a:pt x="1934" y="191"/>
                    <a:pt x="1920" y="177"/>
                    <a:pt x="1893" y="164"/>
                  </a:cubicBezTo>
                  <a:cubicBezTo>
                    <a:pt x="1880" y="150"/>
                    <a:pt x="1852" y="150"/>
                    <a:pt x="1838" y="137"/>
                  </a:cubicBezTo>
                  <a:cubicBezTo>
                    <a:pt x="1662" y="41"/>
                    <a:pt x="1457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511;p84">
              <a:extLst>
                <a:ext uri="{FF2B5EF4-FFF2-40B4-BE49-F238E27FC236}">
                  <a16:creationId xmlns:a16="http://schemas.microsoft.com/office/drawing/2014/main" id="{B932DDDC-4FC1-A712-7F70-72BD241AB196}"/>
                </a:ext>
              </a:extLst>
            </p:cNvPr>
            <p:cNvSpPr/>
            <p:nvPr/>
          </p:nvSpPr>
          <p:spPr>
            <a:xfrm>
              <a:off x="6801147" y="1380144"/>
              <a:ext cx="74083" cy="66084"/>
            </a:xfrm>
            <a:custGeom>
              <a:avLst/>
              <a:gdLst/>
              <a:ahLst/>
              <a:cxnLst/>
              <a:rect l="l" t="t" r="r" b="b"/>
              <a:pathLst>
                <a:path w="2780" h="2480" extrusionOk="0">
                  <a:moveTo>
                    <a:pt x="1485" y="1"/>
                  </a:moveTo>
                  <a:cubicBezTo>
                    <a:pt x="1457" y="15"/>
                    <a:pt x="1430" y="15"/>
                    <a:pt x="1403" y="15"/>
                  </a:cubicBezTo>
                  <a:lnTo>
                    <a:pt x="1363" y="28"/>
                  </a:lnTo>
                  <a:lnTo>
                    <a:pt x="1321" y="28"/>
                  </a:lnTo>
                  <a:cubicBezTo>
                    <a:pt x="1212" y="55"/>
                    <a:pt x="1103" y="82"/>
                    <a:pt x="994" y="137"/>
                  </a:cubicBezTo>
                  <a:cubicBezTo>
                    <a:pt x="967" y="151"/>
                    <a:pt x="940" y="151"/>
                    <a:pt x="927" y="164"/>
                  </a:cubicBezTo>
                  <a:lnTo>
                    <a:pt x="845" y="205"/>
                  </a:lnTo>
                  <a:cubicBezTo>
                    <a:pt x="804" y="233"/>
                    <a:pt x="749" y="273"/>
                    <a:pt x="709" y="300"/>
                  </a:cubicBezTo>
                  <a:cubicBezTo>
                    <a:pt x="654" y="327"/>
                    <a:pt x="613" y="369"/>
                    <a:pt x="573" y="409"/>
                  </a:cubicBezTo>
                  <a:cubicBezTo>
                    <a:pt x="531" y="436"/>
                    <a:pt x="491" y="478"/>
                    <a:pt x="464" y="518"/>
                  </a:cubicBezTo>
                  <a:cubicBezTo>
                    <a:pt x="422" y="560"/>
                    <a:pt x="382" y="600"/>
                    <a:pt x="355" y="641"/>
                  </a:cubicBezTo>
                  <a:cubicBezTo>
                    <a:pt x="327" y="682"/>
                    <a:pt x="286" y="723"/>
                    <a:pt x="259" y="777"/>
                  </a:cubicBezTo>
                  <a:cubicBezTo>
                    <a:pt x="232" y="818"/>
                    <a:pt x="204" y="859"/>
                    <a:pt x="177" y="914"/>
                  </a:cubicBezTo>
                  <a:cubicBezTo>
                    <a:pt x="164" y="954"/>
                    <a:pt x="137" y="1008"/>
                    <a:pt x="123" y="1050"/>
                  </a:cubicBezTo>
                  <a:cubicBezTo>
                    <a:pt x="82" y="1145"/>
                    <a:pt x="55" y="1241"/>
                    <a:pt x="41" y="1349"/>
                  </a:cubicBezTo>
                  <a:cubicBezTo>
                    <a:pt x="14" y="1444"/>
                    <a:pt x="1" y="1540"/>
                    <a:pt x="14" y="1649"/>
                  </a:cubicBezTo>
                  <a:cubicBezTo>
                    <a:pt x="14" y="1744"/>
                    <a:pt x="14" y="1840"/>
                    <a:pt x="41" y="1949"/>
                  </a:cubicBezTo>
                  <a:cubicBezTo>
                    <a:pt x="82" y="2139"/>
                    <a:pt x="164" y="2316"/>
                    <a:pt x="313" y="2479"/>
                  </a:cubicBezTo>
                  <a:cubicBezTo>
                    <a:pt x="382" y="2398"/>
                    <a:pt x="436" y="2316"/>
                    <a:pt x="504" y="2248"/>
                  </a:cubicBezTo>
                  <a:cubicBezTo>
                    <a:pt x="558" y="2180"/>
                    <a:pt x="613" y="2125"/>
                    <a:pt x="654" y="2058"/>
                  </a:cubicBezTo>
                  <a:lnTo>
                    <a:pt x="954" y="1758"/>
                  </a:lnTo>
                  <a:cubicBezTo>
                    <a:pt x="1145" y="1595"/>
                    <a:pt x="1308" y="1458"/>
                    <a:pt x="1457" y="1349"/>
                  </a:cubicBezTo>
                  <a:cubicBezTo>
                    <a:pt x="1499" y="1322"/>
                    <a:pt x="1526" y="1295"/>
                    <a:pt x="1566" y="1268"/>
                  </a:cubicBezTo>
                  <a:cubicBezTo>
                    <a:pt x="1608" y="1254"/>
                    <a:pt x="1648" y="1226"/>
                    <a:pt x="1675" y="1199"/>
                  </a:cubicBezTo>
                  <a:cubicBezTo>
                    <a:pt x="1689" y="1199"/>
                    <a:pt x="1689" y="1199"/>
                    <a:pt x="1703" y="1186"/>
                  </a:cubicBezTo>
                  <a:lnTo>
                    <a:pt x="1717" y="1186"/>
                  </a:lnTo>
                  <a:cubicBezTo>
                    <a:pt x="1717" y="1172"/>
                    <a:pt x="1730" y="1172"/>
                    <a:pt x="1744" y="1159"/>
                  </a:cubicBezTo>
                  <a:cubicBezTo>
                    <a:pt x="1757" y="1159"/>
                    <a:pt x="1757" y="1159"/>
                    <a:pt x="1771" y="1145"/>
                  </a:cubicBezTo>
                  <a:lnTo>
                    <a:pt x="1784" y="1145"/>
                  </a:lnTo>
                  <a:lnTo>
                    <a:pt x="1798" y="1132"/>
                  </a:lnTo>
                  <a:cubicBezTo>
                    <a:pt x="1839" y="1104"/>
                    <a:pt x="1880" y="1090"/>
                    <a:pt x="1935" y="1063"/>
                  </a:cubicBezTo>
                  <a:cubicBezTo>
                    <a:pt x="2029" y="1023"/>
                    <a:pt x="2138" y="995"/>
                    <a:pt x="2275" y="968"/>
                  </a:cubicBezTo>
                  <a:cubicBezTo>
                    <a:pt x="2343" y="954"/>
                    <a:pt x="2411" y="954"/>
                    <a:pt x="2492" y="954"/>
                  </a:cubicBezTo>
                  <a:cubicBezTo>
                    <a:pt x="2574" y="968"/>
                    <a:pt x="2670" y="968"/>
                    <a:pt x="2779" y="995"/>
                  </a:cubicBezTo>
                  <a:cubicBezTo>
                    <a:pt x="2779" y="886"/>
                    <a:pt x="2765" y="791"/>
                    <a:pt x="2738" y="682"/>
                  </a:cubicBezTo>
                  <a:cubicBezTo>
                    <a:pt x="2697" y="587"/>
                    <a:pt x="2643" y="491"/>
                    <a:pt x="2561" y="409"/>
                  </a:cubicBezTo>
                  <a:cubicBezTo>
                    <a:pt x="2425" y="246"/>
                    <a:pt x="2220" y="124"/>
                    <a:pt x="2002" y="55"/>
                  </a:cubicBezTo>
                  <a:cubicBezTo>
                    <a:pt x="1893" y="15"/>
                    <a:pt x="1784" y="1"/>
                    <a:pt x="1662" y="1"/>
                  </a:cubicBezTo>
                  <a:close/>
                </a:path>
              </a:pathLst>
            </a:custGeom>
            <a:solidFill>
              <a:srgbClr val="7C4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512;p84">
              <a:extLst>
                <a:ext uri="{FF2B5EF4-FFF2-40B4-BE49-F238E27FC236}">
                  <a16:creationId xmlns:a16="http://schemas.microsoft.com/office/drawing/2014/main" id="{62026763-9803-8D8C-8C50-48989BE8E7CF}"/>
                </a:ext>
              </a:extLst>
            </p:cNvPr>
            <p:cNvSpPr/>
            <p:nvPr/>
          </p:nvSpPr>
          <p:spPr>
            <a:xfrm rot="10800000" flipH="1">
              <a:off x="6894790" y="1606967"/>
              <a:ext cx="128130" cy="75171"/>
            </a:xfrm>
            <a:custGeom>
              <a:avLst/>
              <a:gdLst/>
              <a:ahLst/>
              <a:cxnLst/>
              <a:rect l="l" t="t" r="r" b="b"/>
              <a:pathLst>
                <a:path w="4808" h="2821" extrusionOk="0">
                  <a:moveTo>
                    <a:pt x="4808" y="0"/>
                  </a:moveTo>
                  <a:lnTo>
                    <a:pt x="4808" y="0"/>
                  </a:lnTo>
                  <a:cubicBezTo>
                    <a:pt x="4658" y="96"/>
                    <a:pt x="4522" y="191"/>
                    <a:pt x="4386" y="273"/>
                  </a:cubicBezTo>
                  <a:cubicBezTo>
                    <a:pt x="4250" y="368"/>
                    <a:pt x="4114" y="463"/>
                    <a:pt x="3977" y="572"/>
                  </a:cubicBezTo>
                  <a:cubicBezTo>
                    <a:pt x="3705" y="763"/>
                    <a:pt x="3433" y="968"/>
                    <a:pt x="3173" y="1172"/>
                  </a:cubicBezTo>
                  <a:cubicBezTo>
                    <a:pt x="3106" y="1226"/>
                    <a:pt x="3051" y="1280"/>
                    <a:pt x="2983" y="1335"/>
                  </a:cubicBezTo>
                  <a:cubicBezTo>
                    <a:pt x="2915" y="1376"/>
                    <a:pt x="2846" y="1431"/>
                    <a:pt x="2792" y="1485"/>
                  </a:cubicBezTo>
                  <a:cubicBezTo>
                    <a:pt x="2656" y="1594"/>
                    <a:pt x="2534" y="1703"/>
                    <a:pt x="2411" y="1812"/>
                  </a:cubicBezTo>
                  <a:cubicBezTo>
                    <a:pt x="2180" y="1989"/>
                    <a:pt x="1962" y="2179"/>
                    <a:pt x="1757" y="2384"/>
                  </a:cubicBezTo>
                  <a:cubicBezTo>
                    <a:pt x="1717" y="2357"/>
                    <a:pt x="1675" y="2330"/>
                    <a:pt x="1648" y="2316"/>
                  </a:cubicBezTo>
                  <a:cubicBezTo>
                    <a:pt x="1566" y="2261"/>
                    <a:pt x="1499" y="2221"/>
                    <a:pt x="1417" y="2179"/>
                  </a:cubicBezTo>
                  <a:lnTo>
                    <a:pt x="1308" y="2112"/>
                  </a:lnTo>
                  <a:lnTo>
                    <a:pt x="1185" y="2043"/>
                  </a:lnTo>
                  <a:cubicBezTo>
                    <a:pt x="1117" y="1989"/>
                    <a:pt x="1036" y="1948"/>
                    <a:pt x="954" y="1907"/>
                  </a:cubicBezTo>
                  <a:cubicBezTo>
                    <a:pt x="804" y="1812"/>
                    <a:pt x="640" y="1730"/>
                    <a:pt x="491" y="1649"/>
                  </a:cubicBezTo>
                  <a:cubicBezTo>
                    <a:pt x="327" y="1567"/>
                    <a:pt x="164" y="1471"/>
                    <a:pt x="1" y="1404"/>
                  </a:cubicBezTo>
                  <a:lnTo>
                    <a:pt x="1" y="1404"/>
                  </a:lnTo>
                  <a:cubicBezTo>
                    <a:pt x="137" y="1526"/>
                    <a:pt x="273" y="1649"/>
                    <a:pt x="409" y="1758"/>
                  </a:cubicBezTo>
                  <a:cubicBezTo>
                    <a:pt x="545" y="1880"/>
                    <a:pt x="681" y="1989"/>
                    <a:pt x="818" y="2098"/>
                  </a:cubicBezTo>
                  <a:cubicBezTo>
                    <a:pt x="885" y="2152"/>
                    <a:pt x="967" y="2207"/>
                    <a:pt x="1036" y="2261"/>
                  </a:cubicBezTo>
                  <a:lnTo>
                    <a:pt x="1130" y="2357"/>
                  </a:lnTo>
                  <a:lnTo>
                    <a:pt x="1239" y="2425"/>
                  </a:lnTo>
                  <a:cubicBezTo>
                    <a:pt x="1308" y="2479"/>
                    <a:pt x="1390" y="2533"/>
                    <a:pt x="1457" y="2588"/>
                  </a:cubicBezTo>
                  <a:cubicBezTo>
                    <a:pt x="1526" y="2642"/>
                    <a:pt x="1593" y="2697"/>
                    <a:pt x="1675" y="2751"/>
                  </a:cubicBezTo>
                  <a:lnTo>
                    <a:pt x="1784" y="2820"/>
                  </a:lnTo>
                  <a:lnTo>
                    <a:pt x="1893" y="2738"/>
                  </a:lnTo>
                  <a:cubicBezTo>
                    <a:pt x="2152" y="2533"/>
                    <a:pt x="2411" y="2316"/>
                    <a:pt x="2656" y="2098"/>
                  </a:cubicBezTo>
                  <a:cubicBezTo>
                    <a:pt x="2779" y="1989"/>
                    <a:pt x="2901" y="1880"/>
                    <a:pt x="3037" y="1771"/>
                  </a:cubicBezTo>
                  <a:cubicBezTo>
                    <a:pt x="3092" y="1716"/>
                    <a:pt x="3160" y="1662"/>
                    <a:pt x="3215" y="1607"/>
                  </a:cubicBezTo>
                  <a:cubicBezTo>
                    <a:pt x="3282" y="1553"/>
                    <a:pt x="3337" y="1498"/>
                    <a:pt x="3405" y="1431"/>
                  </a:cubicBezTo>
                  <a:cubicBezTo>
                    <a:pt x="3651" y="1213"/>
                    <a:pt x="3882" y="981"/>
                    <a:pt x="4127" y="750"/>
                  </a:cubicBezTo>
                  <a:cubicBezTo>
                    <a:pt x="4236" y="627"/>
                    <a:pt x="4359" y="505"/>
                    <a:pt x="4468" y="382"/>
                  </a:cubicBezTo>
                  <a:cubicBezTo>
                    <a:pt x="4577" y="260"/>
                    <a:pt x="4699" y="136"/>
                    <a:pt x="480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513;p84">
              <a:extLst>
                <a:ext uri="{FF2B5EF4-FFF2-40B4-BE49-F238E27FC236}">
                  <a16:creationId xmlns:a16="http://schemas.microsoft.com/office/drawing/2014/main" id="{CA56FE2A-CB7A-77BC-853C-2923644C65BA}"/>
                </a:ext>
              </a:extLst>
            </p:cNvPr>
            <p:cNvSpPr/>
            <p:nvPr/>
          </p:nvSpPr>
          <p:spPr>
            <a:xfrm>
              <a:off x="6940143" y="1482121"/>
              <a:ext cx="14204" cy="68242"/>
            </a:xfrm>
            <a:custGeom>
              <a:avLst/>
              <a:gdLst/>
              <a:ahLst/>
              <a:cxnLst/>
              <a:rect l="l" t="t" r="r" b="b"/>
              <a:pathLst>
                <a:path w="533" h="2561" extrusionOk="0">
                  <a:moveTo>
                    <a:pt x="1" y="0"/>
                  </a:moveTo>
                  <a:cubicBezTo>
                    <a:pt x="1" y="68"/>
                    <a:pt x="15" y="122"/>
                    <a:pt x="15" y="177"/>
                  </a:cubicBezTo>
                  <a:cubicBezTo>
                    <a:pt x="28" y="231"/>
                    <a:pt x="28" y="286"/>
                    <a:pt x="28" y="340"/>
                  </a:cubicBezTo>
                  <a:cubicBezTo>
                    <a:pt x="42" y="395"/>
                    <a:pt x="42" y="449"/>
                    <a:pt x="42" y="504"/>
                  </a:cubicBezTo>
                  <a:cubicBezTo>
                    <a:pt x="42" y="558"/>
                    <a:pt x="55" y="600"/>
                    <a:pt x="55" y="654"/>
                  </a:cubicBezTo>
                  <a:cubicBezTo>
                    <a:pt x="69" y="858"/>
                    <a:pt x="69" y="1063"/>
                    <a:pt x="83" y="1267"/>
                  </a:cubicBezTo>
                  <a:cubicBezTo>
                    <a:pt x="83" y="1471"/>
                    <a:pt x="97" y="1689"/>
                    <a:pt x="110" y="1907"/>
                  </a:cubicBezTo>
                  <a:cubicBezTo>
                    <a:pt x="110" y="1962"/>
                    <a:pt x="110" y="2016"/>
                    <a:pt x="124" y="2056"/>
                  </a:cubicBezTo>
                  <a:cubicBezTo>
                    <a:pt x="124" y="2111"/>
                    <a:pt x="124" y="2165"/>
                    <a:pt x="137" y="2234"/>
                  </a:cubicBezTo>
                  <a:cubicBezTo>
                    <a:pt x="151" y="2343"/>
                    <a:pt x="164" y="2452"/>
                    <a:pt x="206" y="2561"/>
                  </a:cubicBezTo>
                  <a:lnTo>
                    <a:pt x="219" y="2561"/>
                  </a:lnTo>
                  <a:cubicBezTo>
                    <a:pt x="260" y="2506"/>
                    <a:pt x="273" y="2465"/>
                    <a:pt x="300" y="2411"/>
                  </a:cubicBezTo>
                  <a:cubicBezTo>
                    <a:pt x="328" y="2356"/>
                    <a:pt x="342" y="2302"/>
                    <a:pt x="369" y="2247"/>
                  </a:cubicBezTo>
                  <a:cubicBezTo>
                    <a:pt x="382" y="2193"/>
                    <a:pt x="396" y="2138"/>
                    <a:pt x="409" y="2098"/>
                  </a:cubicBezTo>
                  <a:lnTo>
                    <a:pt x="451" y="1934"/>
                  </a:lnTo>
                  <a:cubicBezTo>
                    <a:pt x="505" y="1717"/>
                    <a:pt x="533" y="1484"/>
                    <a:pt x="518" y="1253"/>
                  </a:cubicBezTo>
                  <a:cubicBezTo>
                    <a:pt x="505" y="1036"/>
                    <a:pt x="478" y="803"/>
                    <a:pt x="396" y="586"/>
                  </a:cubicBezTo>
                  <a:lnTo>
                    <a:pt x="315" y="422"/>
                  </a:lnTo>
                  <a:cubicBezTo>
                    <a:pt x="287" y="368"/>
                    <a:pt x="260" y="313"/>
                    <a:pt x="233" y="273"/>
                  </a:cubicBezTo>
                  <a:cubicBezTo>
                    <a:pt x="206" y="218"/>
                    <a:pt x="164" y="177"/>
                    <a:pt x="124" y="137"/>
                  </a:cubicBezTo>
                  <a:cubicBezTo>
                    <a:pt x="97" y="82"/>
                    <a:pt x="42" y="4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514;p84">
              <a:extLst>
                <a:ext uri="{FF2B5EF4-FFF2-40B4-BE49-F238E27FC236}">
                  <a16:creationId xmlns:a16="http://schemas.microsoft.com/office/drawing/2014/main" id="{14F7C6F5-0800-DBA6-02A2-5FB72370A3A4}"/>
                </a:ext>
              </a:extLst>
            </p:cNvPr>
            <p:cNvSpPr/>
            <p:nvPr/>
          </p:nvSpPr>
          <p:spPr>
            <a:xfrm flipH="1">
              <a:off x="7007162" y="1380144"/>
              <a:ext cx="74085" cy="66084"/>
            </a:xfrm>
            <a:custGeom>
              <a:avLst/>
              <a:gdLst/>
              <a:ahLst/>
              <a:cxnLst/>
              <a:rect l="l" t="t" r="r" b="b"/>
              <a:pathLst>
                <a:path w="2780" h="2480" extrusionOk="0">
                  <a:moveTo>
                    <a:pt x="1485" y="1"/>
                  </a:moveTo>
                  <a:cubicBezTo>
                    <a:pt x="1457" y="15"/>
                    <a:pt x="1430" y="15"/>
                    <a:pt x="1403" y="15"/>
                  </a:cubicBezTo>
                  <a:lnTo>
                    <a:pt x="1363" y="28"/>
                  </a:lnTo>
                  <a:lnTo>
                    <a:pt x="1321" y="28"/>
                  </a:lnTo>
                  <a:cubicBezTo>
                    <a:pt x="1212" y="55"/>
                    <a:pt x="1103" y="82"/>
                    <a:pt x="994" y="137"/>
                  </a:cubicBezTo>
                  <a:cubicBezTo>
                    <a:pt x="967" y="151"/>
                    <a:pt x="940" y="151"/>
                    <a:pt x="927" y="164"/>
                  </a:cubicBezTo>
                  <a:lnTo>
                    <a:pt x="845" y="205"/>
                  </a:lnTo>
                  <a:cubicBezTo>
                    <a:pt x="804" y="233"/>
                    <a:pt x="749" y="273"/>
                    <a:pt x="709" y="300"/>
                  </a:cubicBezTo>
                  <a:cubicBezTo>
                    <a:pt x="654" y="327"/>
                    <a:pt x="613" y="369"/>
                    <a:pt x="573" y="409"/>
                  </a:cubicBezTo>
                  <a:cubicBezTo>
                    <a:pt x="531" y="436"/>
                    <a:pt x="491" y="478"/>
                    <a:pt x="464" y="518"/>
                  </a:cubicBezTo>
                  <a:cubicBezTo>
                    <a:pt x="422" y="560"/>
                    <a:pt x="382" y="600"/>
                    <a:pt x="355" y="641"/>
                  </a:cubicBezTo>
                  <a:cubicBezTo>
                    <a:pt x="327" y="682"/>
                    <a:pt x="286" y="723"/>
                    <a:pt x="259" y="777"/>
                  </a:cubicBezTo>
                  <a:cubicBezTo>
                    <a:pt x="232" y="818"/>
                    <a:pt x="204" y="859"/>
                    <a:pt x="177" y="914"/>
                  </a:cubicBezTo>
                  <a:cubicBezTo>
                    <a:pt x="164" y="954"/>
                    <a:pt x="137" y="1008"/>
                    <a:pt x="123" y="1050"/>
                  </a:cubicBezTo>
                  <a:cubicBezTo>
                    <a:pt x="82" y="1145"/>
                    <a:pt x="55" y="1241"/>
                    <a:pt x="41" y="1349"/>
                  </a:cubicBezTo>
                  <a:cubicBezTo>
                    <a:pt x="14" y="1444"/>
                    <a:pt x="1" y="1540"/>
                    <a:pt x="14" y="1649"/>
                  </a:cubicBezTo>
                  <a:cubicBezTo>
                    <a:pt x="14" y="1744"/>
                    <a:pt x="14" y="1840"/>
                    <a:pt x="41" y="1949"/>
                  </a:cubicBezTo>
                  <a:cubicBezTo>
                    <a:pt x="82" y="2139"/>
                    <a:pt x="164" y="2316"/>
                    <a:pt x="313" y="2479"/>
                  </a:cubicBezTo>
                  <a:cubicBezTo>
                    <a:pt x="382" y="2398"/>
                    <a:pt x="436" y="2316"/>
                    <a:pt x="504" y="2248"/>
                  </a:cubicBezTo>
                  <a:cubicBezTo>
                    <a:pt x="558" y="2180"/>
                    <a:pt x="613" y="2125"/>
                    <a:pt x="654" y="2058"/>
                  </a:cubicBezTo>
                  <a:lnTo>
                    <a:pt x="954" y="1758"/>
                  </a:lnTo>
                  <a:cubicBezTo>
                    <a:pt x="1145" y="1595"/>
                    <a:pt x="1308" y="1458"/>
                    <a:pt x="1457" y="1349"/>
                  </a:cubicBezTo>
                  <a:cubicBezTo>
                    <a:pt x="1499" y="1322"/>
                    <a:pt x="1526" y="1295"/>
                    <a:pt x="1566" y="1268"/>
                  </a:cubicBezTo>
                  <a:cubicBezTo>
                    <a:pt x="1608" y="1254"/>
                    <a:pt x="1648" y="1226"/>
                    <a:pt x="1675" y="1199"/>
                  </a:cubicBezTo>
                  <a:cubicBezTo>
                    <a:pt x="1689" y="1199"/>
                    <a:pt x="1689" y="1199"/>
                    <a:pt x="1703" y="1186"/>
                  </a:cubicBezTo>
                  <a:lnTo>
                    <a:pt x="1717" y="1186"/>
                  </a:lnTo>
                  <a:cubicBezTo>
                    <a:pt x="1717" y="1172"/>
                    <a:pt x="1730" y="1172"/>
                    <a:pt x="1744" y="1159"/>
                  </a:cubicBezTo>
                  <a:cubicBezTo>
                    <a:pt x="1757" y="1159"/>
                    <a:pt x="1757" y="1159"/>
                    <a:pt x="1771" y="1145"/>
                  </a:cubicBezTo>
                  <a:lnTo>
                    <a:pt x="1784" y="1145"/>
                  </a:lnTo>
                  <a:lnTo>
                    <a:pt x="1798" y="1132"/>
                  </a:lnTo>
                  <a:cubicBezTo>
                    <a:pt x="1839" y="1104"/>
                    <a:pt x="1880" y="1090"/>
                    <a:pt x="1935" y="1063"/>
                  </a:cubicBezTo>
                  <a:cubicBezTo>
                    <a:pt x="2029" y="1023"/>
                    <a:pt x="2138" y="995"/>
                    <a:pt x="2275" y="968"/>
                  </a:cubicBezTo>
                  <a:cubicBezTo>
                    <a:pt x="2343" y="954"/>
                    <a:pt x="2411" y="954"/>
                    <a:pt x="2492" y="954"/>
                  </a:cubicBezTo>
                  <a:cubicBezTo>
                    <a:pt x="2574" y="968"/>
                    <a:pt x="2670" y="968"/>
                    <a:pt x="2779" y="995"/>
                  </a:cubicBezTo>
                  <a:cubicBezTo>
                    <a:pt x="2779" y="886"/>
                    <a:pt x="2765" y="791"/>
                    <a:pt x="2738" y="682"/>
                  </a:cubicBezTo>
                  <a:cubicBezTo>
                    <a:pt x="2697" y="587"/>
                    <a:pt x="2643" y="491"/>
                    <a:pt x="2561" y="409"/>
                  </a:cubicBezTo>
                  <a:cubicBezTo>
                    <a:pt x="2425" y="246"/>
                    <a:pt x="2220" y="124"/>
                    <a:pt x="2002" y="55"/>
                  </a:cubicBezTo>
                  <a:cubicBezTo>
                    <a:pt x="1893" y="15"/>
                    <a:pt x="1784" y="1"/>
                    <a:pt x="1662" y="1"/>
                  </a:cubicBezTo>
                  <a:close/>
                </a:path>
              </a:pathLst>
            </a:custGeom>
            <a:solidFill>
              <a:srgbClr val="7C4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B364EDF-B400-0DB5-6928-47CAB9D5C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63982" y="5118874"/>
            <a:ext cx="3986916" cy="25864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27E32B-1B29-AC23-633A-C708219231C1}"/>
              </a:ext>
            </a:extLst>
          </p:cNvPr>
          <p:cNvSpPr txBox="1"/>
          <p:nvPr/>
        </p:nvSpPr>
        <p:spPr>
          <a:xfrm>
            <a:off x="-6345558" y="1062835"/>
            <a:ext cx="5114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>
                <a:solidFill>
                  <a:schemeClr val="bg1"/>
                </a:solidFill>
              </a:rPr>
              <a:t>1) We splited the data into two sections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54F995-39CF-AF08-BF52-C0F395CA3038}"/>
              </a:ext>
            </a:extLst>
          </p:cNvPr>
          <p:cNvSpPr txBox="1"/>
          <p:nvPr/>
        </p:nvSpPr>
        <p:spPr>
          <a:xfrm>
            <a:off x="10416339" y="1045552"/>
            <a:ext cx="5114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>
                <a:solidFill>
                  <a:schemeClr val="bg1"/>
                </a:solidFill>
              </a:rPr>
              <a:t>2) Then started renaming columns: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65ADB-69A5-C92F-2897-5D35F77C6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9276" y="5429085"/>
            <a:ext cx="3986916" cy="2546230"/>
          </a:xfrm>
          <a:prstGeom prst="rect">
            <a:avLst/>
          </a:prstGeom>
        </p:spPr>
      </p:pic>
      <p:sp>
        <p:nvSpPr>
          <p:cNvPr id="6" name="Google Shape;1044;p55">
            <a:hlinkClick r:id="rId6" action="ppaction://hlinksldjump"/>
            <a:extLst>
              <a:ext uri="{FF2B5EF4-FFF2-40B4-BE49-F238E27FC236}">
                <a16:creationId xmlns:a16="http://schemas.microsoft.com/office/drawing/2014/main" id="{F8336626-AEDE-54FF-3BBF-92606118EA46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" name="Google Shape;1045;p55">
            <a:extLst>
              <a:ext uri="{FF2B5EF4-FFF2-40B4-BE49-F238E27FC236}">
                <a16:creationId xmlns:a16="http://schemas.microsoft.com/office/drawing/2014/main" id="{3BE402EB-7741-51FF-D156-7A2F5166FFC3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2024" name="Google Shape;1046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80AA066A-E843-CAFF-586C-355A637CD5ED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5" name="Google Shape;1047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1836FC97-1DA8-345E-34BC-A4FA196BBC0A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6" name="Google Shape;1048;p55">
              <a:hlinkClick r:id="rId9" action="ppaction://hlinksldjump"/>
              <a:extLst>
                <a:ext uri="{FF2B5EF4-FFF2-40B4-BE49-F238E27FC236}">
                  <a16:creationId xmlns:a16="http://schemas.microsoft.com/office/drawing/2014/main" id="{DC9FE350-A421-F8AD-59AF-1D32227DBEB4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7" name="Google Shape;1049;p55">
              <a:hlinkClick r:id="rId10" action="ppaction://hlinksldjump"/>
              <a:extLst>
                <a:ext uri="{FF2B5EF4-FFF2-40B4-BE49-F238E27FC236}">
                  <a16:creationId xmlns:a16="http://schemas.microsoft.com/office/drawing/2014/main" id="{83765F37-395A-F68B-F331-032C8EA3CF4A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8" name="Google Shape;1050;p55">
              <a:hlinkClick r:id="rId11" action="ppaction://hlinksldjump"/>
              <a:extLst>
                <a:ext uri="{FF2B5EF4-FFF2-40B4-BE49-F238E27FC236}">
                  <a16:creationId xmlns:a16="http://schemas.microsoft.com/office/drawing/2014/main" id="{E3941F09-1AF8-CCBC-2D3D-0F04745E3F07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29" name="Google Shape;1049;p55">
            <a:hlinkClick r:id="rId12" action="ppaction://hlinksldjump"/>
            <a:extLst>
              <a:ext uri="{FF2B5EF4-FFF2-40B4-BE49-F238E27FC236}">
                <a16:creationId xmlns:a16="http://schemas.microsoft.com/office/drawing/2014/main" id="{B828570A-C120-6B49-F240-CB825FC7DC85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0" name="Google Shape;1050;p55">
            <a:hlinkClick r:id="rId13" action="ppaction://hlinksldjump"/>
            <a:extLst>
              <a:ext uri="{FF2B5EF4-FFF2-40B4-BE49-F238E27FC236}">
                <a16:creationId xmlns:a16="http://schemas.microsoft.com/office/drawing/2014/main" id="{F7BA9AEC-8262-5AF3-330B-E10AD474601F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1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1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2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02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3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903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04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04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04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204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8;p69">
            <a:extLst>
              <a:ext uri="{FF2B5EF4-FFF2-40B4-BE49-F238E27FC236}">
                <a16:creationId xmlns:a16="http://schemas.microsoft.com/office/drawing/2014/main" id="{EC741EBF-2C38-7FB3-1C49-0D757BABE0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212" y="753944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| Preparing our data </a:t>
            </a:r>
            <a:endParaRPr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F664D5-0858-F2D7-9512-086061AF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66" y="2137177"/>
            <a:ext cx="3986916" cy="2586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1AEB7E-C992-1433-1150-CBB16E7F2517}"/>
              </a:ext>
            </a:extLst>
          </p:cNvPr>
          <p:cNvSpPr txBox="1"/>
          <p:nvPr/>
        </p:nvSpPr>
        <p:spPr>
          <a:xfrm>
            <a:off x="169710" y="1494635"/>
            <a:ext cx="5114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>
                <a:solidFill>
                  <a:schemeClr val="bg1"/>
                </a:solidFill>
              </a:rPr>
              <a:t>1) We splited the data into two sections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FA24C4-85EE-F09A-D8DF-4C6B006A8A20}"/>
              </a:ext>
            </a:extLst>
          </p:cNvPr>
          <p:cNvSpPr txBox="1"/>
          <p:nvPr/>
        </p:nvSpPr>
        <p:spPr>
          <a:xfrm>
            <a:off x="4901161" y="1477352"/>
            <a:ext cx="5114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>
                <a:solidFill>
                  <a:schemeClr val="bg1"/>
                </a:solidFill>
              </a:rPr>
              <a:t>2) Then started renaming columns: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430629-B0C4-5333-394D-2011AB4E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605" y="2137177"/>
            <a:ext cx="3986916" cy="25462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890249-D5F2-5A49-BD80-36879B958809}"/>
              </a:ext>
            </a:extLst>
          </p:cNvPr>
          <p:cNvSpPr txBox="1"/>
          <p:nvPr/>
        </p:nvSpPr>
        <p:spPr>
          <a:xfrm>
            <a:off x="220510" y="-2198163"/>
            <a:ext cx="5114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>
                <a:solidFill>
                  <a:schemeClr val="bg1"/>
                </a:solidFill>
              </a:rPr>
              <a:t>3) Also, we splited the columns: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88EBEB-E31B-E9FB-8A84-D2F817F378F7}"/>
              </a:ext>
            </a:extLst>
          </p:cNvPr>
          <p:cNvSpPr txBox="1"/>
          <p:nvPr/>
        </p:nvSpPr>
        <p:spPr>
          <a:xfrm>
            <a:off x="4951961" y="-2986629"/>
            <a:ext cx="5114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>
                <a:solidFill>
                  <a:schemeClr val="bg1"/>
                </a:solidFill>
              </a:rPr>
              <a:t>4) Fill the NAN values: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1AD2FB-619B-88DC-90AC-2CE4C4B57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33853" y="2102779"/>
            <a:ext cx="3795530" cy="2555227"/>
          </a:xfrm>
          <a:prstGeom prst="rect">
            <a:avLst/>
          </a:prstGeom>
        </p:spPr>
      </p:pic>
      <p:sp>
        <p:nvSpPr>
          <p:cNvPr id="2" name="Google Shape;1044;p55">
            <a:hlinkClick r:id="rId5" action="ppaction://hlinksldjump"/>
            <a:extLst>
              <a:ext uri="{FF2B5EF4-FFF2-40B4-BE49-F238E27FC236}">
                <a16:creationId xmlns:a16="http://schemas.microsoft.com/office/drawing/2014/main" id="{E629DADE-413F-5C9E-DF6A-62FF5D42DD40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" name="Google Shape;1045;p55">
            <a:extLst>
              <a:ext uri="{FF2B5EF4-FFF2-40B4-BE49-F238E27FC236}">
                <a16:creationId xmlns:a16="http://schemas.microsoft.com/office/drawing/2014/main" id="{3017F2B8-D28E-DEAE-F4F0-2300BD890E1E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4" name="Google Shape;1046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0C53D5E4-B0BC-D9DE-231B-CC9C5E229F55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" name="Google Shape;1047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439C5434-B05B-70C6-005D-CD3E6A593E91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" name="Google Shape;1048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C1E67AC3-C223-4071-F190-4358176B4C69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" name="Google Shape;1049;p55">
              <a:hlinkClick r:id="rId9" action="ppaction://hlinksldjump"/>
              <a:extLst>
                <a:ext uri="{FF2B5EF4-FFF2-40B4-BE49-F238E27FC236}">
                  <a16:creationId xmlns:a16="http://schemas.microsoft.com/office/drawing/2014/main" id="{45237547-BCB7-CC4E-96A2-B493597605E6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" name="Google Shape;1050;p5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20E9F5A-167F-5C26-2F19-3BF47ABF9D0B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7" name="Google Shape;1049;p55">
            <a:hlinkClick r:id="rId11" action="ppaction://hlinksldjump"/>
            <a:extLst>
              <a:ext uri="{FF2B5EF4-FFF2-40B4-BE49-F238E27FC236}">
                <a16:creationId xmlns:a16="http://schemas.microsoft.com/office/drawing/2014/main" id="{CED99B54-C761-BF59-7B66-BEE2D9C2506A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1050;p55">
            <a:hlinkClick r:id="rId12" action="ppaction://hlinksldjump"/>
            <a:extLst>
              <a:ext uri="{FF2B5EF4-FFF2-40B4-BE49-F238E27FC236}">
                <a16:creationId xmlns:a16="http://schemas.microsoft.com/office/drawing/2014/main" id="{2519C00B-9344-D740-59E1-A60F632A4723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33BECD-A1F5-8C84-0BF8-68FC37DB55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03653" y="2159392"/>
            <a:ext cx="3927437" cy="255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light&#10;&#10;Description automatically generated">
            <a:extLst>
              <a:ext uri="{FF2B5EF4-FFF2-40B4-BE49-F238E27FC236}">
                <a16:creationId xmlns:a16="http://schemas.microsoft.com/office/drawing/2014/main" id="{C1081143-55E5-C781-59E9-80907E232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0AFAFFC-830F-DD3B-2CBB-F67B7B763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316" y="1109295"/>
            <a:ext cx="4656300" cy="22692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Movies Genres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B9AFD4-9831-A28B-A2D9-85CB8A66D609}"/>
              </a:ext>
            </a:extLst>
          </p:cNvPr>
          <p:cNvSpPr/>
          <p:nvPr/>
        </p:nvSpPr>
        <p:spPr>
          <a:xfrm>
            <a:off x="-1" y="0"/>
            <a:ext cx="3487479" cy="5103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Survey Project Presentation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8;p69">
            <a:extLst>
              <a:ext uri="{FF2B5EF4-FFF2-40B4-BE49-F238E27FC236}">
                <a16:creationId xmlns:a16="http://schemas.microsoft.com/office/drawing/2014/main" id="{EC741EBF-2C38-7FB3-1C49-0D757BABE0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812" y="779344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| Preparing our data </a:t>
            </a:r>
            <a:endParaRPr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AEB7E-C992-1433-1150-CBB16E7F2517}"/>
              </a:ext>
            </a:extLst>
          </p:cNvPr>
          <p:cNvSpPr txBox="1"/>
          <p:nvPr/>
        </p:nvSpPr>
        <p:spPr>
          <a:xfrm>
            <a:off x="195110" y="1647035"/>
            <a:ext cx="5114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>
                <a:solidFill>
                  <a:schemeClr val="bg1"/>
                </a:solidFill>
              </a:rPr>
              <a:t>3) Also, we splited the columns: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FA24C4-85EE-F09A-D8DF-4C6B006A8A20}"/>
              </a:ext>
            </a:extLst>
          </p:cNvPr>
          <p:cNvSpPr txBox="1"/>
          <p:nvPr/>
        </p:nvSpPr>
        <p:spPr>
          <a:xfrm>
            <a:off x="4926561" y="1629752"/>
            <a:ext cx="5114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>
                <a:solidFill>
                  <a:schemeClr val="bg1"/>
                </a:solidFill>
              </a:rPr>
              <a:t>4) Fill the NAN values: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9E73C1-E5D8-680E-1008-B83FFAF3A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66" y="2280579"/>
            <a:ext cx="3795530" cy="2555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11A129-3CF9-FFA8-5187-5FD8DF526F29}"/>
              </a:ext>
            </a:extLst>
          </p:cNvPr>
          <p:cNvSpPr txBox="1"/>
          <p:nvPr/>
        </p:nvSpPr>
        <p:spPr>
          <a:xfrm>
            <a:off x="-7305737" y="1652108"/>
            <a:ext cx="7307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>
                <a:solidFill>
                  <a:schemeClr val="bg1"/>
                </a:solidFill>
              </a:rPr>
              <a:t>5) Finally: We calculated the outliers and remove the unneeded columns: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4ACF5C-AB96-97A1-E314-1D709A7EC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19" y="-3327322"/>
            <a:ext cx="3767843" cy="1937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283703-AA21-D0C0-3457-42ED21283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284441"/>
            <a:ext cx="3909423" cy="2141876"/>
          </a:xfrm>
          <a:prstGeom prst="rect">
            <a:avLst/>
          </a:prstGeom>
        </p:spPr>
      </p:pic>
      <p:sp>
        <p:nvSpPr>
          <p:cNvPr id="6" name="Google Shape;1044;p55">
            <a:hlinkClick r:id="rId5" action="ppaction://hlinksldjump"/>
            <a:extLst>
              <a:ext uri="{FF2B5EF4-FFF2-40B4-BE49-F238E27FC236}">
                <a16:creationId xmlns:a16="http://schemas.microsoft.com/office/drawing/2014/main" id="{E6CB8823-1169-FD7E-1FCB-725F83392EA0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" name="Google Shape;1045;p55">
            <a:extLst>
              <a:ext uri="{FF2B5EF4-FFF2-40B4-BE49-F238E27FC236}">
                <a16:creationId xmlns:a16="http://schemas.microsoft.com/office/drawing/2014/main" id="{C6A69027-E4AF-F074-2E2D-AB9D658E5EF2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21" name="Google Shape;1046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DEA230E2-96D4-7F1A-0130-A4237B423409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Google Shape;1047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AF7B21DD-1AE3-ED4B-6CF9-C7D76568425D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" name="Google Shape;1048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285E5F14-6D86-6C42-1EC2-D429AD082D83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" name="Google Shape;1049;p55">
              <a:hlinkClick r:id="rId9" action="ppaction://hlinksldjump"/>
              <a:extLst>
                <a:ext uri="{FF2B5EF4-FFF2-40B4-BE49-F238E27FC236}">
                  <a16:creationId xmlns:a16="http://schemas.microsoft.com/office/drawing/2014/main" id="{EF6064A7-5233-14EA-3297-E8E8976035E1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" name="Google Shape;1050;p55">
              <a:hlinkClick r:id="rId10" action="ppaction://hlinksldjump"/>
              <a:extLst>
                <a:ext uri="{FF2B5EF4-FFF2-40B4-BE49-F238E27FC236}">
                  <a16:creationId xmlns:a16="http://schemas.microsoft.com/office/drawing/2014/main" id="{0F2ECFD4-F674-C51F-3430-945FE20676EE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" name="Google Shape;1049;p55">
            <a:hlinkClick r:id="rId11" action="ppaction://hlinksldjump"/>
            <a:extLst>
              <a:ext uri="{FF2B5EF4-FFF2-40B4-BE49-F238E27FC236}">
                <a16:creationId xmlns:a16="http://schemas.microsoft.com/office/drawing/2014/main" id="{B037BA2C-C01C-A013-CA75-4F1AB1B65238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1050;p55">
            <a:hlinkClick r:id="rId12" action="ppaction://hlinksldjump"/>
            <a:extLst>
              <a:ext uri="{FF2B5EF4-FFF2-40B4-BE49-F238E27FC236}">
                <a16:creationId xmlns:a16="http://schemas.microsoft.com/office/drawing/2014/main" id="{72F1C4AD-0AB4-DC95-889E-2D820BC36118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FE8AD4-C220-DCBF-C616-E7E82614F2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26561" y="2280579"/>
            <a:ext cx="3927437" cy="255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2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8;p69">
            <a:extLst>
              <a:ext uri="{FF2B5EF4-FFF2-40B4-BE49-F238E27FC236}">
                <a16:creationId xmlns:a16="http://schemas.microsoft.com/office/drawing/2014/main" id="{EC741EBF-2C38-7FB3-1C49-0D757BABE0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212" y="792044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| Preparing our data </a:t>
            </a:r>
            <a:endParaRPr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AEB7E-C992-1433-1150-CBB16E7F2517}"/>
              </a:ext>
            </a:extLst>
          </p:cNvPr>
          <p:cNvSpPr txBox="1"/>
          <p:nvPr/>
        </p:nvSpPr>
        <p:spPr>
          <a:xfrm>
            <a:off x="157010" y="1596235"/>
            <a:ext cx="7307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>
                <a:solidFill>
                  <a:schemeClr val="bg1"/>
                </a:solidFill>
              </a:rPr>
              <a:t>5) Finally: We calculated the outliers and remove the unneeded columns: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09198-4D5A-3D49-3D70-0A6C0DFDD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19" y="2267880"/>
            <a:ext cx="3767843" cy="1937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8BB6ED-2ED6-8EBF-E426-E78742FF7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2711450"/>
            <a:ext cx="3909423" cy="2141876"/>
          </a:xfrm>
          <a:prstGeom prst="rect">
            <a:avLst/>
          </a:prstGeom>
        </p:spPr>
      </p:pic>
      <p:sp>
        <p:nvSpPr>
          <p:cNvPr id="2" name="Google Shape;1044;p55">
            <a:hlinkClick r:id="rId4" action="ppaction://hlinksldjump"/>
            <a:extLst>
              <a:ext uri="{FF2B5EF4-FFF2-40B4-BE49-F238E27FC236}">
                <a16:creationId xmlns:a16="http://schemas.microsoft.com/office/drawing/2014/main" id="{6864D3D4-751E-66DA-432F-48EB5160A76D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" name="Google Shape;1045;p55">
            <a:extLst>
              <a:ext uri="{FF2B5EF4-FFF2-40B4-BE49-F238E27FC236}">
                <a16:creationId xmlns:a16="http://schemas.microsoft.com/office/drawing/2014/main" id="{770D32FC-08FD-86B8-D285-3DE5F23BBD73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8" name="Google Shape;1046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348FA488-7890-106E-92E1-29BA1E1F5B71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1047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7D4734B9-9DB1-167A-C0EA-7BE417B3A641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048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0E37CDBF-DC9F-C845-4B53-D7C251F03581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049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B78E4B54-4FA4-DB98-43CB-E31BA19AD810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050;p55">
              <a:hlinkClick r:id="rId9" action="ppaction://hlinksldjump"/>
              <a:extLst>
                <a:ext uri="{FF2B5EF4-FFF2-40B4-BE49-F238E27FC236}">
                  <a16:creationId xmlns:a16="http://schemas.microsoft.com/office/drawing/2014/main" id="{BB80821D-A98A-D448-0078-75B482C001C9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" name="Google Shape;1049;p55">
            <a:hlinkClick r:id="rId10" action="ppaction://hlinksldjump"/>
            <a:extLst>
              <a:ext uri="{FF2B5EF4-FFF2-40B4-BE49-F238E27FC236}">
                <a16:creationId xmlns:a16="http://schemas.microsoft.com/office/drawing/2014/main" id="{5C6D3C21-723E-9336-DD17-80A164CA4036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1050;p55">
            <a:hlinkClick r:id="rId11" action="ppaction://hlinksldjump"/>
            <a:extLst>
              <a:ext uri="{FF2B5EF4-FFF2-40B4-BE49-F238E27FC236}">
                <a16:creationId xmlns:a16="http://schemas.microsoft.com/office/drawing/2014/main" id="{09C377A2-9D2C-AF34-E92C-E41B621948AD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8772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8;p69">
            <a:extLst>
              <a:ext uri="{FF2B5EF4-FFF2-40B4-BE49-F238E27FC236}">
                <a16:creationId xmlns:a16="http://schemas.microsoft.com/office/drawing/2014/main" id="{EC741EBF-2C38-7FB3-1C49-0D757BABE0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00" y="766217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| Before cleaning</a:t>
            </a:r>
            <a:endParaRPr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595F28-520E-8F25-20DD-F80548ED2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545494"/>
            <a:ext cx="8483600" cy="3409212"/>
          </a:xfrm>
          <a:prstGeom prst="rect">
            <a:avLst/>
          </a:prstGeom>
        </p:spPr>
      </p:pic>
      <p:sp>
        <p:nvSpPr>
          <p:cNvPr id="2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54598C67-C6F6-E332-BB79-C1BDC54F5602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" name="Google Shape;1045;p55">
            <a:extLst>
              <a:ext uri="{FF2B5EF4-FFF2-40B4-BE49-F238E27FC236}">
                <a16:creationId xmlns:a16="http://schemas.microsoft.com/office/drawing/2014/main" id="{8CE520B6-0607-F8DF-CFD4-301DA41DBA35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10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8A82254C-FDD2-E2FC-4F72-B1DB7D75E3A4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E13681ED-49B9-0E9E-082E-B38786CA9C03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660ACADE-B6F4-9E65-81BF-15821B0E4CB7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3C5369CD-8815-C518-93DD-2D5122BAB5FF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B8F3FD8B-2872-4759-096B-61C329F67B18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65EFDFD5-2540-63F5-4AA6-2B3A85CCF31F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5A5A5397-89CC-2F4A-8F8A-DEEBDF4B29FE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3618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8;p69">
            <a:extLst>
              <a:ext uri="{FF2B5EF4-FFF2-40B4-BE49-F238E27FC236}">
                <a16:creationId xmlns:a16="http://schemas.microsoft.com/office/drawing/2014/main" id="{EC741EBF-2C38-7FB3-1C49-0D757BABE0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8785" y="729020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| After cleaning </a:t>
            </a:r>
            <a:endParaRPr sz="2400"/>
          </a:p>
        </p:txBody>
      </p:sp>
      <p:sp>
        <p:nvSpPr>
          <p:cNvPr id="9" name="Google Shape;2074;p79">
            <a:extLst>
              <a:ext uri="{FF2B5EF4-FFF2-40B4-BE49-F238E27FC236}">
                <a16:creationId xmlns:a16="http://schemas.microsoft.com/office/drawing/2014/main" id="{4E33C048-1E89-41DF-0CB0-40B7420D2198}"/>
              </a:ext>
            </a:extLst>
          </p:cNvPr>
          <p:cNvSpPr/>
          <p:nvPr/>
        </p:nvSpPr>
        <p:spPr>
          <a:xfrm>
            <a:off x="3480150" y="5331071"/>
            <a:ext cx="2183700" cy="2183700"/>
          </a:xfrm>
          <a:prstGeom prst="donut">
            <a:avLst>
              <a:gd name="adj" fmla="val 485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090;p79">
            <a:extLst>
              <a:ext uri="{FF2B5EF4-FFF2-40B4-BE49-F238E27FC236}">
                <a16:creationId xmlns:a16="http://schemas.microsoft.com/office/drawing/2014/main" id="{64D39CE2-F553-45B1-C762-82CA13CE80B7}"/>
              </a:ext>
            </a:extLst>
          </p:cNvPr>
          <p:cNvSpPr txBox="1">
            <a:spLocks/>
          </p:cNvSpPr>
          <p:nvPr/>
        </p:nvSpPr>
        <p:spPr>
          <a:xfrm>
            <a:off x="-2071342" y="5462794"/>
            <a:ext cx="200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Font typeface="Roboto"/>
              <a:buNone/>
            </a:pPr>
            <a:r>
              <a:rPr lang="en-US"/>
              <a:t>Identifying issues before full implementation.</a:t>
            </a:r>
          </a:p>
        </p:txBody>
      </p:sp>
      <p:sp>
        <p:nvSpPr>
          <p:cNvPr id="11" name="Google Shape;2091;p79">
            <a:extLst>
              <a:ext uri="{FF2B5EF4-FFF2-40B4-BE49-F238E27FC236}">
                <a16:creationId xmlns:a16="http://schemas.microsoft.com/office/drawing/2014/main" id="{64D34DCC-E02C-A199-9A43-293E9269F2C3}"/>
              </a:ext>
            </a:extLst>
          </p:cNvPr>
          <p:cNvSpPr txBox="1">
            <a:spLocks/>
          </p:cNvSpPr>
          <p:nvPr/>
        </p:nvSpPr>
        <p:spPr>
          <a:xfrm>
            <a:off x="-2067554" y="-1012830"/>
            <a:ext cx="20016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2000">
                <a:solidFill>
                  <a:schemeClr val="accent5"/>
                </a:solidFill>
              </a:rPr>
              <a:t>Renaming Columns</a:t>
            </a:r>
          </a:p>
        </p:txBody>
      </p:sp>
      <p:sp>
        <p:nvSpPr>
          <p:cNvPr id="12" name="Google Shape;2092;p79">
            <a:extLst>
              <a:ext uri="{FF2B5EF4-FFF2-40B4-BE49-F238E27FC236}">
                <a16:creationId xmlns:a16="http://schemas.microsoft.com/office/drawing/2014/main" id="{FE4D9A4D-3B66-7711-0B68-BD27DA68BC9A}"/>
              </a:ext>
            </a:extLst>
          </p:cNvPr>
          <p:cNvSpPr txBox="1">
            <a:spLocks/>
          </p:cNvSpPr>
          <p:nvPr/>
        </p:nvSpPr>
        <p:spPr>
          <a:xfrm>
            <a:off x="-2081096" y="-491177"/>
            <a:ext cx="200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Font typeface="Roboto"/>
              <a:buNone/>
            </a:pPr>
            <a:r>
              <a:rPr lang="en-US"/>
              <a:t>This includes dividing checkboxes</a:t>
            </a:r>
          </a:p>
        </p:txBody>
      </p:sp>
      <p:sp>
        <p:nvSpPr>
          <p:cNvPr id="13" name="Google Shape;2093;p79">
            <a:extLst>
              <a:ext uri="{FF2B5EF4-FFF2-40B4-BE49-F238E27FC236}">
                <a16:creationId xmlns:a16="http://schemas.microsoft.com/office/drawing/2014/main" id="{02877F17-0F1F-7C21-3AEF-F8E25B0F6815}"/>
              </a:ext>
            </a:extLst>
          </p:cNvPr>
          <p:cNvSpPr txBox="1">
            <a:spLocks/>
          </p:cNvSpPr>
          <p:nvPr/>
        </p:nvSpPr>
        <p:spPr>
          <a:xfrm>
            <a:off x="-2066305" y="5002509"/>
            <a:ext cx="20016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2000">
                <a:solidFill>
                  <a:schemeClr val="accent3"/>
                </a:solidFill>
              </a:rPr>
              <a:t>Pilot Testing</a:t>
            </a:r>
          </a:p>
        </p:txBody>
      </p:sp>
      <p:sp>
        <p:nvSpPr>
          <p:cNvPr id="14" name="Google Shape;2094;p79">
            <a:extLst>
              <a:ext uri="{FF2B5EF4-FFF2-40B4-BE49-F238E27FC236}">
                <a16:creationId xmlns:a16="http://schemas.microsoft.com/office/drawing/2014/main" id="{9A67352D-25A3-07DE-7234-F0B57C62F1DF}"/>
              </a:ext>
            </a:extLst>
          </p:cNvPr>
          <p:cNvSpPr txBox="1">
            <a:spLocks/>
          </p:cNvSpPr>
          <p:nvPr/>
        </p:nvSpPr>
        <p:spPr>
          <a:xfrm>
            <a:off x="9340884" y="4980476"/>
            <a:ext cx="20016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r"/>
            <a:r>
              <a:rPr lang="en-US" sz="2000"/>
              <a:t>Test-Restest</a:t>
            </a:r>
          </a:p>
        </p:txBody>
      </p:sp>
      <p:sp>
        <p:nvSpPr>
          <p:cNvPr id="15" name="Google Shape;2095;p79">
            <a:extLst>
              <a:ext uri="{FF2B5EF4-FFF2-40B4-BE49-F238E27FC236}">
                <a16:creationId xmlns:a16="http://schemas.microsoft.com/office/drawing/2014/main" id="{C1DF313A-76E0-B745-A486-1E7A98CFD6AF}"/>
              </a:ext>
            </a:extLst>
          </p:cNvPr>
          <p:cNvSpPr txBox="1">
            <a:spLocks/>
          </p:cNvSpPr>
          <p:nvPr/>
        </p:nvSpPr>
        <p:spPr>
          <a:xfrm>
            <a:off x="9160867" y="-718307"/>
            <a:ext cx="200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Font typeface="Roboto"/>
              <a:buNone/>
            </a:pPr>
            <a:r>
              <a:rPr lang="en-US"/>
              <a:t>To check reliability we have used Cronbach’s alpha</a:t>
            </a:r>
          </a:p>
        </p:txBody>
      </p:sp>
      <p:sp>
        <p:nvSpPr>
          <p:cNvPr id="16" name="Google Shape;2096;p79">
            <a:extLst>
              <a:ext uri="{FF2B5EF4-FFF2-40B4-BE49-F238E27FC236}">
                <a16:creationId xmlns:a16="http://schemas.microsoft.com/office/drawing/2014/main" id="{A27362E4-93DA-045C-183A-575006CD2575}"/>
              </a:ext>
            </a:extLst>
          </p:cNvPr>
          <p:cNvSpPr txBox="1">
            <a:spLocks/>
          </p:cNvSpPr>
          <p:nvPr/>
        </p:nvSpPr>
        <p:spPr>
          <a:xfrm>
            <a:off x="9160867" y="-1329831"/>
            <a:ext cx="20016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r"/>
            <a:r>
              <a:rPr lang="en-US" sz="2000">
                <a:solidFill>
                  <a:schemeClr val="accent6"/>
                </a:solidFill>
              </a:rPr>
              <a:t>Validity &amp; Reliability</a:t>
            </a:r>
          </a:p>
        </p:txBody>
      </p:sp>
      <p:sp>
        <p:nvSpPr>
          <p:cNvPr id="17" name="Google Shape;2097;p79">
            <a:extLst>
              <a:ext uri="{FF2B5EF4-FFF2-40B4-BE49-F238E27FC236}">
                <a16:creationId xmlns:a16="http://schemas.microsoft.com/office/drawing/2014/main" id="{62628A3D-0EE8-B005-74A0-4EF907AB36F4}"/>
              </a:ext>
            </a:extLst>
          </p:cNvPr>
          <p:cNvSpPr txBox="1">
            <a:spLocks/>
          </p:cNvSpPr>
          <p:nvPr/>
        </p:nvSpPr>
        <p:spPr>
          <a:xfrm>
            <a:off x="9359170" y="5526381"/>
            <a:ext cx="200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Font typeface="Roboto"/>
              <a:buNone/>
            </a:pPr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check the validity of our responses, we applied this technique on sample size = 30</a:t>
            </a:r>
          </a:p>
        </p:txBody>
      </p:sp>
      <p:sp>
        <p:nvSpPr>
          <p:cNvPr id="18" name="Google Shape;2098;p79">
            <a:extLst>
              <a:ext uri="{FF2B5EF4-FFF2-40B4-BE49-F238E27FC236}">
                <a16:creationId xmlns:a16="http://schemas.microsoft.com/office/drawing/2014/main" id="{15170BEF-3200-8690-C70A-804D1E94ADA0}"/>
              </a:ext>
            </a:extLst>
          </p:cNvPr>
          <p:cNvSpPr/>
          <p:nvPr/>
        </p:nvSpPr>
        <p:spPr>
          <a:xfrm>
            <a:off x="-2613688" y="-1085514"/>
            <a:ext cx="399500" cy="360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01</a:t>
            </a:r>
          </a:p>
        </p:txBody>
      </p:sp>
      <p:sp>
        <p:nvSpPr>
          <p:cNvPr id="19" name="Google Shape;2099;p79">
            <a:extLst>
              <a:ext uri="{FF2B5EF4-FFF2-40B4-BE49-F238E27FC236}">
                <a16:creationId xmlns:a16="http://schemas.microsoft.com/office/drawing/2014/main" id="{C4BBE69D-8AA2-FD91-0021-CFFA513E04DD}"/>
              </a:ext>
            </a:extLst>
          </p:cNvPr>
          <p:cNvSpPr/>
          <p:nvPr/>
        </p:nvSpPr>
        <p:spPr>
          <a:xfrm>
            <a:off x="-2641843" y="5323416"/>
            <a:ext cx="456219" cy="360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02</a:t>
            </a:r>
          </a:p>
        </p:txBody>
      </p:sp>
      <p:sp>
        <p:nvSpPr>
          <p:cNvPr id="20" name="Google Shape;2100;p79">
            <a:extLst>
              <a:ext uri="{FF2B5EF4-FFF2-40B4-BE49-F238E27FC236}">
                <a16:creationId xmlns:a16="http://schemas.microsoft.com/office/drawing/2014/main" id="{EA7A597D-1FEC-93AD-572E-D8DD19A8AC30}"/>
              </a:ext>
            </a:extLst>
          </p:cNvPr>
          <p:cNvSpPr/>
          <p:nvPr/>
        </p:nvSpPr>
        <p:spPr>
          <a:xfrm>
            <a:off x="11234317" y="-1383723"/>
            <a:ext cx="451780" cy="360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03</a:t>
            </a:r>
          </a:p>
        </p:txBody>
      </p:sp>
      <p:sp>
        <p:nvSpPr>
          <p:cNvPr id="21" name="Google Shape;2101;p79">
            <a:extLst>
              <a:ext uri="{FF2B5EF4-FFF2-40B4-BE49-F238E27FC236}">
                <a16:creationId xmlns:a16="http://schemas.microsoft.com/office/drawing/2014/main" id="{C61DA830-71E0-99C7-6802-23D101CD2EC2}"/>
              </a:ext>
            </a:extLst>
          </p:cNvPr>
          <p:cNvSpPr/>
          <p:nvPr/>
        </p:nvSpPr>
        <p:spPr>
          <a:xfrm>
            <a:off x="11449262" y="5301383"/>
            <a:ext cx="459179" cy="360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04</a:t>
            </a:r>
          </a:p>
        </p:txBody>
      </p:sp>
      <p:sp>
        <p:nvSpPr>
          <p:cNvPr id="22" name="Google Shape;2102;p79">
            <a:extLst>
              <a:ext uri="{FF2B5EF4-FFF2-40B4-BE49-F238E27FC236}">
                <a16:creationId xmlns:a16="http://schemas.microsoft.com/office/drawing/2014/main" id="{48870AF3-EDB3-6CAC-74D6-DD4606316335}"/>
              </a:ext>
            </a:extLst>
          </p:cNvPr>
          <p:cNvSpPr/>
          <p:nvPr/>
        </p:nvSpPr>
        <p:spPr>
          <a:xfrm rot="10800000" flipH="1">
            <a:off x="3480150" y="5331071"/>
            <a:ext cx="2183700" cy="2183700"/>
          </a:xfrm>
          <a:prstGeom prst="blockArc">
            <a:avLst>
              <a:gd name="adj1" fmla="val 16198797"/>
              <a:gd name="adj2" fmla="val 81701"/>
              <a:gd name="adj3" fmla="val 4859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03;p79">
            <a:extLst>
              <a:ext uri="{FF2B5EF4-FFF2-40B4-BE49-F238E27FC236}">
                <a16:creationId xmlns:a16="http://schemas.microsoft.com/office/drawing/2014/main" id="{0440179D-3024-2E9A-04E3-5587EC8A9CB5}"/>
              </a:ext>
            </a:extLst>
          </p:cNvPr>
          <p:cNvSpPr/>
          <p:nvPr/>
        </p:nvSpPr>
        <p:spPr>
          <a:xfrm rot="10800000">
            <a:off x="3480150" y="5331046"/>
            <a:ext cx="2183700" cy="2183700"/>
          </a:xfrm>
          <a:prstGeom prst="blockArc">
            <a:avLst>
              <a:gd name="adj1" fmla="val 16198797"/>
              <a:gd name="adj2" fmla="val 81701"/>
              <a:gd name="adj3" fmla="val 485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04;p79">
            <a:extLst>
              <a:ext uri="{FF2B5EF4-FFF2-40B4-BE49-F238E27FC236}">
                <a16:creationId xmlns:a16="http://schemas.microsoft.com/office/drawing/2014/main" id="{D69B6BD5-66B7-43D1-CAA9-359C703B8804}"/>
              </a:ext>
            </a:extLst>
          </p:cNvPr>
          <p:cNvSpPr/>
          <p:nvPr/>
        </p:nvSpPr>
        <p:spPr>
          <a:xfrm flipH="1">
            <a:off x="3480150" y="5331046"/>
            <a:ext cx="2183700" cy="2183700"/>
          </a:xfrm>
          <a:prstGeom prst="blockArc">
            <a:avLst>
              <a:gd name="adj1" fmla="val 16198797"/>
              <a:gd name="adj2" fmla="val 21521961"/>
              <a:gd name="adj3" fmla="val 478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05;p79">
            <a:extLst>
              <a:ext uri="{FF2B5EF4-FFF2-40B4-BE49-F238E27FC236}">
                <a16:creationId xmlns:a16="http://schemas.microsoft.com/office/drawing/2014/main" id="{526D9E40-D510-4C79-2F82-DCD50E23A296}"/>
              </a:ext>
            </a:extLst>
          </p:cNvPr>
          <p:cNvSpPr/>
          <p:nvPr/>
        </p:nvSpPr>
        <p:spPr>
          <a:xfrm>
            <a:off x="-1972966" y="4701650"/>
            <a:ext cx="347629" cy="346048"/>
          </a:xfrm>
          <a:custGeom>
            <a:avLst/>
            <a:gdLst/>
            <a:ahLst/>
            <a:cxnLst/>
            <a:rect l="l" t="t" r="r" b="b"/>
            <a:pathLst>
              <a:path w="10551" h="10503" extrusionOk="0">
                <a:moveTo>
                  <a:pt x="9931" y="596"/>
                </a:moveTo>
                <a:lnTo>
                  <a:pt x="9931" y="1644"/>
                </a:lnTo>
                <a:lnTo>
                  <a:pt x="8884" y="1644"/>
                </a:lnTo>
                <a:lnTo>
                  <a:pt x="8884" y="596"/>
                </a:lnTo>
                <a:close/>
                <a:moveTo>
                  <a:pt x="1668" y="620"/>
                </a:moveTo>
                <a:lnTo>
                  <a:pt x="1668" y="1667"/>
                </a:lnTo>
                <a:lnTo>
                  <a:pt x="620" y="1667"/>
                </a:lnTo>
                <a:lnTo>
                  <a:pt x="620" y="620"/>
                </a:lnTo>
                <a:close/>
                <a:moveTo>
                  <a:pt x="1668" y="2263"/>
                </a:moveTo>
                <a:lnTo>
                  <a:pt x="1668" y="3311"/>
                </a:lnTo>
                <a:lnTo>
                  <a:pt x="620" y="3311"/>
                </a:lnTo>
                <a:lnTo>
                  <a:pt x="620" y="2263"/>
                </a:lnTo>
                <a:close/>
                <a:moveTo>
                  <a:pt x="9931" y="2263"/>
                </a:moveTo>
                <a:lnTo>
                  <a:pt x="9931" y="3311"/>
                </a:lnTo>
                <a:lnTo>
                  <a:pt x="8884" y="3311"/>
                </a:lnTo>
                <a:lnTo>
                  <a:pt x="8884" y="2263"/>
                </a:lnTo>
                <a:close/>
                <a:moveTo>
                  <a:pt x="1668" y="3906"/>
                </a:moveTo>
                <a:lnTo>
                  <a:pt x="1668" y="4954"/>
                </a:lnTo>
                <a:lnTo>
                  <a:pt x="620" y="4954"/>
                </a:lnTo>
                <a:lnTo>
                  <a:pt x="620" y="3906"/>
                </a:lnTo>
                <a:close/>
                <a:moveTo>
                  <a:pt x="9931" y="3906"/>
                </a:moveTo>
                <a:lnTo>
                  <a:pt x="9931" y="4954"/>
                </a:lnTo>
                <a:lnTo>
                  <a:pt x="8884" y="4954"/>
                </a:lnTo>
                <a:lnTo>
                  <a:pt x="8884" y="3906"/>
                </a:lnTo>
                <a:close/>
                <a:moveTo>
                  <a:pt x="4253" y="3743"/>
                </a:moveTo>
                <a:cubicBezTo>
                  <a:pt x="4278" y="3743"/>
                  <a:pt x="4305" y="3748"/>
                  <a:pt x="4335" y="3763"/>
                </a:cubicBezTo>
                <a:cubicBezTo>
                  <a:pt x="4430" y="3787"/>
                  <a:pt x="4478" y="3811"/>
                  <a:pt x="4526" y="3906"/>
                </a:cubicBezTo>
                <a:lnTo>
                  <a:pt x="5073" y="4882"/>
                </a:lnTo>
                <a:lnTo>
                  <a:pt x="4549" y="5192"/>
                </a:lnTo>
                <a:lnTo>
                  <a:pt x="3978" y="4192"/>
                </a:lnTo>
                <a:cubicBezTo>
                  <a:pt x="3883" y="4049"/>
                  <a:pt x="3954" y="3882"/>
                  <a:pt x="4097" y="3787"/>
                </a:cubicBezTo>
                <a:cubicBezTo>
                  <a:pt x="4146" y="3770"/>
                  <a:pt x="4195" y="3743"/>
                  <a:pt x="4253" y="3743"/>
                </a:cubicBezTo>
                <a:close/>
                <a:moveTo>
                  <a:pt x="8264" y="596"/>
                </a:moveTo>
                <a:lnTo>
                  <a:pt x="8264" y="6573"/>
                </a:lnTo>
                <a:lnTo>
                  <a:pt x="6764" y="6573"/>
                </a:lnTo>
                <a:lnTo>
                  <a:pt x="5049" y="3573"/>
                </a:lnTo>
                <a:cubicBezTo>
                  <a:pt x="4930" y="3358"/>
                  <a:pt x="4716" y="3215"/>
                  <a:pt x="4478" y="3120"/>
                </a:cubicBezTo>
                <a:cubicBezTo>
                  <a:pt x="4402" y="3105"/>
                  <a:pt x="4327" y="3097"/>
                  <a:pt x="4252" y="3097"/>
                </a:cubicBezTo>
                <a:cubicBezTo>
                  <a:pt x="4089" y="3097"/>
                  <a:pt x="3926" y="3134"/>
                  <a:pt x="3763" y="3215"/>
                </a:cubicBezTo>
                <a:cubicBezTo>
                  <a:pt x="3311" y="3477"/>
                  <a:pt x="3168" y="4049"/>
                  <a:pt x="3454" y="4501"/>
                </a:cubicBezTo>
                <a:lnTo>
                  <a:pt x="4645" y="6573"/>
                </a:lnTo>
                <a:lnTo>
                  <a:pt x="2263" y="6573"/>
                </a:lnTo>
                <a:lnTo>
                  <a:pt x="2263" y="596"/>
                </a:lnTo>
                <a:close/>
                <a:moveTo>
                  <a:pt x="9931" y="5549"/>
                </a:moveTo>
                <a:lnTo>
                  <a:pt x="9931" y="6573"/>
                </a:lnTo>
                <a:lnTo>
                  <a:pt x="8884" y="6573"/>
                </a:lnTo>
                <a:lnTo>
                  <a:pt x="8884" y="5549"/>
                </a:lnTo>
                <a:close/>
                <a:moveTo>
                  <a:pt x="1668" y="5573"/>
                </a:moveTo>
                <a:lnTo>
                  <a:pt x="1668" y="6621"/>
                </a:lnTo>
                <a:lnTo>
                  <a:pt x="620" y="6621"/>
                </a:lnTo>
                <a:lnTo>
                  <a:pt x="620" y="5573"/>
                </a:lnTo>
                <a:close/>
                <a:moveTo>
                  <a:pt x="5383" y="5430"/>
                </a:moveTo>
                <a:lnTo>
                  <a:pt x="7764" y="9526"/>
                </a:lnTo>
                <a:lnTo>
                  <a:pt x="7217" y="9836"/>
                </a:lnTo>
                <a:lnTo>
                  <a:pt x="4835" y="5716"/>
                </a:lnTo>
                <a:lnTo>
                  <a:pt x="5383" y="5430"/>
                </a:lnTo>
                <a:close/>
                <a:moveTo>
                  <a:pt x="287" y="0"/>
                </a:moveTo>
                <a:cubicBezTo>
                  <a:pt x="120" y="0"/>
                  <a:pt x="1" y="143"/>
                  <a:pt x="1" y="310"/>
                </a:cubicBezTo>
                <a:lnTo>
                  <a:pt x="1" y="6883"/>
                </a:lnTo>
                <a:cubicBezTo>
                  <a:pt x="1" y="7049"/>
                  <a:pt x="144" y="7169"/>
                  <a:pt x="287" y="7169"/>
                </a:cubicBezTo>
                <a:lnTo>
                  <a:pt x="5002" y="7169"/>
                </a:lnTo>
                <a:lnTo>
                  <a:pt x="6836" y="10360"/>
                </a:lnTo>
                <a:cubicBezTo>
                  <a:pt x="6859" y="10431"/>
                  <a:pt x="6955" y="10479"/>
                  <a:pt x="7026" y="10503"/>
                </a:cubicBezTo>
                <a:lnTo>
                  <a:pt x="7097" y="10503"/>
                </a:lnTo>
                <a:cubicBezTo>
                  <a:pt x="7169" y="10503"/>
                  <a:pt x="7217" y="10503"/>
                  <a:pt x="7264" y="10479"/>
                </a:cubicBezTo>
                <a:lnTo>
                  <a:pt x="8336" y="9860"/>
                </a:lnTo>
                <a:cubicBezTo>
                  <a:pt x="8479" y="9764"/>
                  <a:pt x="8526" y="9598"/>
                  <a:pt x="8455" y="9431"/>
                </a:cubicBezTo>
                <a:lnTo>
                  <a:pt x="7145" y="7169"/>
                </a:lnTo>
                <a:lnTo>
                  <a:pt x="10241" y="7169"/>
                </a:lnTo>
                <a:cubicBezTo>
                  <a:pt x="10408" y="7169"/>
                  <a:pt x="10527" y="7026"/>
                  <a:pt x="10527" y="6883"/>
                </a:cubicBezTo>
                <a:lnTo>
                  <a:pt x="10527" y="310"/>
                </a:lnTo>
                <a:cubicBezTo>
                  <a:pt x="10551" y="143"/>
                  <a:pt x="10408" y="0"/>
                  <a:pt x="102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106;p79">
            <a:extLst>
              <a:ext uri="{FF2B5EF4-FFF2-40B4-BE49-F238E27FC236}">
                <a16:creationId xmlns:a16="http://schemas.microsoft.com/office/drawing/2014/main" id="{C5358289-9293-7D8F-E438-33DE7089F39D}"/>
              </a:ext>
            </a:extLst>
          </p:cNvPr>
          <p:cNvGrpSpPr/>
          <p:nvPr/>
        </p:nvGrpSpPr>
        <p:grpSpPr>
          <a:xfrm>
            <a:off x="10888218" y="4679212"/>
            <a:ext cx="346048" cy="346838"/>
            <a:chOff x="3009914" y="2063010"/>
            <a:chExt cx="346048" cy="346838"/>
          </a:xfrm>
        </p:grpSpPr>
        <p:sp>
          <p:nvSpPr>
            <p:cNvPr id="27" name="Google Shape;2107;p79">
              <a:extLst>
                <a:ext uri="{FF2B5EF4-FFF2-40B4-BE49-F238E27FC236}">
                  <a16:creationId xmlns:a16="http://schemas.microsoft.com/office/drawing/2014/main" id="{EA2B4F2C-BBCA-5D59-D4B3-E72F785E1C80}"/>
                </a:ext>
              </a:extLst>
            </p:cNvPr>
            <p:cNvSpPr/>
            <p:nvPr/>
          </p:nvSpPr>
          <p:spPr>
            <a:xfrm>
              <a:off x="3155047" y="2190121"/>
              <a:ext cx="55747" cy="84774"/>
            </a:xfrm>
            <a:custGeom>
              <a:avLst/>
              <a:gdLst/>
              <a:ahLst/>
              <a:cxnLst/>
              <a:rect l="l" t="t" r="r" b="b"/>
              <a:pathLst>
                <a:path w="1692" h="2573" extrusionOk="0">
                  <a:moveTo>
                    <a:pt x="810" y="0"/>
                  </a:moveTo>
                  <a:cubicBezTo>
                    <a:pt x="453" y="0"/>
                    <a:pt x="120" y="286"/>
                    <a:pt x="25" y="643"/>
                  </a:cubicBezTo>
                  <a:cubicBezTo>
                    <a:pt x="1" y="786"/>
                    <a:pt x="96" y="905"/>
                    <a:pt x="239" y="929"/>
                  </a:cubicBezTo>
                  <a:cubicBezTo>
                    <a:pt x="257" y="932"/>
                    <a:pt x="274" y="933"/>
                    <a:pt x="291" y="933"/>
                  </a:cubicBezTo>
                  <a:cubicBezTo>
                    <a:pt x="410" y="933"/>
                    <a:pt x="504" y="860"/>
                    <a:pt x="525" y="715"/>
                  </a:cubicBezTo>
                  <a:cubicBezTo>
                    <a:pt x="572" y="595"/>
                    <a:pt x="644" y="524"/>
                    <a:pt x="810" y="524"/>
                  </a:cubicBezTo>
                  <a:cubicBezTo>
                    <a:pt x="953" y="524"/>
                    <a:pt x="1049" y="643"/>
                    <a:pt x="1072" y="762"/>
                  </a:cubicBezTo>
                  <a:lnTo>
                    <a:pt x="1072" y="810"/>
                  </a:lnTo>
                  <a:cubicBezTo>
                    <a:pt x="1049" y="905"/>
                    <a:pt x="977" y="1024"/>
                    <a:pt x="882" y="1143"/>
                  </a:cubicBezTo>
                  <a:cubicBezTo>
                    <a:pt x="572" y="1596"/>
                    <a:pt x="382" y="1858"/>
                    <a:pt x="263" y="1977"/>
                  </a:cubicBezTo>
                  <a:cubicBezTo>
                    <a:pt x="144" y="2143"/>
                    <a:pt x="96" y="2215"/>
                    <a:pt x="120" y="2358"/>
                  </a:cubicBezTo>
                  <a:cubicBezTo>
                    <a:pt x="144" y="2453"/>
                    <a:pt x="215" y="2501"/>
                    <a:pt x="286" y="2548"/>
                  </a:cubicBezTo>
                  <a:cubicBezTo>
                    <a:pt x="334" y="2548"/>
                    <a:pt x="358" y="2572"/>
                    <a:pt x="763" y="2572"/>
                  </a:cubicBezTo>
                  <a:lnTo>
                    <a:pt x="1430" y="2572"/>
                  </a:lnTo>
                  <a:cubicBezTo>
                    <a:pt x="1572" y="2572"/>
                    <a:pt x="1692" y="2453"/>
                    <a:pt x="1692" y="2310"/>
                  </a:cubicBezTo>
                  <a:cubicBezTo>
                    <a:pt x="1668" y="2215"/>
                    <a:pt x="1549" y="2096"/>
                    <a:pt x="1406" y="2096"/>
                  </a:cubicBezTo>
                  <a:lnTo>
                    <a:pt x="858" y="2096"/>
                  </a:lnTo>
                  <a:cubicBezTo>
                    <a:pt x="977" y="1953"/>
                    <a:pt x="1144" y="1739"/>
                    <a:pt x="1311" y="1477"/>
                  </a:cubicBezTo>
                  <a:cubicBezTo>
                    <a:pt x="1430" y="1286"/>
                    <a:pt x="1525" y="1119"/>
                    <a:pt x="1572" y="929"/>
                  </a:cubicBezTo>
                  <a:lnTo>
                    <a:pt x="1572" y="905"/>
                  </a:lnTo>
                  <a:lnTo>
                    <a:pt x="1572" y="810"/>
                  </a:lnTo>
                  <a:lnTo>
                    <a:pt x="1572" y="786"/>
                  </a:lnTo>
                  <a:cubicBezTo>
                    <a:pt x="1572" y="357"/>
                    <a:pt x="1215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08;p79">
              <a:extLst>
                <a:ext uri="{FF2B5EF4-FFF2-40B4-BE49-F238E27FC236}">
                  <a16:creationId xmlns:a16="http://schemas.microsoft.com/office/drawing/2014/main" id="{1BDD60A9-EC0F-4BBB-65B4-91C436F7F3FB}"/>
                </a:ext>
              </a:extLst>
            </p:cNvPr>
            <p:cNvSpPr/>
            <p:nvPr/>
          </p:nvSpPr>
          <p:spPr>
            <a:xfrm>
              <a:off x="3009914" y="2063010"/>
              <a:ext cx="346048" cy="346838"/>
            </a:xfrm>
            <a:custGeom>
              <a:avLst/>
              <a:gdLst/>
              <a:ahLst/>
              <a:cxnLst/>
              <a:rect l="l" t="t" r="r" b="b"/>
              <a:pathLst>
                <a:path w="10503" h="10527" extrusionOk="0">
                  <a:moveTo>
                    <a:pt x="1667" y="596"/>
                  </a:moveTo>
                  <a:lnTo>
                    <a:pt x="1667" y="1643"/>
                  </a:lnTo>
                  <a:lnTo>
                    <a:pt x="619" y="1643"/>
                  </a:lnTo>
                  <a:lnTo>
                    <a:pt x="619" y="596"/>
                  </a:lnTo>
                  <a:close/>
                  <a:moveTo>
                    <a:pt x="3310" y="596"/>
                  </a:moveTo>
                  <a:lnTo>
                    <a:pt x="3310" y="1643"/>
                  </a:lnTo>
                  <a:lnTo>
                    <a:pt x="2262" y="1643"/>
                  </a:lnTo>
                  <a:lnTo>
                    <a:pt x="2262" y="596"/>
                  </a:lnTo>
                  <a:close/>
                  <a:moveTo>
                    <a:pt x="4953" y="596"/>
                  </a:moveTo>
                  <a:lnTo>
                    <a:pt x="4953" y="1643"/>
                  </a:lnTo>
                  <a:lnTo>
                    <a:pt x="3906" y="1643"/>
                  </a:lnTo>
                  <a:lnTo>
                    <a:pt x="3906" y="596"/>
                  </a:lnTo>
                  <a:close/>
                  <a:moveTo>
                    <a:pt x="6573" y="596"/>
                  </a:moveTo>
                  <a:lnTo>
                    <a:pt x="6573" y="1643"/>
                  </a:lnTo>
                  <a:lnTo>
                    <a:pt x="5549" y="1643"/>
                  </a:lnTo>
                  <a:lnTo>
                    <a:pt x="5549" y="596"/>
                  </a:lnTo>
                  <a:close/>
                  <a:moveTo>
                    <a:pt x="8240" y="596"/>
                  </a:moveTo>
                  <a:lnTo>
                    <a:pt x="8240" y="1643"/>
                  </a:lnTo>
                  <a:lnTo>
                    <a:pt x="7216" y="1643"/>
                  </a:lnTo>
                  <a:lnTo>
                    <a:pt x="7216" y="596"/>
                  </a:lnTo>
                  <a:close/>
                  <a:moveTo>
                    <a:pt x="9883" y="596"/>
                  </a:moveTo>
                  <a:lnTo>
                    <a:pt x="9883" y="1643"/>
                  </a:lnTo>
                  <a:lnTo>
                    <a:pt x="8835" y="1643"/>
                  </a:lnTo>
                  <a:lnTo>
                    <a:pt x="8835" y="596"/>
                  </a:lnTo>
                  <a:close/>
                  <a:moveTo>
                    <a:pt x="9883" y="2263"/>
                  </a:moveTo>
                  <a:lnTo>
                    <a:pt x="9883" y="8264"/>
                  </a:lnTo>
                  <a:lnTo>
                    <a:pt x="619" y="8264"/>
                  </a:lnTo>
                  <a:lnTo>
                    <a:pt x="619" y="2263"/>
                  </a:lnTo>
                  <a:close/>
                  <a:moveTo>
                    <a:pt x="9883" y="8859"/>
                  </a:moveTo>
                  <a:lnTo>
                    <a:pt x="9883" y="9907"/>
                  </a:lnTo>
                  <a:lnTo>
                    <a:pt x="8835" y="9907"/>
                  </a:lnTo>
                  <a:lnTo>
                    <a:pt x="8835" y="8859"/>
                  </a:lnTo>
                  <a:close/>
                  <a:moveTo>
                    <a:pt x="1667" y="8907"/>
                  </a:moveTo>
                  <a:lnTo>
                    <a:pt x="1667" y="9931"/>
                  </a:lnTo>
                  <a:lnTo>
                    <a:pt x="619" y="9931"/>
                  </a:lnTo>
                  <a:lnTo>
                    <a:pt x="619" y="8907"/>
                  </a:lnTo>
                  <a:close/>
                  <a:moveTo>
                    <a:pt x="3310" y="8907"/>
                  </a:moveTo>
                  <a:lnTo>
                    <a:pt x="3310" y="9931"/>
                  </a:lnTo>
                  <a:lnTo>
                    <a:pt x="2262" y="9931"/>
                  </a:lnTo>
                  <a:lnTo>
                    <a:pt x="2262" y="8907"/>
                  </a:lnTo>
                  <a:close/>
                  <a:moveTo>
                    <a:pt x="4953" y="8907"/>
                  </a:moveTo>
                  <a:lnTo>
                    <a:pt x="4953" y="9931"/>
                  </a:lnTo>
                  <a:lnTo>
                    <a:pt x="3906" y="9931"/>
                  </a:lnTo>
                  <a:lnTo>
                    <a:pt x="3906" y="8907"/>
                  </a:lnTo>
                  <a:close/>
                  <a:moveTo>
                    <a:pt x="6620" y="8907"/>
                  </a:moveTo>
                  <a:lnTo>
                    <a:pt x="6620" y="9931"/>
                  </a:lnTo>
                  <a:lnTo>
                    <a:pt x="5573" y="9931"/>
                  </a:lnTo>
                  <a:lnTo>
                    <a:pt x="5573" y="8907"/>
                  </a:lnTo>
                  <a:close/>
                  <a:moveTo>
                    <a:pt x="8240" y="8907"/>
                  </a:moveTo>
                  <a:lnTo>
                    <a:pt x="8240" y="9931"/>
                  </a:lnTo>
                  <a:lnTo>
                    <a:pt x="7216" y="9931"/>
                  </a:lnTo>
                  <a:lnTo>
                    <a:pt x="7216" y="8907"/>
                  </a:lnTo>
                  <a:close/>
                  <a:moveTo>
                    <a:pt x="310" y="0"/>
                  </a:moveTo>
                  <a:cubicBezTo>
                    <a:pt x="119" y="0"/>
                    <a:pt x="0" y="143"/>
                    <a:pt x="0" y="286"/>
                  </a:cubicBezTo>
                  <a:lnTo>
                    <a:pt x="0" y="10240"/>
                  </a:lnTo>
                  <a:cubicBezTo>
                    <a:pt x="0" y="10407"/>
                    <a:pt x="143" y="10526"/>
                    <a:pt x="310" y="10526"/>
                  </a:cubicBezTo>
                  <a:lnTo>
                    <a:pt x="10193" y="10526"/>
                  </a:lnTo>
                  <a:cubicBezTo>
                    <a:pt x="10359" y="10526"/>
                    <a:pt x="10478" y="10383"/>
                    <a:pt x="10478" y="10240"/>
                  </a:cubicBezTo>
                  <a:lnTo>
                    <a:pt x="10478" y="286"/>
                  </a:lnTo>
                  <a:cubicBezTo>
                    <a:pt x="10502" y="119"/>
                    <a:pt x="10359" y="0"/>
                    <a:pt x="10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09;p79">
              <a:extLst>
                <a:ext uri="{FF2B5EF4-FFF2-40B4-BE49-F238E27FC236}">
                  <a16:creationId xmlns:a16="http://schemas.microsoft.com/office/drawing/2014/main" id="{C9FE8FE0-BB60-A963-724D-39370FC537B0}"/>
                </a:ext>
              </a:extLst>
            </p:cNvPr>
            <p:cNvSpPr/>
            <p:nvPr/>
          </p:nvSpPr>
          <p:spPr>
            <a:xfrm>
              <a:off x="3104045" y="2157931"/>
              <a:ext cx="156962" cy="156962"/>
            </a:xfrm>
            <a:custGeom>
              <a:avLst/>
              <a:gdLst/>
              <a:ahLst/>
              <a:cxnLst/>
              <a:rect l="l" t="t" r="r" b="b"/>
              <a:pathLst>
                <a:path w="4764" h="4764" extrusionOk="0">
                  <a:moveTo>
                    <a:pt x="2382" y="620"/>
                  </a:moveTo>
                  <a:cubicBezTo>
                    <a:pt x="3335" y="620"/>
                    <a:pt x="4144" y="1406"/>
                    <a:pt x="4144" y="2382"/>
                  </a:cubicBezTo>
                  <a:cubicBezTo>
                    <a:pt x="4144" y="3335"/>
                    <a:pt x="3359" y="4144"/>
                    <a:pt x="2382" y="4144"/>
                  </a:cubicBezTo>
                  <a:cubicBezTo>
                    <a:pt x="1430" y="4144"/>
                    <a:pt x="620" y="3359"/>
                    <a:pt x="620" y="2382"/>
                  </a:cubicBezTo>
                  <a:cubicBezTo>
                    <a:pt x="620" y="1406"/>
                    <a:pt x="1406" y="620"/>
                    <a:pt x="2382" y="620"/>
                  </a:cubicBezTo>
                  <a:close/>
                  <a:moveTo>
                    <a:pt x="2382" y="1"/>
                  </a:moveTo>
                  <a:cubicBezTo>
                    <a:pt x="1072" y="1"/>
                    <a:pt x="1" y="1072"/>
                    <a:pt x="1" y="2382"/>
                  </a:cubicBezTo>
                  <a:cubicBezTo>
                    <a:pt x="1" y="3692"/>
                    <a:pt x="1072" y="4764"/>
                    <a:pt x="2382" y="4764"/>
                  </a:cubicBezTo>
                  <a:cubicBezTo>
                    <a:pt x="3692" y="4764"/>
                    <a:pt x="4764" y="3692"/>
                    <a:pt x="4764" y="2382"/>
                  </a:cubicBezTo>
                  <a:cubicBezTo>
                    <a:pt x="4764" y="1072"/>
                    <a:pt x="3692" y="1"/>
                    <a:pt x="2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2110;p79">
            <a:extLst>
              <a:ext uri="{FF2B5EF4-FFF2-40B4-BE49-F238E27FC236}">
                <a16:creationId xmlns:a16="http://schemas.microsoft.com/office/drawing/2014/main" id="{206807DE-5BC3-14A3-B6C7-EAF3457F7F8D}"/>
              </a:ext>
            </a:extLst>
          </p:cNvPr>
          <p:cNvSpPr/>
          <p:nvPr/>
        </p:nvSpPr>
        <p:spPr>
          <a:xfrm>
            <a:off x="10729246" y="-1771584"/>
            <a:ext cx="332704" cy="333495"/>
          </a:xfrm>
          <a:custGeom>
            <a:avLst/>
            <a:gdLst/>
            <a:ahLst/>
            <a:cxnLst/>
            <a:rect l="l" t="t" r="r" b="b"/>
            <a:pathLst>
              <a:path w="10098" h="10122" extrusionOk="0">
                <a:moveTo>
                  <a:pt x="1572" y="572"/>
                </a:moveTo>
                <a:lnTo>
                  <a:pt x="1572" y="1548"/>
                </a:lnTo>
                <a:lnTo>
                  <a:pt x="596" y="1548"/>
                </a:lnTo>
                <a:lnTo>
                  <a:pt x="596" y="572"/>
                </a:lnTo>
                <a:close/>
                <a:moveTo>
                  <a:pt x="3144" y="596"/>
                </a:moveTo>
                <a:lnTo>
                  <a:pt x="3144" y="1572"/>
                </a:lnTo>
                <a:lnTo>
                  <a:pt x="2168" y="1572"/>
                </a:lnTo>
                <a:lnTo>
                  <a:pt x="2168" y="596"/>
                </a:lnTo>
                <a:close/>
                <a:moveTo>
                  <a:pt x="4763" y="596"/>
                </a:moveTo>
                <a:lnTo>
                  <a:pt x="4763" y="1572"/>
                </a:lnTo>
                <a:lnTo>
                  <a:pt x="3787" y="1572"/>
                </a:lnTo>
                <a:lnTo>
                  <a:pt x="3787" y="596"/>
                </a:lnTo>
                <a:close/>
                <a:moveTo>
                  <a:pt x="8597" y="1762"/>
                </a:moveTo>
                <a:cubicBezTo>
                  <a:pt x="9074" y="1762"/>
                  <a:pt x="9502" y="2143"/>
                  <a:pt x="9502" y="2644"/>
                </a:cubicBezTo>
                <a:cubicBezTo>
                  <a:pt x="9502" y="3120"/>
                  <a:pt x="9098" y="3549"/>
                  <a:pt x="8597" y="3549"/>
                </a:cubicBezTo>
                <a:cubicBezTo>
                  <a:pt x="8097" y="3549"/>
                  <a:pt x="7716" y="3144"/>
                  <a:pt x="7716" y="2644"/>
                </a:cubicBezTo>
                <a:cubicBezTo>
                  <a:pt x="7716" y="2143"/>
                  <a:pt x="8097" y="1762"/>
                  <a:pt x="8597" y="1762"/>
                </a:cubicBezTo>
                <a:close/>
                <a:moveTo>
                  <a:pt x="5335" y="3739"/>
                </a:moveTo>
                <a:lnTo>
                  <a:pt x="5692" y="3953"/>
                </a:lnTo>
                <a:lnTo>
                  <a:pt x="5335" y="4168"/>
                </a:lnTo>
                <a:lnTo>
                  <a:pt x="5335" y="3739"/>
                </a:lnTo>
                <a:close/>
                <a:moveTo>
                  <a:pt x="7478" y="5001"/>
                </a:moveTo>
                <a:lnTo>
                  <a:pt x="8002" y="5335"/>
                </a:lnTo>
                <a:cubicBezTo>
                  <a:pt x="7788" y="5406"/>
                  <a:pt x="7621" y="5525"/>
                  <a:pt x="7478" y="5716"/>
                </a:cubicBezTo>
                <a:lnTo>
                  <a:pt x="6883" y="5335"/>
                </a:lnTo>
                <a:lnTo>
                  <a:pt x="7478" y="5001"/>
                </a:lnTo>
                <a:close/>
                <a:moveTo>
                  <a:pt x="7478" y="3596"/>
                </a:moveTo>
                <a:cubicBezTo>
                  <a:pt x="7645" y="3787"/>
                  <a:pt x="7812" y="3906"/>
                  <a:pt x="8002" y="3977"/>
                </a:cubicBezTo>
                <a:lnTo>
                  <a:pt x="4525" y="5978"/>
                </a:lnTo>
                <a:cubicBezTo>
                  <a:pt x="4226" y="6151"/>
                  <a:pt x="3897" y="6240"/>
                  <a:pt x="3570" y="6240"/>
                </a:cubicBezTo>
                <a:cubicBezTo>
                  <a:pt x="3402" y="6240"/>
                  <a:pt x="3234" y="6217"/>
                  <a:pt x="3072" y="6168"/>
                </a:cubicBezTo>
                <a:lnTo>
                  <a:pt x="7478" y="3596"/>
                </a:lnTo>
                <a:close/>
                <a:moveTo>
                  <a:pt x="8597" y="5763"/>
                </a:moveTo>
                <a:cubicBezTo>
                  <a:pt x="9098" y="5763"/>
                  <a:pt x="9502" y="6168"/>
                  <a:pt x="9502" y="6668"/>
                </a:cubicBezTo>
                <a:cubicBezTo>
                  <a:pt x="9502" y="7168"/>
                  <a:pt x="9074" y="7549"/>
                  <a:pt x="8597" y="7549"/>
                </a:cubicBezTo>
                <a:cubicBezTo>
                  <a:pt x="8121" y="7549"/>
                  <a:pt x="7716" y="7168"/>
                  <a:pt x="7716" y="6668"/>
                </a:cubicBezTo>
                <a:cubicBezTo>
                  <a:pt x="7716" y="6192"/>
                  <a:pt x="8097" y="5763"/>
                  <a:pt x="8597" y="5763"/>
                </a:cubicBezTo>
                <a:close/>
                <a:moveTo>
                  <a:pt x="4739" y="2143"/>
                </a:moveTo>
                <a:lnTo>
                  <a:pt x="4739" y="4501"/>
                </a:lnTo>
                <a:lnTo>
                  <a:pt x="2287" y="5930"/>
                </a:lnTo>
                <a:cubicBezTo>
                  <a:pt x="2191" y="5978"/>
                  <a:pt x="2144" y="6073"/>
                  <a:pt x="2144" y="6168"/>
                </a:cubicBezTo>
                <a:cubicBezTo>
                  <a:pt x="2144" y="6240"/>
                  <a:pt x="2191" y="6359"/>
                  <a:pt x="2263" y="6430"/>
                </a:cubicBezTo>
                <a:cubicBezTo>
                  <a:pt x="2644" y="6668"/>
                  <a:pt x="3049" y="6811"/>
                  <a:pt x="3549" y="6835"/>
                </a:cubicBezTo>
                <a:lnTo>
                  <a:pt x="3596" y="6835"/>
                </a:lnTo>
                <a:cubicBezTo>
                  <a:pt x="3977" y="6835"/>
                  <a:pt x="4382" y="6763"/>
                  <a:pt x="4739" y="6573"/>
                </a:cubicBezTo>
                <a:lnTo>
                  <a:pt x="4739" y="7954"/>
                </a:lnTo>
                <a:lnTo>
                  <a:pt x="596" y="7954"/>
                </a:lnTo>
                <a:lnTo>
                  <a:pt x="596" y="7907"/>
                </a:lnTo>
                <a:lnTo>
                  <a:pt x="596" y="2143"/>
                </a:lnTo>
                <a:close/>
                <a:moveTo>
                  <a:pt x="1572" y="8502"/>
                </a:moveTo>
                <a:lnTo>
                  <a:pt x="1572" y="9502"/>
                </a:lnTo>
                <a:lnTo>
                  <a:pt x="596" y="9502"/>
                </a:lnTo>
                <a:lnTo>
                  <a:pt x="596" y="8502"/>
                </a:lnTo>
                <a:close/>
                <a:moveTo>
                  <a:pt x="3144" y="8502"/>
                </a:moveTo>
                <a:lnTo>
                  <a:pt x="3144" y="9502"/>
                </a:lnTo>
                <a:lnTo>
                  <a:pt x="2168" y="9502"/>
                </a:lnTo>
                <a:lnTo>
                  <a:pt x="2168" y="8502"/>
                </a:lnTo>
                <a:close/>
                <a:moveTo>
                  <a:pt x="4763" y="8526"/>
                </a:moveTo>
                <a:lnTo>
                  <a:pt x="4763" y="9526"/>
                </a:lnTo>
                <a:lnTo>
                  <a:pt x="3787" y="9526"/>
                </a:lnTo>
                <a:lnTo>
                  <a:pt x="3787" y="8526"/>
                </a:lnTo>
                <a:close/>
                <a:moveTo>
                  <a:pt x="286" y="0"/>
                </a:moveTo>
                <a:cubicBezTo>
                  <a:pt x="143" y="0"/>
                  <a:pt x="0" y="119"/>
                  <a:pt x="0" y="286"/>
                </a:cubicBezTo>
                <a:lnTo>
                  <a:pt x="0" y="9812"/>
                </a:lnTo>
                <a:cubicBezTo>
                  <a:pt x="0" y="9955"/>
                  <a:pt x="119" y="10121"/>
                  <a:pt x="286" y="10121"/>
                </a:cubicBezTo>
                <a:lnTo>
                  <a:pt x="5025" y="10121"/>
                </a:lnTo>
                <a:cubicBezTo>
                  <a:pt x="5168" y="10121"/>
                  <a:pt x="5335" y="10002"/>
                  <a:pt x="5335" y="9812"/>
                </a:cubicBezTo>
                <a:lnTo>
                  <a:pt x="5335" y="6240"/>
                </a:lnTo>
                <a:lnTo>
                  <a:pt x="6287" y="5716"/>
                </a:lnTo>
                <a:lnTo>
                  <a:pt x="7192" y="6240"/>
                </a:lnTo>
                <a:cubicBezTo>
                  <a:pt x="7145" y="6382"/>
                  <a:pt x="7121" y="6549"/>
                  <a:pt x="7121" y="6716"/>
                </a:cubicBezTo>
                <a:cubicBezTo>
                  <a:pt x="7121" y="7526"/>
                  <a:pt x="7764" y="8216"/>
                  <a:pt x="8597" y="8216"/>
                </a:cubicBezTo>
                <a:cubicBezTo>
                  <a:pt x="9407" y="8216"/>
                  <a:pt x="10098" y="7549"/>
                  <a:pt x="10098" y="6716"/>
                </a:cubicBezTo>
                <a:cubicBezTo>
                  <a:pt x="10098" y="6120"/>
                  <a:pt x="9788" y="5644"/>
                  <a:pt x="9336" y="5382"/>
                </a:cubicBezTo>
                <a:lnTo>
                  <a:pt x="8074" y="4644"/>
                </a:lnTo>
                <a:lnTo>
                  <a:pt x="9336" y="3906"/>
                </a:lnTo>
                <a:cubicBezTo>
                  <a:pt x="9788" y="3620"/>
                  <a:pt x="10098" y="3144"/>
                  <a:pt x="10098" y="2620"/>
                </a:cubicBezTo>
                <a:cubicBezTo>
                  <a:pt x="10098" y="1810"/>
                  <a:pt x="9431" y="1119"/>
                  <a:pt x="8597" y="1119"/>
                </a:cubicBezTo>
                <a:cubicBezTo>
                  <a:pt x="7788" y="1119"/>
                  <a:pt x="7121" y="1786"/>
                  <a:pt x="7121" y="2620"/>
                </a:cubicBezTo>
                <a:cubicBezTo>
                  <a:pt x="7121" y="2786"/>
                  <a:pt x="7145" y="2953"/>
                  <a:pt x="7192" y="3096"/>
                </a:cubicBezTo>
                <a:lnTo>
                  <a:pt x="6287" y="3620"/>
                </a:lnTo>
                <a:lnTo>
                  <a:pt x="5335" y="3096"/>
                </a:lnTo>
                <a:lnTo>
                  <a:pt x="5335" y="286"/>
                </a:lnTo>
                <a:cubicBezTo>
                  <a:pt x="5335" y="143"/>
                  <a:pt x="5216" y="0"/>
                  <a:pt x="50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9487E3-9186-6BFC-BFF7-4F6735D10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85" y="1449219"/>
            <a:ext cx="8386428" cy="3481876"/>
          </a:xfrm>
          <a:prstGeom prst="rect">
            <a:avLst/>
          </a:prstGeom>
        </p:spPr>
      </p:pic>
      <p:sp>
        <p:nvSpPr>
          <p:cNvPr id="4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33D0F651-583F-3A00-10C3-B91B20F2E8A6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6" name="Google Shape;1045;p55">
            <a:extLst>
              <a:ext uri="{FF2B5EF4-FFF2-40B4-BE49-F238E27FC236}">
                <a16:creationId xmlns:a16="http://schemas.microsoft.com/office/drawing/2014/main" id="{B909785F-0157-9AB5-A498-41822D514D75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7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B8BCAF74-0279-25A2-0EEC-F18795DB6FF6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1C863CDC-540B-1F74-A30B-C61E432149C9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D1DF299B-27DA-C38F-FDE7-F43BF84D26F1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C35877D2-0E84-DD23-13DC-694835D4EB38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34998AFF-E7F6-4383-EC24-DC6A53824B10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2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5D20EE89-B665-8BF1-E9BB-45E774BC93A1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E334281F-A7CD-B318-2EFA-FFC6FC2B309A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6137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79"/>
          <p:cNvSpPr/>
          <p:nvPr/>
        </p:nvSpPr>
        <p:spPr>
          <a:xfrm>
            <a:off x="3480150" y="1854975"/>
            <a:ext cx="2183700" cy="2183700"/>
          </a:xfrm>
          <a:prstGeom prst="donut">
            <a:avLst>
              <a:gd name="adj" fmla="val 485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79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PROCESS</a:t>
            </a:r>
            <a:endParaRPr/>
          </a:p>
        </p:txBody>
      </p:sp>
      <p:grpSp>
        <p:nvGrpSpPr>
          <p:cNvPr id="2083" name="Google Shape;2083;p79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084" name="Google Shape;2084;p79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79"/>
            <p:cNvSpPr/>
            <p:nvPr/>
          </p:nvSpPr>
          <p:spPr>
            <a:xfrm>
              <a:off x="891425" y="4642050"/>
              <a:ext cx="4668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6" name="Google Shape;2086;p79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79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79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79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79"/>
          <p:cNvSpPr txBox="1">
            <a:spLocks noGrp="1"/>
          </p:cNvSpPr>
          <p:nvPr>
            <p:ph type="subTitle" idx="4294967295"/>
          </p:nvPr>
        </p:nvSpPr>
        <p:spPr>
          <a:xfrm>
            <a:off x="1299826" y="3738385"/>
            <a:ext cx="2001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Identifying issues before full implementation.</a:t>
            </a:r>
          </a:p>
        </p:txBody>
      </p:sp>
      <p:sp>
        <p:nvSpPr>
          <p:cNvPr id="2091" name="Google Shape;2091;p79"/>
          <p:cNvSpPr txBox="1">
            <a:spLocks noGrp="1"/>
          </p:cNvSpPr>
          <p:nvPr>
            <p:ph type="title" idx="4294967295"/>
          </p:nvPr>
        </p:nvSpPr>
        <p:spPr>
          <a:xfrm>
            <a:off x="1314626" y="1801719"/>
            <a:ext cx="20016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</a:rPr>
              <a:t>Renaming Columns</a:t>
            </a:r>
            <a:endParaRPr sz="2000">
              <a:solidFill>
                <a:schemeClr val="accent5"/>
              </a:solidFill>
            </a:endParaRPr>
          </a:p>
        </p:txBody>
      </p:sp>
      <p:sp>
        <p:nvSpPr>
          <p:cNvPr id="2092" name="Google Shape;2092;p79"/>
          <p:cNvSpPr txBox="1">
            <a:spLocks noGrp="1"/>
          </p:cNvSpPr>
          <p:nvPr>
            <p:ph type="subTitle" idx="4294967295"/>
          </p:nvPr>
        </p:nvSpPr>
        <p:spPr>
          <a:xfrm>
            <a:off x="1301084" y="2323372"/>
            <a:ext cx="2001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includes dividing checkboxes</a:t>
            </a:r>
            <a:endParaRPr/>
          </a:p>
        </p:txBody>
      </p:sp>
      <p:sp>
        <p:nvSpPr>
          <p:cNvPr id="2093" name="Google Shape;2093;p79"/>
          <p:cNvSpPr txBox="1">
            <a:spLocks noGrp="1"/>
          </p:cNvSpPr>
          <p:nvPr>
            <p:ph type="title" idx="4294967295"/>
          </p:nvPr>
        </p:nvSpPr>
        <p:spPr>
          <a:xfrm>
            <a:off x="1304863" y="3278100"/>
            <a:ext cx="20016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</a:rPr>
              <a:t>Pilot Testing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2094" name="Google Shape;2094;p79"/>
          <p:cNvSpPr txBox="1">
            <a:spLocks noGrp="1"/>
          </p:cNvSpPr>
          <p:nvPr>
            <p:ph type="title" idx="4294967295"/>
          </p:nvPr>
        </p:nvSpPr>
        <p:spPr>
          <a:xfrm>
            <a:off x="5837513" y="3278100"/>
            <a:ext cx="20016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Test-Restest</a:t>
            </a:r>
            <a:endParaRPr sz="2000"/>
          </a:p>
        </p:txBody>
      </p:sp>
      <p:sp>
        <p:nvSpPr>
          <p:cNvPr id="2095" name="Google Shape;2095;p79"/>
          <p:cNvSpPr txBox="1">
            <a:spLocks noGrp="1"/>
          </p:cNvSpPr>
          <p:nvPr>
            <p:ph type="subTitle" idx="4294967295"/>
          </p:nvPr>
        </p:nvSpPr>
        <p:spPr>
          <a:xfrm>
            <a:off x="5855799" y="2360652"/>
            <a:ext cx="2001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 check reliability we have used Cronbach’s alpha</a:t>
            </a:r>
            <a:endParaRPr/>
          </a:p>
        </p:txBody>
      </p:sp>
      <p:sp>
        <p:nvSpPr>
          <p:cNvPr id="2096" name="Google Shape;2096;p79"/>
          <p:cNvSpPr txBox="1">
            <a:spLocks noGrp="1"/>
          </p:cNvSpPr>
          <p:nvPr>
            <p:ph type="title" idx="4294967295"/>
          </p:nvPr>
        </p:nvSpPr>
        <p:spPr>
          <a:xfrm>
            <a:off x="5855799" y="1749128"/>
            <a:ext cx="20016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</a:rPr>
              <a:t>Validity &amp; Reliability</a:t>
            </a:r>
            <a:endParaRPr sz="2000">
              <a:solidFill>
                <a:schemeClr val="accent6"/>
              </a:solidFill>
            </a:endParaRPr>
          </a:p>
        </p:txBody>
      </p:sp>
      <p:sp>
        <p:nvSpPr>
          <p:cNvPr id="2097" name="Google Shape;2097;p79"/>
          <p:cNvSpPr txBox="1">
            <a:spLocks noGrp="1"/>
          </p:cNvSpPr>
          <p:nvPr>
            <p:ph type="subTitle" idx="4294967295"/>
          </p:nvPr>
        </p:nvSpPr>
        <p:spPr>
          <a:xfrm>
            <a:off x="5855799" y="3824005"/>
            <a:ext cx="2001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0" i="0" u="none" strike="noStrike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check the validity of our responses, we applied this technique on sample size = 30</a:t>
            </a:r>
            <a:endParaRPr lang="en-US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98" name="Google Shape;2098;p79"/>
          <p:cNvSpPr/>
          <p:nvPr/>
        </p:nvSpPr>
        <p:spPr>
          <a:xfrm>
            <a:off x="768492" y="1729035"/>
            <a:ext cx="399500" cy="360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01</a:t>
            </a:r>
          </a:p>
        </p:txBody>
      </p:sp>
      <p:sp>
        <p:nvSpPr>
          <p:cNvPr id="2099" name="Google Shape;2099;p79"/>
          <p:cNvSpPr/>
          <p:nvPr/>
        </p:nvSpPr>
        <p:spPr>
          <a:xfrm>
            <a:off x="729325" y="3599007"/>
            <a:ext cx="456219" cy="360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02</a:t>
            </a:r>
          </a:p>
        </p:txBody>
      </p:sp>
      <p:sp>
        <p:nvSpPr>
          <p:cNvPr id="2100" name="Google Shape;2100;p79"/>
          <p:cNvSpPr/>
          <p:nvPr/>
        </p:nvSpPr>
        <p:spPr>
          <a:xfrm>
            <a:off x="7929249" y="1695236"/>
            <a:ext cx="451780" cy="360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03</a:t>
            </a:r>
          </a:p>
        </p:txBody>
      </p:sp>
      <p:sp>
        <p:nvSpPr>
          <p:cNvPr id="2101" name="Google Shape;2101;p79"/>
          <p:cNvSpPr/>
          <p:nvPr/>
        </p:nvSpPr>
        <p:spPr>
          <a:xfrm>
            <a:off x="7945891" y="3599007"/>
            <a:ext cx="459179" cy="360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04</a:t>
            </a:r>
          </a:p>
        </p:txBody>
      </p:sp>
      <p:sp>
        <p:nvSpPr>
          <p:cNvPr id="2102" name="Google Shape;2102;p79"/>
          <p:cNvSpPr/>
          <p:nvPr/>
        </p:nvSpPr>
        <p:spPr>
          <a:xfrm rot="10800000" flipH="1">
            <a:off x="3480150" y="1854975"/>
            <a:ext cx="2183700" cy="2183700"/>
          </a:xfrm>
          <a:prstGeom prst="blockArc">
            <a:avLst>
              <a:gd name="adj1" fmla="val 16198797"/>
              <a:gd name="adj2" fmla="val 81701"/>
              <a:gd name="adj3" fmla="val 4859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79"/>
          <p:cNvSpPr/>
          <p:nvPr/>
        </p:nvSpPr>
        <p:spPr>
          <a:xfrm rot="10800000">
            <a:off x="3480150" y="1854950"/>
            <a:ext cx="2183700" cy="2183700"/>
          </a:xfrm>
          <a:prstGeom prst="blockArc">
            <a:avLst>
              <a:gd name="adj1" fmla="val 16198797"/>
              <a:gd name="adj2" fmla="val 81701"/>
              <a:gd name="adj3" fmla="val 485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79"/>
          <p:cNvSpPr/>
          <p:nvPr/>
        </p:nvSpPr>
        <p:spPr>
          <a:xfrm flipH="1">
            <a:off x="3480150" y="1854950"/>
            <a:ext cx="2183700" cy="2183700"/>
          </a:xfrm>
          <a:prstGeom prst="blockArc">
            <a:avLst>
              <a:gd name="adj1" fmla="val 16198797"/>
              <a:gd name="adj2" fmla="val 21521961"/>
              <a:gd name="adj3" fmla="val 478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79"/>
          <p:cNvSpPr/>
          <p:nvPr/>
        </p:nvSpPr>
        <p:spPr>
          <a:xfrm>
            <a:off x="1398202" y="2977241"/>
            <a:ext cx="347629" cy="346048"/>
          </a:xfrm>
          <a:custGeom>
            <a:avLst/>
            <a:gdLst/>
            <a:ahLst/>
            <a:cxnLst/>
            <a:rect l="l" t="t" r="r" b="b"/>
            <a:pathLst>
              <a:path w="10551" h="10503" extrusionOk="0">
                <a:moveTo>
                  <a:pt x="9931" y="596"/>
                </a:moveTo>
                <a:lnTo>
                  <a:pt x="9931" y="1644"/>
                </a:lnTo>
                <a:lnTo>
                  <a:pt x="8884" y="1644"/>
                </a:lnTo>
                <a:lnTo>
                  <a:pt x="8884" y="596"/>
                </a:lnTo>
                <a:close/>
                <a:moveTo>
                  <a:pt x="1668" y="620"/>
                </a:moveTo>
                <a:lnTo>
                  <a:pt x="1668" y="1667"/>
                </a:lnTo>
                <a:lnTo>
                  <a:pt x="620" y="1667"/>
                </a:lnTo>
                <a:lnTo>
                  <a:pt x="620" y="620"/>
                </a:lnTo>
                <a:close/>
                <a:moveTo>
                  <a:pt x="1668" y="2263"/>
                </a:moveTo>
                <a:lnTo>
                  <a:pt x="1668" y="3311"/>
                </a:lnTo>
                <a:lnTo>
                  <a:pt x="620" y="3311"/>
                </a:lnTo>
                <a:lnTo>
                  <a:pt x="620" y="2263"/>
                </a:lnTo>
                <a:close/>
                <a:moveTo>
                  <a:pt x="9931" y="2263"/>
                </a:moveTo>
                <a:lnTo>
                  <a:pt x="9931" y="3311"/>
                </a:lnTo>
                <a:lnTo>
                  <a:pt x="8884" y="3311"/>
                </a:lnTo>
                <a:lnTo>
                  <a:pt x="8884" y="2263"/>
                </a:lnTo>
                <a:close/>
                <a:moveTo>
                  <a:pt x="1668" y="3906"/>
                </a:moveTo>
                <a:lnTo>
                  <a:pt x="1668" y="4954"/>
                </a:lnTo>
                <a:lnTo>
                  <a:pt x="620" y="4954"/>
                </a:lnTo>
                <a:lnTo>
                  <a:pt x="620" y="3906"/>
                </a:lnTo>
                <a:close/>
                <a:moveTo>
                  <a:pt x="9931" y="3906"/>
                </a:moveTo>
                <a:lnTo>
                  <a:pt x="9931" y="4954"/>
                </a:lnTo>
                <a:lnTo>
                  <a:pt x="8884" y="4954"/>
                </a:lnTo>
                <a:lnTo>
                  <a:pt x="8884" y="3906"/>
                </a:lnTo>
                <a:close/>
                <a:moveTo>
                  <a:pt x="4253" y="3743"/>
                </a:moveTo>
                <a:cubicBezTo>
                  <a:pt x="4278" y="3743"/>
                  <a:pt x="4305" y="3748"/>
                  <a:pt x="4335" y="3763"/>
                </a:cubicBezTo>
                <a:cubicBezTo>
                  <a:pt x="4430" y="3787"/>
                  <a:pt x="4478" y="3811"/>
                  <a:pt x="4526" y="3906"/>
                </a:cubicBezTo>
                <a:lnTo>
                  <a:pt x="5073" y="4882"/>
                </a:lnTo>
                <a:lnTo>
                  <a:pt x="4549" y="5192"/>
                </a:lnTo>
                <a:lnTo>
                  <a:pt x="3978" y="4192"/>
                </a:lnTo>
                <a:cubicBezTo>
                  <a:pt x="3883" y="4049"/>
                  <a:pt x="3954" y="3882"/>
                  <a:pt x="4097" y="3787"/>
                </a:cubicBezTo>
                <a:cubicBezTo>
                  <a:pt x="4146" y="3770"/>
                  <a:pt x="4195" y="3743"/>
                  <a:pt x="4253" y="3743"/>
                </a:cubicBezTo>
                <a:close/>
                <a:moveTo>
                  <a:pt x="8264" y="596"/>
                </a:moveTo>
                <a:lnTo>
                  <a:pt x="8264" y="6573"/>
                </a:lnTo>
                <a:lnTo>
                  <a:pt x="6764" y="6573"/>
                </a:lnTo>
                <a:lnTo>
                  <a:pt x="5049" y="3573"/>
                </a:lnTo>
                <a:cubicBezTo>
                  <a:pt x="4930" y="3358"/>
                  <a:pt x="4716" y="3215"/>
                  <a:pt x="4478" y="3120"/>
                </a:cubicBezTo>
                <a:cubicBezTo>
                  <a:pt x="4402" y="3105"/>
                  <a:pt x="4327" y="3097"/>
                  <a:pt x="4252" y="3097"/>
                </a:cubicBezTo>
                <a:cubicBezTo>
                  <a:pt x="4089" y="3097"/>
                  <a:pt x="3926" y="3134"/>
                  <a:pt x="3763" y="3215"/>
                </a:cubicBezTo>
                <a:cubicBezTo>
                  <a:pt x="3311" y="3477"/>
                  <a:pt x="3168" y="4049"/>
                  <a:pt x="3454" y="4501"/>
                </a:cubicBezTo>
                <a:lnTo>
                  <a:pt x="4645" y="6573"/>
                </a:lnTo>
                <a:lnTo>
                  <a:pt x="2263" y="6573"/>
                </a:lnTo>
                <a:lnTo>
                  <a:pt x="2263" y="596"/>
                </a:lnTo>
                <a:close/>
                <a:moveTo>
                  <a:pt x="9931" y="5549"/>
                </a:moveTo>
                <a:lnTo>
                  <a:pt x="9931" y="6573"/>
                </a:lnTo>
                <a:lnTo>
                  <a:pt x="8884" y="6573"/>
                </a:lnTo>
                <a:lnTo>
                  <a:pt x="8884" y="5549"/>
                </a:lnTo>
                <a:close/>
                <a:moveTo>
                  <a:pt x="1668" y="5573"/>
                </a:moveTo>
                <a:lnTo>
                  <a:pt x="1668" y="6621"/>
                </a:lnTo>
                <a:lnTo>
                  <a:pt x="620" y="6621"/>
                </a:lnTo>
                <a:lnTo>
                  <a:pt x="620" y="5573"/>
                </a:lnTo>
                <a:close/>
                <a:moveTo>
                  <a:pt x="5383" y="5430"/>
                </a:moveTo>
                <a:lnTo>
                  <a:pt x="7764" y="9526"/>
                </a:lnTo>
                <a:lnTo>
                  <a:pt x="7217" y="9836"/>
                </a:lnTo>
                <a:lnTo>
                  <a:pt x="4835" y="5716"/>
                </a:lnTo>
                <a:lnTo>
                  <a:pt x="5383" y="5430"/>
                </a:lnTo>
                <a:close/>
                <a:moveTo>
                  <a:pt x="287" y="0"/>
                </a:moveTo>
                <a:cubicBezTo>
                  <a:pt x="120" y="0"/>
                  <a:pt x="1" y="143"/>
                  <a:pt x="1" y="310"/>
                </a:cubicBezTo>
                <a:lnTo>
                  <a:pt x="1" y="6883"/>
                </a:lnTo>
                <a:cubicBezTo>
                  <a:pt x="1" y="7049"/>
                  <a:pt x="144" y="7169"/>
                  <a:pt x="287" y="7169"/>
                </a:cubicBezTo>
                <a:lnTo>
                  <a:pt x="5002" y="7169"/>
                </a:lnTo>
                <a:lnTo>
                  <a:pt x="6836" y="10360"/>
                </a:lnTo>
                <a:cubicBezTo>
                  <a:pt x="6859" y="10431"/>
                  <a:pt x="6955" y="10479"/>
                  <a:pt x="7026" y="10503"/>
                </a:cubicBezTo>
                <a:lnTo>
                  <a:pt x="7097" y="10503"/>
                </a:lnTo>
                <a:cubicBezTo>
                  <a:pt x="7169" y="10503"/>
                  <a:pt x="7217" y="10503"/>
                  <a:pt x="7264" y="10479"/>
                </a:cubicBezTo>
                <a:lnTo>
                  <a:pt x="8336" y="9860"/>
                </a:lnTo>
                <a:cubicBezTo>
                  <a:pt x="8479" y="9764"/>
                  <a:pt x="8526" y="9598"/>
                  <a:pt x="8455" y="9431"/>
                </a:cubicBezTo>
                <a:lnTo>
                  <a:pt x="7145" y="7169"/>
                </a:lnTo>
                <a:lnTo>
                  <a:pt x="10241" y="7169"/>
                </a:lnTo>
                <a:cubicBezTo>
                  <a:pt x="10408" y="7169"/>
                  <a:pt x="10527" y="7026"/>
                  <a:pt x="10527" y="6883"/>
                </a:cubicBezTo>
                <a:lnTo>
                  <a:pt x="10527" y="310"/>
                </a:lnTo>
                <a:cubicBezTo>
                  <a:pt x="10551" y="143"/>
                  <a:pt x="10408" y="0"/>
                  <a:pt x="102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6" name="Google Shape;2106;p79"/>
          <p:cNvGrpSpPr/>
          <p:nvPr/>
        </p:nvGrpSpPr>
        <p:grpSpPr>
          <a:xfrm>
            <a:off x="7384847" y="2976836"/>
            <a:ext cx="346048" cy="346838"/>
            <a:chOff x="3009914" y="2063010"/>
            <a:chExt cx="346048" cy="346838"/>
          </a:xfrm>
        </p:grpSpPr>
        <p:sp>
          <p:nvSpPr>
            <p:cNvPr id="2107" name="Google Shape;2107;p79"/>
            <p:cNvSpPr/>
            <p:nvPr/>
          </p:nvSpPr>
          <p:spPr>
            <a:xfrm>
              <a:off x="3155047" y="2190121"/>
              <a:ext cx="55747" cy="84774"/>
            </a:xfrm>
            <a:custGeom>
              <a:avLst/>
              <a:gdLst/>
              <a:ahLst/>
              <a:cxnLst/>
              <a:rect l="l" t="t" r="r" b="b"/>
              <a:pathLst>
                <a:path w="1692" h="2573" extrusionOk="0">
                  <a:moveTo>
                    <a:pt x="810" y="0"/>
                  </a:moveTo>
                  <a:cubicBezTo>
                    <a:pt x="453" y="0"/>
                    <a:pt x="120" y="286"/>
                    <a:pt x="25" y="643"/>
                  </a:cubicBezTo>
                  <a:cubicBezTo>
                    <a:pt x="1" y="786"/>
                    <a:pt x="96" y="905"/>
                    <a:pt x="239" y="929"/>
                  </a:cubicBezTo>
                  <a:cubicBezTo>
                    <a:pt x="257" y="932"/>
                    <a:pt x="274" y="933"/>
                    <a:pt x="291" y="933"/>
                  </a:cubicBezTo>
                  <a:cubicBezTo>
                    <a:pt x="410" y="933"/>
                    <a:pt x="504" y="860"/>
                    <a:pt x="525" y="715"/>
                  </a:cubicBezTo>
                  <a:cubicBezTo>
                    <a:pt x="572" y="595"/>
                    <a:pt x="644" y="524"/>
                    <a:pt x="810" y="524"/>
                  </a:cubicBezTo>
                  <a:cubicBezTo>
                    <a:pt x="953" y="524"/>
                    <a:pt x="1049" y="643"/>
                    <a:pt x="1072" y="762"/>
                  </a:cubicBezTo>
                  <a:lnTo>
                    <a:pt x="1072" y="810"/>
                  </a:lnTo>
                  <a:cubicBezTo>
                    <a:pt x="1049" y="905"/>
                    <a:pt x="977" y="1024"/>
                    <a:pt x="882" y="1143"/>
                  </a:cubicBezTo>
                  <a:cubicBezTo>
                    <a:pt x="572" y="1596"/>
                    <a:pt x="382" y="1858"/>
                    <a:pt x="263" y="1977"/>
                  </a:cubicBezTo>
                  <a:cubicBezTo>
                    <a:pt x="144" y="2143"/>
                    <a:pt x="96" y="2215"/>
                    <a:pt x="120" y="2358"/>
                  </a:cubicBezTo>
                  <a:cubicBezTo>
                    <a:pt x="144" y="2453"/>
                    <a:pt x="215" y="2501"/>
                    <a:pt x="286" y="2548"/>
                  </a:cubicBezTo>
                  <a:cubicBezTo>
                    <a:pt x="334" y="2548"/>
                    <a:pt x="358" y="2572"/>
                    <a:pt x="763" y="2572"/>
                  </a:cubicBezTo>
                  <a:lnTo>
                    <a:pt x="1430" y="2572"/>
                  </a:lnTo>
                  <a:cubicBezTo>
                    <a:pt x="1572" y="2572"/>
                    <a:pt x="1692" y="2453"/>
                    <a:pt x="1692" y="2310"/>
                  </a:cubicBezTo>
                  <a:cubicBezTo>
                    <a:pt x="1668" y="2215"/>
                    <a:pt x="1549" y="2096"/>
                    <a:pt x="1406" y="2096"/>
                  </a:cubicBezTo>
                  <a:lnTo>
                    <a:pt x="858" y="2096"/>
                  </a:lnTo>
                  <a:cubicBezTo>
                    <a:pt x="977" y="1953"/>
                    <a:pt x="1144" y="1739"/>
                    <a:pt x="1311" y="1477"/>
                  </a:cubicBezTo>
                  <a:cubicBezTo>
                    <a:pt x="1430" y="1286"/>
                    <a:pt x="1525" y="1119"/>
                    <a:pt x="1572" y="929"/>
                  </a:cubicBezTo>
                  <a:lnTo>
                    <a:pt x="1572" y="905"/>
                  </a:lnTo>
                  <a:lnTo>
                    <a:pt x="1572" y="810"/>
                  </a:lnTo>
                  <a:lnTo>
                    <a:pt x="1572" y="786"/>
                  </a:lnTo>
                  <a:cubicBezTo>
                    <a:pt x="1572" y="357"/>
                    <a:pt x="1215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79"/>
            <p:cNvSpPr/>
            <p:nvPr/>
          </p:nvSpPr>
          <p:spPr>
            <a:xfrm>
              <a:off x="3009914" y="2063010"/>
              <a:ext cx="346048" cy="346838"/>
            </a:xfrm>
            <a:custGeom>
              <a:avLst/>
              <a:gdLst/>
              <a:ahLst/>
              <a:cxnLst/>
              <a:rect l="l" t="t" r="r" b="b"/>
              <a:pathLst>
                <a:path w="10503" h="10527" extrusionOk="0">
                  <a:moveTo>
                    <a:pt x="1667" y="596"/>
                  </a:moveTo>
                  <a:lnTo>
                    <a:pt x="1667" y="1643"/>
                  </a:lnTo>
                  <a:lnTo>
                    <a:pt x="619" y="1643"/>
                  </a:lnTo>
                  <a:lnTo>
                    <a:pt x="619" y="596"/>
                  </a:lnTo>
                  <a:close/>
                  <a:moveTo>
                    <a:pt x="3310" y="596"/>
                  </a:moveTo>
                  <a:lnTo>
                    <a:pt x="3310" y="1643"/>
                  </a:lnTo>
                  <a:lnTo>
                    <a:pt x="2262" y="1643"/>
                  </a:lnTo>
                  <a:lnTo>
                    <a:pt x="2262" y="596"/>
                  </a:lnTo>
                  <a:close/>
                  <a:moveTo>
                    <a:pt x="4953" y="596"/>
                  </a:moveTo>
                  <a:lnTo>
                    <a:pt x="4953" y="1643"/>
                  </a:lnTo>
                  <a:lnTo>
                    <a:pt x="3906" y="1643"/>
                  </a:lnTo>
                  <a:lnTo>
                    <a:pt x="3906" y="596"/>
                  </a:lnTo>
                  <a:close/>
                  <a:moveTo>
                    <a:pt x="6573" y="596"/>
                  </a:moveTo>
                  <a:lnTo>
                    <a:pt x="6573" y="1643"/>
                  </a:lnTo>
                  <a:lnTo>
                    <a:pt x="5549" y="1643"/>
                  </a:lnTo>
                  <a:lnTo>
                    <a:pt x="5549" y="596"/>
                  </a:lnTo>
                  <a:close/>
                  <a:moveTo>
                    <a:pt x="8240" y="596"/>
                  </a:moveTo>
                  <a:lnTo>
                    <a:pt x="8240" y="1643"/>
                  </a:lnTo>
                  <a:lnTo>
                    <a:pt x="7216" y="1643"/>
                  </a:lnTo>
                  <a:lnTo>
                    <a:pt x="7216" y="596"/>
                  </a:lnTo>
                  <a:close/>
                  <a:moveTo>
                    <a:pt x="9883" y="596"/>
                  </a:moveTo>
                  <a:lnTo>
                    <a:pt x="9883" y="1643"/>
                  </a:lnTo>
                  <a:lnTo>
                    <a:pt x="8835" y="1643"/>
                  </a:lnTo>
                  <a:lnTo>
                    <a:pt x="8835" y="596"/>
                  </a:lnTo>
                  <a:close/>
                  <a:moveTo>
                    <a:pt x="9883" y="2263"/>
                  </a:moveTo>
                  <a:lnTo>
                    <a:pt x="9883" y="8264"/>
                  </a:lnTo>
                  <a:lnTo>
                    <a:pt x="619" y="8264"/>
                  </a:lnTo>
                  <a:lnTo>
                    <a:pt x="619" y="2263"/>
                  </a:lnTo>
                  <a:close/>
                  <a:moveTo>
                    <a:pt x="9883" y="8859"/>
                  </a:moveTo>
                  <a:lnTo>
                    <a:pt x="9883" y="9907"/>
                  </a:lnTo>
                  <a:lnTo>
                    <a:pt x="8835" y="9907"/>
                  </a:lnTo>
                  <a:lnTo>
                    <a:pt x="8835" y="8859"/>
                  </a:lnTo>
                  <a:close/>
                  <a:moveTo>
                    <a:pt x="1667" y="8907"/>
                  </a:moveTo>
                  <a:lnTo>
                    <a:pt x="1667" y="9931"/>
                  </a:lnTo>
                  <a:lnTo>
                    <a:pt x="619" y="9931"/>
                  </a:lnTo>
                  <a:lnTo>
                    <a:pt x="619" y="8907"/>
                  </a:lnTo>
                  <a:close/>
                  <a:moveTo>
                    <a:pt x="3310" y="8907"/>
                  </a:moveTo>
                  <a:lnTo>
                    <a:pt x="3310" y="9931"/>
                  </a:lnTo>
                  <a:lnTo>
                    <a:pt x="2262" y="9931"/>
                  </a:lnTo>
                  <a:lnTo>
                    <a:pt x="2262" y="8907"/>
                  </a:lnTo>
                  <a:close/>
                  <a:moveTo>
                    <a:pt x="4953" y="8907"/>
                  </a:moveTo>
                  <a:lnTo>
                    <a:pt x="4953" y="9931"/>
                  </a:lnTo>
                  <a:lnTo>
                    <a:pt x="3906" y="9931"/>
                  </a:lnTo>
                  <a:lnTo>
                    <a:pt x="3906" y="8907"/>
                  </a:lnTo>
                  <a:close/>
                  <a:moveTo>
                    <a:pt x="6620" y="8907"/>
                  </a:moveTo>
                  <a:lnTo>
                    <a:pt x="6620" y="9931"/>
                  </a:lnTo>
                  <a:lnTo>
                    <a:pt x="5573" y="9931"/>
                  </a:lnTo>
                  <a:lnTo>
                    <a:pt x="5573" y="8907"/>
                  </a:lnTo>
                  <a:close/>
                  <a:moveTo>
                    <a:pt x="8240" y="8907"/>
                  </a:moveTo>
                  <a:lnTo>
                    <a:pt x="8240" y="9931"/>
                  </a:lnTo>
                  <a:lnTo>
                    <a:pt x="7216" y="9931"/>
                  </a:lnTo>
                  <a:lnTo>
                    <a:pt x="7216" y="8907"/>
                  </a:lnTo>
                  <a:close/>
                  <a:moveTo>
                    <a:pt x="310" y="0"/>
                  </a:moveTo>
                  <a:cubicBezTo>
                    <a:pt x="119" y="0"/>
                    <a:pt x="0" y="143"/>
                    <a:pt x="0" y="286"/>
                  </a:cubicBezTo>
                  <a:lnTo>
                    <a:pt x="0" y="10240"/>
                  </a:lnTo>
                  <a:cubicBezTo>
                    <a:pt x="0" y="10407"/>
                    <a:pt x="143" y="10526"/>
                    <a:pt x="310" y="10526"/>
                  </a:cubicBezTo>
                  <a:lnTo>
                    <a:pt x="10193" y="10526"/>
                  </a:lnTo>
                  <a:cubicBezTo>
                    <a:pt x="10359" y="10526"/>
                    <a:pt x="10478" y="10383"/>
                    <a:pt x="10478" y="10240"/>
                  </a:cubicBezTo>
                  <a:lnTo>
                    <a:pt x="10478" y="286"/>
                  </a:lnTo>
                  <a:cubicBezTo>
                    <a:pt x="10502" y="119"/>
                    <a:pt x="10359" y="0"/>
                    <a:pt x="10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79"/>
            <p:cNvSpPr/>
            <p:nvPr/>
          </p:nvSpPr>
          <p:spPr>
            <a:xfrm>
              <a:off x="3104045" y="2157931"/>
              <a:ext cx="156962" cy="156962"/>
            </a:xfrm>
            <a:custGeom>
              <a:avLst/>
              <a:gdLst/>
              <a:ahLst/>
              <a:cxnLst/>
              <a:rect l="l" t="t" r="r" b="b"/>
              <a:pathLst>
                <a:path w="4764" h="4764" extrusionOk="0">
                  <a:moveTo>
                    <a:pt x="2382" y="620"/>
                  </a:moveTo>
                  <a:cubicBezTo>
                    <a:pt x="3335" y="620"/>
                    <a:pt x="4144" y="1406"/>
                    <a:pt x="4144" y="2382"/>
                  </a:cubicBezTo>
                  <a:cubicBezTo>
                    <a:pt x="4144" y="3335"/>
                    <a:pt x="3359" y="4144"/>
                    <a:pt x="2382" y="4144"/>
                  </a:cubicBezTo>
                  <a:cubicBezTo>
                    <a:pt x="1430" y="4144"/>
                    <a:pt x="620" y="3359"/>
                    <a:pt x="620" y="2382"/>
                  </a:cubicBezTo>
                  <a:cubicBezTo>
                    <a:pt x="620" y="1406"/>
                    <a:pt x="1406" y="620"/>
                    <a:pt x="2382" y="620"/>
                  </a:cubicBezTo>
                  <a:close/>
                  <a:moveTo>
                    <a:pt x="2382" y="1"/>
                  </a:moveTo>
                  <a:cubicBezTo>
                    <a:pt x="1072" y="1"/>
                    <a:pt x="1" y="1072"/>
                    <a:pt x="1" y="2382"/>
                  </a:cubicBezTo>
                  <a:cubicBezTo>
                    <a:pt x="1" y="3692"/>
                    <a:pt x="1072" y="4764"/>
                    <a:pt x="2382" y="4764"/>
                  </a:cubicBezTo>
                  <a:cubicBezTo>
                    <a:pt x="3692" y="4764"/>
                    <a:pt x="4764" y="3692"/>
                    <a:pt x="4764" y="2382"/>
                  </a:cubicBezTo>
                  <a:cubicBezTo>
                    <a:pt x="4764" y="1072"/>
                    <a:pt x="3692" y="1"/>
                    <a:pt x="2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0" name="Google Shape;2110;p79"/>
          <p:cNvSpPr/>
          <p:nvPr/>
        </p:nvSpPr>
        <p:spPr>
          <a:xfrm>
            <a:off x="7424178" y="1307375"/>
            <a:ext cx="332704" cy="333495"/>
          </a:xfrm>
          <a:custGeom>
            <a:avLst/>
            <a:gdLst/>
            <a:ahLst/>
            <a:cxnLst/>
            <a:rect l="l" t="t" r="r" b="b"/>
            <a:pathLst>
              <a:path w="10098" h="10122" extrusionOk="0">
                <a:moveTo>
                  <a:pt x="1572" y="572"/>
                </a:moveTo>
                <a:lnTo>
                  <a:pt x="1572" y="1548"/>
                </a:lnTo>
                <a:lnTo>
                  <a:pt x="596" y="1548"/>
                </a:lnTo>
                <a:lnTo>
                  <a:pt x="596" y="572"/>
                </a:lnTo>
                <a:close/>
                <a:moveTo>
                  <a:pt x="3144" y="596"/>
                </a:moveTo>
                <a:lnTo>
                  <a:pt x="3144" y="1572"/>
                </a:lnTo>
                <a:lnTo>
                  <a:pt x="2168" y="1572"/>
                </a:lnTo>
                <a:lnTo>
                  <a:pt x="2168" y="596"/>
                </a:lnTo>
                <a:close/>
                <a:moveTo>
                  <a:pt x="4763" y="596"/>
                </a:moveTo>
                <a:lnTo>
                  <a:pt x="4763" y="1572"/>
                </a:lnTo>
                <a:lnTo>
                  <a:pt x="3787" y="1572"/>
                </a:lnTo>
                <a:lnTo>
                  <a:pt x="3787" y="596"/>
                </a:lnTo>
                <a:close/>
                <a:moveTo>
                  <a:pt x="8597" y="1762"/>
                </a:moveTo>
                <a:cubicBezTo>
                  <a:pt x="9074" y="1762"/>
                  <a:pt x="9502" y="2143"/>
                  <a:pt x="9502" y="2644"/>
                </a:cubicBezTo>
                <a:cubicBezTo>
                  <a:pt x="9502" y="3120"/>
                  <a:pt x="9098" y="3549"/>
                  <a:pt x="8597" y="3549"/>
                </a:cubicBezTo>
                <a:cubicBezTo>
                  <a:pt x="8097" y="3549"/>
                  <a:pt x="7716" y="3144"/>
                  <a:pt x="7716" y="2644"/>
                </a:cubicBezTo>
                <a:cubicBezTo>
                  <a:pt x="7716" y="2143"/>
                  <a:pt x="8097" y="1762"/>
                  <a:pt x="8597" y="1762"/>
                </a:cubicBezTo>
                <a:close/>
                <a:moveTo>
                  <a:pt x="5335" y="3739"/>
                </a:moveTo>
                <a:lnTo>
                  <a:pt x="5692" y="3953"/>
                </a:lnTo>
                <a:lnTo>
                  <a:pt x="5335" y="4168"/>
                </a:lnTo>
                <a:lnTo>
                  <a:pt x="5335" y="3739"/>
                </a:lnTo>
                <a:close/>
                <a:moveTo>
                  <a:pt x="7478" y="5001"/>
                </a:moveTo>
                <a:lnTo>
                  <a:pt x="8002" y="5335"/>
                </a:lnTo>
                <a:cubicBezTo>
                  <a:pt x="7788" y="5406"/>
                  <a:pt x="7621" y="5525"/>
                  <a:pt x="7478" y="5716"/>
                </a:cubicBezTo>
                <a:lnTo>
                  <a:pt x="6883" y="5335"/>
                </a:lnTo>
                <a:lnTo>
                  <a:pt x="7478" y="5001"/>
                </a:lnTo>
                <a:close/>
                <a:moveTo>
                  <a:pt x="7478" y="3596"/>
                </a:moveTo>
                <a:cubicBezTo>
                  <a:pt x="7645" y="3787"/>
                  <a:pt x="7812" y="3906"/>
                  <a:pt x="8002" y="3977"/>
                </a:cubicBezTo>
                <a:lnTo>
                  <a:pt x="4525" y="5978"/>
                </a:lnTo>
                <a:cubicBezTo>
                  <a:pt x="4226" y="6151"/>
                  <a:pt x="3897" y="6240"/>
                  <a:pt x="3570" y="6240"/>
                </a:cubicBezTo>
                <a:cubicBezTo>
                  <a:pt x="3402" y="6240"/>
                  <a:pt x="3234" y="6217"/>
                  <a:pt x="3072" y="6168"/>
                </a:cubicBezTo>
                <a:lnTo>
                  <a:pt x="7478" y="3596"/>
                </a:lnTo>
                <a:close/>
                <a:moveTo>
                  <a:pt x="8597" y="5763"/>
                </a:moveTo>
                <a:cubicBezTo>
                  <a:pt x="9098" y="5763"/>
                  <a:pt x="9502" y="6168"/>
                  <a:pt x="9502" y="6668"/>
                </a:cubicBezTo>
                <a:cubicBezTo>
                  <a:pt x="9502" y="7168"/>
                  <a:pt x="9074" y="7549"/>
                  <a:pt x="8597" y="7549"/>
                </a:cubicBezTo>
                <a:cubicBezTo>
                  <a:pt x="8121" y="7549"/>
                  <a:pt x="7716" y="7168"/>
                  <a:pt x="7716" y="6668"/>
                </a:cubicBezTo>
                <a:cubicBezTo>
                  <a:pt x="7716" y="6192"/>
                  <a:pt x="8097" y="5763"/>
                  <a:pt x="8597" y="5763"/>
                </a:cubicBezTo>
                <a:close/>
                <a:moveTo>
                  <a:pt x="4739" y="2143"/>
                </a:moveTo>
                <a:lnTo>
                  <a:pt x="4739" y="4501"/>
                </a:lnTo>
                <a:lnTo>
                  <a:pt x="2287" y="5930"/>
                </a:lnTo>
                <a:cubicBezTo>
                  <a:pt x="2191" y="5978"/>
                  <a:pt x="2144" y="6073"/>
                  <a:pt x="2144" y="6168"/>
                </a:cubicBezTo>
                <a:cubicBezTo>
                  <a:pt x="2144" y="6240"/>
                  <a:pt x="2191" y="6359"/>
                  <a:pt x="2263" y="6430"/>
                </a:cubicBezTo>
                <a:cubicBezTo>
                  <a:pt x="2644" y="6668"/>
                  <a:pt x="3049" y="6811"/>
                  <a:pt x="3549" y="6835"/>
                </a:cubicBezTo>
                <a:lnTo>
                  <a:pt x="3596" y="6835"/>
                </a:lnTo>
                <a:cubicBezTo>
                  <a:pt x="3977" y="6835"/>
                  <a:pt x="4382" y="6763"/>
                  <a:pt x="4739" y="6573"/>
                </a:cubicBezTo>
                <a:lnTo>
                  <a:pt x="4739" y="7954"/>
                </a:lnTo>
                <a:lnTo>
                  <a:pt x="596" y="7954"/>
                </a:lnTo>
                <a:lnTo>
                  <a:pt x="596" y="7907"/>
                </a:lnTo>
                <a:lnTo>
                  <a:pt x="596" y="2143"/>
                </a:lnTo>
                <a:close/>
                <a:moveTo>
                  <a:pt x="1572" y="8502"/>
                </a:moveTo>
                <a:lnTo>
                  <a:pt x="1572" y="9502"/>
                </a:lnTo>
                <a:lnTo>
                  <a:pt x="596" y="9502"/>
                </a:lnTo>
                <a:lnTo>
                  <a:pt x="596" y="8502"/>
                </a:lnTo>
                <a:close/>
                <a:moveTo>
                  <a:pt x="3144" y="8502"/>
                </a:moveTo>
                <a:lnTo>
                  <a:pt x="3144" y="9502"/>
                </a:lnTo>
                <a:lnTo>
                  <a:pt x="2168" y="9502"/>
                </a:lnTo>
                <a:lnTo>
                  <a:pt x="2168" y="8502"/>
                </a:lnTo>
                <a:close/>
                <a:moveTo>
                  <a:pt x="4763" y="8526"/>
                </a:moveTo>
                <a:lnTo>
                  <a:pt x="4763" y="9526"/>
                </a:lnTo>
                <a:lnTo>
                  <a:pt x="3787" y="9526"/>
                </a:lnTo>
                <a:lnTo>
                  <a:pt x="3787" y="8526"/>
                </a:lnTo>
                <a:close/>
                <a:moveTo>
                  <a:pt x="286" y="0"/>
                </a:moveTo>
                <a:cubicBezTo>
                  <a:pt x="143" y="0"/>
                  <a:pt x="0" y="119"/>
                  <a:pt x="0" y="286"/>
                </a:cubicBezTo>
                <a:lnTo>
                  <a:pt x="0" y="9812"/>
                </a:lnTo>
                <a:cubicBezTo>
                  <a:pt x="0" y="9955"/>
                  <a:pt x="119" y="10121"/>
                  <a:pt x="286" y="10121"/>
                </a:cubicBezTo>
                <a:lnTo>
                  <a:pt x="5025" y="10121"/>
                </a:lnTo>
                <a:cubicBezTo>
                  <a:pt x="5168" y="10121"/>
                  <a:pt x="5335" y="10002"/>
                  <a:pt x="5335" y="9812"/>
                </a:cubicBezTo>
                <a:lnTo>
                  <a:pt x="5335" y="6240"/>
                </a:lnTo>
                <a:lnTo>
                  <a:pt x="6287" y="5716"/>
                </a:lnTo>
                <a:lnTo>
                  <a:pt x="7192" y="6240"/>
                </a:lnTo>
                <a:cubicBezTo>
                  <a:pt x="7145" y="6382"/>
                  <a:pt x="7121" y="6549"/>
                  <a:pt x="7121" y="6716"/>
                </a:cubicBezTo>
                <a:cubicBezTo>
                  <a:pt x="7121" y="7526"/>
                  <a:pt x="7764" y="8216"/>
                  <a:pt x="8597" y="8216"/>
                </a:cubicBezTo>
                <a:cubicBezTo>
                  <a:pt x="9407" y="8216"/>
                  <a:pt x="10098" y="7549"/>
                  <a:pt x="10098" y="6716"/>
                </a:cubicBezTo>
                <a:cubicBezTo>
                  <a:pt x="10098" y="6120"/>
                  <a:pt x="9788" y="5644"/>
                  <a:pt x="9336" y="5382"/>
                </a:cubicBezTo>
                <a:lnTo>
                  <a:pt x="8074" y="4644"/>
                </a:lnTo>
                <a:lnTo>
                  <a:pt x="9336" y="3906"/>
                </a:lnTo>
                <a:cubicBezTo>
                  <a:pt x="9788" y="3620"/>
                  <a:pt x="10098" y="3144"/>
                  <a:pt x="10098" y="2620"/>
                </a:cubicBezTo>
                <a:cubicBezTo>
                  <a:pt x="10098" y="1810"/>
                  <a:pt x="9431" y="1119"/>
                  <a:pt x="8597" y="1119"/>
                </a:cubicBezTo>
                <a:cubicBezTo>
                  <a:pt x="7788" y="1119"/>
                  <a:pt x="7121" y="1786"/>
                  <a:pt x="7121" y="2620"/>
                </a:cubicBezTo>
                <a:cubicBezTo>
                  <a:pt x="7121" y="2786"/>
                  <a:pt x="7145" y="2953"/>
                  <a:pt x="7192" y="3096"/>
                </a:cubicBezTo>
                <a:lnTo>
                  <a:pt x="6287" y="3620"/>
                </a:lnTo>
                <a:lnTo>
                  <a:pt x="5335" y="3096"/>
                </a:lnTo>
                <a:lnTo>
                  <a:pt x="5335" y="286"/>
                </a:lnTo>
                <a:cubicBezTo>
                  <a:pt x="5335" y="143"/>
                  <a:pt x="5216" y="0"/>
                  <a:pt x="50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1" name="Google Shape;2111;p79"/>
          <p:cNvGrpSpPr/>
          <p:nvPr/>
        </p:nvGrpSpPr>
        <p:grpSpPr>
          <a:xfrm>
            <a:off x="1403005" y="1298688"/>
            <a:ext cx="349211" cy="348420"/>
            <a:chOff x="7875370" y="3451780"/>
            <a:chExt cx="349211" cy="348420"/>
          </a:xfrm>
        </p:grpSpPr>
        <p:sp>
          <p:nvSpPr>
            <p:cNvPr id="2112" name="Google Shape;2112;p79"/>
            <p:cNvSpPr/>
            <p:nvPr/>
          </p:nvSpPr>
          <p:spPr>
            <a:xfrm>
              <a:off x="7875370" y="3451780"/>
              <a:ext cx="319393" cy="348420"/>
            </a:xfrm>
            <a:custGeom>
              <a:avLst/>
              <a:gdLst/>
              <a:ahLst/>
              <a:cxnLst/>
              <a:rect l="l" t="t" r="r" b="b"/>
              <a:pathLst>
                <a:path w="9694" h="10575" extrusionOk="0">
                  <a:moveTo>
                    <a:pt x="8336" y="644"/>
                  </a:moveTo>
                  <a:cubicBezTo>
                    <a:pt x="8741" y="644"/>
                    <a:pt x="9050" y="977"/>
                    <a:pt x="9050" y="1358"/>
                  </a:cubicBezTo>
                  <a:lnTo>
                    <a:pt x="9050" y="2072"/>
                  </a:lnTo>
                  <a:lnTo>
                    <a:pt x="7621" y="2072"/>
                  </a:lnTo>
                  <a:lnTo>
                    <a:pt x="7621" y="1358"/>
                  </a:lnTo>
                  <a:cubicBezTo>
                    <a:pt x="7621" y="977"/>
                    <a:pt x="7955" y="644"/>
                    <a:pt x="8336" y="644"/>
                  </a:cubicBezTo>
                  <a:close/>
                  <a:moveTo>
                    <a:pt x="7193" y="620"/>
                  </a:moveTo>
                  <a:cubicBezTo>
                    <a:pt x="7074" y="834"/>
                    <a:pt x="6978" y="1072"/>
                    <a:pt x="6978" y="1334"/>
                  </a:cubicBezTo>
                  <a:lnTo>
                    <a:pt x="6978" y="9931"/>
                  </a:lnTo>
                  <a:lnTo>
                    <a:pt x="596" y="9931"/>
                  </a:lnTo>
                  <a:lnTo>
                    <a:pt x="596" y="1334"/>
                  </a:lnTo>
                  <a:cubicBezTo>
                    <a:pt x="596" y="953"/>
                    <a:pt x="929" y="620"/>
                    <a:pt x="1310" y="620"/>
                  </a:cubicBezTo>
                  <a:close/>
                  <a:moveTo>
                    <a:pt x="1358" y="1"/>
                  </a:moveTo>
                  <a:cubicBezTo>
                    <a:pt x="596" y="1"/>
                    <a:pt x="1" y="596"/>
                    <a:pt x="1" y="1334"/>
                  </a:cubicBezTo>
                  <a:lnTo>
                    <a:pt x="1" y="10265"/>
                  </a:lnTo>
                  <a:cubicBezTo>
                    <a:pt x="1" y="10455"/>
                    <a:pt x="167" y="10574"/>
                    <a:pt x="310" y="10574"/>
                  </a:cubicBezTo>
                  <a:lnTo>
                    <a:pt x="7312" y="10574"/>
                  </a:lnTo>
                  <a:cubicBezTo>
                    <a:pt x="7478" y="10574"/>
                    <a:pt x="7597" y="10407"/>
                    <a:pt x="7597" y="10265"/>
                  </a:cubicBezTo>
                  <a:lnTo>
                    <a:pt x="7597" y="2715"/>
                  </a:lnTo>
                  <a:lnTo>
                    <a:pt x="9360" y="2715"/>
                  </a:lnTo>
                  <a:cubicBezTo>
                    <a:pt x="9526" y="2715"/>
                    <a:pt x="9693" y="2549"/>
                    <a:pt x="9693" y="2382"/>
                  </a:cubicBezTo>
                  <a:lnTo>
                    <a:pt x="9693" y="1334"/>
                  </a:lnTo>
                  <a:cubicBezTo>
                    <a:pt x="9693" y="596"/>
                    <a:pt x="9098" y="1"/>
                    <a:pt x="8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79"/>
            <p:cNvSpPr/>
            <p:nvPr/>
          </p:nvSpPr>
          <p:spPr>
            <a:xfrm>
              <a:off x="7916950" y="3492569"/>
              <a:ext cx="168724" cy="170306"/>
            </a:xfrm>
            <a:custGeom>
              <a:avLst/>
              <a:gdLst/>
              <a:ahLst/>
              <a:cxnLst/>
              <a:rect l="l" t="t" r="r" b="b"/>
              <a:pathLst>
                <a:path w="5121" h="5169" extrusionOk="0">
                  <a:moveTo>
                    <a:pt x="4502" y="668"/>
                  </a:moveTo>
                  <a:lnTo>
                    <a:pt x="4502" y="4573"/>
                  </a:lnTo>
                  <a:lnTo>
                    <a:pt x="596" y="4573"/>
                  </a:lnTo>
                  <a:lnTo>
                    <a:pt x="596" y="668"/>
                  </a:lnTo>
                  <a:close/>
                  <a:moveTo>
                    <a:pt x="287" y="1"/>
                  </a:moveTo>
                  <a:cubicBezTo>
                    <a:pt x="120" y="1"/>
                    <a:pt x="1" y="168"/>
                    <a:pt x="1" y="311"/>
                  </a:cubicBezTo>
                  <a:lnTo>
                    <a:pt x="1" y="4859"/>
                  </a:lnTo>
                  <a:cubicBezTo>
                    <a:pt x="1" y="5050"/>
                    <a:pt x="144" y="5169"/>
                    <a:pt x="287" y="5169"/>
                  </a:cubicBezTo>
                  <a:lnTo>
                    <a:pt x="4811" y="5169"/>
                  </a:lnTo>
                  <a:cubicBezTo>
                    <a:pt x="5002" y="5169"/>
                    <a:pt x="5121" y="5002"/>
                    <a:pt x="5121" y="4859"/>
                  </a:cubicBezTo>
                  <a:lnTo>
                    <a:pt x="5121" y="334"/>
                  </a:lnTo>
                  <a:cubicBezTo>
                    <a:pt x="5121" y="168"/>
                    <a:pt x="4978" y="1"/>
                    <a:pt x="4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79"/>
            <p:cNvSpPr/>
            <p:nvPr/>
          </p:nvSpPr>
          <p:spPr>
            <a:xfrm>
              <a:off x="7963241" y="3541496"/>
              <a:ext cx="80853" cy="74297"/>
            </a:xfrm>
            <a:custGeom>
              <a:avLst/>
              <a:gdLst/>
              <a:ahLst/>
              <a:cxnLst/>
              <a:rect l="l" t="t" r="r" b="b"/>
              <a:pathLst>
                <a:path w="2454" h="2255" extrusionOk="0">
                  <a:moveTo>
                    <a:pt x="620" y="755"/>
                  </a:moveTo>
                  <a:lnTo>
                    <a:pt x="1382" y="1112"/>
                  </a:lnTo>
                  <a:lnTo>
                    <a:pt x="620" y="1469"/>
                  </a:lnTo>
                  <a:lnTo>
                    <a:pt x="620" y="755"/>
                  </a:lnTo>
                  <a:close/>
                  <a:moveTo>
                    <a:pt x="321" y="1"/>
                  </a:moveTo>
                  <a:cubicBezTo>
                    <a:pt x="264" y="1"/>
                    <a:pt x="200" y="12"/>
                    <a:pt x="144" y="40"/>
                  </a:cubicBezTo>
                  <a:cubicBezTo>
                    <a:pt x="49" y="112"/>
                    <a:pt x="1" y="183"/>
                    <a:pt x="1" y="302"/>
                  </a:cubicBezTo>
                  <a:lnTo>
                    <a:pt x="1" y="1945"/>
                  </a:lnTo>
                  <a:cubicBezTo>
                    <a:pt x="1" y="2040"/>
                    <a:pt x="49" y="2136"/>
                    <a:pt x="144" y="2183"/>
                  </a:cubicBezTo>
                  <a:cubicBezTo>
                    <a:pt x="191" y="2207"/>
                    <a:pt x="263" y="2255"/>
                    <a:pt x="310" y="2255"/>
                  </a:cubicBezTo>
                  <a:cubicBezTo>
                    <a:pt x="358" y="2255"/>
                    <a:pt x="406" y="2255"/>
                    <a:pt x="430" y="2207"/>
                  </a:cubicBezTo>
                  <a:lnTo>
                    <a:pt x="2287" y="1374"/>
                  </a:lnTo>
                  <a:cubicBezTo>
                    <a:pt x="2406" y="1326"/>
                    <a:pt x="2454" y="1231"/>
                    <a:pt x="2454" y="1112"/>
                  </a:cubicBezTo>
                  <a:cubicBezTo>
                    <a:pt x="2454" y="993"/>
                    <a:pt x="2406" y="874"/>
                    <a:pt x="2287" y="850"/>
                  </a:cubicBezTo>
                  <a:lnTo>
                    <a:pt x="430" y="16"/>
                  </a:lnTo>
                  <a:cubicBezTo>
                    <a:pt x="400" y="6"/>
                    <a:pt x="362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79"/>
            <p:cNvSpPr/>
            <p:nvPr/>
          </p:nvSpPr>
          <p:spPr>
            <a:xfrm>
              <a:off x="7916950" y="3696580"/>
              <a:ext cx="168724" cy="19670"/>
            </a:xfrm>
            <a:custGeom>
              <a:avLst/>
              <a:gdLst/>
              <a:ahLst/>
              <a:cxnLst/>
              <a:rect l="l" t="t" r="r" b="b"/>
              <a:pathLst>
                <a:path w="5121" h="597" extrusionOk="0">
                  <a:moveTo>
                    <a:pt x="287" y="1"/>
                  </a:moveTo>
                  <a:cubicBezTo>
                    <a:pt x="120" y="1"/>
                    <a:pt x="1" y="167"/>
                    <a:pt x="1" y="310"/>
                  </a:cubicBezTo>
                  <a:cubicBezTo>
                    <a:pt x="1" y="453"/>
                    <a:pt x="144" y="596"/>
                    <a:pt x="287" y="596"/>
                  </a:cubicBezTo>
                  <a:lnTo>
                    <a:pt x="4811" y="596"/>
                  </a:lnTo>
                  <a:cubicBezTo>
                    <a:pt x="5002" y="596"/>
                    <a:pt x="5121" y="453"/>
                    <a:pt x="5121" y="310"/>
                  </a:cubicBezTo>
                  <a:cubicBezTo>
                    <a:pt x="5121" y="167"/>
                    <a:pt x="4978" y="1"/>
                    <a:pt x="4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79"/>
            <p:cNvSpPr/>
            <p:nvPr/>
          </p:nvSpPr>
          <p:spPr>
            <a:xfrm>
              <a:off x="7916950" y="3738159"/>
              <a:ext cx="168724" cy="19670"/>
            </a:xfrm>
            <a:custGeom>
              <a:avLst/>
              <a:gdLst/>
              <a:ahLst/>
              <a:cxnLst/>
              <a:rect l="l" t="t" r="r" b="b"/>
              <a:pathLst>
                <a:path w="5121" h="597" extrusionOk="0">
                  <a:moveTo>
                    <a:pt x="287" y="1"/>
                  </a:moveTo>
                  <a:cubicBezTo>
                    <a:pt x="120" y="1"/>
                    <a:pt x="1" y="144"/>
                    <a:pt x="1" y="287"/>
                  </a:cubicBezTo>
                  <a:cubicBezTo>
                    <a:pt x="1" y="453"/>
                    <a:pt x="144" y="596"/>
                    <a:pt x="287" y="596"/>
                  </a:cubicBezTo>
                  <a:lnTo>
                    <a:pt x="4811" y="596"/>
                  </a:lnTo>
                  <a:cubicBezTo>
                    <a:pt x="5002" y="596"/>
                    <a:pt x="5121" y="453"/>
                    <a:pt x="5121" y="287"/>
                  </a:cubicBezTo>
                  <a:cubicBezTo>
                    <a:pt x="5121" y="144"/>
                    <a:pt x="4978" y="1"/>
                    <a:pt x="4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79"/>
            <p:cNvSpPr/>
            <p:nvPr/>
          </p:nvSpPr>
          <p:spPr>
            <a:xfrm>
              <a:off x="8161750" y="3562417"/>
              <a:ext cx="62831" cy="236991"/>
            </a:xfrm>
            <a:custGeom>
              <a:avLst/>
              <a:gdLst/>
              <a:ahLst/>
              <a:cxnLst/>
              <a:rect l="l" t="t" r="r" b="b"/>
              <a:pathLst>
                <a:path w="1907" h="7193" extrusionOk="0">
                  <a:moveTo>
                    <a:pt x="1144" y="620"/>
                  </a:moveTo>
                  <a:cubicBezTo>
                    <a:pt x="1192" y="620"/>
                    <a:pt x="1239" y="691"/>
                    <a:pt x="1239" y="715"/>
                  </a:cubicBezTo>
                  <a:lnTo>
                    <a:pt x="1239" y="1215"/>
                  </a:lnTo>
                  <a:lnTo>
                    <a:pt x="596" y="1215"/>
                  </a:lnTo>
                  <a:lnTo>
                    <a:pt x="596" y="715"/>
                  </a:lnTo>
                  <a:cubicBezTo>
                    <a:pt x="596" y="667"/>
                    <a:pt x="668" y="620"/>
                    <a:pt x="715" y="620"/>
                  </a:cubicBezTo>
                  <a:close/>
                  <a:moveTo>
                    <a:pt x="1239" y="1858"/>
                  </a:moveTo>
                  <a:lnTo>
                    <a:pt x="1239" y="4954"/>
                  </a:lnTo>
                  <a:lnTo>
                    <a:pt x="596" y="4954"/>
                  </a:lnTo>
                  <a:lnTo>
                    <a:pt x="596" y="1858"/>
                  </a:lnTo>
                  <a:close/>
                  <a:moveTo>
                    <a:pt x="1120" y="5573"/>
                  </a:moveTo>
                  <a:lnTo>
                    <a:pt x="930" y="6025"/>
                  </a:lnTo>
                  <a:lnTo>
                    <a:pt x="763" y="5573"/>
                  </a:lnTo>
                  <a:close/>
                  <a:moveTo>
                    <a:pt x="715" y="0"/>
                  </a:moveTo>
                  <a:cubicBezTo>
                    <a:pt x="334" y="0"/>
                    <a:pt x="1" y="334"/>
                    <a:pt x="1" y="715"/>
                  </a:cubicBezTo>
                  <a:lnTo>
                    <a:pt x="1" y="5240"/>
                  </a:lnTo>
                  <a:cubicBezTo>
                    <a:pt x="1" y="5263"/>
                    <a:pt x="1" y="5311"/>
                    <a:pt x="49" y="5359"/>
                  </a:cubicBezTo>
                  <a:lnTo>
                    <a:pt x="668" y="7002"/>
                  </a:lnTo>
                  <a:cubicBezTo>
                    <a:pt x="715" y="7121"/>
                    <a:pt x="811" y="7192"/>
                    <a:pt x="954" y="7192"/>
                  </a:cubicBezTo>
                  <a:cubicBezTo>
                    <a:pt x="1120" y="7192"/>
                    <a:pt x="1192" y="7121"/>
                    <a:pt x="1263" y="7002"/>
                  </a:cubicBezTo>
                  <a:lnTo>
                    <a:pt x="1882" y="5359"/>
                  </a:lnTo>
                  <a:cubicBezTo>
                    <a:pt x="1882" y="5335"/>
                    <a:pt x="1906" y="5311"/>
                    <a:pt x="1906" y="5240"/>
                  </a:cubicBezTo>
                  <a:lnTo>
                    <a:pt x="1906" y="715"/>
                  </a:lnTo>
                  <a:cubicBezTo>
                    <a:pt x="1858" y="334"/>
                    <a:pt x="1525" y="0"/>
                    <a:pt x="1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2122;p80">
            <a:extLst>
              <a:ext uri="{FF2B5EF4-FFF2-40B4-BE49-F238E27FC236}">
                <a16:creationId xmlns:a16="http://schemas.microsoft.com/office/drawing/2014/main" id="{9424FDEE-D59B-8C46-50F2-D7AFACF94B47}"/>
              </a:ext>
            </a:extLst>
          </p:cNvPr>
          <p:cNvSpPr txBox="1">
            <a:spLocks/>
          </p:cNvSpPr>
          <p:nvPr/>
        </p:nvSpPr>
        <p:spPr>
          <a:xfrm>
            <a:off x="-3733470" y="738018"/>
            <a:ext cx="782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Conclusions</a:t>
            </a:r>
          </a:p>
        </p:txBody>
      </p:sp>
      <p:sp>
        <p:nvSpPr>
          <p:cNvPr id="12" name="Google Shape;2123;p80">
            <a:extLst>
              <a:ext uri="{FF2B5EF4-FFF2-40B4-BE49-F238E27FC236}">
                <a16:creationId xmlns:a16="http://schemas.microsoft.com/office/drawing/2014/main" id="{B6403FEE-477D-1409-411E-80DDCC7847E2}"/>
              </a:ext>
            </a:extLst>
          </p:cNvPr>
          <p:cNvSpPr txBox="1">
            <a:spLocks/>
          </p:cNvSpPr>
          <p:nvPr/>
        </p:nvSpPr>
        <p:spPr>
          <a:xfrm>
            <a:off x="720000" y="6195119"/>
            <a:ext cx="3890100" cy="2425676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/>
              <a:t>After applying Cronbach’s alpha and Test-</a:t>
            </a:r>
            <a:r>
              <a:rPr lang="en-US" err="1"/>
              <a:t>Restest</a:t>
            </a:r>
            <a:r>
              <a:rPr lang="en-US"/>
              <a:t> we have concluded that:</a:t>
            </a:r>
          </a:p>
          <a:p>
            <a:pPr>
              <a:buClr>
                <a:schemeClr val="dk1"/>
              </a:buClr>
              <a:buSzPts val="1100"/>
            </a:pPr>
            <a:endParaRPr lang="en-US"/>
          </a:p>
          <a:p>
            <a:pPr marL="457200" indent="-317500">
              <a:buSzPts val="1400"/>
              <a:buFont typeface="Roboto"/>
              <a:buChar char="●"/>
            </a:pPr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highest value of alpha we have achieved is:</a:t>
            </a:r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0.43</a:t>
            </a:r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which is quite acceptable.</a:t>
            </a:r>
            <a:endParaRPr lang="en-US"/>
          </a:p>
          <a:p>
            <a:pPr marL="457200" indent="-317500">
              <a:buSzPts val="1400"/>
              <a:buFont typeface="Roboto"/>
              <a:buChar char="●"/>
            </a:pPr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only 2 responses of our 30-sample have answered different answers between each one he had answered it, so we have achieved validity.</a:t>
            </a:r>
          </a:p>
        </p:txBody>
      </p:sp>
      <p:grpSp>
        <p:nvGrpSpPr>
          <p:cNvPr id="13" name="Google Shape;4161;p103">
            <a:extLst>
              <a:ext uri="{FF2B5EF4-FFF2-40B4-BE49-F238E27FC236}">
                <a16:creationId xmlns:a16="http://schemas.microsoft.com/office/drawing/2014/main" id="{66214087-FDC9-E8A4-CC23-C411790E3DBA}"/>
              </a:ext>
            </a:extLst>
          </p:cNvPr>
          <p:cNvGrpSpPr/>
          <p:nvPr/>
        </p:nvGrpSpPr>
        <p:grpSpPr>
          <a:xfrm>
            <a:off x="9624863" y="2399437"/>
            <a:ext cx="1552748" cy="2810424"/>
            <a:chOff x="2543925" y="238100"/>
            <a:chExt cx="2539125" cy="5238025"/>
          </a:xfrm>
        </p:grpSpPr>
        <p:sp>
          <p:nvSpPr>
            <p:cNvPr id="14" name="Google Shape;4162;p103">
              <a:extLst>
                <a:ext uri="{FF2B5EF4-FFF2-40B4-BE49-F238E27FC236}">
                  <a16:creationId xmlns:a16="http://schemas.microsoft.com/office/drawing/2014/main" id="{FA005933-52A2-0BF2-5707-3696148C6B07}"/>
                </a:ext>
              </a:extLst>
            </p:cNvPr>
            <p:cNvSpPr/>
            <p:nvPr/>
          </p:nvSpPr>
          <p:spPr>
            <a:xfrm>
              <a:off x="3366675" y="238100"/>
              <a:ext cx="744075" cy="718525"/>
            </a:xfrm>
            <a:custGeom>
              <a:avLst/>
              <a:gdLst/>
              <a:ahLst/>
              <a:cxnLst/>
              <a:rect l="l" t="t" r="r" b="b"/>
              <a:pathLst>
                <a:path w="29763" h="28741" extrusionOk="0">
                  <a:moveTo>
                    <a:pt x="17133" y="0"/>
                  </a:moveTo>
                  <a:cubicBezTo>
                    <a:pt x="16427" y="0"/>
                    <a:pt x="15741" y="104"/>
                    <a:pt x="15094" y="325"/>
                  </a:cubicBezTo>
                  <a:cubicBezTo>
                    <a:pt x="14499" y="219"/>
                    <a:pt x="13903" y="168"/>
                    <a:pt x="13309" y="168"/>
                  </a:cubicBezTo>
                  <a:cubicBezTo>
                    <a:pt x="7923" y="168"/>
                    <a:pt x="2759" y="4358"/>
                    <a:pt x="1610" y="9993"/>
                  </a:cubicBezTo>
                  <a:cubicBezTo>
                    <a:pt x="1144" y="12250"/>
                    <a:pt x="811" y="16492"/>
                    <a:pt x="811" y="16492"/>
                  </a:cubicBezTo>
                  <a:lnTo>
                    <a:pt x="1" y="27252"/>
                  </a:lnTo>
                  <a:cubicBezTo>
                    <a:pt x="811" y="27435"/>
                    <a:pt x="1691" y="27607"/>
                    <a:pt x="2642" y="27769"/>
                  </a:cubicBezTo>
                  <a:cubicBezTo>
                    <a:pt x="2734" y="26716"/>
                    <a:pt x="2815" y="25663"/>
                    <a:pt x="2906" y="25117"/>
                  </a:cubicBezTo>
                  <a:cubicBezTo>
                    <a:pt x="2987" y="25684"/>
                    <a:pt x="3068" y="26777"/>
                    <a:pt x="3159" y="27860"/>
                  </a:cubicBezTo>
                  <a:cubicBezTo>
                    <a:pt x="4181" y="28022"/>
                    <a:pt x="5274" y="28163"/>
                    <a:pt x="6428" y="28295"/>
                  </a:cubicBezTo>
                  <a:cubicBezTo>
                    <a:pt x="6520" y="27293"/>
                    <a:pt x="6611" y="26271"/>
                    <a:pt x="6702" y="25693"/>
                  </a:cubicBezTo>
                  <a:cubicBezTo>
                    <a:pt x="6783" y="26291"/>
                    <a:pt x="6874" y="27333"/>
                    <a:pt x="6975" y="28346"/>
                  </a:cubicBezTo>
                  <a:cubicBezTo>
                    <a:pt x="9415" y="28599"/>
                    <a:pt x="12097" y="28741"/>
                    <a:pt x="14922" y="28741"/>
                  </a:cubicBezTo>
                  <a:cubicBezTo>
                    <a:pt x="17352" y="28741"/>
                    <a:pt x="19680" y="28629"/>
                    <a:pt x="21836" y="28447"/>
                  </a:cubicBezTo>
                  <a:cubicBezTo>
                    <a:pt x="21937" y="27344"/>
                    <a:pt x="22049" y="26170"/>
                    <a:pt x="22150" y="25501"/>
                  </a:cubicBezTo>
                  <a:cubicBezTo>
                    <a:pt x="22241" y="26159"/>
                    <a:pt x="22342" y="27303"/>
                    <a:pt x="22454" y="28386"/>
                  </a:cubicBezTo>
                  <a:cubicBezTo>
                    <a:pt x="23820" y="28255"/>
                    <a:pt x="25116" y="28093"/>
                    <a:pt x="26310" y="27911"/>
                  </a:cubicBezTo>
                  <a:cubicBezTo>
                    <a:pt x="26411" y="26787"/>
                    <a:pt x="26503" y="25643"/>
                    <a:pt x="26593" y="25056"/>
                  </a:cubicBezTo>
                  <a:cubicBezTo>
                    <a:pt x="26674" y="25633"/>
                    <a:pt x="26766" y="26736"/>
                    <a:pt x="26857" y="27830"/>
                  </a:cubicBezTo>
                  <a:cubicBezTo>
                    <a:pt x="27900" y="27657"/>
                    <a:pt x="28872" y="27465"/>
                    <a:pt x="29762" y="27273"/>
                  </a:cubicBezTo>
                  <a:lnTo>
                    <a:pt x="28982" y="17109"/>
                  </a:lnTo>
                  <a:cubicBezTo>
                    <a:pt x="28982" y="17109"/>
                    <a:pt x="28456" y="11885"/>
                    <a:pt x="28152" y="9993"/>
                  </a:cubicBezTo>
                  <a:cubicBezTo>
                    <a:pt x="27291" y="4501"/>
                    <a:pt x="21778" y="0"/>
                    <a:pt x="17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163;p103">
              <a:extLst>
                <a:ext uri="{FF2B5EF4-FFF2-40B4-BE49-F238E27FC236}">
                  <a16:creationId xmlns:a16="http://schemas.microsoft.com/office/drawing/2014/main" id="{5D27F39E-7F37-750D-2C99-03CA3E1ABAFA}"/>
                </a:ext>
              </a:extLst>
            </p:cNvPr>
            <p:cNvSpPr/>
            <p:nvPr/>
          </p:nvSpPr>
          <p:spPr>
            <a:xfrm>
              <a:off x="4025925" y="4383000"/>
              <a:ext cx="240725" cy="613475"/>
            </a:xfrm>
            <a:custGeom>
              <a:avLst/>
              <a:gdLst/>
              <a:ahLst/>
              <a:cxnLst/>
              <a:rect l="l" t="t" r="r" b="b"/>
              <a:pathLst>
                <a:path w="9629" h="24539" extrusionOk="0">
                  <a:moveTo>
                    <a:pt x="1" y="1"/>
                  </a:moveTo>
                  <a:cubicBezTo>
                    <a:pt x="1" y="1"/>
                    <a:pt x="1539" y="16117"/>
                    <a:pt x="2005" y="24539"/>
                  </a:cubicBezTo>
                  <a:lnTo>
                    <a:pt x="9294" y="24397"/>
                  </a:lnTo>
                  <a:cubicBezTo>
                    <a:pt x="9486" y="17322"/>
                    <a:pt x="9446" y="8292"/>
                    <a:pt x="9628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164;p103">
              <a:extLst>
                <a:ext uri="{FF2B5EF4-FFF2-40B4-BE49-F238E27FC236}">
                  <a16:creationId xmlns:a16="http://schemas.microsoft.com/office/drawing/2014/main" id="{ACFAB61A-7450-1F4E-FB82-0CAE11FFA8EE}"/>
                </a:ext>
              </a:extLst>
            </p:cNvPr>
            <p:cNvSpPr/>
            <p:nvPr/>
          </p:nvSpPr>
          <p:spPr>
            <a:xfrm>
              <a:off x="4031000" y="4973675"/>
              <a:ext cx="327250" cy="502450"/>
            </a:xfrm>
            <a:custGeom>
              <a:avLst/>
              <a:gdLst/>
              <a:ahLst/>
              <a:cxnLst/>
              <a:rect l="l" t="t" r="r" b="b"/>
              <a:pathLst>
                <a:path w="13090" h="20098" extrusionOk="0">
                  <a:moveTo>
                    <a:pt x="1489" y="1"/>
                  </a:moveTo>
                  <a:cubicBezTo>
                    <a:pt x="1489" y="1"/>
                    <a:pt x="871" y="4536"/>
                    <a:pt x="942" y="5528"/>
                  </a:cubicBezTo>
                  <a:cubicBezTo>
                    <a:pt x="1073" y="7604"/>
                    <a:pt x="800" y="9649"/>
                    <a:pt x="527" y="11714"/>
                  </a:cubicBezTo>
                  <a:cubicBezTo>
                    <a:pt x="395" y="12665"/>
                    <a:pt x="213" y="13627"/>
                    <a:pt x="112" y="14589"/>
                  </a:cubicBezTo>
                  <a:cubicBezTo>
                    <a:pt x="41" y="15287"/>
                    <a:pt x="0" y="15995"/>
                    <a:pt x="41" y="16694"/>
                  </a:cubicBezTo>
                  <a:cubicBezTo>
                    <a:pt x="92" y="17464"/>
                    <a:pt x="254" y="18273"/>
                    <a:pt x="740" y="18870"/>
                  </a:cubicBezTo>
                  <a:cubicBezTo>
                    <a:pt x="1498" y="19772"/>
                    <a:pt x="2794" y="19974"/>
                    <a:pt x="3979" y="20045"/>
                  </a:cubicBezTo>
                  <a:cubicBezTo>
                    <a:pt x="4536" y="20078"/>
                    <a:pt x="5097" y="20098"/>
                    <a:pt x="5657" y="20098"/>
                  </a:cubicBezTo>
                  <a:cubicBezTo>
                    <a:pt x="7479" y="20098"/>
                    <a:pt x="9299" y="19888"/>
                    <a:pt x="10994" y="19245"/>
                  </a:cubicBezTo>
                  <a:cubicBezTo>
                    <a:pt x="11409" y="19083"/>
                    <a:pt x="11824" y="18891"/>
                    <a:pt x="12138" y="18587"/>
                  </a:cubicBezTo>
                  <a:cubicBezTo>
                    <a:pt x="12654" y="18081"/>
                    <a:pt x="12836" y="17322"/>
                    <a:pt x="12897" y="16603"/>
                  </a:cubicBezTo>
                  <a:cubicBezTo>
                    <a:pt x="13090" y="14548"/>
                    <a:pt x="12624" y="12524"/>
                    <a:pt x="11905" y="10569"/>
                  </a:cubicBezTo>
                  <a:cubicBezTo>
                    <a:pt x="11621" y="9820"/>
                    <a:pt x="11308" y="9071"/>
                    <a:pt x="10984" y="8353"/>
                  </a:cubicBezTo>
                  <a:cubicBezTo>
                    <a:pt x="9617" y="5326"/>
                    <a:pt x="9597" y="203"/>
                    <a:pt x="9597" y="203"/>
                  </a:cubicBezTo>
                  <a:cubicBezTo>
                    <a:pt x="9431" y="114"/>
                    <a:pt x="9268" y="79"/>
                    <a:pt x="9093" y="79"/>
                  </a:cubicBezTo>
                  <a:cubicBezTo>
                    <a:pt x="8433" y="79"/>
                    <a:pt x="7615" y="587"/>
                    <a:pt x="5943" y="659"/>
                  </a:cubicBezTo>
                  <a:cubicBezTo>
                    <a:pt x="5906" y="661"/>
                    <a:pt x="5866" y="662"/>
                    <a:pt x="5824" y="662"/>
                  </a:cubicBezTo>
                  <a:cubicBezTo>
                    <a:pt x="4633" y="662"/>
                    <a:pt x="1489" y="1"/>
                    <a:pt x="1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165;p103">
              <a:extLst>
                <a:ext uri="{FF2B5EF4-FFF2-40B4-BE49-F238E27FC236}">
                  <a16:creationId xmlns:a16="http://schemas.microsoft.com/office/drawing/2014/main" id="{AF20E2D8-431D-AE5E-B0F3-EEC9691DDBB6}"/>
                </a:ext>
              </a:extLst>
            </p:cNvPr>
            <p:cNvSpPr/>
            <p:nvPr/>
          </p:nvSpPr>
          <p:spPr>
            <a:xfrm>
              <a:off x="4031000" y="5237900"/>
              <a:ext cx="327250" cy="238225"/>
            </a:xfrm>
            <a:custGeom>
              <a:avLst/>
              <a:gdLst/>
              <a:ahLst/>
              <a:cxnLst/>
              <a:rect l="l" t="t" r="r" b="b"/>
              <a:pathLst>
                <a:path w="13090" h="9529" extrusionOk="0">
                  <a:moveTo>
                    <a:pt x="11905" y="0"/>
                  </a:moveTo>
                  <a:lnTo>
                    <a:pt x="11905" y="0"/>
                  </a:lnTo>
                  <a:cubicBezTo>
                    <a:pt x="11652" y="801"/>
                    <a:pt x="12138" y="2096"/>
                    <a:pt x="12168" y="2845"/>
                  </a:cubicBezTo>
                  <a:cubicBezTo>
                    <a:pt x="12209" y="3675"/>
                    <a:pt x="12138" y="4546"/>
                    <a:pt x="11672" y="5224"/>
                  </a:cubicBezTo>
                  <a:cubicBezTo>
                    <a:pt x="11207" y="5892"/>
                    <a:pt x="10427" y="6256"/>
                    <a:pt x="9658" y="6499"/>
                  </a:cubicBezTo>
                  <a:cubicBezTo>
                    <a:pt x="8520" y="6865"/>
                    <a:pt x="7325" y="7022"/>
                    <a:pt x="6127" y="7022"/>
                  </a:cubicBezTo>
                  <a:cubicBezTo>
                    <a:pt x="5364" y="7022"/>
                    <a:pt x="4599" y="6958"/>
                    <a:pt x="3847" y="6844"/>
                  </a:cubicBezTo>
                  <a:cubicBezTo>
                    <a:pt x="3027" y="6712"/>
                    <a:pt x="2207" y="6520"/>
                    <a:pt x="1519" y="6065"/>
                  </a:cubicBezTo>
                  <a:cubicBezTo>
                    <a:pt x="821" y="5588"/>
                    <a:pt x="304" y="4839"/>
                    <a:pt x="112" y="4020"/>
                  </a:cubicBezTo>
                  <a:cubicBezTo>
                    <a:pt x="41" y="4718"/>
                    <a:pt x="0" y="5426"/>
                    <a:pt x="41" y="6125"/>
                  </a:cubicBezTo>
                  <a:cubicBezTo>
                    <a:pt x="92" y="6895"/>
                    <a:pt x="254" y="7704"/>
                    <a:pt x="740" y="8301"/>
                  </a:cubicBezTo>
                  <a:cubicBezTo>
                    <a:pt x="1498" y="9203"/>
                    <a:pt x="2794" y="9405"/>
                    <a:pt x="3979" y="9476"/>
                  </a:cubicBezTo>
                  <a:cubicBezTo>
                    <a:pt x="4536" y="9509"/>
                    <a:pt x="5097" y="9529"/>
                    <a:pt x="5657" y="9529"/>
                  </a:cubicBezTo>
                  <a:cubicBezTo>
                    <a:pt x="7479" y="9529"/>
                    <a:pt x="9299" y="9319"/>
                    <a:pt x="10994" y="8676"/>
                  </a:cubicBezTo>
                  <a:cubicBezTo>
                    <a:pt x="11409" y="8514"/>
                    <a:pt x="11824" y="8322"/>
                    <a:pt x="12138" y="8018"/>
                  </a:cubicBezTo>
                  <a:cubicBezTo>
                    <a:pt x="12654" y="7512"/>
                    <a:pt x="12836" y="6753"/>
                    <a:pt x="12897" y="6034"/>
                  </a:cubicBezTo>
                  <a:cubicBezTo>
                    <a:pt x="13090" y="3979"/>
                    <a:pt x="12624" y="1955"/>
                    <a:pt x="11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166;p103">
              <a:extLst>
                <a:ext uri="{FF2B5EF4-FFF2-40B4-BE49-F238E27FC236}">
                  <a16:creationId xmlns:a16="http://schemas.microsoft.com/office/drawing/2014/main" id="{0AB16204-4F50-2D0C-9444-3BFDB7CA2012}"/>
                </a:ext>
              </a:extLst>
            </p:cNvPr>
            <p:cNvSpPr/>
            <p:nvPr/>
          </p:nvSpPr>
          <p:spPr>
            <a:xfrm>
              <a:off x="4110725" y="4942750"/>
              <a:ext cx="124775" cy="168850"/>
            </a:xfrm>
            <a:custGeom>
              <a:avLst/>
              <a:gdLst/>
              <a:ahLst/>
              <a:cxnLst/>
              <a:rect l="l" t="t" r="r" b="b"/>
              <a:pathLst>
                <a:path w="4991" h="6754" extrusionOk="0">
                  <a:moveTo>
                    <a:pt x="1963" y="0"/>
                  </a:moveTo>
                  <a:cubicBezTo>
                    <a:pt x="1654" y="0"/>
                    <a:pt x="1350" y="26"/>
                    <a:pt x="1073" y="135"/>
                  </a:cubicBezTo>
                  <a:cubicBezTo>
                    <a:pt x="334" y="428"/>
                    <a:pt x="142" y="1197"/>
                    <a:pt x="91" y="1856"/>
                  </a:cubicBezTo>
                  <a:cubicBezTo>
                    <a:pt x="0" y="3020"/>
                    <a:pt x="71" y="4194"/>
                    <a:pt x="294" y="5348"/>
                  </a:cubicBezTo>
                  <a:cubicBezTo>
                    <a:pt x="354" y="5652"/>
                    <a:pt x="426" y="5955"/>
                    <a:pt x="648" y="6188"/>
                  </a:cubicBezTo>
                  <a:cubicBezTo>
                    <a:pt x="972" y="6542"/>
                    <a:pt x="1549" y="6684"/>
                    <a:pt x="2095" y="6735"/>
                  </a:cubicBezTo>
                  <a:cubicBezTo>
                    <a:pt x="2227" y="6747"/>
                    <a:pt x="2364" y="6754"/>
                    <a:pt x="2504" y="6754"/>
                  </a:cubicBezTo>
                  <a:cubicBezTo>
                    <a:pt x="3537" y="6754"/>
                    <a:pt x="4714" y="6409"/>
                    <a:pt x="4839" y="5500"/>
                  </a:cubicBezTo>
                  <a:cubicBezTo>
                    <a:pt x="4991" y="4356"/>
                    <a:pt x="4768" y="3080"/>
                    <a:pt x="4646" y="1937"/>
                  </a:cubicBezTo>
                  <a:cubicBezTo>
                    <a:pt x="4606" y="1471"/>
                    <a:pt x="4525" y="985"/>
                    <a:pt x="4161" y="621"/>
                  </a:cubicBezTo>
                  <a:cubicBezTo>
                    <a:pt x="3705" y="155"/>
                    <a:pt x="2896" y="34"/>
                    <a:pt x="2156" y="3"/>
                  </a:cubicBezTo>
                  <a:cubicBezTo>
                    <a:pt x="2092" y="1"/>
                    <a:pt x="2028" y="0"/>
                    <a:pt x="1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167;p103">
              <a:extLst>
                <a:ext uri="{FF2B5EF4-FFF2-40B4-BE49-F238E27FC236}">
                  <a16:creationId xmlns:a16="http://schemas.microsoft.com/office/drawing/2014/main" id="{E9BD36D0-EF24-EDF4-D1DA-9D15215B7F15}"/>
                </a:ext>
              </a:extLst>
            </p:cNvPr>
            <p:cNvSpPr/>
            <p:nvPr/>
          </p:nvSpPr>
          <p:spPr>
            <a:xfrm>
              <a:off x="4098075" y="5043800"/>
              <a:ext cx="153875" cy="186650"/>
            </a:xfrm>
            <a:custGeom>
              <a:avLst/>
              <a:gdLst/>
              <a:ahLst/>
              <a:cxnLst/>
              <a:rect l="l" t="t" r="r" b="b"/>
              <a:pathLst>
                <a:path w="6155" h="7466" extrusionOk="0">
                  <a:moveTo>
                    <a:pt x="638" y="0"/>
                  </a:moveTo>
                  <a:cubicBezTo>
                    <a:pt x="577" y="0"/>
                    <a:pt x="516" y="51"/>
                    <a:pt x="516" y="111"/>
                  </a:cubicBezTo>
                  <a:cubicBezTo>
                    <a:pt x="516" y="183"/>
                    <a:pt x="567" y="233"/>
                    <a:pt x="628" y="243"/>
                  </a:cubicBezTo>
                  <a:cubicBezTo>
                    <a:pt x="1884" y="269"/>
                    <a:pt x="3133" y="495"/>
                    <a:pt x="4318" y="897"/>
                  </a:cubicBezTo>
                  <a:lnTo>
                    <a:pt x="4318" y="897"/>
                  </a:lnTo>
                  <a:cubicBezTo>
                    <a:pt x="3616" y="944"/>
                    <a:pt x="2919" y="1098"/>
                    <a:pt x="2257" y="1346"/>
                  </a:cubicBezTo>
                  <a:cubicBezTo>
                    <a:pt x="1458" y="1640"/>
                    <a:pt x="698" y="2086"/>
                    <a:pt x="50" y="2653"/>
                  </a:cubicBezTo>
                  <a:cubicBezTo>
                    <a:pt x="20" y="2693"/>
                    <a:pt x="0" y="2743"/>
                    <a:pt x="20" y="2784"/>
                  </a:cubicBezTo>
                  <a:cubicBezTo>
                    <a:pt x="41" y="2835"/>
                    <a:pt x="81" y="2865"/>
                    <a:pt x="131" y="2865"/>
                  </a:cubicBezTo>
                  <a:lnTo>
                    <a:pt x="284" y="2865"/>
                  </a:lnTo>
                  <a:cubicBezTo>
                    <a:pt x="1974" y="2865"/>
                    <a:pt x="3672" y="3431"/>
                    <a:pt x="5033" y="4451"/>
                  </a:cubicBezTo>
                  <a:lnTo>
                    <a:pt x="5033" y="4451"/>
                  </a:lnTo>
                  <a:cubicBezTo>
                    <a:pt x="4731" y="4428"/>
                    <a:pt x="4428" y="4414"/>
                    <a:pt x="4120" y="4414"/>
                  </a:cubicBezTo>
                  <a:cubicBezTo>
                    <a:pt x="3402" y="4414"/>
                    <a:pt x="2673" y="4485"/>
                    <a:pt x="1964" y="4617"/>
                  </a:cubicBezTo>
                  <a:cubicBezTo>
                    <a:pt x="1640" y="4667"/>
                    <a:pt x="1316" y="4748"/>
                    <a:pt x="1013" y="4859"/>
                  </a:cubicBezTo>
                  <a:cubicBezTo>
                    <a:pt x="709" y="4970"/>
                    <a:pt x="415" y="5132"/>
                    <a:pt x="162" y="5355"/>
                  </a:cubicBezTo>
                  <a:cubicBezTo>
                    <a:pt x="122" y="5386"/>
                    <a:pt x="111" y="5436"/>
                    <a:pt x="122" y="5477"/>
                  </a:cubicBezTo>
                  <a:cubicBezTo>
                    <a:pt x="131" y="5517"/>
                    <a:pt x="172" y="5558"/>
                    <a:pt x="223" y="5558"/>
                  </a:cubicBezTo>
                  <a:cubicBezTo>
                    <a:pt x="1235" y="5699"/>
                    <a:pt x="2277" y="5861"/>
                    <a:pt x="3260" y="6135"/>
                  </a:cubicBezTo>
                  <a:cubicBezTo>
                    <a:pt x="3746" y="6277"/>
                    <a:pt x="4221" y="6448"/>
                    <a:pt x="4677" y="6661"/>
                  </a:cubicBezTo>
                  <a:cubicBezTo>
                    <a:pt x="5132" y="6874"/>
                    <a:pt x="5557" y="7127"/>
                    <a:pt x="5953" y="7440"/>
                  </a:cubicBezTo>
                  <a:cubicBezTo>
                    <a:pt x="5974" y="7457"/>
                    <a:pt x="5998" y="7466"/>
                    <a:pt x="6023" y="7466"/>
                  </a:cubicBezTo>
                  <a:cubicBezTo>
                    <a:pt x="6057" y="7466"/>
                    <a:pt x="6091" y="7450"/>
                    <a:pt x="6115" y="7420"/>
                  </a:cubicBezTo>
                  <a:cubicBezTo>
                    <a:pt x="6155" y="7370"/>
                    <a:pt x="6144" y="7299"/>
                    <a:pt x="6094" y="7258"/>
                  </a:cubicBezTo>
                  <a:cubicBezTo>
                    <a:pt x="5689" y="6925"/>
                    <a:pt x="5244" y="6661"/>
                    <a:pt x="4778" y="6439"/>
                  </a:cubicBezTo>
                  <a:cubicBezTo>
                    <a:pt x="4079" y="6115"/>
                    <a:pt x="3330" y="5892"/>
                    <a:pt x="2561" y="5720"/>
                  </a:cubicBezTo>
                  <a:cubicBezTo>
                    <a:pt x="1893" y="5568"/>
                    <a:pt x="1209" y="5464"/>
                    <a:pt x="530" y="5365"/>
                  </a:cubicBezTo>
                  <a:lnTo>
                    <a:pt x="530" y="5365"/>
                  </a:lnTo>
                  <a:cubicBezTo>
                    <a:pt x="704" y="5251"/>
                    <a:pt x="896" y="5159"/>
                    <a:pt x="1093" y="5082"/>
                  </a:cubicBezTo>
                  <a:cubicBezTo>
                    <a:pt x="1387" y="4970"/>
                    <a:pt x="1690" y="4900"/>
                    <a:pt x="2005" y="4849"/>
                  </a:cubicBezTo>
                  <a:cubicBezTo>
                    <a:pt x="2703" y="4718"/>
                    <a:pt x="3411" y="4657"/>
                    <a:pt x="4120" y="4657"/>
                  </a:cubicBezTo>
                  <a:cubicBezTo>
                    <a:pt x="4556" y="4657"/>
                    <a:pt x="4981" y="4677"/>
                    <a:pt x="5406" y="4727"/>
                  </a:cubicBezTo>
                  <a:cubicBezTo>
                    <a:pt x="5467" y="4727"/>
                    <a:pt x="5507" y="4698"/>
                    <a:pt x="5527" y="4657"/>
                  </a:cubicBezTo>
                  <a:cubicBezTo>
                    <a:pt x="5557" y="4606"/>
                    <a:pt x="5537" y="4545"/>
                    <a:pt x="5497" y="4515"/>
                  </a:cubicBezTo>
                  <a:cubicBezTo>
                    <a:pt x="4096" y="3340"/>
                    <a:pt x="2288" y="2666"/>
                    <a:pt x="466" y="2624"/>
                  </a:cubicBezTo>
                  <a:lnTo>
                    <a:pt x="466" y="2624"/>
                  </a:lnTo>
                  <a:cubicBezTo>
                    <a:pt x="1034" y="2176"/>
                    <a:pt x="1672" y="1815"/>
                    <a:pt x="2349" y="1569"/>
                  </a:cubicBezTo>
                  <a:cubicBezTo>
                    <a:pt x="3128" y="1276"/>
                    <a:pt x="3958" y="1114"/>
                    <a:pt x="4788" y="1114"/>
                  </a:cubicBezTo>
                  <a:cubicBezTo>
                    <a:pt x="4839" y="1114"/>
                    <a:pt x="4900" y="1114"/>
                    <a:pt x="4950" y="1124"/>
                  </a:cubicBezTo>
                  <a:cubicBezTo>
                    <a:pt x="5011" y="1124"/>
                    <a:pt x="5062" y="1083"/>
                    <a:pt x="5071" y="1022"/>
                  </a:cubicBezTo>
                  <a:cubicBezTo>
                    <a:pt x="5082" y="972"/>
                    <a:pt x="5051" y="911"/>
                    <a:pt x="5001" y="891"/>
                  </a:cubicBezTo>
                  <a:cubicBezTo>
                    <a:pt x="3614" y="345"/>
                    <a:pt x="2126" y="41"/>
                    <a:pt x="6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168;p103">
              <a:extLst>
                <a:ext uri="{FF2B5EF4-FFF2-40B4-BE49-F238E27FC236}">
                  <a16:creationId xmlns:a16="http://schemas.microsoft.com/office/drawing/2014/main" id="{14833FDA-739A-CE83-0E50-1928D23FD341}"/>
                </a:ext>
              </a:extLst>
            </p:cNvPr>
            <p:cNvSpPr/>
            <p:nvPr/>
          </p:nvSpPr>
          <p:spPr>
            <a:xfrm>
              <a:off x="4098075" y="5043800"/>
              <a:ext cx="153875" cy="186650"/>
            </a:xfrm>
            <a:custGeom>
              <a:avLst/>
              <a:gdLst/>
              <a:ahLst/>
              <a:cxnLst/>
              <a:rect l="l" t="t" r="r" b="b"/>
              <a:pathLst>
                <a:path w="6155" h="7466" extrusionOk="0">
                  <a:moveTo>
                    <a:pt x="5517" y="0"/>
                  </a:moveTo>
                  <a:cubicBezTo>
                    <a:pt x="4029" y="41"/>
                    <a:pt x="2541" y="345"/>
                    <a:pt x="1154" y="891"/>
                  </a:cubicBezTo>
                  <a:cubicBezTo>
                    <a:pt x="1103" y="911"/>
                    <a:pt x="1073" y="972"/>
                    <a:pt x="1083" y="1022"/>
                  </a:cubicBezTo>
                  <a:cubicBezTo>
                    <a:pt x="1093" y="1083"/>
                    <a:pt x="1144" y="1124"/>
                    <a:pt x="1204" y="1124"/>
                  </a:cubicBezTo>
                  <a:cubicBezTo>
                    <a:pt x="1255" y="1114"/>
                    <a:pt x="1316" y="1114"/>
                    <a:pt x="1366" y="1114"/>
                  </a:cubicBezTo>
                  <a:cubicBezTo>
                    <a:pt x="2196" y="1114"/>
                    <a:pt x="3027" y="1276"/>
                    <a:pt x="3806" y="1569"/>
                  </a:cubicBezTo>
                  <a:cubicBezTo>
                    <a:pt x="4483" y="1815"/>
                    <a:pt x="5121" y="2176"/>
                    <a:pt x="5688" y="2624"/>
                  </a:cubicBezTo>
                  <a:lnTo>
                    <a:pt x="5688" y="2624"/>
                  </a:lnTo>
                  <a:cubicBezTo>
                    <a:pt x="3861" y="2669"/>
                    <a:pt x="2057" y="3342"/>
                    <a:pt x="658" y="4515"/>
                  </a:cubicBezTo>
                  <a:cubicBezTo>
                    <a:pt x="617" y="4545"/>
                    <a:pt x="608" y="4606"/>
                    <a:pt x="628" y="4657"/>
                  </a:cubicBezTo>
                  <a:cubicBezTo>
                    <a:pt x="648" y="4698"/>
                    <a:pt x="698" y="4727"/>
                    <a:pt x="749" y="4727"/>
                  </a:cubicBezTo>
                  <a:cubicBezTo>
                    <a:pt x="1174" y="4677"/>
                    <a:pt x="1600" y="4657"/>
                    <a:pt x="2035" y="4657"/>
                  </a:cubicBezTo>
                  <a:cubicBezTo>
                    <a:pt x="2743" y="4657"/>
                    <a:pt x="3452" y="4718"/>
                    <a:pt x="4151" y="4849"/>
                  </a:cubicBezTo>
                  <a:cubicBezTo>
                    <a:pt x="4464" y="4900"/>
                    <a:pt x="4768" y="4970"/>
                    <a:pt x="5062" y="5082"/>
                  </a:cubicBezTo>
                  <a:cubicBezTo>
                    <a:pt x="5258" y="5159"/>
                    <a:pt x="5450" y="5251"/>
                    <a:pt x="5623" y="5364"/>
                  </a:cubicBezTo>
                  <a:lnTo>
                    <a:pt x="5623" y="5364"/>
                  </a:lnTo>
                  <a:cubicBezTo>
                    <a:pt x="4691" y="5497"/>
                    <a:pt x="3746" y="5655"/>
                    <a:pt x="2835" y="5912"/>
                  </a:cubicBezTo>
                  <a:cubicBezTo>
                    <a:pt x="2329" y="6043"/>
                    <a:pt x="1843" y="6226"/>
                    <a:pt x="1377" y="6439"/>
                  </a:cubicBezTo>
                  <a:cubicBezTo>
                    <a:pt x="911" y="6661"/>
                    <a:pt x="466" y="6925"/>
                    <a:pt x="61" y="7258"/>
                  </a:cubicBezTo>
                  <a:cubicBezTo>
                    <a:pt x="10" y="7299"/>
                    <a:pt x="0" y="7370"/>
                    <a:pt x="41" y="7420"/>
                  </a:cubicBezTo>
                  <a:cubicBezTo>
                    <a:pt x="64" y="7450"/>
                    <a:pt x="98" y="7466"/>
                    <a:pt x="132" y="7466"/>
                  </a:cubicBezTo>
                  <a:cubicBezTo>
                    <a:pt x="157" y="7466"/>
                    <a:pt x="181" y="7457"/>
                    <a:pt x="203" y="7440"/>
                  </a:cubicBezTo>
                  <a:cubicBezTo>
                    <a:pt x="597" y="7127"/>
                    <a:pt x="1022" y="6874"/>
                    <a:pt x="1478" y="6661"/>
                  </a:cubicBezTo>
                  <a:cubicBezTo>
                    <a:pt x="2156" y="6337"/>
                    <a:pt x="2885" y="6115"/>
                    <a:pt x="3644" y="5953"/>
                  </a:cubicBezTo>
                  <a:cubicBezTo>
                    <a:pt x="4394" y="5780"/>
                    <a:pt x="5173" y="5669"/>
                    <a:pt x="5932" y="5558"/>
                  </a:cubicBezTo>
                  <a:cubicBezTo>
                    <a:pt x="5982" y="5558"/>
                    <a:pt x="6023" y="5517"/>
                    <a:pt x="6034" y="5477"/>
                  </a:cubicBezTo>
                  <a:cubicBezTo>
                    <a:pt x="6043" y="5436"/>
                    <a:pt x="6034" y="5386"/>
                    <a:pt x="5993" y="5355"/>
                  </a:cubicBezTo>
                  <a:cubicBezTo>
                    <a:pt x="5750" y="5132"/>
                    <a:pt x="5456" y="4970"/>
                    <a:pt x="5143" y="4859"/>
                  </a:cubicBezTo>
                  <a:cubicBezTo>
                    <a:pt x="4839" y="4748"/>
                    <a:pt x="4515" y="4667"/>
                    <a:pt x="4201" y="4617"/>
                  </a:cubicBezTo>
                  <a:cubicBezTo>
                    <a:pt x="3483" y="4485"/>
                    <a:pt x="2754" y="4414"/>
                    <a:pt x="2035" y="4414"/>
                  </a:cubicBezTo>
                  <a:cubicBezTo>
                    <a:pt x="1727" y="4414"/>
                    <a:pt x="1424" y="4428"/>
                    <a:pt x="1122" y="4451"/>
                  </a:cubicBezTo>
                  <a:lnTo>
                    <a:pt x="1122" y="4451"/>
                  </a:lnTo>
                  <a:cubicBezTo>
                    <a:pt x="2482" y="3431"/>
                    <a:pt x="4182" y="2865"/>
                    <a:pt x="5881" y="2865"/>
                  </a:cubicBezTo>
                  <a:lnTo>
                    <a:pt x="6023" y="2865"/>
                  </a:lnTo>
                  <a:cubicBezTo>
                    <a:pt x="6074" y="2865"/>
                    <a:pt x="6115" y="2835"/>
                    <a:pt x="6135" y="2784"/>
                  </a:cubicBezTo>
                  <a:cubicBezTo>
                    <a:pt x="6155" y="2743"/>
                    <a:pt x="6135" y="2693"/>
                    <a:pt x="6104" y="2653"/>
                  </a:cubicBezTo>
                  <a:cubicBezTo>
                    <a:pt x="5456" y="2086"/>
                    <a:pt x="4697" y="1640"/>
                    <a:pt x="3897" y="1346"/>
                  </a:cubicBezTo>
                  <a:cubicBezTo>
                    <a:pt x="3235" y="1098"/>
                    <a:pt x="2539" y="944"/>
                    <a:pt x="1837" y="897"/>
                  </a:cubicBezTo>
                  <a:lnTo>
                    <a:pt x="1837" y="897"/>
                  </a:lnTo>
                  <a:cubicBezTo>
                    <a:pt x="3021" y="495"/>
                    <a:pt x="4270" y="269"/>
                    <a:pt x="5527" y="243"/>
                  </a:cubicBezTo>
                  <a:cubicBezTo>
                    <a:pt x="5588" y="233"/>
                    <a:pt x="5638" y="183"/>
                    <a:pt x="5638" y="111"/>
                  </a:cubicBezTo>
                  <a:cubicBezTo>
                    <a:pt x="5638" y="51"/>
                    <a:pt x="5588" y="0"/>
                    <a:pt x="5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169;p103">
              <a:extLst>
                <a:ext uri="{FF2B5EF4-FFF2-40B4-BE49-F238E27FC236}">
                  <a16:creationId xmlns:a16="http://schemas.microsoft.com/office/drawing/2014/main" id="{E5A9091E-85CA-1C2C-2F6B-25D2013310A1}"/>
                </a:ext>
              </a:extLst>
            </p:cNvPr>
            <p:cNvSpPr/>
            <p:nvPr/>
          </p:nvSpPr>
          <p:spPr>
            <a:xfrm>
              <a:off x="3198875" y="4383000"/>
              <a:ext cx="240725" cy="613475"/>
            </a:xfrm>
            <a:custGeom>
              <a:avLst/>
              <a:gdLst/>
              <a:ahLst/>
              <a:cxnLst/>
              <a:rect l="l" t="t" r="r" b="b"/>
              <a:pathLst>
                <a:path w="9629" h="24539" extrusionOk="0">
                  <a:moveTo>
                    <a:pt x="1" y="1"/>
                  </a:moveTo>
                  <a:cubicBezTo>
                    <a:pt x="183" y="8292"/>
                    <a:pt x="143" y="17322"/>
                    <a:pt x="335" y="24397"/>
                  </a:cubicBezTo>
                  <a:lnTo>
                    <a:pt x="7624" y="24539"/>
                  </a:lnTo>
                  <a:cubicBezTo>
                    <a:pt x="8089" y="16117"/>
                    <a:pt x="9628" y="1"/>
                    <a:pt x="9628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170;p103">
              <a:extLst>
                <a:ext uri="{FF2B5EF4-FFF2-40B4-BE49-F238E27FC236}">
                  <a16:creationId xmlns:a16="http://schemas.microsoft.com/office/drawing/2014/main" id="{7A4627F2-10EE-AE74-77E3-CE3F56E66249}"/>
                </a:ext>
              </a:extLst>
            </p:cNvPr>
            <p:cNvSpPr/>
            <p:nvPr/>
          </p:nvSpPr>
          <p:spPr>
            <a:xfrm>
              <a:off x="3107275" y="4973675"/>
              <a:ext cx="327250" cy="502450"/>
            </a:xfrm>
            <a:custGeom>
              <a:avLst/>
              <a:gdLst/>
              <a:ahLst/>
              <a:cxnLst/>
              <a:rect l="l" t="t" r="r" b="b"/>
              <a:pathLst>
                <a:path w="13090" h="20098" extrusionOk="0">
                  <a:moveTo>
                    <a:pt x="11601" y="1"/>
                  </a:moveTo>
                  <a:cubicBezTo>
                    <a:pt x="11601" y="1"/>
                    <a:pt x="8457" y="662"/>
                    <a:pt x="7257" y="662"/>
                  </a:cubicBezTo>
                  <a:cubicBezTo>
                    <a:pt x="7215" y="662"/>
                    <a:pt x="7175" y="661"/>
                    <a:pt x="7137" y="659"/>
                  </a:cubicBezTo>
                  <a:cubicBezTo>
                    <a:pt x="5473" y="587"/>
                    <a:pt x="4656" y="79"/>
                    <a:pt x="3997" y="79"/>
                  </a:cubicBezTo>
                  <a:cubicBezTo>
                    <a:pt x="3822" y="79"/>
                    <a:pt x="3659" y="114"/>
                    <a:pt x="3493" y="203"/>
                  </a:cubicBezTo>
                  <a:cubicBezTo>
                    <a:pt x="3493" y="203"/>
                    <a:pt x="3473" y="5326"/>
                    <a:pt x="2106" y="8353"/>
                  </a:cubicBezTo>
                  <a:cubicBezTo>
                    <a:pt x="1782" y="9071"/>
                    <a:pt x="1469" y="9820"/>
                    <a:pt x="1185" y="10569"/>
                  </a:cubicBezTo>
                  <a:cubicBezTo>
                    <a:pt x="466" y="12524"/>
                    <a:pt x="0" y="14548"/>
                    <a:pt x="193" y="16603"/>
                  </a:cubicBezTo>
                  <a:cubicBezTo>
                    <a:pt x="254" y="17322"/>
                    <a:pt x="436" y="18081"/>
                    <a:pt x="952" y="18587"/>
                  </a:cubicBezTo>
                  <a:cubicBezTo>
                    <a:pt x="1266" y="18891"/>
                    <a:pt x="1681" y="19083"/>
                    <a:pt x="2096" y="19245"/>
                  </a:cubicBezTo>
                  <a:cubicBezTo>
                    <a:pt x="3791" y="19888"/>
                    <a:pt x="5611" y="20098"/>
                    <a:pt x="7433" y="20098"/>
                  </a:cubicBezTo>
                  <a:cubicBezTo>
                    <a:pt x="7993" y="20098"/>
                    <a:pt x="8554" y="20078"/>
                    <a:pt x="9111" y="20045"/>
                  </a:cubicBezTo>
                  <a:cubicBezTo>
                    <a:pt x="10296" y="19974"/>
                    <a:pt x="11592" y="19772"/>
                    <a:pt x="12341" y="18870"/>
                  </a:cubicBezTo>
                  <a:cubicBezTo>
                    <a:pt x="12836" y="18273"/>
                    <a:pt x="12998" y="17464"/>
                    <a:pt x="13049" y="16694"/>
                  </a:cubicBezTo>
                  <a:cubicBezTo>
                    <a:pt x="13090" y="15995"/>
                    <a:pt x="13049" y="15287"/>
                    <a:pt x="12978" y="14589"/>
                  </a:cubicBezTo>
                  <a:cubicBezTo>
                    <a:pt x="12877" y="13627"/>
                    <a:pt x="12695" y="12665"/>
                    <a:pt x="12563" y="11714"/>
                  </a:cubicBezTo>
                  <a:cubicBezTo>
                    <a:pt x="12290" y="9649"/>
                    <a:pt x="12017" y="7604"/>
                    <a:pt x="12148" y="5528"/>
                  </a:cubicBezTo>
                  <a:cubicBezTo>
                    <a:pt x="12219" y="4536"/>
                    <a:pt x="11601" y="1"/>
                    <a:pt x="116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171;p103">
              <a:extLst>
                <a:ext uri="{FF2B5EF4-FFF2-40B4-BE49-F238E27FC236}">
                  <a16:creationId xmlns:a16="http://schemas.microsoft.com/office/drawing/2014/main" id="{C8D2CC5E-9618-C79F-427D-9028FB061A6C}"/>
                </a:ext>
              </a:extLst>
            </p:cNvPr>
            <p:cNvSpPr/>
            <p:nvPr/>
          </p:nvSpPr>
          <p:spPr>
            <a:xfrm>
              <a:off x="3107275" y="5237900"/>
              <a:ext cx="327250" cy="238225"/>
            </a:xfrm>
            <a:custGeom>
              <a:avLst/>
              <a:gdLst/>
              <a:ahLst/>
              <a:cxnLst/>
              <a:rect l="l" t="t" r="r" b="b"/>
              <a:pathLst>
                <a:path w="13090" h="9529" extrusionOk="0">
                  <a:moveTo>
                    <a:pt x="1185" y="0"/>
                  </a:moveTo>
                  <a:cubicBezTo>
                    <a:pt x="466" y="1955"/>
                    <a:pt x="0" y="3979"/>
                    <a:pt x="193" y="6034"/>
                  </a:cubicBezTo>
                  <a:cubicBezTo>
                    <a:pt x="254" y="6753"/>
                    <a:pt x="436" y="7512"/>
                    <a:pt x="952" y="8018"/>
                  </a:cubicBezTo>
                  <a:cubicBezTo>
                    <a:pt x="1266" y="8322"/>
                    <a:pt x="1681" y="8514"/>
                    <a:pt x="2096" y="8676"/>
                  </a:cubicBezTo>
                  <a:cubicBezTo>
                    <a:pt x="3791" y="9319"/>
                    <a:pt x="5611" y="9529"/>
                    <a:pt x="7433" y="9529"/>
                  </a:cubicBezTo>
                  <a:cubicBezTo>
                    <a:pt x="7993" y="9529"/>
                    <a:pt x="8554" y="9509"/>
                    <a:pt x="9111" y="9476"/>
                  </a:cubicBezTo>
                  <a:cubicBezTo>
                    <a:pt x="10296" y="9405"/>
                    <a:pt x="11592" y="9203"/>
                    <a:pt x="12341" y="8301"/>
                  </a:cubicBezTo>
                  <a:cubicBezTo>
                    <a:pt x="12836" y="7704"/>
                    <a:pt x="12998" y="6895"/>
                    <a:pt x="13049" y="6125"/>
                  </a:cubicBezTo>
                  <a:cubicBezTo>
                    <a:pt x="13090" y="5426"/>
                    <a:pt x="13049" y="4718"/>
                    <a:pt x="12978" y="4020"/>
                  </a:cubicBezTo>
                  <a:cubicBezTo>
                    <a:pt x="12786" y="4839"/>
                    <a:pt x="12269" y="5588"/>
                    <a:pt x="11571" y="6065"/>
                  </a:cubicBezTo>
                  <a:cubicBezTo>
                    <a:pt x="10883" y="6520"/>
                    <a:pt x="10063" y="6712"/>
                    <a:pt x="9243" y="6844"/>
                  </a:cubicBezTo>
                  <a:cubicBezTo>
                    <a:pt x="8491" y="6958"/>
                    <a:pt x="7726" y="7022"/>
                    <a:pt x="6963" y="7022"/>
                  </a:cubicBezTo>
                  <a:cubicBezTo>
                    <a:pt x="5765" y="7022"/>
                    <a:pt x="4570" y="6865"/>
                    <a:pt x="3432" y="6499"/>
                  </a:cubicBezTo>
                  <a:cubicBezTo>
                    <a:pt x="2663" y="6256"/>
                    <a:pt x="1883" y="5892"/>
                    <a:pt x="1418" y="5224"/>
                  </a:cubicBezTo>
                  <a:cubicBezTo>
                    <a:pt x="952" y="4546"/>
                    <a:pt x="881" y="3675"/>
                    <a:pt x="922" y="2845"/>
                  </a:cubicBezTo>
                  <a:cubicBezTo>
                    <a:pt x="952" y="2096"/>
                    <a:pt x="1438" y="801"/>
                    <a:pt x="1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172;p103">
              <a:extLst>
                <a:ext uri="{FF2B5EF4-FFF2-40B4-BE49-F238E27FC236}">
                  <a16:creationId xmlns:a16="http://schemas.microsoft.com/office/drawing/2014/main" id="{4B0C8F62-58EB-96F7-7DF7-262219B3C886}"/>
                </a:ext>
              </a:extLst>
            </p:cNvPr>
            <p:cNvSpPr/>
            <p:nvPr/>
          </p:nvSpPr>
          <p:spPr>
            <a:xfrm>
              <a:off x="3230025" y="4942750"/>
              <a:ext cx="124775" cy="168850"/>
            </a:xfrm>
            <a:custGeom>
              <a:avLst/>
              <a:gdLst/>
              <a:ahLst/>
              <a:cxnLst/>
              <a:rect l="l" t="t" r="r" b="b"/>
              <a:pathLst>
                <a:path w="4991" h="6754" extrusionOk="0">
                  <a:moveTo>
                    <a:pt x="3024" y="0"/>
                  </a:moveTo>
                  <a:cubicBezTo>
                    <a:pt x="2961" y="0"/>
                    <a:pt x="2897" y="1"/>
                    <a:pt x="2835" y="3"/>
                  </a:cubicBezTo>
                  <a:cubicBezTo>
                    <a:pt x="2095" y="34"/>
                    <a:pt x="1286" y="155"/>
                    <a:pt x="830" y="621"/>
                  </a:cubicBezTo>
                  <a:cubicBezTo>
                    <a:pt x="466" y="985"/>
                    <a:pt x="385" y="1471"/>
                    <a:pt x="345" y="1937"/>
                  </a:cubicBezTo>
                  <a:cubicBezTo>
                    <a:pt x="223" y="3080"/>
                    <a:pt x="0" y="4356"/>
                    <a:pt x="152" y="5500"/>
                  </a:cubicBezTo>
                  <a:cubicBezTo>
                    <a:pt x="277" y="6409"/>
                    <a:pt x="1454" y="6754"/>
                    <a:pt x="2479" y="6754"/>
                  </a:cubicBezTo>
                  <a:cubicBezTo>
                    <a:pt x="2618" y="6754"/>
                    <a:pt x="2755" y="6747"/>
                    <a:pt x="2885" y="6735"/>
                  </a:cubicBezTo>
                  <a:cubicBezTo>
                    <a:pt x="3432" y="6684"/>
                    <a:pt x="4019" y="6542"/>
                    <a:pt x="4343" y="6188"/>
                  </a:cubicBezTo>
                  <a:cubicBezTo>
                    <a:pt x="4565" y="5955"/>
                    <a:pt x="4637" y="5652"/>
                    <a:pt x="4697" y="5348"/>
                  </a:cubicBezTo>
                  <a:cubicBezTo>
                    <a:pt x="4920" y="4194"/>
                    <a:pt x="4991" y="3020"/>
                    <a:pt x="4900" y="1856"/>
                  </a:cubicBezTo>
                  <a:cubicBezTo>
                    <a:pt x="4849" y="1197"/>
                    <a:pt x="4657" y="428"/>
                    <a:pt x="3918" y="135"/>
                  </a:cubicBezTo>
                  <a:cubicBezTo>
                    <a:pt x="3641" y="26"/>
                    <a:pt x="3330" y="0"/>
                    <a:pt x="3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173;p103">
              <a:extLst>
                <a:ext uri="{FF2B5EF4-FFF2-40B4-BE49-F238E27FC236}">
                  <a16:creationId xmlns:a16="http://schemas.microsoft.com/office/drawing/2014/main" id="{81DF2BF9-049F-534D-F96B-F8FDE789C5D3}"/>
                </a:ext>
              </a:extLst>
            </p:cNvPr>
            <p:cNvSpPr/>
            <p:nvPr/>
          </p:nvSpPr>
          <p:spPr>
            <a:xfrm>
              <a:off x="3213550" y="5043800"/>
              <a:ext cx="153900" cy="186650"/>
            </a:xfrm>
            <a:custGeom>
              <a:avLst/>
              <a:gdLst/>
              <a:ahLst/>
              <a:cxnLst/>
              <a:rect l="l" t="t" r="r" b="b"/>
              <a:pathLst>
                <a:path w="6156" h="7466" extrusionOk="0">
                  <a:moveTo>
                    <a:pt x="5518" y="0"/>
                  </a:moveTo>
                  <a:cubicBezTo>
                    <a:pt x="4030" y="41"/>
                    <a:pt x="2542" y="345"/>
                    <a:pt x="1155" y="891"/>
                  </a:cubicBezTo>
                  <a:cubicBezTo>
                    <a:pt x="1105" y="911"/>
                    <a:pt x="1074" y="972"/>
                    <a:pt x="1085" y="1022"/>
                  </a:cubicBezTo>
                  <a:cubicBezTo>
                    <a:pt x="1094" y="1083"/>
                    <a:pt x="1145" y="1124"/>
                    <a:pt x="1206" y="1124"/>
                  </a:cubicBezTo>
                  <a:cubicBezTo>
                    <a:pt x="1256" y="1114"/>
                    <a:pt x="1317" y="1114"/>
                    <a:pt x="1368" y="1114"/>
                  </a:cubicBezTo>
                  <a:cubicBezTo>
                    <a:pt x="2198" y="1114"/>
                    <a:pt x="3028" y="1276"/>
                    <a:pt x="3807" y="1569"/>
                  </a:cubicBezTo>
                  <a:cubicBezTo>
                    <a:pt x="4484" y="1815"/>
                    <a:pt x="5122" y="2176"/>
                    <a:pt x="5689" y="2624"/>
                  </a:cubicBezTo>
                  <a:lnTo>
                    <a:pt x="5689" y="2624"/>
                  </a:lnTo>
                  <a:cubicBezTo>
                    <a:pt x="3868" y="2666"/>
                    <a:pt x="2060" y="3340"/>
                    <a:pt x="659" y="4515"/>
                  </a:cubicBezTo>
                  <a:cubicBezTo>
                    <a:pt x="619" y="4545"/>
                    <a:pt x="599" y="4606"/>
                    <a:pt x="619" y="4657"/>
                  </a:cubicBezTo>
                  <a:cubicBezTo>
                    <a:pt x="639" y="4698"/>
                    <a:pt x="689" y="4727"/>
                    <a:pt x="750" y="4727"/>
                  </a:cubicBezTo>
                  <a:cubicBezTo>
                    <a:pt x="1175" y="4677"/>
                    <a:pt x="1600" y="4657"/>
                    <a:pt x="2026" y="4657"/>
                  </a:cubicBezTo>
                  <a:cubicBezTo>
                    <a:pt x="2745" y="4657"/>
                    <a:pt x="3453" y="4718"/>
                    <a:pt x="4151" y="4849"/>
                  </a:cubicBezTo>
                  <a:cubicBezTo>
                    <a:pt x="4466" y="4900"/>
                    <a:pt x="4769" y="4970"/>
                    <a:pt x="5062" y="5082"/>
                  </a:cubicBezTo>
                  <a:cubicBezTo>
                    <a:pt x="5259" y="5159"/>
                    <a:pt x="5451" y="5251"/>
                    <a:pt x="5624" y="5364"/>
                  </a:cubicBezTo>
                  <a:lnTo>
                    <a:pt x="5624" y="5364"/>
                  </a:lnTo>
                  <a:cubicBezTo>
                    <a:pt x="4690" y="5497"/>
                    <a:pt x="3738" y="5655"/>
                    <a:pt x="2835" y="5912"/>
                  </a:cubicBezTo>
                  <a:cubicBezTo>
                    <a:pt x="2329" y="6043"/>
                    <a:pt x="1843" y="6226"/>
                    <a:pt x="1378" y="6439"/>
                  </a:cubicBezTo>
                  <a:cubicBezTo>
                    <a:pt x="912" y="6661"/>
                    <a:pt x="467" y="6925"/>
                    <a:pt x="62" y="7258"/>
                  </a:cubicBezTo>
                  <a:cubicBezTo>
                    <a:pt x="11" y="7299"/>
                    <a:pt x="1" y="7370"/>
                    <a:pt x="41" y="7420"/>
                  </a:cubicBezTo>
                  <a:cubicBezTo>
                    <a:pt x="65" y="7450"/>
                    <a:pt x="99" y="7466"/>
                    <a:pt x="133" y="7466"/>
                  </a:cubicBezTo>
                  <a:cubicBezTo>
                    <a:pt x="158" y="7466"/>
                    <a:pt x="182" y="7457"/>
                    <a:pt x="203" y="7440"/>
                  </a:cubicBezTo>
                  <a:cubicBezTo>
                    <a:pt x="599" y="7127"/>
                    <a:pt x="1024" y="6874"/>
                    <a:pt x="1479" y="6661"/>
                  </a:cubicBezTo>
                  <a:cubicBezTo>
                    <a:pt x="2158" y="6337"/>
                    <a:pt x="2886" y="6115"/>
                    <a:pt x="3645" y="5953"/>
                  </a:cubicBezTo>
                  <a:cubicBezTo>
                    <a:pt x="4394" y="5780"/>
                    <a:pt x="5174" y="5669"/>
                    <a:pt x="5933" y="5558"/>
                  </a:cubicBezTo>
                  <a:cubicBezTo>
                    <a:pt x="5984" y="5558"/>
                    <a:pt x="6014" y="5517"/>
                    <a:pt x="6034" y="5477"/>
                  </a:cubicBezTo>
                  <a:cubicBezTo>
                    <a:pt x="6045" y="5436"/>
                    <a:pt x="6034" y="5386"/>
                    <a:pt x="5994" y="5355"/>
                  </a:cubicBezTo>
                  <a:cubicBezTo>
                    <a:pt x="5741" y="5132"/>
                    <a:pt x="5447" y="4970"/>
                    <a:pt x="5143" y="4859"/>
                  </a:cubicBezTo>
                  <a:cubicBezTo>
                    <a:pt x="4840" y="4748"/>
                    <a:pt x="4516" y="4667"/>
                    <a:pt x="4192" y="4617"/>
                  </a:cubicBezTo>
                  <a:cubicBezTo>
                    <a:pt x="3483" y="4485"/>
                    <a:pt x="2754" y="4414"/>
                    <a:pt x="2026" y="4414"/>
                  </a:cubicBezTo>
                  <a:cubicBezTo>
                    <a:pt x="1725" y="4414"/>
                    <a:pt x="1424" y="4428"/>
                    <a:pt x="1123" y="4451"/>
                  </a:cubicBezTo>
                  <a:lnTo>
                    <a:pt x="1123" y="4451"/>
                  </a:lnTo>
                  <a:cubicBezTo>
                    <a:pt x="2482" y="3431"/>
                    <a:pt x="4173" y="2865"/>
                    <a:pt x="5872" y="2865"/>
                  </a:cubicBezTo>
                  <a:lnTo>
                    <a:pt x="6025" y="2865"/>
                  </a:lnTo>
                  <a:cubicBezTo>
                    <a:pt x="6075" y="2865"/>
                    <a:pt x="6115" y="2835"/>
                    <a:pt x="6135" y="2784"/>
                  </a:cubicBezTo>
                  <a:cubicBezTo>
                    <a:pt x="6156" y="2743"/>
                    <a:pt x="6135" y="2693"/>
                    <a:pt x="6106" y="2653"/>
                  </a:cubicBezTo>
                  <a:cubicBezTo>
                    <a:pt x="5447" y="2086"/>
                    <a:pt x="4698" y="1640"/>
                    <a:pt x="3888" y="1346"/>
                  </a:cubicBezTo>
                  <a:cubicBezTo>
                    <a:pt x="3235" y="1098"/>
                    <a:pt x="2540" y="944"/>
                    <a:pt x="1838" y="897"/>
                  </a:cubicBezTo>
                  <a:lnTo>
                    <a:pt x="1838" y="897"/>
                  </a:lnTo>
                  <a:cubicBezTo>
                    <a:pt x="3023" y="495"/>
                    <a:pt x="4270" y="269"/>
                    <a:pt x="5518" y="243"/>
                  </a:cubicBezTo>
                  <a:cubicBezTo>
                    <a:pt x="5589" y="233"/>
                    <a:pt x="5640" y="183"/>
                    <a:pt x="5640" y="111"/>
                  </a:cubicBezTo>
                  <a:cubicBezTo>
                    <a:pt x="5640" y="51"/>
                    <a:pt x="5579" y="0"/>
                    <a:pt x="5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174;p103">
              <a:extLst>
                <a:ext uri="{FF2B5EF4-FFF2-40B4-BE49-F238E27FC236}">
                  <a16:creationId xmlns:a16="http://schemas.microsoft.com/office/drawing/2014/main" id="{E9A59D22-757C-6545-85D5-194B8E50BBA2}"/>
                </a:ext>
              </a:extLst>
            </p:cNvPr>
            <p:cNvSpPr/>
            <p:nvPr/>
          </p:nvSpPr>
          <p:spPr>
            <a:xfrm>
              <a:off x="3213550" y="5043800"/>
              <a:ext cx="153900" cy="186650"/>
            </a:xfrm>
            <a:custGeom>
              <a:avLst/>
              <a:gdLst/>
              <a:ahLst/>
              <a:cxnLst/>
              <a:rect l="l" t="t" r="r" b="b"/>
              <a:pathLst>
                <a:path w="6156" h="7466" extrusionOk="0">
                  <a:moveTo>
                    <a:pt x="639" y="0"/>
                  </a:moveTo>
                  <a:cubicBezTo>
                    <a:pt x="568" y="0"/>
                    <a:pt x="518" y="51"/>
                    <a:pt x="518" y="111"/>
                  </a:cubicBezTo>
                  <a:cubicBezTo>
                    <a:pt x="518" y="183"/>
                    <a:pt x="568" y="233"/>
                    <a:pt x="629" y="243"/>
                  </a:cubicBezTo>
                  <a:cubicBezTo>
                    <a:pt x="1885" y="269"/>
                    <a:pt x="3135" y="495"/>
                    <a:pt x="4319" y="897"/>
                  </a:cubicBezTo>
                  <a:lnTo>
                    <a:pt x="4319" y="897"/>
                  </a:lnTo>
                  <a:cubicBezTo>
                    <a:pt x="3617" y="944"/>
                    <a:pt x="2921" y="1098"/>
                    <a:pt x="2259" y="1346"/>
                  </a:cubicBezTo>
                  <a:cubicBezTo>
                    <a:pt x="1459" y="1640"/>
                    <a:pt x="700" y="2086"/>
                    <a:pt x="52" y="2653"/>
                  </a:cubicBezTo>
                  <a:cubicBezTo>
                    <a:pt x="21" y="2693"/>
                    <a:pt x="1" y="2743"/>
                    <a:pt x="21" y="2784"/>
                  </a:cubicBezTo>
                  <a:cubicBezTo>
                    <a:pt x="41" y="2835"/>
                    <a:pt x="82" y="2865"/>
                    <a:pt x="133" y="2865"/>
                  </a:cubicBezTo>
                  <a:lnTo>
                    <a:pt x="275" y="2865"/>
                  </a:lnTo>
                  <a:cubicBezTo>
                    <a:pt x="1974" y="2865"/>
                    <a:pt x="3674" y="3431"/>
                    <a:pt x="5034" y="4451"/>
                  </a:cubicBezTo>
                  <a:lnTo>
                    <a:pt x="5034" y="4451"/>
                  </a:lnTo>
                  <a:cubicBezTo>
                    <a:pt x="4732" y="4428"/>
                    <a:pt x="4429" y="4414"/>
                    <a:pt x="4121" y="4414"/>
                  </a:cubicBezTo>
                  <a:cubicBezTo>
                    <a:pt x="3402" y="4414"/>
                    <a:pt x="2673" y="4485"/>
                    <a:pt x="1955" y="4617"/>
                  </a:cubicBezTo>
                  <a:cubicBezTo>
                    <a:pt x="1641" y="4667"/>
                    <a:pt x="1317" y="4748"/>
                    <a:pt x="1013" y="4859"/>
                  </a:cubicBezTo>
                  <a:cubicBezTo>
                    <a:pt x="700" y="4970"/>
                    <a:pt x="406" y="5132"/>
                    <a:pt x="153" y="5355"/>
                  </a:cubicBezTo>
                  <a:cubicBezTo>
                    <a:pt x="122" y="5386"/>
                    <a:pt x="113" y="5436"/>
                    <a:pt x="122" y="5477"/>
                  </a:cubicBezTo>
                  <a:cubicBezTo>
                    <a:pt x="133" y="5517"/>
                    <a:pt x="173" y="5558"/>
                    <a:pt x="224" y="5558"/>
                  </a:cubicBezTo>
                  <a:cubicBezTo>
                    <a:pt x="1236" y="5699"/>
                    <a:pt x="2279" y="5861"/>
                    <a:pt x="3261" y="6135"/>
                  </a:cubicBezTo>
                  <a:cubicBezTo>
                    <a:pt x="3746" y="6277"/>
                    <a:pt x="4223" y="6448"/>
                    <a:pt x="4678" y="6661"/>
                  </a:cubicBezTo>
                  <a:cubicBezTo>
                    <a:pt x="5123" y="6874"/>
                    <a:pt x="5559" y="7127"/>
                    <a:pt x="5944" y="7440"/>
                  </a:cubicBezTo>
                  <a:cubicBezTo>
                    <a:pt x="5969" y="7457"/>
                    <a:pt x="5996" y="7466"/>
                    <a:pt x="6022" y="7466"/>
                  </a:cubicBezTo>
                  <a:cubicBezTo>
                    <a:pt x="6058" y="7466"/>
                    <a:pt x="6092" y="7450"/>
                    <a:pt x="6115" y="7420"/>
                  </a:cubicBezTo>
                  <a:cubicBezTo>
                    <a:pt x="6156" y="7370"/>
                    <a:pt x="6146" y="7299"/>
                    <a:pt x="6095" y="7258"/>
                  </a:cubicBezTo>
                  <a:cubicBezTo>
                    <a:pt x="5690" y="6925"/>
                    <a:pt x="5245" y="6661"/>
                    <a:pt x="4779" y="6439"/>
                  </a:cubicBezTo>
                  <a:cubicBezTo>
                    <a:pt x="4081" y="6115"/>
                    <a:pt x="3332" y="5892"/>
                    <a:pt x="2562" y="5720"/>
                  </a:cubicBezTo>
                  <a:cubicBezTo>
                    <a:pt x="1894" y="5568"/>
                    <a:pt x="1203" y="5464"/>
                    <a:pt x="529" y="5365"/>
                  </a:cubicBezTo>
                  <a:lnTo>
                    <a:pt x="529" y="5365"/>
                  </a:lnTo>
                  <a:cubicBezTo>
                    <a:pt x="701" y="5251"/>
                    <a:pt x="890" y="5159"/>
                    <a:pt x="1094" y="5082"/>
                  </a:cubicBezTo>
                  <a:cubicBezTo>
                    <a:pt x="1378" y="4970"/>
                    <a:pt x="1692" y="4900"/>
                    <a:pt x="2005" y="4849"/>
                  </a:cubicBezTo>
                  <a:cubicBezTo>
                    <a:pt x="2704" y="4718"/>
                    <a:pt x="3413" y="4657"/>
                    <a:pt x="4121" y="4657"/>
                  </a:cubicBezTo>
                  <a:cubicBezTo>
                    <a:pt x="4556" y="4657"/>
                    <a:pt x="4981" y="4677"/>
                    <a:pt x="5407" y="4727"/>
                  </a:cubicBezTo>
                  <a:cubicBezTo>
                    <a:pt x="5458" y="4727"/>
                    <a:pt x="5508" y="4698"/>
                    <a:pt x="5528" y="4657"/>
                  </a:cubicBezTo>
                  <a:cubicBezTo>
                    <a:pt x="5548" y="4606"/>
                    <a:pt x="5539" y="4545"/>
                    <a:pt x="5498" y="4515"/>
                  </a:cubicBezTo>
                  <a:cubicBezTo>
                    <a:pt x="4099" y="3342"/>
                    <a:pt x="2295" y="2669"/>
                    <a:pt x="467" y="2624"/>
                  </a:cubicBezTo>
                  <a:lnTo>
                    <a:pt x="467" y="2624"/>
                  </a:lnTo>
                  <a:cubicBezTo>
                    <a:pt x="1033" y="2176"/>
                    <a:pt x="1664" y="1815"/>
                    <a:pt x="2349" y="1569"/>
                  </a:cubicBezTo>
                  <a:cubicBezTo>
                    <a:pt x="3129" y="1276"/>
                    <a:pt x="3959" y="1114"/>
                    <a:pt x="4790" y="1114"/>
                  </a:cubicBezTo>
                  <a:cubicBezTo>
                    <a:pt x="4840" y="1114"/>
                    <a:pt x="4900" y="1114"/>
                    <a:pt x="4951" y="1124"/>
                  </a:cubicBezTo>
                  <a:cubicBezTo>
                    <a:pt x="5012" y="1124"/>
                    <a:pt x="5062" y="1083"/>
                    <a:pt x="5073" y="1022"/>
                  </a:cubicBezTo>
                  <a:cubicBezTo>
                    <a:pt x="5083" y="972"/>
                    <a:pt x="5053" y="911"/>
                    <a:pt x="5002" y="891"/>
                  </a:cubicBezTo>
                  <a:cubicBezTo>
                    <a:pt x="3615" y="345"/>
                    <a:pt x="2127" y="41"/>
                    <a:pt x="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175;p103">
              <a:extLst>
                <a:ext uri="{FF2B5EF4-FFF2-40B4-BE49-F238E27FC236}">
                  <a16:creationId xmlns:a16="http://schemas.microsoft.com/office/drawing/2014/main" id="{2E858179-4842-22A0-FB34-6A0E322C8EA1}"/>
                </a:ext>
              </a:extLst>
            </p:cNvPr>
            <p:cNvSpPr/>
            <p:nvPr/>
          </p:nvSpPr>
          <p:spPr>
            <a:xfrm>
              <a:off x="2555300" y="1107325"/>
              <a:ext cx="967025" cy="278175"/>
            </a:xfrm>
            <a:custGeom>
              <a:avLst/>
              <a:gdLst/>
              <a:ahLst/>
              <a:cxnLst/>
              <a:rect l="l" t="t" r="r" b="b"/>
              <a:pathLst>
                <a:path w="38681" h="11127" extrusionOk="0">
                  <a:moveTo>
                    <a:pt x="34056" y="0"/>
                  </a:moveTo>
                  <a:cubicBezTo>
                    <a:pt x="33881" y="0"/>
                    <a:pt x="33699" y="5"/>
                    <a:pt x="33509" y="15"/>
                  </a:cubicBezTo>
                  <a:cubicBezTo>
                    <a:pt x="31565" y="106"/>
                    <a:pt x="12665" y="289"/>
                    <a:pt x="7279" y="865"/>
                  </a:cubicBezTo>
                  <a:cubicBezTo>
                    <a:pt x="3271" y="1301"/>
                    <a:pt x="1" y="6595"/>
                    <a:pt x="3615" y="9318"/>
                  </a:cubicBezTo>
                  <a:cubicBezTo>
                    <a:pt x="7231" y="10722"/>
                    <a:pt x="12769" y="11127"/>
                    <a:pt x="17958" y="11127"/>
                  </a:cubicBezTo>
                  <a:cubicBezTo>
                    <a:pt x="25046" y="11127"/>
                    <a:pt x="31484" y="10371"/>
                    <a:pt x="31484" y="10371"/>
                  </a:cubicBezTo>
                  <a:cubicBezTo>
                    <a:pt x="36728" y="8873"/>
                    <a:pt x="35745" y="5937"/>
                    <a:pt x="38681" y="1341"/>
                  </a:cubicBezTo>
                  <a:cubicBezTo>
                    <a:pt x="36946" y="511"/>
                    <a:pt x="35860" y="0"/>
                    <a:pt x="34056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176;p103">
              <a:extLst>
                <a:ext uri="{FF2B5EF4-FFF2-40B4-BE49-F238E27FC236}">
                  <a16:creationId xmlns:a16="http://schemas.microsoft.com/office/drawing/2014/main" id="{9987E0A0-1230-8BBF-B64A-B0F1E4AB7AD1}"/>
                </a:ext>
              </a:extLst>
            </p:cNvPr>
            <p:cNvSpPr/>
            <p:nvPr/>
          </p:nvSpPr>
          <p:spPr>
            <a:xfrm>
              <a:off x="3093600" y="695950"/>
              <a:ext cx="154150" cy="68875"/>
            </a:xfrm>
            <a:custGeom>
              <a:avLst/>
              <a:gdLst/>
              <a:ahLst/>
              <a:cxnLst/>
              <a:rect l="l" t="t" r="r" b="b"/>
              <a:pathLst>
                <a:path w="6166" h="2755" extrusionOk="0">
                  <a:moveTo>
                    <a:pt x="709" y="0"/>
                  </a:moveTo>
                  <a:cubicBezTo>
                    <a:pt x="1" y="0"/>
                    <a:pt x="2673" y="2227"/>
                    <a:pt x="3361" y="2379"/>
                  </a:cubicBezTo>
                  <a:cubicBezTo>
                    <a:pt x="3777" y="2470"/>
                    <a:pt x="4495" y="2693"/>
                    <a:pt x="4920" y="2743"/>
                  </a:cubicBezTo>
                  <a:cubicBezTo>
                    <a:pt x="4988" y="2750"/>
                    <a:pt x="5055" y="2755"/>
                    <a:pt x="5122" y="2755"/>
                  </a:cubicBezTo>
                  <a:cubicBezTo>
                    <a:pt x="5416" y="2755"/>
                    <a:pt x="5707" y="2670"/>
                    <a:pt x="6004" y="2389"/>
                  </a:cubicBezTo>
                  <a:cubicBezTo>
                    <a:pt x="6166" y="2237"/>
                    <a:pt x="5831" y="1650"/>
                    <a:pt x="5670" y="1508"/>
                  </a:cubicBezTo>
                  <a:cubicBezTo>
                    <a:pt x="5073" y="1002"/>
                    <a:pt x="4860" y="840"/>
                    <a:pt x="4111" y="617"/>
                  </a:cubicBezTo>
                  <a:cubicBezTo>
                    <a:pt x="3847" y="526"/>
                    <a:pt x="3483" y="506"/>
                    <a:pt x="3210" y="466"/>
                  </a:cubicBezTo>
                  <a:cubicBezTo>
                    <a:pt x="2633" y="385"/>
                    <a:pt x="1388" y="0"/>
                    <a:pt x="709" y="0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177;p103">
              <a:extLst>
                <a:ext uri="{FF2B5EF4-FFF2-40B4-BE49-F238E27FC236}">
                  <a16:creationId xmlns:a16="http://schemas.microsoft.com/office/drawing/2014/main" id="{C03CE0FC-9501-3693-005F-A1196C8B1743}"/>
                </a:ext>
              </a:extLst>
            </p:cNvPr>
            <p:cNvSpPr/>
            <p:nvPr/>
          </p:nvSpPr>
          <p:spPr>
            <a:xfrm>
              <a:off x="3069575" y="686275"/>
              <a:ext cx="180725" cy="75575"/>
            </a:xfrm>
            <a:custGeom>
              <a:avLst/>
              <a:gdLst/>
              <a:ahLst/>
              <a:cxnLst/>
              <a:rect l="l" t="t" r="r" b="b"/>
              <a:pathLst>
                <a:path w="7229" h="3023" extrusionOk="0">
                  <a:moveTo>
                    <a:pt x="762" y="1"/>
                  </a:moveTo>
                  <a:cubicBezTo>
                    <a:pt x="1" y="1"/>
                    <a:pt x="1379" y="1876"/>
                    <a:pt x="2673" y="2239"/>
                  </a:cubicBezTo>
                  <a:cubicBezTo>
                    <a:pt x="3351" y="2432"/>
                    <a:pt x="4080" y="2513"/>
                    <a:pt x="4768" y="2655"/>
                  </a:cubicBezTo>
                  <a:cubicBezTo>
                    <a:pt x="5193" y="2745"/>
                    <a:pt x="5578" y="2958"/>
                    <a:pt x="6003" y="3009"/>
                  </a:cubicBezTo>
                  <a:cubicBezTo>
                    <a:pt x="6082" y="3017"/>
                    <a:pt x="6159" y="3022"/>
                    <a:pt x="6234" y="3022"/>
                  </a:cubicBezTo>
                  <a:cubicBezTo>
                    <a:pt x="6516" y="3022"/>
                    <a:pt x="6779" y="2947"/>
                    <a:pt x="7066" y="2675"/>
                  </a:cubicBezTo>
                  <a:cubicBezTo>
                    <a:pt x="7228" y="2533"/>
                    <a:pt x="7218" y="2270"/>
                    <a:pt x="7056" y="2138"/>
                  </a:cubicBezTo>
                  <a:cubicBezTo>
                    <a:pt x="6459" y="1632"/>
                    <a:pt x="5841" y="1339"/>
                    <a:pt x="5092" y="1116"/>
                  </a:cubicBezTo>
                  <a:cubicBezTo>
                    <a:pt x="4829" y="1035"/>
                    <a:pt x="4545" y="1045"/>
                    <a:pt x="4272" y="1004"/>
                  </a:cubicBezTo>
                  <a:cubicBezTo>
                    <a:pt x="3837" y="943"/>
                    <a:pt x="3270" y="680"/>
                    <a:pt x="2592" y="630"/>
                  </a:cubicBezTo>
                  <a:cubicBezTo>
                    <a:pt x="2187" y="599"/>
                    <a:pt x="1832" y="437"/>
                    <a:pt x="1478" y="245"/>
                  </a:cubicBezTo>
                  <a:cubicBezTo>
                    <a:pt x="1145" y="74"/>
                    <a:pt x="912" y="1"/>
                    <a:pt x="762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178;p103">
              <a:extLst>
                <a:ext uri="{FF2B5EF4-FFF2-40B4-BE49-F238E27FC236}">
                  <a16:creationId xmlns:a16="http://schemas.microsoft.com/office/drawing/2014/main" id="{38DC8049-1F23-3396-7DA4-76F4985C6C4C}"/>
                </a:ext>
              </a:extLst>
            </p:cNvPr>
            <p:cNvSpPr/>
            <p:nvPr/>
          </p:nvSpPr>
          <p:spPr>
            <a:xfrm>
              <a:off x="2972900" y="546325"/>
              <a:ext cx="277400" cy="186050"/>
            </a:xfrm>
            <a:custGeom>
              <a:avLst/>
              <a:gdLst/>
              <a:ahLst/>
              <a:cxnLst/>
              <a:rect l="l" t="t" r="r" b="b"/>
              <a:pathLst>
                <a:path w="11096" h="7442" extrusionOk="0">
                  <a:moveTo>
                    <a:pt x="9284" y="1"/>
                  </a:moveTo>
                  <a:cubicBezTo>
                    <a:pt x="9216" y="1"/>
                    <a:pt x="9147" y="6"/>
                    <a:pt x="9080" y="12"/>
                  </a:cubicBezTo>
                  <a:cubicBezTo>
                    <a:pt x="8099" y="114"/>
                    <a:pt x="7116" y="265"/>
                    <a:pt x="6145" y="447"/>
                  </a:cubicBezTo>
                  <a:cubicBezTo>
                    <a:pt x="4363" y="802"/>
                    <a:pt x="2622" y="1298"/>
                    <a:pt x="932" y="1936"/>
                  </a:cubicBezTo>
                  <a:cubicBezTo>
                    <a:pt x="0" y="2280"/>
                    <a:pt x="61" y="2472"/>
                    <a:pt x="192" y="3444"/>
                  </a:cubicBezTo>
                  <a:cubicBezTo>
                    <a:pt x="314" y="4365"/>
                    <a:pt x="435" y="5276"/>
                    <a:pt x="557" y="6197"/>
                  </a:cubicBezTo>
                  <a:cubicBezTo>
                    <a:pt x="567" y="6268"/>
                    <a:pt x="577" y="6339"/>
                    <a:pt x="628" y="6390"/>
                  </a:cubicBezTo>
                  <a:cubicBezTo>
                    <a:pt x="668" y="6430"/>
                    <a:pt x="719" y="6440"/>
                    <a:pt x="770" y="6460"/>
                  </a:cubicBezTo>
                  <a:cubicBezTo>
                    <a:pt x="1418" y="6653"/>
                    <a:pt x="2055" y="6835"/>
                    <a:pt x="2693" y="7027"/>
                  </a:cubicBezTo>
                  <a:cubicBezTo>
                    <a:pt x="3128" y="7159"/>
                    <a:pt x="3573" y="7291"/>
                    <a:pt x="4029" y="7362"/>
                  </a:cubicBezTo>
                  <a:cubicBezTo>
                    <a:pt x="4383" y="7420"/>
                    <a:pt x="4744" y="7441"/>
                    <a:pt x="5103" y="7441"/>
                  </a:cubicBezTo>
                  <a:cubicBezTo>
                    <a:pt x="5371" y="7441"/>
                    <a:pt x="5638" y="7429"/>
                    <a:pt x="5902" y="7412"/>
                  </a:cubicBezTo>
                  <a:cubicBezTo>
                    <a:pt x="7420" y="7342"/>
                    <a:pt x="8939" y="7159"/>
                    <a:pt x="10427" y="6876"/>
                  </a:cubicBezTo>
                  <a:cubicBezTo>
                    <a:pt x="10700" y="6825"/>
                    <a:pt x="11014" y="6724"/>
                    <a:pt x="11075" y="6451"/>
                  </a:cubicBezTo>
                  <a:cubicBezTo>
                    <a:pt x="11095" y="6359"/>
                    <a:pt x="11075" y="6248"/>
                    <a:pt x="11055" y="6147"/>
                  </a:cubicBezTo>
                  <a:cubicBezTo>
                    <a:pt x="10670" y="4294"/>
                    <a:pt x="10285" y="2431"/>
                    <a:pt x="9890" y="579"/>
                  </a:cubicBezTo>
                  <a:cubicBezTo>
                    <a:pt x="9860" y="407"/>
                    <a:pt x="9820" y="235"/>
                    <a:pt x="9688" y="123"/>
                  </a:cubicBezTo>
                  <a:cubicBezTo>
                    <a:pt x="9577" y="26"/>
                    <a:pt x="9433" y="1"/>
                    <a:pt x="9284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179;p103">
              <a:extLst>
                <a:ext uri="{FF2B5EF4-FFF2-40B4-BE49-F238E27FC236}">
                  <a16:creationId xmlns:a16="http://schemas.microsoft.com/office/drawing/2014/main" id="{8AD00EA8-96C3-E7A3-C972-CDF27C79AFF4}"/>
                </a:ext>
              </a:extLst>
            </p:cNvPr>
            <p:cNvSpPr/>
            <p:nvPr/>
          </p:nvSpPr>
          <p:spPr>
            <a:xfrm>
              <a:off x="3118675" y="567775"/>
              <a:ext cx="107525" cy="153750"/>
            </a:xfrm>
            <a:custGeom>
              <a:avLst/>
              <a:gdLst/>
              <a:ahLst/>
              <a:cxnLst/>
              <a:rect l="l" t="t" r="r" b="b"/>
              <a:pathLst>
                <a:path w="4301" h="6150" extrusionOk="0">
                  <a:moveTo>
                    <a:pt x="2939" y="0"/>
                  </a:moveTo>
                  <a:cubicBezTo>
                    <a:pt x="2823" y="0"/>
                    <a:pt x="2704" y="23"/>
                    <a:pt x="2592" y="45"/>
                  </a:cubicBezTo>
                  <a:cubicBezTo>
                    <a:pt x="2126" y="126"/>
                    <a:pt x="1690" y="126"/>
                    <a:pt x="1225" y="167"/>
                  </a:cubicBezTo>
                  <a:cubicBezTo>
                    <a:pt x="1002" y="176"/>
                    <a:pt x="71" y="156"/>
                    <a:pt x="0" y="298"/>
                  </a:cubicBezTo>
                  <a:cubicBezTo>
                    <a:pt x="272" y="415"/>
                    <a:pt x="577" y="450"/>
                    <a:pt x="893" y="450"/>
                  </a:cubicBezTo>
                  <a:cubicBezTo>
                    <a:pt x="1378" y="450"/>
                    <a:pt x="1889" y="367"/>
                    <a:pt x="2342" y="367"/>
                  </a:cubicBezTo>
                  <a:cubicBezTo>
                    <a:pt x="2385" y="367"/>
                    <a:pt x="2428" y="368"/>
                    <a:pt x="2470" y="369"/>
                  </a:cubicBezTo>
                  <a:cubicBezTo>
                    <a:pt x="2723" y="379"/>
                    <a:pt x="2986" y="430"/>
                    <a:pt x="3148" y="622"/>
                  </a:cubicBezTo>
                  <a:cubicBezTo>
                    <a:pt x="3280" y="774"/>
                    <a:pt x="3310" y="986"/>
                    <a:pt x="3330" y="1189"/>
                  </a:cubicBezTo>
                  <a:cubicBezTo>
                    <a:pt x="3503" y="2839"/>
                    <a:pt x="3695" y="4509"/>
                    <a:pt x="3867" y="6149"/>
                  </a:cubicBezTo>
                  <a:cubicBezTo>
                    <a:pt x="3868" y="6149"/>
                    <a:pt x="3870" y="6149"/>
                    <a:pt x="3871" y="6149"/>
                  </a:cubicBezTo>
                  <a:cubicBezTo>
                    <a:pt x="4300" y="6149"/>
                    <a:pt x="3998" y="4213"/>
                    <a:pt x="3897" y="3264"/>
                  </a:cubicBezTo>
                  <a:cubicBezTo>
                    <a:pt x="3806" y="2495"/>
                    <a:pt x="3725" y="1715"/>
                    <a:pt x="3634" y="946"/>
                  </a:cubicBezTo>
                  <a:cubicBezTo>
                    <a:pt x="3593" y="602"/>
                    <a:pt x="3523" y="197"/>
                    <a:pt x="3209" y="55"/>
                  </a:cubicBezTo>
                  <a:cubicBezTo>
                    <a:pt x="3124" y="15"/>
                    <a:pt x="3032" y="0"/>
                    <a:pt x="2939" y="0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180;p103">
              <a:extLst>
                <a:ext uri="{FF2B5EF4-FFF2-40B4-BE49-F238E27FC236}">
                  <a16:creationId xmlns:a16="http://schemas.microsoft.com/office/drawing/2014/main" id="{B6BBF5C3-FE05-FCEF-87B0-10D6096D944C}"/>
                </a:ext>
              </a:extLst>
            </p:cNvPr>
            <p:cNvSpPr/>
            <p:nvPr/>
          </p:nvSpPr>
          <p:spPr>
            <a:xfrm>
              <a:off x="3096650" y="570875"/>
              <a:ext cx="123275" cy="171525"/>
            </a:xfrm>
            <a:custGeom>
              <a:avLst/>
              <a:gdLst/>
              <a:ahLst/>
              <a:cxnLst/>
              <a:rect l="l" t="t" r="r" b="b"/>
              <a:pathLst>
                <a:path w="4931" h="6861" extrusionOk="0">
                  <a:moveTo>
                    <a:pt x="3871" y="1"/>
                  </a:moveTo>
                  <a:cubicBezTo>
                    <a:pt x="3832" y="1"/>
                    <a:pt x="3793" y="2"/>
                    <a:pt x="3756" y="2"/>
                  </a:cubicBezTo>
                  <a:cubicBezTo>
                    <a:pt x="2825" y="73"/>
                    <a:pt x="1843" y="52"/>
                    <a:pt x="931" y="194"/>
                  </a:cubicBezTo>
                  <a:cubicBezTo>
                    <a:pt x="213" y="316"/>
                    <a:pt x="0" y="1126"/>
                    <a:pt x="719" y="1490"/>
                  </a:cubicBezTo>
                  <a:cubicBezTo>
                    <a:pt x="952" y="1602"/>
                    <a:pt x="1215" y="1642"/>
                    <a:pt x="1458" y="1713"/>
                  </a:cubicBezTo>
                  <a:cubicBezTo>
                    <a:pt x="1883" y="1845"/>
                    <a:pt x="2288" y="2067"/>
                    <a:pt x="2541" y="2432"/>
                  </a:cubicBezTo>
                  <a:cubicBezTo>
                    <a:pt x="2774" y="2765"/>
                    <a:pt x="2845" y="3191"/>
                    <a:pt x="2886" y="3596"/>
                  </a:cubicBezTo>
                  <a:cubicBezTo>
                    <a:pt x="2987" y="4477"/>
                    <a:pt x="2976" y="5357"/>
                    <a:pt x="2865" y="6238"/>
                  </a:cubicBezTo>
                  <a:cubicBezTo>
                    <a:pt x="2835" y="6441"/>
                    <a:pt x="2825" y="6683"/>
                    <a:pt x="2987" y="6805"/>
                  </a:cubicBezTo>
                  <a:cubicBezTo>
                    <a:pt x="3052" y="6847"/>
                    <a:pt x="3129" y="6860"/>
                    <a:pt x="3207" y="6860"/>
                  </a:cubicBezTo>
                  <a:cubicBezTo>
                    <a:pt x="3262" y="6860"/>
                    <a:pt x="3318" y="6854"/>
                    <a:pt x="3371" y="6845"/>
                  </a:cubicBezTo>
                  <a:cubicBezTo>
                    <a:pt x="3878" y="6774"/>
                    <a:pt x="4454" y="6673"/>
                    <a:pt x="4728" y="6238"/>
                  </a:cubicBezTo>
                  <a:cubicBezTo>
                    <a:pt x="4930" y="5914"/>
                    <a:pt x="4900" y="5499"/>
                    <a:pt x="4859" y="5125"/>
                  </a:cubicBezTo>
                  <a:cubicBezTo>
                    <a:pt x="4717" y="3636"/>
                    <a:pt x="4555" y="2158"/>
                    <a:pt x="4384" y="670"/>
                  </a:cubicBezTo>
                  <a:cubicBezTo>
                    <a:pt x="4353" y="417"/>
                    <a:pt x="4283" y="113"/>
                    <a:pt x="4049" y="22"/>
                  </a:cubicBezTo>
                  <a:cubicBezTo>
                    <a:pt x="3989" y="4"/>
                    <a:pt x="3929" y="1"/>
                    <a:pt x="3871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181;p103">
              <a:extLst>
                <a:ext uri="{FF2B5EF4-FFF2-40B4-BE49-F238E27FC236}">
                  <a16:creationId xmlns:a16="http://schemas.microsoft.com/office/drawing/2014/main" id="{19CA10F8-BC0A-4304-5DC1-0B8BE9DDCB24}"/>
                </a:ext>
              </a:extLst>
            </p:cNvPr>
            <p:cNvSpPr/>
            <p:nvPr/>
          </p:nvSpPr>
          <p:spPr>
            <a:xfrm>
              <a:off x="3104225" y="596350"/>
              <a:ext cx="95700" cy="137575"/>
            </a:xfrm>
            <a:custGeom>
              <a:avLst/>
              <a:gdLst/>
              <a:ahLst/>
              <a:cxnLst/>
              <a:rect l="l" t="t" r="r" b="b"/>
              <a:pathLst>
                <a:path w="3828" h="5503" extrusionOk="0">
                  <a:moveTo>
                    <a:pt x="2929" y="1"/>
                  </a:moveTo>
                  <a:cubicBezTo>
                    <a:pt x="2813" y="1"/>
                    <a:pt x="2695" y="23"/>
                    <a:pt x="2583" y="46"/>
                  </a:cubicBezTo>
                  <a:cubicBezTo>
                    <a:pt x="2127" y="127"/>
                    <a:pt x="1661" y="218"/>
                    <a:pt x="1195" y="248"/>
                  </a:cubicBezTo>
                  <a:cubicBezTo>
                    <a:pt x="1177" y="250"/>
                    <a:pt x="1155" y="251"/>
                    <a:pt x="1128" y="251"/>
                  </a:cubicBezTo>
                  <a:cubicBezTo>
                    <a:pt x="960" y="251"/>
                    <a:pt x="639" y="221"/>
                    <a:pt x="382" y="221"/>
                  </a:cubicBezTo>
                  <a:cubicBezTo>
                    <a:pt x="184" y="221"/>
                    <a:pt x="25" y="239"/>
                    <a:pt x="1" y="299"/>
                  </a:cubicBezTo>
                  <a:cubicBezTo>
                    <a:pt x="272" y="416"/>
                    <a:pt x="576" y="451"/>
                    <a:pt x="890" y="451"/>
                  </a:cubicBezTo>
                  <a:cubicBezTo>
                    <a:pt x="1374" y="451"/>
                    <a:pt x="1883" y="367"/>
                    <a:pt x="2336" y="367"/>
                  </a:cubicBezTo>
                  <a:cubicBezTo>
                    <a:pt x="2378" y="367"/>
                    <a:pt x="2420" y="368"/>
                    <a:pt x="2461" y="370"/>
                  </a:cubicBezTo>
                  <a:cubicBezTo>
                    <a:pt x="2714" y="380"/>
                    <a:pt x="2987" y="430"/>
                    <a:pt x="3139" y="613"/>
                  </a:cubicBezTo>
                  <a:cubicBezTo>
                    <a:pt x="3271" y="775"/>
                    <a:pt x="3301" y="988"/>
                    <a:pt x="3321" y="1190"/>
                  </a:cubicBezTo>
                  <a:cubicBezTo>
                    <a:pt x="3503" y="2830"/>
                    <a:pt x="2380" y="3852"/>
                    <a:pt x="2552" y="5503"/>
                  </a:cubicBezTo>
                  <a:cubicBezTo>
                    <a:pt x="3260" y="5482"/>
                    <a:pt x="3787" y="4774"/>
                    <a:pt x="3818" y="3143"/>
                  </a:cubicBezTo>
                  <a:cubicBezTo>
                    <a:pt x="3827" y="2364"/>
                    <a:pt x="3716" y="1716"/>
                    <a:pt x="3625" y="937"/>
                  </a:cubicBezTo>
                  <a:cubicBezTo>
                    <a:pt x="3595" y="592"/>
                    <a:pt x="3514" y="198"/>
                    <a:pt x="3200" y="56"/>
                  </a:cubicBezTo>
                  <a:cubicBezTo>
                    <a:pt x="3114" y="15"/>
                    <a:pt x="3022" y="1"/>
                    <a:pt x="2929" y="1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182;p103">
              <a:extLst>
                <a:ext uri="{FF2B5EF4-FFF2-40B4-BE49-F238E27FC236}">
                  <a16:creationId xmlns:a16="http://schemas.microsoft.com/office/drawing/2014/main" id="{61379E6F-93BB-79F9-A1A4-186E67FE8F44}"/>
                </a:ext>
              </a:extLst>
            </p:cNvPr>
            <p:cNvSpPr/>
            <p:nvPr/>
          </p:nvSpPr>
          <p:spPr>
            <a:xfrm>
              <a:off x="3103475" y="696700"/>
              <a:ext cx="69375" cy="41000"/>
            </a:xfrm>
            <a:custGeom>
              <a:avLst/>
              <a:gdLst/>
              <a:ahLst/>
              <a:cxnLst/>
              <a:rect l="l" t="t" r="r" b="b"/>
              <a:pathLst>
                <a:path w="2775" h="1640" extrusionOk="0">
                  <a:moveTo>
                    <a:pt x="173" y="0"/>
                  </a:moveTo>
                  <a:lnTo>
                    <a:pt x="173" y="0"/>
                  </a:lnTo>
                  <a:cubicBezTo>
                    <a:pt x="1" y="445"/>
                    <a:pt x="233" y="982"/>
                    <a:pt x="618" y="1266"/>
                  </a:cubicBezTo>
                  <a:cubicBezTo>
                    <a:pt x="1003" y="1559"/>
                    <a:pt x="1509" y="1640"/>
                    <a:pt x="1985" y="1640"/>
                  </a:cubicBezTo>
                  <a:cubicBezTo>
                    <a:pt x="2187" y="1640"/>
                    <a:pt x="2683" y="1640"/>
                    <a:pt x="2775" y="1417"/>
                  </a:cubicBezTo>
                  <a:cubicBezTo>
                    <a:pt x="2755" y="1408"/>
                    <a:pt x="2732" y="1405"/>
                    <a:pt x="2707" y="1405"/>
                  </a:cubicBezTo>
                  <a:cubicBezTo>
                    <a:pt x="2619" y="1405"/>
                    <a:pt x="2510" y="1450"/>
                    <a:pt x="2430" y="1458"/>
                  </a:cubicBezTo>
                  <a:cubicBezTo>
                    <a:pt x="2258" y="1489"/>
                    <a:pt x="2086" y="1498"/>
                    <a:pt x="1914" y="1498"/>
                  </a:cubicBezTo>
                  <a:cubicBezTo>
                    <a:pt x="1580" y="1498"/>
                    <a:pt x="1236" y="1428"/>
                    <a:pt x="922" y="1316"/>
                  </a:cubicBezTo>
                  <a:cubicBezTo>
                    <a:pt x="820" y="1276"/>
                    <a:pt x="719" y="1225"/>
                    <a:pt x="628" y="1154"/>
                  </a:cubicBezTo>
                  <a:cubicBezTo>
                    <a:pt x="314" y="881"/>
                    <a:pt x="375" y="364"/>
                    <a:pt x="173" y="0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183;p103">
              <a:extLst>
                <a:ext uri="{FF2B5EF4-FFF2-40B4-BE49-F238E27FC236}">
                  <a16:creationId xmlns:a16="http://schemas.microsoft.com/office/drawing/2014/main" id="{B070AEA5-3B27-391A-5B75-CF7D32E552D0}"/>
                </a:ext>
              </a:extLst>
            </p:cNvPr>
            <p:cNvSpPr/>
            <p:nvPr/>
          </p:nvSpPr>
          <p:spPr>
            <a:xfrm>
              <a:off x="3059700" y="602125"/>
              <a:ext cx="138200" cy="132175"/>
            </a:xfrm>
            <a:custGeom>
              <a:avLst/>
              <a:gdLst/>
              <a:ahLst/>
              <a:cxnLst/>
              <a:rect l="l" t="t" r="r" b="b"/>
              <a:pathLst>
                <a:path w="5528" h="5287" extrusionOk="0">
                  <a:moveTo>
                    <a:pt x="4402" y="0"/>
                  </a:moveTo>
                  <a:cubicBezTo>
                    <a:pt x="3907" y="0"/>
                    <a:pt x="3306" y="110"/>
                    <a:pt x="2845" y="118"/>
                  </a:cubicBezTo>
                  <a:cubicBezTo>
                    <a:pt x="0" y="169"/>
                    <a:pt x="2612" y="777"/>
                    <a:pt x="2855" y="1191"/>
                  </a:cubicBezTo>
                  <a:cubicBezTo>
                    <a:pt x="3098" y="1607"/>
                    <a:pt x="3230" y="2103"/>
                    <a:pt x="3219" y="2588"/>
                  </a:cubicBezTo>
                  <a:cubicBezTo>
                    <a:pt x="3210" y="2953"/>
                    <a:pt x="3098" y="3358"/>
                    <a:pt x="2784" y="3560"/>
                  </a:cubicBezTo>
                  <a:cubicBezTo>
                    <a:pt x="2622" y="3662"/>
                    <a:pt x="2440" y="3702"/>
                    <a:pt x="2288" y="3814"/>
                  </a:cubicBezTo>
                  <a:cubicBezTo>
                    <a:pt x="2177" y="3895"/>
                    <a:pt x="2085" y="4026"/>
                    <a:pt x="2056" y="4158"/>
                  </a:cubicBezTo>
                  <a:cubicBezTo>
                    <a:pt x="1975" y="4492"/>
                    <a:pt x="2197" y="4846"/>
                    <a:pt x="2490" y="5018"/>
                  </a:cubicBezTo>
                  <a:cubicBezTo>
                    <a:pt x="2784" y="5191"/>
                    <a:pt x="3138" y="5241"/>
                    <a:pt x="3482" y="5272"/>
                  </a:cubicBezTo>
                  <a:cubicBezTo>
                    <a:pt x="3603" y="5280"/>
                    <a:pt x="3728" y="5287"/>
                    <a:pt x="3854" y="5287"/>
                  </a:cubicBezTo>
                  <a:cubicBezTo>
                    <a:pt x="4308" y="5287"/>
                    <a:pt x="4763" y="5203"/>
                    <a:pt x="5001" y="4846"/>
                  </a:cubicBezTo>
                  <a:cubicBezTo>
                    <a:pt x="5102" y="4694"/>
                    <a:pt x="5153" y="4532"/>
                    <a:pt x="5194" y="4360"/>
                  </a:cubicBezTo>
                  <a:cubicBezTo>
                    <a:pt x="5487" y="3176"/>
                    <a:pt x="5527" y="1931"/>
                    <a:pt x="5305" y="726"/>
                  </a:cubicBezTo>
                  <a:cubicBezTo>
                    <a:pt x="5275" y="514"/>
                    <a:pt x="5214" y="280"/>
                    <a:pt x="5041" y="149"/>
                  </a:cubicBezTo>
                  <a:cubicBezTo>
                    <a:pt x="4920" y="48"/>
                    <a:pt x="4758" y="17"/>
                    <a:pt x="4607" y="8"/>
                  </a:cubicBezTo>
                  <a:cubicBezTo>
                    <a:pt x="4541" y="2"/>
                    <a:pt x="4473" y="0"/>
                    <a:pt x="4402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184;p103">
              <a:extLst>
                <a:ext uri="{FF2B5EF4-FFF2-40B4-BE49-F238E27FC236}">
                  <a16:creationId xmlns:a16="http://schemas.microsoft.com/office/drawing/2014/main" id="{063CA4BF-BE85-5C3C-8706-C2454DB88E0B}"/>
                </a:ext>
              </a:extLst>
            </p:cNvPr>
            <p:cNvSpPr/>
            <p:nvPr/>
          </p:nvSpPr>
          <p:spPr>
            <a:xfrm>
              <a:off x="2996425" y="677200"/>
              <a:ext cx="168575" cy="43575"/>
            </a:xfrm>
            <a:custGeom>
              <a:avLst/>
              <a:gdLst/>
              <a:ahLst/>
              <a:cxnLst/>
              <a:rect l="l" t="t" r="r" b="b"/>
              <a:pathLst>
                <a:path w="6743" h="1743" extrusionOk="0">
                  <a:moveTo>
                    <a:pt x="6742" y="1"/>
                  </a:moveTo>
                  <a:lnTo>
                    <a:pt x="6742" y="1"/>
                  </a:lnTo>
                  <a:cubicBezTo>
                    <a:pt x="5761" y="527"/>
                    <a:pt x="4657" y="820"/>
                    <a:pt x="3543" y="851"/>
                  </a:cubicBezTo>
                  <a:cubicBezTo>
                    <a:pt x="3331" y="851"/>
                    <a:pt x="3129" y="851"/>
                    <a:pt x="2926" y="912"/>
                  </a:cubicBezTo>
                  <a:cubicBezTo>
                    <a:pt x="2410" y="1063"/>
                    <a:pt x="2036" y="1610"/>
                    <a:pt x="1499" y="1661"/>
                  </a:cubicBezTo>
                  <a:cubicBezTo>
                    <a:pt x="1479" y="1662"/>
                    <a:pt x="1459" y="1663"/>
                    <a:pt x="1439" y="1663"/>
                  </a:cubicBezTo>
                  <a:cubicBezTo>
                    <a:pt x="1029" y="1663"/>
                    <a:pt x="665" y="1373"/>
                    <a:pt x="365" y="1084"/>
                  </a:cubicBezTo>
                  <a:cubicBezTo>
                    <a:pt x="292" y="1021"/>
                    <a:pt x="220" y="949"/>
                    <a:pt x="133" y="949"/>
                  </a:cubicBezTo>
                  <a:cubicBezTo>
                    <a:pt x="123" y="949"/>
                    <a:pt x="112" y="950"/>
                    <a:pt x="102" y="953"/>
                  </a:cubicBezTo>
                  <a:cubicBezTo>
                    <a:pt x="0" y="1104"/>
                    <a:pt x="355" y="1408"/>
                    <a:pt x="456" y="1479"/>
                  </a:cubicBezTo>
                  <a:cubicBezTo>
                    <a:pt x="648" y="1610"/>
                    <a:pt x="871" y="1702"/>
                    <a:pt x="1104" y="1732"/>
                  </a:cubicBezTo>
                  <a:cubicBezTo>
                    <a:pt x="1166" y="1739"/>
                    <a:pt x="1228" y="1743"/>
                    <a:pt x="1289" y="1743"/>
                  </a:cubicBezTo>
                  <a:cubicBezTo>
                    <a:pt x="1652" y="1743"/>
                    <a:pt x="2009" y="1620"/>
                    <a:pt x="2329" y="1438"/>
                  </a:cubicBezTo>
                  <a:cubicBezTo>
                    <a:pt x="2501" y="1337"/>
                    <a:pt x="2673" y="1205"/>
                    <a:pt x="2866" y="1135"/>
                  </a:cubicBezTo>
                  <a:cubicBezTo>
                    <a:pt x="3028" y="1074"/>
                    <a:pt x="3199" y="1054"/>
                    <a:pt x="3361" y="1033"/>
                  </a:cubicBezTo>
                  <a:cubicBezTo>
                    <a:pt x="3756" y="982"/>
                    <a:pt x="4151" y="932"/>
                    <a:pt x="4546" y="901"/>
                  </a:cubicBezTo>
                  <a:cubicBezTo>
                    <a:pt x="5113" y="851"/>
                    <a:pt x="5710" y="811"/>
                    <a:pt x="6226" y="557"/>
                  </a:cubicBezTo>
                  <a:cubicBezTo>
                    <a:pt x="6459" y="436"/>
                    <a:pt x="6692" y="254"/>
                    <a:pt x="6742" y="1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185;p103">
              <a:extLst>
                <a:ext uri="{FF2B5EF4-FFF2-40B4-BE49-F238E27FC236}">
                  <a16:creationId xmlns:a16="http://schemas.microsoft.com/office/drawing/2014/main" id="{B7475F38-5C48-E8D1-2A93-85541195D68B}"/>
                </a:ext>
              </a:extLst>
            </p:cNvPr>
            <p:cNvSpPr/>
            <p:nvPr/>
          </p:nvSpPr>
          <p:spPr>
            <a:xfrm>
              <a:off x="2543925" y="600275"/>
              <a:ext cx="474550" cy="754725"/>
            </a:xfrm>
            <a:custGeom>
              <a:avLst/>
              <a:gdLst/>
              <a:ahLst/>
              <a:cxnLst/>
              <a:rect l="l" t="t" r="r" b="b"/>
              <a:pathLst>
                <a:path w="18982" h="30189" extrusionOk="0">
                  <a:moveTo>
                    <a:pt x="17544" y="1"/>
                  </a:moveTo>
                  <a:cubicBezTo>
                    <a:pt x="17544" y="1"/>
                    <a:pt x="16329" y="365"/>
                    <a:pt x="15803" y="1053"/>
                  </a:cubicBezTo>
                  <a:cubicBezTo>
                    <a:pt x="13414" y="4131"/>
                    <a:pt x="7421" y="12999"/>
                    <a:pt x="5376" y="17655"/>
                  </a:cubicBezTo>
                  <a:cubicBezTo>
                    <a:pt x="3372" y="22231"/>
                    <a:pt x="1" y="28031"/>
                    <a:pt x="5923" y="30026"/>
                  </a:cubicBezTo>
                  <a:cubicBezTo>
                    <a:pt x="5923" y="30026"/>
                    <a:pt x="6364" y="30189"/>
                    <a:pt x="7039" y="30189"/>
                  </a:cubicBezTo>
                  <a:cubicBezTo>
                    <a:pt x="8504" y="30189"/>
                    <a:pt x="11069" y="29420"/>
                    <a:pt x="12614" y="24549"/>
                  </a:cubicBezTo>
                  <a:cubicBezTo>
                    <a:pt x="15175" y="16501"/>
                    <a:pt x="13009" y="15084"/>
                    <a:pt x="18445" y="4444"/>
                  </a:cubicBezTo>
                  <a:cubicBezTo>
                    <a:pt x="18982" y="3402"/>
                    <a:pt x="17544" y="1"/>
                    <a:pt x="17544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186;p103">
              <a:extLst>
                <a:ext uri="{FF2B5EF4-FFF2-40B4-BE49-F238E27FC236}">
                  <a16:creationId xmlns:a16="http://schemas.microsoft.com/office/drawing/2014/main" id="{82509C81-2D18-5CB0-4C05-ECFAB6135EE7}"/>
                </a:ext>
              </a:extLst>
            </p:cNvPr>
            <p:cNvSpPr/>
            <p:nvPr/>
          </p:nvSpPr>
          <p:spPr>
            <a:xfrm>
              <a:off x="2606700" y="791100"/>
              <a:ext cx="219450" cy="549950"/>
            </a:xfrm>
            <a:custGeom>
              <a:avLst/>
              <a:gdLst/>
              <a:ahLst/>
              <a:cxnLst/>
              <a:rect l="l" t="t" r="r" b="b"/>
              <a:pathLst>
                <a:path w="8778" h="21998" extrusionOk="0">
                  <a:moveTo>
                    <a:pt x="8645" y="0"/>
                  </a:moveTo>
                  <a:cubicBezTo>
                    <a:pt x="6681" y="2966"/>
                    <a:pt x="4525" y="6499"/>
                    <a:pt x="2855" y="9880"/>
                  </a:cubicBezTo>
                  <a:cubicBezTo>
                    <a:pt x="2025" y="11571"/>
                    <a:pt x="1306" y="13231"/>
                    <a:pt x="800" y="14749"/>
                  </a:cubicBezTo>
                  <a:cubicBezTo>
                    <a:pt x="294" y="16278"/>
                    <a:pt x="0" y="17665"/>
                    <a:pt x="0" y="18849"/>
                  </a:cubicBezTo>
                  <a:cubicBezTo>
                    <a:pt x="0" y="19558"/>
                    <a:pt x="112" y="20195"/>
                    <a:pt x="355" y="20732"/>
                  </a:cubicBezTo>
                  <a:cubicBezTo>
                    <a:pt x="466" y="20996"/>
                    <a:pt x="628" y="21239"/>
                    <a:pt x="810" y="21451"/>
                  </a:cubicBezTo>
                  <a:cubicBezTo>
                    <a:pt x="1003" y="21664"/>
                    <a:pt x="1225" y="21846"/>
                    <a:pt x="1488" y="21997"/>
                  </a:cubicBezTo>
                  <a:lnTo>
                    <a:pt x="1569" y="21856"/>
                  </a:lnTo>
                  <a:cubicBezTo>
                    <a:pt x="1327" y="21714"/>
                    <a:pt x="1114" y="21542"/>
                    <a:pt x="931" y="21340"/>
                  </a:cubicBezTo>
                  <a:cubicBezTo>
                    <a:pt x="668" y="21046"/>
                    <a:pt x="476" y="20681"/>
                    <a:pt x="344" y="20256"/>
                  </a:cubicBezTo>
                  <a:cubicBezTo>
                    <a:pt x="223" y="19842"/>
                    <a:pt x="162" y="19365"/>
                    <a:pt x="162" y="18849"/>
                  </a:cubicBezTo>
                  <a:cubicBezTo>
                    <a:pt x="162" y="17695"/>
                    <a:pt x="456" y="16319"/>
                    <a:pt x="952" y="14800"/>
                  </a:cubicBezTo>
                  <a:cubicBezTo>
                    <a:pt x="1711" y="12533"/>
                    <a:pt x="2926" y="9961"/>
                    <a:pt x="4333" y="7410"/>
                  </a:cubicBezTo>
                  <a:cubicBezTo>
                    <a:pt x="5730" y="4849"/>
                    <a:pt x="7309" y="2308"/>
                    <a:pt x="8777" y="91"/>
                  </a:cubicBezTo>
                  <a:lnTo>
                    <a:pt x="8645" y="0"/>
                  </a:lnTo>
                  <a:close/>
                </a:path>
              </a:pathLst>
            </a:custGeom>
            <a:solidFill>
              <a:srgbClr val="D18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187;p103">
              <a:extLst>
                <a:ext uri="{FF2B5EF4-FFF2-40B4-BE49-F238E27FC236}">
                  <a16:creationId xmlns:a16="http://schemas.microsoft.com/office/drawing/2014/main" id="{333E82ED-348D-146B-C545-D927A489ADA5}"/>
                </a:ext>
              </a:extLst>
            </p:cNvPr>
            <p:cNvSpPr/>
            <p:nvPr/>
          </p:nvSpPr>
          <p:spPr>
            <a:xfrm>
              <a:off x="4113750" y="1126925"/>
              <a:ext cx="369025" cy="951575"/>
            </a:xfrm>
            <a:custGeom>
              <a:avLst/>
              <a:gdLst/>
              <a:ahLst/>
              <a:cxnLst/>
              <a:rect l="l" t="t" r="r" b="b"/>
              <a:pathLst>
                <a:path w="14761" h="38063" extrusionOk="0">
                  <a:moveTo>
                    <a:pt x="3452" y="0"/>
                  </a:moveTo>
                  <a:cubicBezTo>
                    <a:pt x="2106" y="2805"/>
                    <a:pt x="1" y="4151"/>
                    <a:pt x="132" y="5983"/>
                  </a:cubicBezTo>
                  <a:cubicBezTo>
                    <a:pt x="163" y="6439"/>
                    <a:pt x="274" y="8777"/>
                    <a:pt x="547" y="11996"/>
                  </a:cubicBezTo>
                  <a:cubicBezTo>
                    <a:pt x="628" y="12887"/>
                    <a:pt x="719" y="13849"/>
                    <a:pt x="831" y="14861"/>
                  </a:cubicBezTo>
                  <a:cubicBezTo>
                    <a:pt x="881" y="15327"/>
                    <a:pt x="932" y="15803"/>
                    <a:pt x="982" y="16289"/>
                  </a:cubicBezTo>
                  <a:cubicBezTo>
                    <a:pt x="1023" y="16541"/>
                    <a:pt x="1054" y="16815"/>
                    <a:pt x="1084" y="17078"/>
                  </a:cubicBezTo>
                  <a:cubicBezTo>
                    <a:pt x="1276" y="18606"/>
                    <a:pt x="1499" y="20176"/>
                    <a:pt x="1762" y="21765"/>
                  </a:cubicBezTo>
                  <a:cubicBezTo>
                    <a:pt x="3118" y="29883"/>
                    <a:pt x="5578" y="38062"/>
                    <a:pt x="10030" y="38062"/>
                  </a:cubicBezTo>
                  <a:cubicBezTo>
                    <a:pt x="10364" y="38062"/>
                    <a:pt x="10709" y="38017"/>
                    <a:pt x="11065" y="37921"/>
                  </a:cubicBezTo>
                  <a:cubicBezTo>
                    <a:pt x="12604" y="37507"/>
                    <a:pt x="14760" y="33923"/>
                    <a:pt x="14709" y="31048"/>
                  </a:cubicBezTo>
                  <a:cubicBezTo>
                    <a:pt x="14659" y="28517"/>
                    <a:pt x="13161" y="22190"/>
                    <a:pt x="11035" y="15823"/>
                  </a:cubicBezTo>
                  <a:cubicBezTo>
                    <a:pt x="8838" y="9223"/>
                    <a:pt x="6003" y="2571"/>
                    <a:pt x="3452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188;p103">
              <a:extLst>
                <a:ext uri="{FF2B5EF4-FFF2-40B4-BE49-F238E27FC236}">
                  <a16:creationId xmlns:a16="http://schemas.microsoft.com/office/drawing/2014/main" id="{4842F815-C809-18C3-3E77-0E91DC4ED8D0}"/>
                </a:ext>
              </a:extLst>
            </p:cNvPr>
            <p:cNvSpPr/>
            <p:nvPr/>
          </p:nvSpPr>
          <p:spPr>
            <a:xfrm>
              <a:off x="3071600" y="1049650"/>
              <a:ext cx="1356250" cy="1308525"/>
            </a:xfrm>
            <a:custGeom>
              <a:avLst/>
              <a:gdLst/>
              <a:ahLst/>
              <a:cxnLst/>
              <a:rect l="l" t="t" r="r" b="b"/>
              <a:pathLst>
                <a:path w="54250" h="52341" extrusionOk="0">
                  <a:moveTo>
                    <a:pt x="34339" y="0"/>
                  </a:moveTo>
                  <a:cubicBezTo>
                    <a:pt x="33680" y="0"/>
                    <a:pt x="33075" y="21"/>
                    <a:pt x="32545" y="54"/>
                  </a:cubicBezTo>
                  <a:cubicBezTo>
                    <a:pt x="32404" y="54"/>
                    <a:pt x="32282" y="65"/>
                    <a:pt x="32161" y="75"/>
                  </a:cubicBezTo>
                  <a:cubicBezTo>
                    <a:pt x="32181" y="216"/>
                    <a:pt x="32191" y="297"/>
                    <a:pt x="32191" y="297"/>
                  </a:cubicBezTo>
                  <a:lnTo>
                    <a:pt x="32171" y="318"/>
                  </a:lnTo>
                  <a:cubicBezTo>
                    <a:pt x="30549" y="2145"/>
                    <a:pt x="28214" y="3123"/>
                    <a:pt x="25943" y="3123"/>
                  </a:cubicBezTo>
                  <a:cubicBezTo>
                    <a:pt x="23961" y="3123"/>
                    <a:pt x="22029" y="2379"/>
                    <a:pt x="20661" y="803"/>
                  </a:cubicBezTo>
                  <a:cubicBezTo>
                    <a:pt x="20469" y="581"/>
                    <a:pt x="20378" y="45"/>
                    <a:pt x="20378" y="45"/>
                  </a:cubicBezTo>
                  <a:cubicBezTo>
                    <a:pt x="20094" y="65"/>
                    <a:pt x="11763" y="500"/>
                    <a:pt x="9060" y="662"/>
                  </a:cubicBezTo>
                  <a:cubicBezTo>
                    <a:pt x="6722" y="803"/>
                    <a:pt x="0" y="1492"/>
                    <a:pt x="0" y="1492"/>
                  </a:cubicBezTo>
                  <a:lnTo>
                    <a:pt x="1063" y="14591"/>
                  </a:lnTo>
                  <a:cubicBezTo>
                    <a:pt x="698" y="14622"/>
                    <a:pt x="3361" y="14865"/>
                    <a:pt x="8139" y="14966"/>
                  </a:cubicBezTo>
                  <a:lnTo>
                    <a:pt x="8189" y="14966"/>
                  </a:lnTo>
                  <a:cubicBezTo>
                    <a:pt x="8473" y="14966"/>
                    <a:pt x="8756" y="14976"/>
                    <a:pt x="9060" y="14976"/>
                  </a:cubicBezTo>
                  <a:cubicBezTo>
                    <a:pt x="9071" y="15027"/>
                    <a:pt x="9080" y="15087"/>
                    <a:pt x="9091" y="15148"/>
                  </a:cubicBezTo>
                  <a:lnTo>
                    <a:pt x="9091" y="15158"/>
                  </a:lnTo>
                  <a:cubicBezTo>
                    <a:pt x="9354" y="16606"/>
                    <a:pt x="9890" y="19825"/>
                    <a:pt x="10468" y="23398"/>
                  </a:cubicBezTo>
                  <a:cubicBezTo>
                    <a:pt x="11550" y="30130"/>
                    <a:pt x="12806" y="38148"/>
                    <a:pt x="12806" y="38148"/>
                  </a:cubicBezTo>
                  <a:cubicBezTo>
                    <a:pt x="12806" y="38148"/>
                    <a:pt x="12522" y="39788"/>
                    <a:pt x="12137" y="41964"/>
                  </a:cubicBezTo>
                  <a:cubicBezTo>
                    <a:pt x="11996" y="42753"/>
                    <a:pt x="11844" y="43624"/>
                    <a:pt x="11692" y="44495"/>
                  </a:cubicBezTo>
                  <a:cubicBezTo>
                    <a:pt x="11044" y="48149"/>
                    <a:pt x="10356" y="52067"/>
                    <a:pt x="10336" y="52340"/>
                  </a:cubicBezTo>
                  <a:lnTo>
                    <a:pt x="42304" y="52340"/>
                  </a:lnTo>
                  <a:cubicBezTo>
                    <a:pt x="42294" y="52097"/>
                    <a:pt x="41575" y="48139"/>
                    <a:pt x="40897" y="44424"/>
                  </a:cubicBezTo>
                  <a:cubicBezTo>
                    <a:pt x="40745" y="43554"/>
                    <a:pt x="40583" y="42703"/>
                    <a:pt x="40441" y="41923"/>
                  </a:cubicBezTo>
                  <a:cubicBezTo>
                    <a:pt x="40016" y="39595"/>
                    <a:pt x="39682" y="37804"/>
                    <a:pt x="39682" y="37804"/>
                  </a:cubicBezTo>
                  <a:cubicBezTo>
                    <a:pt x="39682" y="37804"/>
                    <a:pt x="41150" y="27397"/>
                    <a:pt x="41950" y="22052"/>
                  </a:cubicBezTo>
                  <a:cubicBezTo>
                    <a:pt x="42051" y="21404"/>
                    <a:pt x="42142" y="20837"/>
                    <a:pt x="42213" y="20372"/>
                  </a:cubicBezTo>
                  <a:cubicBezTo>
                    <a:pt x="42243" y="20615"/>
                    <a:pt x="42274" y="20948"/>
                    <a:pt x="42335" y="21313"/>
                  </a:cubicBezTo>
                  <a:cubicBezTo>
                    <a:pt x="42355" y="21465"/>
                    <a:pt x="42375" y="21637"/>
                    <a:pt x="42395" y="21819"/>
                  </a:cubicBezTo>
                  <a:cubicBezTo>
                    <a:pt x="42608" y="23337"/>
                    <a:pt x="42891" y="25211"/>
                    <a:pt x="42891" y="25211"/>
                  </a:cubicBezTo>
                  <a:lnTo>
                    <a:pt x="43448" y="24856"/>
                  </a:lnTo>
                  <a:lnTo>
                    <a:pt x="52721" y="18914"/>
                  </a:lnTo>
                  <a:lnTo>
                    <a:pt x="54249" y="17932"/>
                  </a:lnTo>
                  <a:cubicBezTo>
                    <a:pt x="54249" y="17932"/>
                    <a:pt x="52447" y="12354"/>
                    <a:pt x="49137" y="6493"/>
                  </a:cubicBezTo>
                  <a:cubicBezTo>
                    <a:pt x="47365" y="3334"/>
                    <a:pt x="44764" y="1937"/>
                    <a:pt x="42740" y="1310"/>
                  </a:cubicBezTo>
                  <a:cubicBezTo>
                    <a:pt x="41028" y="692"/>
                    <a:pt x="39217" y="338"/>
                    <a:pt x="37526" y="166"/>
                  </a:cubicBezTo>
                  <a:cubicBezTo>
                    <a:pt x="36389" y="46"/>
                    <a:pt x="35305" y="0"/>
                    <a:pt x="343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89;p103">
              <a:extLst>
                <a:ext uri="{FF2B5EF4-FFF2-40B4-BE49-F238E27FC236}">
                  <a16:creationId xmlns:a16="http://schemas.microsoft.com/office/drawing/2014/main" id="{70554B9D-C34B-8C89-A009-D140C0F99A5E}"/>
                </a:ext>
              </a:extLst>
            </p:cNvPr>
            <p:cNvSpPr/>
            <p:nvPr/>
          </p:nvSpPr>
          <p:spPr>
            <a:xfrm>
              <a:off x="3573700" y="786275"/>
              <a:ext cx="313075" cy="401325"/>
            </a:xfrm>
            <a:custGeom>
              <a:avLst/>
              <a:gdLst/>
              <a:ahLst/>
              <a:cxnLst/>
              <a:rect l="l" t="t" r="r" b="b"/>
              <a:pathLst>
                <a:path w="12523" h="16053" extrusionOk="0">
                  <a:moveTo>
                    <a:pt x="11217" y="1"/>
                  </a:moveTo>
                  <a:cubicBezTo>
                    <a:pt x="8513" y="517"/>
                    <a:pt x="1580" y="2005"/>
                    <a:pt x="1580" y="2005"/>
                  </a:cubicBezTo>
                  <a:lnTo>
                    <a:pt x="840" y="7431"/>
                  </a:lnTo>
                  <a:lnTo>
                    <a:pt x="273" y="10701"/>
                  </a:lnTo>
                  <a:cubicBezTo>
                    <a:pt x="273" y="10701"/>
                    <a:pt x="0" y="15823"/>
                    <a:pt x="6196" y="16046"/>
                  </a:cubicBezTo>
                  <a:cubicBezTo>
                    <a:pt x="6318" y="16050"/>
                    <a:pt x="6438" y="16052"/>
                    <a:pt x="6555" y="16052"/>
                  </a:cubicBezTo>
                  <a:cubicBezTo>
                    <a:pt x="12241" y="16052"/>
                    <a:pt x="12522" y="11126"/>
                    <a:pt x="12522" y="11126"/>
                  </a:cubicBezTo>
                  <a:cubicBezTo>
                    <a:pt x="12522" y="11126"/>
                    <a:pt x="12482" y="10802"/>
                    <a:pt x="12421" y="10256"/>
                  </a:cubicBezTo>
                  <a:cubicBezTo>
                    <a:pt x="12380" y="9891"/>
                    <a:pt x="12340" y="9527"/>
                    <a:pt x="12299" y="9172"/>
                  </a:cubicBezTo>
                  <a:cubicBezTo>
                    <a:pt x="12279" y="9071"/>
                    <a:pt x="12269" y="8960"/>
                    <a:pt x="12259" y="8848"/>
                  </a:cubicBezTo>
                  <a:cubicBezTo>
                    <a:pt x="12198" y="8332"/>
                    <a:pt x="12148" y="7816"/>
                    <a:pt x="12087" y="7300"/>
                  </a:cubicBezTo>
                  <a:cubicBezTo>
                    <a:pt x="12056" y="7107"/>
                    <a:pt x="12036" y="6915"/>
                    <a:pt x="12016" y="6713"/>
                  </a:cubicBezTo>
                  <a:cubicBezTo>
                    <a:pt x="11996" y="6551"/>
                    <a:pt x="11975" y="6389"/>
                    <a:pt x="11966" y="6216"/>
                  </a:cubicBezTo>
                  <a:cubicBezTo>
                    <a:pt x="11935" y="5973"/>
                    <a:pt x="11905" y="5730"/>
                    <a:pt x="11874" y="5478"/>
                  </a:cubicBezTo>
                  <a:cubicBezTo>
                    <a:pt x="11874" y="5437"/>
                    <a:pt x="11865" y="5386"/>
                    <a:pt x="11865" y="5346"/>
                  </a:cubicBezTo>
                  <a:cubicBezTo>
                    <a:pt x="11712" y="4060"/>
                    <a:pt x="11561" y="2795"/>
                    <a:pt x="11449" y="1802"/>
                  </a:cubicBezTo>
                  <a:cubicBezTo>
                    <a:pt x="11449" y="1762"/>
                    <a:pt x="11439" y="1732"/>
                    <a:pt x="11439" y="1692"/>
                  </a:cubicBezTo>
                  <a:cubicBezTo>
                    <a:pt x="11388" y="1287"/>
                    <a:pt x="11348" y="932"/>
                    <a:pt x="11307" y="659"/>
                  </a:cubicBezTo>
                  <a:cubicBezTo>
                    <a:pt x="11298" y="567"/>
                    <a:pt x="11287" y="486"/>
                    <a:pt x="11277" y="405"/>
                  </a:cubicBezTo>
                  <a:cubicBezTo>
                    <a:pt x="11257" y="244"/>
                    <a:pt x="11237" y="102"/>
                    <a:pt x="11217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190;p103">
              <a:extLst>
                <a:ext uri="{FF2B5EF4-FFF2-40B4-BE49-F238E27FC236}">
                  <a16:creationId xmlns:a16="http://schemas.microsoft.com/office/drawing/2014/main" id="{08EFAAF5-3834-3B83-500D-C64012447CD5}"/>
                </a:ext>
              </a:extLst>
            </p:cNvPr>
            <p:cNvSpPr/>
            <p:nvPr/>
          </p:nvSpPr>
          <p:spPr>
            <a:xfrm>
              <a:off x="3873850" y="952300"/>
              <a:ext cx="10375" cy="90375"/>
            </a:xfrm>
            <a:custGeom>
              <a:avLst/>
              <a:gdLst/>
              <a:ahLst/>
              <a:cxnLst/>
              <a:rect l="l" t="t" r="r" b="b"/>
              <a:pathLst>
                <a:path w="415" h="3615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42"/>
                    <a:pt x="10" y="83"/>
                    <a:pt x="15" y="124"/>
                  </a:cubicBezTo>
                  <a:lnTo>
                    <a:pt x="15" y="124"/>
                  </a:lnTo>
                  <a:cubicBezTo>
                    <a:pt x="13" y="107"/>
                    <a:pt x="12" y="89"/>
                    <a:pt x="10" y="72"/>
                  </a:cubicBezTo>
                  <a:cubicBezTo>
                    <a:pt x="10" y="41"/>
                    <a:pt x="10" y="21"/>
                    <a:pt x="0" y="0"/>
                  </a:cubicBezTo>
                  <a:close/>
                  <a:moveTo>
                    <a:pt x="15" y="124"/>
                  </a:moveTo>
                  <a:cubicBezTo>
                    <a:pt x="31" y="282"/>
                    <a:pt x="48" y="434"/>
                    <a:pt x="70" y="586"/>
                  </a:cubicBezTo>
                  <a:lnTo>
                    <a:pt x="70" y="586"/>
                  </a:lnTo>
                  <a:cubicBezTo>
                    <a:pt x="52" y="431"/>
                    <a:pt x="34" y="277"/>
                    <a:pt x="15" y="124"/>
                  </a:cubicBezTo>
                  <a:close/>
                  <a:moveTo>
                    <a:pt x="70" y="586"/>
                  </a:moveTo>
                  <a:lnTo>
                    <a:pt x="70" y="586"/>
                  </a:lnTo>
                  <a:cubicBezTo>
                    <a:pt x="101" y="846"/>
                    <a:pt x="131" y="1110"/>
                    <a:pt x="161" y="1375"/>
                  </a:cubicBezTo>
                  <a:lnTo>
                    <a:pt x="161" y="1375"/>
                  </a:lnTo>
                  <a:cubicBezTo>
                    <a:pt x="135" y="1136"/>
                    <a:pt x="109" y="897"/>
                    <a:pt x="81" y="659"/>
                  </a:cubicBezTo>
                  <a:cubicBezTo>
                    <a:pt x="77" y="634"/>
                    <a:pt x="74" y="610"/>
                    <a:pt x="70" y="586"/>
                  </a:cubicBezTo>
                  <a:close/>
                  <a:moveTo>
                    <a:pt x="161" y="1375"/>
                  </a:moveTo>
                  <a:cubicBezTo>
                    <a:pt x="191" y="1652"/>
                    <a:pt x="220" y="1930"/>
                    <a:pt x="253" y="2207"/>
                  </a:cubicBezTo>
                  <a:cubicBezTo>
                    <a:pt x="262" y="2307"/>
                    <a:pt x="271" y="2407"/>
                    <a:pt x="288" y="2500"/>
                  </a:cubicBezTo>
                  <a:lnTo>
                    <a:pt x="288" y="2500"/>
                  </a:lnTo>
                  <a:cubicBezTo>
                    <a:pt x="245" y="2123"/>
                    <a:pt x="203" y="1747"/>
                    <a:pt x="161" y="1375"/>
                  </a:cubicBezTo>
                  <a:close/>
                  <a:moveTo>
                    <a:pt x="288" y="2500"/>
                  </a:moveTo>
                  <a:cubicBezTo>
                    <a:pt x="329" y="2871"/>
                    <a:pt x="372" y="3244"/>
                    <a:pt x="415" y="3615"/>
                  </a:cubicBezTo>
                  <a:cubicBezTo>
                    <a:pt x="374" y="3250"/>
                    <a:pt x="334" y="2886"/>
                    <a:pt x="293" y="2531"/>
                  </a:cubicBezTo>
                  <a:cubicBezTo>
                    <a:pt x="291" y="2521"/>
                    <a:pt x="289" y="2510"/>
                    <a:pt x="288" y="2500"/>
                  </a:cubicBezTo>
                  <a:close/>
                </a:path>
              </a:pathLst>
            </a:custGeom>
            <a:solidFill>
              <a:srgbClr val="FAE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191;p103">
              <a:extLst>
                <a:ext uri="{FF2B5EF4-FFF2-40B4-BE49-F238E27FC236}">
                  <a16:creationId xmlns:a16="http://schemas.microsoft.com/office/drawing/2014/main" id="{20CD001D-B7AD-4A0A-41D9-92751635167E}"/>
                </a:ext>
              </a:extLst>
            </p:cNvPr>
            <p:cNvSpPr/>
            <p:nvPr/>
          </p:nvSpPr>
          <p:spPr>
            <a:xfrm>
              <a:off x="3866500" y="887775"/>
              <a:ext cx="7375" cy="64550"/>
            </a:xfrm>
            <a:custGeom>
              <a:avLst/>
              <a:gdLst/>
              <a:ahLst/>
              <a:cxnLst/>
              <a:rect l="l" t="t" r="r" b="b"/>
              <a:pathLst>
                <a:path w="295" h="2582" extrusionOk="0">
                  <a:moveTo>
                    <a:pt x="0" y="0"/>
                  </a:moveTo>
                  <a:lnTo>
                    <a:pt x="0" y="0"/>
                  </a:lnTo>
                  <a:cubicBezTo>
                    <a:pt x="52" y="450"/>
                    <a:pt x="106" y="922"/>
                    <a:pt x="162" y="1411"/>
                  </a:cubicBezTo>
                  <a:lnTo>
                    <a:pt x="162" y="1411"/>
                  </a:lnTo>
                  <a:cubicBezTo>
                    <a:pt x="161" y="1372"/>
                    <a:pt x="153" y="1324"/>
                    <a:pt x="153" y="1286"/>
                  </a:cubicBezTo>
                  <a:cubicBezTo>
                    <a:pt x="101" y="851"/>
                    <a:pt x="51" y="426"/>
                    <a:pt x="0" y="0"/>
                  </a:cubicBezTo>
                  <a:close/>
                  <a:moveTo>
                    <a:pt x="162" y="1411"/>
                  </a:moveTo>
                  <a:cubicBezTo>
                    <a:pt x="162" y="1413"/>
                    <a:pt x="162" y="1415"/>
                    <a:pt x="162" y="1418"/>
                  </a:cubicBezTo>
                  <a:cubicBezTo>
                    <a:pt x="166" y="1446"/>
                    <a:pt x="169" y="1474"/>
                    <a:pt x="173" y="1503"/>
                  </a:cubicBezTo>
                  <a:lnTo>
                    <a:pt x="173" y="1503"/>
                  </a:lnTo>
                  <a:cubicBezTo>
                    <a:pt x="169" y="1472"/>
                    <a:pt x="166" y="1441"/>
                    <a:pt x="162" y="1411"/>
                  </a:cubicBezTo>
                  <a:close/>
                  <a:moveTo>
                    <a:pt x="173" y="1503"/>
                  </a:moveTo>
                  <a:cubicBezTo>
                    <a:pt x="213" y="1854"/>
                    <a:pt x="253" y="2214"/>
                    <a:pt x="294" y="2581"/>
                  </a:cubicBezTo>
                  <a:cubicBezTo>
                    <a:pt x="284" y="2440"/>
                    <a:pt x="263" y="2298"/>
                    <a:pt x="254" y="2156"/>
                  </a:cubicBezTo>
                  <a:cubicBezTo>
                    <a:pt x="226" y="1941"/>
                    <a:pt x="200" y="1725"/>
                    <a:pt x="173" y="1503"/>
                  </a:cubicBezTo>
                  <a:close/>
                </a:path>
              </a:pathLst>
            </a:custGeom>
            <a:solidFill>
              <a:srgbClr val="341B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192;p103">
              <a:extLst>
                <a:ext uri="{FF2B5EF4-FFF2-40B4-BE49-F238E27FC236}">
                  <a16:creationId xmlns:a16="http://schemas.microsoft.com/office/drawing/2014/main" id="{F3699067-0853-D1E8-B47A-46E815F20C7D}"/>
                </a:ext>
              </a:extLst>
            </p:cNvPr>
            <p:cNvSpPr/>
            <p:nvPr/>
          </p:nvSpPr>
          <p:spPr>
            <a:xfrm>
              <a:off x="3594700" y="951550"/>
              <a:ext cx="2800" cy="20500"/>
            </a:xfrm>
            <a:custGeom>
              <a:avLst/>
              <a:gdLst/>
              <a:ahLst/>
              <a:cxnLst/>
              <a:rect l="l" t="t" r="r" b="b"/>
              <a:pathLst>
                <a:path w="112" h="820" extrusionOk="0">
                  <a:moveTo>
                    <a:pt x="112" y="0"/>
                  </a:moveTo>
                  <a:lnTo>
                    <a:pt x="0" y="820"/>
                  </a:lnTo>
                  <a:lnTo>
                    <a:pt x="0" y="820"/>
                  </a:lnTo>
                  <a:lnTo>
                    <a:pt x="0" y="82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AE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93;p103">
              <a:extLst>
                <a:ext uri="{FF2B5EF4-FFF2-40B4-BE49-F238E27FC236}">
                  <a16:creationId xmlns:a16="http://schemas.microsoft.com/office/drawing/2014/main" id="{8D56978B-4244-5C60-ED3F-267D7F415F8A}"/>
                </a:ext>
              </a:extLst>
            </p:cNvPr>
            <p:cNvSpPr/>
            <p:nvPr/>
          </p:nvSpPr>
          <p:spPr>
            <a:xfrm>
              <a:off x="3597475" y="905725"/>
              <a:ext cx="6350" cy="45850"/>
            </a:xfrm>
            <a:custGeom>
              <a:avLst/>
              <a:gdLst/>
              <a:ahLst/>
              <a:cxnLst/>
              <a:rect l="l" t="t" r="r" b="b"/>
              <a:pathLst>
                <a:path w="254" h="1834" extrusionOk="0">
                  <a:moveTo>
                    <a:pt x="254" y="1"/>
                  </a:moveTo>
                  <a:lnTo>
                    <a:pt x="1" y="1833"/>
                  </a:lnTo>
                  <a:lnTo>
                    <a:pt x="1" y="1833"/>
                  </a:lnTo>
                  <a:close/>
                </a:path>
              </a:pathLst>
            </a:custGeom>
            <a:solidFill>
              <a:srgbClr val="341B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194;p103">
              <a:extLst>
                <a:ext uri="{FF2B5EF4-FFF2-40B4-BE49-F238E27FC236}">
                  <a16:creationId xmlns:a16="http://schemas.microsoft.com/office/drawing/2014/main" id="{CB1D51C7-A7DF-EE40-72EE-6D129ED8CE3D}"/>
                </a:ext>
              </a:extLst>
            </p:cNvPr>
            <p:cNvSpPr/>
            <p:nvPr/>
          </p:nvSpPr>
          <p:spPr>
            <a:xfrm>
              <a:off x="3594700" y="887775"/>
              <a:ext cx="289525" cy="165525"/>
            </a:xfrm>
            <a:custGeom>
              <a:avLst/>
              <a:gdLst/>
              <a:ahLst/>
              <a:cxnLst/>
              <a:rect l="l" t="t" r="r" b="b"/>
              <a:pathLst>
                <a:path w="11581" h="6621" extrusionOk="0">
                  <a:moveTo>
                    <a:pt x="10872" y="0"/>
                  </a:moveTo>
                  <a:cubicBezTo>
                    <a:pt x="9263" y="982"/>
                    <a:pt x="7430" y="1468"/>
                    <a:pt x="5720" y="1468"/>
                  </a:cubicBezTo>
                  <a:lnTo>
                    <a:pt x="5406" y="1468"/>
                  </a:lnTo>
                  <a:cubicBezTo>
                    <a:pt x="3776" y="1407"/>
                    <a:pt x="1995" y="1022"/>
                    <a:pt x="425" y="223"/>
                  </a:cubicBezTo>
                  <a:lnTo>
                    <a:pt x="365" y="719"/>
                  </a:lnTo>
                  <a:lnTo>
                    <a:pt x="112" y="2551"/>
                  </a:lnTo>
                  <a:lnTo>
                    <a:pt x="0" y="3371"/>
                  </a:lnTo>
                  <a:cubicBezTo>
                    <a:pt x="365" y="3746"/>
                    <a:pt x="729" y="4080"/>
                    <a:pt x="1053" y="4343"/>
                  </a:cubicBezTo>
                  <a:cubicBezTo>
                    <a:pt x="1934" y="5051"/>
                    <a:pt x="2946" y="5609"/>
                    <a:pt x="4019" y="5983"/>
                  </a:cubicBezTo>
                  <a:cubicBezTo>
                    <a:pt x="5275" y="6418"/>
                    <a:pt x="6681" y="6621"/>
                    <a:pt x="8078" y="6621"/>
                  </a:cubicBezTo>
                  <a:cubicBezTo>
                    <a:pt x="9283" y="6621"/>
                    <a:pt x="10478" y="6469"/>
                    <a:pt x="11581" y="6196"/>
                  </a:cubicBezTo>
                  <a:cubicBezTo>
                    <a:pt x="11540" y="5831"/>
                    <a:pt x="11500" y="5467"/>
                    <a:pt x="11459" y="5112"/>
                  </a:cubicBezTo>
                  <a:cubicBezTo>
                    <a:pt x="11439" y="5011"/>
                    <a:pt x="11429" y="4900"/>
                    <a:pt x="11419" y="4788"/>
                  </a:cubicBezTo>
                  <a:cubicBezTo>
                    <a:pt x="11358" y="4272"/>
                    <a:pt x="11308" y="3756"/>
                    <a:pt x="11247" y="3240"/>
                  </a:cubicBezTo>
                  <a:cubicBezTo>
                    <a:pt x="11216" y="3047"/>
                    <a:pt x="11196" y="2855"/>
                    <a:pt x="11176" y="2653"/>
                  </a:cubicBezTo>
                  <a:cubicBezTo>
                    <a:pt x="11176" y="2622"/>
                    <a:pt x="11176" y="2602"/>
                    <a:pt x="11166" y="2581"/>
                  </a:cubicBezTo>
                  <a:cubicBezTo>
                    <a:pt x="11156" y="2440"/>
                    <a:pt x="11135" y="2298"/>
                    <a:pt x="11126" y="2156"/>
                  </a:cubicBezTo>
                  <a:cubicBezTo>
                    <a:pt x="11095" y="1913"/>
                    <a:pt x="11065" y="1670"/>
                    <a:pt x="11034" y="1418"/>
                  </a:cubicBezTo>
                  <a:cubicBezTo>
                    <a:pt x="11034" y="1377"/>
                    <a:pt x="11025" y="1326"/>
                    <a:pt x="11025" y="1286"/>
                  </a:cubicBezTo>
                  <a:cubicBezTo>
                    <a:pt x="10973" y="851"/>
                    <a:pt x="10923" y="425"/>
                    <a:pt x="10872" y="0"/>
                  </a:cubicBezTo>
                  <a:close/>
                </a:path>
              </a:pathLst>
            </a:custGeom>
            <a:solidFill>
              <a:srgbClr val="DF99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195;p103">
              <a:extLst>
                <a:ext uri="{FF2B5EF4-FFF2-40B4-BE49-F238E27FC236}">
                  <a16:creationId xmlns:a16="http://schemas.microsoft.com/office/drawing/2014/main" id="{846B4D89-A67E-5875-163B-43F19AAC0550}"/>
                </a:ext>
              </a:extLst>
            </p:cNvPr>
            <p:cNvSpPr/>
            <p:nvPr/>
          </p:nvSpPr>
          <p:spPr>
            <a:xfrm>
              <a:off x="3427925" y="379075"/>
              <a:ext cx="610950" cy="545550"/>
            </a:xfrm>
            <a:custGeom>
              <a:avLst/>
              <a:gdLst/>
              <a:ahLst/>
              <a:cxnLst/>
              <a:rect l="l" t="t" r="r" b="b"/>
              <a:pathLst>
                <a:path w="24438" h="21822" extrusionOk="0">
                  <a:moveTo>
                    <a:pt x="3402" y="1"/>
                  </a:moveTo>
                  <a:cubicBezTo>
                    <a:pt x="2936" y="2613"/>
                    <a:pt x="1" y="7988"/>
                    <a:pt x="3098" y="16279"/>
                  </a:cubicBezTo>
                  <a:cubicBezTo>
                    <a:pt x="4525" y="20085"/>
                    <a:pt x="8625" y="21694"/>
                    <a:pt x="12077" y="21816"/>
                  </a:cubicBezTo>
                  <a:cubicBezTo>
                    <a:pt x="12179" y="21819"/>
                    <a:pt x="12282" y="21821"/>
                    <a:pt x="12385" y="21821"/>
                  </a:cubicBezTo>
                  <a:cubicBezTo>
                    <a:pt x="15518" y="21821"/>
                    <a:pt x="19003" y="20181"/>
                    <a:pt x="20915" y="16957"/>
                  </a:cubicBezTo>
                  <a:cubicBezTo>
                    <a:pt x="24437" y="10995"/>
                    <a:pt x="21886" y="173"/>
                    <a:pt x="21886" y="173"/>
                  </a:cubicBezTo>
                  <a:lnTo>
                    <a:pt x="3402" y="1"/>
                  </a:ln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96;p103">
              <a:extLst>
                <a:ext uri="{FF2B5EF4-FFF2-40B4-BE49-F238E27FC236}">
                  <a16:creationId xmlns:a16="http://schemas.microsoft.com/office/drawing/2014/main" id="{5C0B4E19-FA84-0A7D-B8E3-A3803F46D7A1}"/>
                </a:ext>
              </a:extLst>
            </p:cNvPr>
            <p:cNvSpPr/>
            <p:nvPr/>
          </p:nvSpPr>
          <p:spPr>
            <a:xfrm>
              <a:off x="3554125" y="534300"/>
              <a:ext cx="97550" cy="44250"/>
            </a:xfrm>
            <a:custGeom>
              <a:avLst/>
              <a:gdLst/>
              <a:ahLst/>
              <a:cxnLst/>
              <a:rect l="l" t="t" r="r" b="b"/>
              <a:pathLst>
                <a:path w="3902" h="1770" extrusionOk="0">
                  <a:moveTo>
                    <a:pt x="2323" y="1"/>
                  </a:moveTo>
                  <a:cubicBezTo>
                    <a:pt x="1994" y="1"/>
                    <a:pt x="1663" y="72"/>
                    <a:pt x="1360" y="210"/>
                  </a:cubicBezTo>
                  <a:cubicBezTo>
                    <a:pt x="844" y="442"/>
                    <a:pt x="500" y="766"/>
                    <a:pt x="237" y="1232"/>
                  </a:cubicBezTo>
                  <a:cubicBezTo>
                    <a:pt x="1" y="1656"/>
                    <a:pt x="123" y="1770"/>
                    <a:pt x="318" y="1770"/>
                  </a:cubicBezTo>
                  <a:cubicBezTo>
                    <a:pt x="492" y="1770"/>
                    <a:pt x="723" y="1680"/>
                    <a:pt x="813" y="1637"/>
                  </a:cubicBezTo>
                  <a:cubicBezTo>
                    <a:pt x="1198" y="1465"/>
                    <a:pt x="1603" y="1353"/>
                    <a:pt x="2028" y="1313"/>
                  </a:cubicBezTo>
                  <a:cubicBezTo>
                    <a:pt x="2144" y="1304"/>
                    <a:pt x="2261" y="1300"/>
                    <a:pt x="2378" y="1300"/>
                  </a:cubicBezTo>
                  <a:cubicBezTo>
                    <a:pt x="2745" y="1300"/>
                    <a:pt x="3114" y="1334"/>
                    <a:pt x="3478" y="1334"/>
                  </a:cubicBezTo>
                  <a:cubicBezTo>
                    <a:pt x="3515" y="1334"/>
                    <a:pt x="3551" y="1334"/>
                    <a:pt x="3587" y="1333"/>
                  </a:cubicBezTo>
                  <a:cubicBezTo>
                    <a:pt x="3658" y="1333"/>
                    <a:pt x="3729" y="1333"/>
                    <a:pt x="3780" y="1293"/>
                  </a:cubicBezTo>
                  <a:cubicBezTo>
                    <a:pt x="3870" y="1243"/>
                    <a:pt x="3901" y="1121"/>
                    <a:pt x="3901" y="1009"/>
                  </a:cubicBezTo>
                  <a:cubicBezTo>
                    <a:pt x="3881" y="635"/>
                    <a:pt x="3547" y="331"/>
                    <a:pt x="3193" y="179"/>
                  </a:cubicBezTo>
                  <a:cubicBezTo>
                    <a:pt x="2918" y="59"/>
                    <a:pt x="2621" y="1"/>
                    <a:pt x="2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97;p103">
              <a:extLst>
                <a:ext uri="{FF2B5EF4-FFF2-40B4-BE49-F238E27FC236}">
                  <a16:creationId xmlns:a16="http://schemas.microsoft.com/office/drawing/2014/main" id="{7A83562F-53BD-9BCB-E339-665AD49805B6}"/>
                </a:ext>
              </a:extLst>
            </p:cNvPr>
            <p:cNvSpPr/>
            <p:nvPr/>
          </p:nvSpPr>
          <p:spPr>
            <a:xfrm>
              <a:off x="3816375" y="542800"/>
              <a:ext cx="96100" cy="47900"/>
            </a:xfrm>
            <a:custGeom>
              <a:avLst/>
              <a:gdLst/>
              <a:ahLst/>
              <a:cxnLst/>
              <a:rect l="l" t="t" r="r" b="b"/>
              <a:pathLst>
                <a:path w="3844" h="1916" extrusionOk="0">
                  <a:moveTo>
                    <a:pt x="1494" y="0"/>
                  </a:moveTo>
                  <a:cubicBezTo>
                    <a:pt x="1251" y="0"/>
                    <a:pt x="1009" y="40"/>
                    <a:pt x="781" y="123"/>
                  </a:cubicBezTo>
                  <a:cubicBezTo>
                    <a:pt x="416" y="255"/>
                    <a:pt x="52" y="528"/>
                    <a:pt x="11" y="903"/>
                  </a:cubicBezTo>
                  <a:cubicBezTo>
                    <a:pt x="1" y="1013"/>
                    <a:pt x="21" y="1135"/>
                    <a:pt x="113" y="1196"/>
                  </a:cubicBezTo>
                  <a:cubicBezTo>
                    <a:pt x="163" y="1236"/>
                    <a:pt x="234" y="1247"/>
                    <a:pt x="305" y="1247"/>
                  </a:cubicBezTo>
                  <a:cubicBezTo>
                    <a:pt x="821" y="1287"/>
                    <a:pt x="1348" y="1256"/>
                    <a:pt x="1864" y="1337"/>
                  </a:cubicBezTo>
                  <a:cubicBezTo>
                    <a:pt x="2279" y="1409"/>
                    <a:pt x="2684" y="1550"/>
                    <a:pt x="3048" y="1753"/>
                  </a:cubicBezTo>
                  <a:cubicBezTo>
                    <a:pt x="3139" y="1803"/>
                    <a:pt x="3385" y="1916"/>
                    <a:pt x="3560" y="1916"/>
                  </a:cubicBezTo>
                  <a:cubicBezTo>
                    <a:pt x="3738" y="1916"/>
                    <a:pt x="3844" y="1801"/>
                    <a:pt x="3645" y="1388"/>
                  </a:cubicBezTo>
                  <a:cubicBezTo>
                    <a:pt x="3422" y="903"/>
                    <a:pt x="3099" y="548"/>
                    <a:pt x="2603" y="285"/>
                  </a:cubicBezTo>
                  <a:cubicBezTo>
                    <a:pt x="2262" y="99"/>
                    <a:pt x="1876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98;p103">
              <a:extLst>
                <a:ext uri="{FF2B5EF4-FFF2-40B4-BE49-F238E27FC236}">
                  <a16:creationId xmlns:a16="http://schemas.microsoft.com/office/drawing/2014/main" id="{9B1D0621-3A46-1093-F67B-BACFF521148A}"/>
                </a:ext>
              </a:extLst>
            </p:cNvPr>
            <p:cNvSpPr/>
            <p:nvPr/>
          </p:nvSpPr>
          <p:spPr>
            <a:xfrm>
              <a:off x="3594450" y="590700"/>
              <a:ext cx="50125" cy="42600"/>
            </a:xfrm>
            <a:custGeom>
              <a:avLst/>
              <a:gdLst/>
              <a:ahLst/>
              <a:cxnLst/>
              <a:rect l="l" t="t" r="r" b="b"/>
              <a:pathLst>
                <a:path w="2005" h="1704" extrusionOk="0">
                  <a:moveTo>
                    <a:pt x="943" y="1"/>
                  </a:moveTo>
                  <a:cubicBezTo>
                    <a:pt x="396" y="1"/>
                    <a:pt x="0" y="687"/>
                    <a:pt x="172" y="1203"/>
                  </a:cubicBezTo>
                  <a:cubicBezTo>
                    <a:pt x="233" y="1396"/>
                    <a:pt x="395" y="1527"/>
                    <a:pt x="577" y="1608"/>
                  </a:cubicBezTo>
                  <a:cubicBezTo>
                    <a:pt x="709" y="1670"/>
                    <a:pt x="860" y="1704"/>
                    <a:pt x="1009" y="1704"/>
                  </a:cubicBezTo>
                  <a:cubicBezTo>
                    <a:pt x="1250" y="1704"/>
                    <a:pt x="1486" y="1616"/>
                    <a:pt x="1630" y="1416"/>
                  </a:cubicBezTo>
                  <a:cubicBezTo>
                    <a:pt x="2005" y="899"/>
                    <a:pt x="1883" y="150"/>
                    <a:pt x="1043" y="9"/>
                  </a:cubicBezTo>
                  <a:cubicBezTo>
                    <a:pt x="1009" y="3"/>
                    <a:pt x="976" y="1"/>
                    <a:pt x="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199;p103">
              <a:extLst>
                <a:ext uri="{FF2B5EF4-FFF2-40B4-BE49-F238E27FC236}">
                  <a16:creationId xmlns:a16="http://schemas.microsoft.com/office/drawing/2014/main" id="{9751BF9E-3F93-698B-6A11-1CCF2841DEEC}"/>
                </a:ext>
              </a:extLst>
            </p:cNvPr>
            <p:cNvSpPr/>
            <p:nvPr/>
          </p:nvSpPr>
          <p:spPr>
            <a:xfrm>
              <a:off x="3821700" y="598800"/>
              <a:ext cx="50150" cy="42550"/>
            </a:xfrm>
            <a:custGeom>
              <a:avLst/>
              <a:gdLst/>
              <a:ahLst/>
              <a:cxnLst/>
              <a:rect l="l" t="t" r="r" b="b"/>
              <a:pathLst>
                <a:path w="2006" h="1702" extrusionOk="0">
                  <a:moveTo>
                    <a:pt x="943" y="1"/>
                  </a:moveTo>
                  <a:cubicBezTo>
                    <a:pt x="397" y="1"/>
                    <a:pt x="1" y="687"/>
                    <a:pt x="173" y="1203"/>
                  </a:cubicBezTo>
                  <a:cubicBezTo>
                    <a:pt x="233" y="1396"/>
                    <a:pt x="406" y="1527"/>
                    <a:pt x="578" y="1598"/>
                  </a:cubicBezTo>
                  <a:cubicBezTo>
                    <a:pt x="716" y="1665"/>
                    <a:pt x="872" y="1702"/>
                    <a:pt x="1024" y="1702"/>
                  </a:cubicBezTo>
                  <a:cubicBezTo>
                    <a:pt x="1261" y="1702"/>
                    <a:pt x="1489" y="1613"/>
                    <a:pt x="1630" y="1416"/>
                  </a:cubicBezTo>
                  <a:cubicBezTo>
                    <a:pt x="2005" y="899"/>
                    <a:pt x="1893" y="141"/>
                    <a:pt x="1043" y="9"/>
                  </a:cubicBezTo>
                  <a:cubicBezTo>
                    <a:pt x="1009" y="3"/>
                    <a:pt x="976" y="1"/>
                    <a:pt x="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00;p103">
              <a:extLst>
                <a:ext uri="{FF2B5EF4-FFF2-40B4-BE49-F238E27FC236}">
                  <a16:creationId xmlns:a16="http://schemas.microsoft.com/office/drawing/2014/main" id="{721EC98C-DEF7-D80C-8BEE-99DD54A2D4BF}"/>
                </a:ext>
              </a:extLst>
            </p:cNvPr>
            <p:cNvSpPr/>
            <p:nvPr/>
          </p:nvSpPr>
          <p:spPr>
            <a:xfrm>
              <a:off x="3705800" y="594700"/>
              <a:ext cx="53175" cy="105325"/>
            </a:xfrm>
            <a:custGeom>
              <a:avLst/>
              <a:gdLst/>
              <a:ahLst/>
              <a:cxnLst/>
              <a:rect l="l" t="t" r="r" b="b"/>
              <a:pathLst>
                <a:path w="2127" h="4213" extrusionOk="0">
                  <a:moveTo>
                    <a:pt x="1083" y="1"/>
                  </a:moveTo>
                  <a:cubicBezTo>
                    <a:pt x="982" y="1"/>
                    <a:pt x="912" y="82"/>
                    <a:pt x="912" y="173"/>
                  </a:cubicBezTo>
                  <a:lnTo>
                    <a:pt x="912" y="193"/>
                  </a:lnTo>
                  <a:cubicBezTo>
                    <a:pt x="912" y="871"/>
                    <a:pt x="750" y="1540"/>
                    <a:pt x="456" y="2157"/>
                  </a:cubicBezTo>
                  <a:cubicBezTo>
                    <a:pt x="385" y="2289"/>
                    <a:pt x="314" y="2430"/>
                    <a:pt x="233" y="2582"/>
                  </a:cubicBezTo>
                  <a:cubicBezTo>
                    <a:pt x="163" y="2734"/>
                    <a:pt x="91" y="2885"/>
                    <a:pt x="41" y="3047"/>
                  </a:cubicBezTo>
                  <a:cubicBezTo>
                    <a:pt x="21" y="3139"/>
                    <a:pt x="1" y="3230"/>
                    <a:pt x="1" y="3321"/>
                  </a:cubicBezTo>
                  <a:cubicBezTo>
                    <a:pt x="1" y="3432"/>
                    <a:pt x="31" y="3544"/>
                    <a:pt x="71" y="3655"/>
                  </a:cubicBezTo>
                  <a:cubicBezTo>
                    <a:pt x="132" y="3807"/>
                    <a:pt x="244" y="3949"/>
                    <a:pt x="375" y="4040"/>
                  </a:cubicBezTo>
                  <a:cubicBezTo>
                    <a:pt x="516" y="4141"/>
                    <a:pt x="689" y="4201"/>
                    <a:pt x="871" y="4212"/>
                  </a:cubicBezTo>
                  <a:lnTo>
                    <a:pt x="942" y="4212"/>
                  </a:lnTo>
                  <a:cubicBezTo>
                    <a:pt x="1144" y="4212"/>
                    <a:pt x="1347" y="4181"/>
                    <a:pt x="1529" y="4120"/>
                  </a:cubicBezTo>
                  <a:cubicBezTo>
                    <a:pt x="1721" y="4050"/>
                    <a:pt x="1893" y="3949"/>
                    <a:pt x="2045" y="3827"/>
                  </a:cubicBezTo>
                  <a:cubicBezTo>
                    <a:pt x="2116" y="3767"/>
                    <a:pt x="2126" y="3655"/>
                    <a:pt x="2055" y="3584"/>
                  </a:cubicBezTo>
                  <a:cubicBezTo>
                    <a:pt x="2025" y="3544"/>
                    <a:pt x="1974" y="3524"/>
                    <a:pt x="1934" y="3524"/>
                  </a:cubicBezTo>
                  <a:cubicBezTo>
                    <a:pt x="1893" y="3524"/>
                    <a:pt x="1853" y="3533"/>
                    <a:pt x="1812" y="3564"/>
                  </a:cubicBezTo>
                  <a:cubicBezTo>
                    <a:pt x="1701" y="3665"/>
                    <a:pt x="1569" y="3736"/>
                    <a:pt x="1418" y="3787"/>
                  </a:cubicBezTo>
                  <a:cubicBezTo>
                    <a:pt x="1266" y="3848"/>
                    <a:pt x="1104" y="3868"/>
                    <a:pt x="942" y="3868"/>
                  </a:cubicBezTo>
                  <a:lnTo>
                    <a:pt x="891" y="3868"/>
                  </a:lnTo>
                  <a:cubicBezTo>
                    <a:pt x="810" y="3868"/>
                    <a:pt x="739" y="3848"/>
                    <a:pt x="669" y="3817"/>
                  </a:cubicBezTo>
                  <a:cubicBezTo>
                    <a:pt x="577" y="3776"/>
                    <a:pt x="496" y="3706"/>
                    <a:pt x="435" y="3614"/>
                  </a:cubicBezTo>
                  <a:cubicBezTo>
                    <a:pt x="375" y="3524"/>
                    <a:pt x="345" y="3422"/>
                    <a:pt x="345" y="3321"/>
                  </a:cubicBezTo>
                  <a:cubicBezTo>
                    <a:pt x="345" y="3260"/>
                    <a:pt x="354" y="3209"/>
                    <a:pt x="375" y="3159"/>
                  </a:cubicBezTo>
                  <a:cubicBezTo>
                    <a:pt x="415" y="3017"/>
                    <a:pt x="476" y="2876"/>
                    <a:pt x="547" y="2734"/>
                  </a:cubicBezTo>
                  <a:cubicBezTo>
                    <a:pt x="618" y="2592"/>
                    <a:pt x="689" y="2451"/>
                    <a:pt x="759" y="2298"/>
                  </a:cubicBezTo>
                  <a:cubicBezTo>
                    <a:pt x="1083" y="1650"/>
                    <a:pt x="1256" y="922"/>
                    <a:pt x="1256" y="193"/>
                  </a:cubicBezTo>
                  <a:lnTo>
                    <a:pt x="1256" y="173"/>
                  </a:lnTo>
                  <a:cubicBezTo>
                    <a:pt x="1256" y="82"/>
                    <a:pt x="1175" y="1"/>
                    <a:pt x="1083" y="1"/>
                  </a:cubicBezTo>
                  <a:close/>
                </a:path>
              </a:pathLst>
            </a:custGeom>
            <a:solidFill>
              <a:srgbClr val="D0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01;p103">
              <a:extLst>
                <a:ext uri="{FF2B5EF4-FFF2-40B4-BE49-F238E27FC236}">
                  <a16:creationId xmlns:a16="http://schemas.microsoft.com/office/drawing/2014/main" id="{6B72B110-DB9C-7E09-C5C8-5437AD2851B3}"/>
                </a:ext>
              </a:extLst>
            </p:cNvPr>
            <p:cNvSpPr/>
            <p:nvPr/>
          </p:nvSpPr>
          <p:spPr>
            <a:xfrm>
              <a:off x="3835375" y="651125"/>
              <a:ext cx="122000" cy="115200"/>
            </a:xfrm>
            <a:custGeom>
              <a:avLst/>
              <a:gdLst/>
              <a:ahLst/>
              <a:cxnLst/>
              <a:rect l="l" t="t" r="r" b="b"/>
              <a:pathLst>
                <a:path w="4880" h="4608" extrusionOk="0">
                  <a:moveTo>
                    <a:pt x="2561" y="1"/>
                  </a:moveTo>
                  <a:cubicBezTo>
                    <a:pt x="1944" y="1"/>
                    <a:pt x="1296" y="163"/>
                    <a:pt x="912" y="507"/>
                  </a:cubicBezTo>
                  <a:cubicBezTo>
                    <a:pt x="354" y="1013"/>
                    <a:pt x="1" y="1944"/>
                    <a:pt x="51" y="2643"/>
                  </a:cubicBezTo>
                  <a:cubicBezTo>
                    <a:pt x="102" y="3352"/>
                    <a:pt x="547" y="4040"/>
                    <a:pt x="1245" y="4374"/>
                  </a:cubicBezTo>
                  <a:cubicBezTo>
                    <a:pt x="1559" y="4536"/>
                    <a:pt x="1913" y="4607"/>
                    <a:pt x="2268" y="4607"/>
                  </a:cubicBezTo>
                  <a:cubicBezTo>
                    <a:pt x="2835" y="4607"/>
                    <a:pt x="3402" y="4425"/>
                    <a:pt x="3837" y="4091"/>
                  </a:cubicBezTo>
                  <a:cubicBezTo>
                    <a:pt x="4536" y="3564"/>
                    <a:pt x="4880" y="2694"/>
                    <a:pt x="4788" y="1863"/>
                  </a:cubicBezTo>
                  <a:cubicBezTo>
                    <a:pt x="4707" y="1155"/>
                    <a:pt x="4272" y="426"/>
                    <a:pt x="3523" y="153"/>
                  </a:cubicBezTo>
                  <a:cubicBezTo>
                    <a:pt x="3250" y="52"/>
                    <a:pt x="2905" y="1"/>
                    <a:pt x="2561" y="1"/>
                  </a:cubicBezTo>
                  <a:close/>
                </a:path>
              </a:pathLst>
            </a:custGeom>
            <a:solidFill>
              <a:srgbClr val="DD93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02;p103">
              <a:extLst>
                <a:ext uri="{FF2B5EF4-FFF2-40B4-BE49-F238E27FC236}">
                  <a16:creationId xmlns:a16="http://schemas.microsoft.com/office/drawing/2014/main" id="{7C1E97CF-F6B7-2581-B6C0-56F2854C8396}"/>
                </a:ext>
              </a:extLst>
            </p:cNvPr>
            <p:cNvSpPr/>
            <p:nvPr/>
          </p:nvSpPr>
          <p:spPr>
            <a:xfrm>
              <a:off x="3509150" y="643800"/>
              <a:ext cx="121775" cy="115175"/>
            </a:xfrm>
            <a:custGeom>
              <a:avLst/>
              <a:gdLst/>
              <a:ahLst/>
              <a:cxnLst/>
              <a:rect l="l" t="t" r="r" b="b"/>
              <a:pathLst>
                <a:path w="4871" h="4607" extrusionOk="0">
                  <a:moveTo>
                    <a:pt x="2552" y="1"/>
                  </a:moveTo>
                  <a:cubicBezTo>
                    <a:pt x="1934" y="1"/>
                    <a:pt x="1296" y="163"/>
                    <a:pt x="902" y="507"/>
                  </a:cubicBezTo>
                  <a:cubicBezTo>
                    <a:pt x="345" y="1013"/>
                    <a:pt x="1" y="1944"/>
                    <a:pt x="41" y="2642"/>
                  </a:cubicBezTo>
                  <a:cubicBezTo>
                    <a:pt x="92" y="3341"/>
                    <a:pt x="538" y="4039"/>
                    <a:pt x="1236" y="4374"/>
                  </a:cubicBezTo>
                  <a:cubicBezTo>
                    <a:pt x="1550" y="4536"/>
                    <a:pt x="1904" y="4606"/>
                    <a:pt x="2258" y="4606"/>
                  </a:cubicBezTo>
                  <a:cubicBezTo>
                    <a:pt x="2825" y="4606"/>
                    <a:pt x="3402" y="4424"/>
                    <a:pt x="3827" y="4090"/>
                  </a:cubicBezTo>
                  <a:cubicBezTo>
                    <a:pt x="4536" y="3564"/>
                    <a:pt x="4870" y="2693"/>
                    <a:pt x="4779" y="1863"/>
                  </a:cubicBezTo>
                  <a:cubicBezTo>
                    <a:pt x="4698" y="1155"/>
                    <a:pt x="4263" y="426"/>
                    <a:pt x="3523" y="152"/>
                  </a:cubicBezTo>
                  <a:cubicBezTo>
                    <a:pt x="3240" y="51"/>
                    <a:pt x="2906" y="1"/>
                    <a:pt x="2552" y="1"/>
                  </a:cubicBezTo>
                  <a:close/>
                </a:path>
              </a:pathLst>
            </a:custGeom>
            <a:solidFill>
              <a:srgbClr val="DD93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03;p103">
              <a:extLst>
                <a:ext uri="{FF2B5EF4-FFF2-40B4-BE49-F238E27FC236}">
                  <a16:creationId xmlns:a16="http://schemas.microsoft.com/office/drawing/2014/main" id="{283AF9A2-1592-68B5-3947-417D4E32FAA5}"/>
                </a:ext>
              </a:extLst>
            </p:cNvPr>
            <p:cNvSpPr/>
            <p:nvPr/>
          </p:nvSpPr>
          <p:spPr>
            <a:xfrm>
              <a:off x="3684275" y="732625"/>
              <a:ext cx="92400" cy="22050"/>
            </a:xfrm>
            <a:custGeom>
              <a:avLst/>
              <a:gdLst/>
              <a:ahLst/>
              <a:cxnLst/>
              <a:rect l="l" t="t" r="r" b="b"/>
              <a:pathLst>
                <a:path w="3696" h="882" extrusionOk="0">
                  <a:moveTo>
                    <a:pt x="193" y="0"/>
                  </a:moveTo>
                  <a:cubicBezTo>
                    <a:pt x="142" y="0"/>
                    <a:pt x="82" y="21"/>
                    <a:pt x="52" y="72"/>
                  </a:cubicBezTo>
                  <a:cubicBezTo>
                    <a:pt x="1" y="153"/>
                    <a:pt x="11" y="254"/>
                    <a:pt x="92" y="315"/>
                  </a:cubicBezTo>
                  <a:cubicBezTo>
                    <a:pt x="355" y="497"/>
                    <a:pt x="639" y="639"/>
                    <a:pt x="952" y="740"/>
                  </a:cubicBezTo>
                  <a:cubicBezTo>
                    <a:pt x="1256" y="831"/>
                    <a:pt x="1570" y="882"/>
                    <a:pt x="1894" y="882"/>
                  </a:cubicBezTo>
                  <a:cubicBezTo>
                    <a:pt x="2187" y="882"/>
                    <a:pt x="2491" y="831"/>
                    <a:pt x="2785" y="750"/>
                  </a:cubicBezTo>
                  <a:cubicBezTo>
                    <a:pt x="3068" y="669"/>
                    <a:pt x="3352" y="537"/>
                    <a:pt x="3605" y="365"/>
                  </a:cubicBezTo>
                  <a:cubicBezTo>
                    <a:pt x="3676" y="315"/>
                    <a:pt x="3696" y="213"/>
                    <a:pt x="3645" y="132"/>
                  </a:cubicBezTo>
                  <a:cubicBezTo>
                    <a:pt x="3615" y="81"/>
                    <a:pt x="3564" y="52"/>
                    <a:pt x="3503" y="52"/>
                  </a:cubicBezTo>
                  <a:cubicBezTo>
                    <a:pt x="3473" y="52"/>
                    <a:pt x="3433" y="61"/>
                    <a:pt x="3413" y="81"/>
                  </a:cubicBezTo>
                  <a:cubicBezTo>
                    <a:pt x="3190" y="234"/>
                    <a:pt x="2947" y="345"/>
                    <a:pt x="2684" y="416"/>
                  </a:cubicBezTo>
                  <a:cubicBezTo>
                    <a:pt x="2430" y="497"/>
                    <a:pt x="2157" y="537"/>
                    <a:pt x="1894" y="537"/>
                  </a:cubicBezTo>
                  <a:cubicBezTo>
                    <a:pt x="1600" y="537"/>
                    <a:pt x="1317" y="486"/>
                    <a:pt x="1054" y="405"/>
                  </a:cubicBezTo>
                  <a:cubicBezTo>
                    <a:pt x="781" y="324"/>
                    <a:pt x="517" y="203"/>
                    <a:pt x="295" y="31"/>
                  </a:cubicBezTo>
                  <a:cubicBezTo>
                    <a:pt x="264" y="11"/>
                    <a:pt x="223" y="0"/>
                    <a:pt x="193" y="0"/>
                  </a:cubicBezTo>
                  <a:close/>
                </a:path>
              </a:pathLst>
            </a:custGeom>
            <a:solidFill>
              <a:srgbClr val="D0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04;p103">
              <a:extLst>
                <a:ext uri="{FF2B5EF4-FFF2-40B4-BE49-F238E27FC236}">
                  <a16:creationId xmlns:a16="http://schemas.microsoft.com/office/drawing/2014/main" id="{3DE93DFA-D29F-9903-A389-91C67CF28DB2}"/>
                </a:ext>
              </a:extLst>
            </p:cNvPr>
            <p:cNvSpPr/>
            <p:nvPr/>
          </p:nvSpPr>
          <p:spPr>
            <a:xfrm>
              <a:off x="3457025" y="402925"/>
              <a:ext cx="71650" cy="264925"/>
            </a:xfrm>
            <a:custGeom>
              <a:avLst/>
              <a:gdLst/>
              <a:ahLst/>
              <a:cxnLst/>
              <a:rect l="l" t="t" r="r" b="b"/>
              <a:pathLst>
                <a:path w="2866" h="10597" extrusionOk="0">
                  <a:moveTo>
                    <a:pt x="1589" y="1"/>
                  </a:moveTo>
                  <a:cubicBezTo>
                    <a:pt x="1552" y="1"/>
                    <a:pt x="1518" y="15"/>
                    <a:pt x="1489" y="49"/>
                  </a:cubicBezTo>
                  <a:cubicBezTo>
                    <a:pt x="567" y="1041"/>
                    <a:pt x="365" y="3744"/>
                    <a:pt x="182" y="5090"/>
                  </a:cubicBezTo>
                  <a:cubicBezTo>
                    <a:pt x="0" y="6528"/>
                    <a:pt x="0" y="8016"/>
                    <a:pt x="506" y="9362"/>
                  </a:cubicBezTo>
                  <a:cubicBezTo>
                    <a:pt x="662" y="9780"/>
                    <a:pt x="1070" y="10596"/>
                    <a:pt x="1553" y="10596"/>
                  </a:cubicBezTo>
                  <a:cubicBezTo>
                    <a:pt x="1666" y="10596"/>
                    <a:pt x="1784" y="10551"/>
                    <a:pt x="1903" y="10446"/>
                  </a:cubicBezTo>
                  <a:cubicBezTo>
                    <a:pt x="2461" y="9949"/>
                    <a:pt x="2865" y="1092"/>
                    <a:pt x="2632" y="980"/>
                  </a:cubicBezTo>
                  <a:cubicBezTo>
                    <a:pt x="2329" y="837"/>
                    <a:pt x="1867" y="1"/>
                    <a:pt x="15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05;p103">
              <a:extLst>
                <a:ext uri="{FF2B5EF4-FFF2-40B4-BE49-F238E27FC236}">
                  <a16:creationId xmlns:a16="http://schemas.microsoft.com/office/drawing/2014/main" id="{2BD5CE6C-D5AA-6999-6924-88CBD4E394E5}"/>
                </a:ext>
              </a:extLst>
            </p:cNvPr>
            <p:cNvSpPr/>
            <p:nvPr/>
          </p:nvSpPr>
          <p:spPr>
            <a:xfrm>
              <a:off x="3946475" y="380375"/>
              <a:ext cx="77225" cy="286725"/>
            </a:xfrm>
            <a:custGeom>
              <a:avLst/>
              <a:gdLst/>
              <a:ahLst/>
              <a:cxnLst/>
              <a:rect l="l" t="t" r="r" b="b"/>
              <a:pathLst>
                <a:path w="3089" h="11469" extrusionOk="0">
                  <a:moveTo>
                    <a:pt x="456" y="1"/>
                  </a:moveTo>
                  <a:cubicBezTo>
                    <a:pt x="381" y="1"/>
                    <a:pt x="306" y="16"/>
                    <a:pt x="233" y="50"/>
                  </a:cubicBezTo>
                  <a:cubicBezTo>
                    <a:pt x="0" y="161"/>
                    <a:pt x="608" y="10811"/>
                    <a:pt x="1174" y="11317"/>
                  </a:cubicBezTo>
                  <a:cubicBezTo>
                    <a:pt x="1293" y="11424"/>
                    <a:pt x="1410" y="11469"/>
                    <a:pt x="1524" y="11469"/>
                  </a:cubicBezTo>
                  <a:cubicBezTo>
                    <a:pt x="2003" y="11469"/>
                    <a:pt x="2418" y="10661"/>
                    <a:pt x="2582" y="10244"/>
                  </a:cubicBezTo>
                  <a:cubicBezTo>
                    <a:pt x="3088" y="8898"/>
                    <a:pt x="3088" y="7400"/>
                    <a:pt x="2916" y="5972"/>
                  </a:cubicBezTo>
                  <a:cubicBezTo>
                    <a:pt x="2744" y="4626"/>
                    <a:pt x="2136" y="1437"/>
                    <a:pt x="1225" y="435"/>
                  </a:cubicBezTo>
                  <a:cubicBezTo>
                    <a:pt x="1018" y="211"/>
                    <a:pt x="735" y="1"/>
                    <a:pt x="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206;p103">
              <a:extLst>
                <a:ext uri="{FF2B5EF4-FFF2-40B4-BE49-F238E27FC236}">
                  <a16:creationId xmlns:a16="http://schemas.microsoft.com/office/drawing/2014/main" id="{FA5DC3E9-985F-6485-89CC-0BCEB0B32284}"/>
                </a:ext>
              </a:extLst>
            </p:cNvPr>
            <p:cNvSpPr/>
            <p:nvPr/>
          </p:nvSpPr>
          <p:spPr>
            <a:xfrm>
              <a:off x="3958375" y="564425"/>
              <a:ext cx="124525" cy="166200"/>
            </a:xfrm>
            <a:custGeom>
              <a:avLst/>
              <a:gdLst/>
              <a:ahLst/>
              <a:cxnLst/>
              <a:rect l="l" t="t" r="r" b="b"/>
              <a:pathLst>
                <a:path w="4981" h="6648" extrusionOk="0">
                  <a:moveTo>
                    <a:pt x="3083" y="1"/>
                  </a:moveTo>
                  <a:cubicBezTo>
                    <a:pt x="1704" y="1"/>
                    <a:pt x="513" y="967"/>
                    <a:pt x="0" y="2740"/>
                  </a:cubicBezTo>
                  <a:lnTo>
                    <a:pt x="162" y="5635"/>
                  </a:lnTo>
                  <a:cubicBezTo>
                    <a:pt x="651" y="6265"/>
                    <a:pt x="1437" y="6648"/>
                    <a:pt x="2235" y="6648"/>
                  </a:cubicBezTo>
                  <a:cubicBezTo>
                    <a:pt x="2246" y="6648"/>
                    <a:pt x="2257" y="6648"/>
                    <a:pt x="2268" y="6647"/>
                  </a:cubicBezTo>
                  <a:cubicBezTo>
                    <a:pt x="3078" y="6627"/>
                    <a:pt x="3867" y="6222"/>
                    <a:pt x="4333" y="5565"/>
                  </a:cubicBezTo>
                  <a:cubicBezTo>
                    <a:pt x="4819" y="4886"/>
                    <a:pt x="4940" y="4015"/>
                    <a:pt x="4961" y="3176"/>
                  </a:cubicBezTo>
                  <a:cubicBezTo>
                    <a:pt x="4981" y="2254"/>
                    <a:pt x="4880" y="1273"/>
                    <a:pt x="4313" y="533"/>
                  </a:cubicBezTo>
                  <a:cubicBezTo>
                    <a:pt x="4191" y="382"/>
                    <a:pt x="4050" y="229"/>
                    <a:pt x="3867" y="139"/>
                  </a:cubicBezTo>
                  <a:cubicBezTo>
                    <a:pt x="3685" y="47"/>
                    <a:pt x="3472" y="17"/>
                    <a:pt x="3270" y="7"/>
                  </a:cubicBezTo>
                  <a:cubicBezTo>
                    <a:pt x="3207" y="3"/>
                    <a:pt x="3145" y="1"/>
                    <a:pt x="3083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207;p103">
              <a:extLst>
                <a:ext uri="{FF2B5EF4-FFF2-40B4-BE49-F238E27FC236}">
                  <a16:creationId xmlns:a16="http://schemas.microsoft.com/office/drawing/2014/main" id="{DD52B4E1-2DAF-8D16-EF71-46AE553AA24D}"/>
                </a:ext>
              </a:extLst>
            </p:cNvPr>
            <p:cNvSpPr/>
            <p:nvPr/>
          </p:nvSpPr>
          <p:spPr>
            <a:xfrm>
              <a:off x="3993300" y="636950"/>
              <a:ext cx="63525" cy="62550"/>
            </a:xfrm>
            <a:custGeom>
              <a:avLst/>
              <a:gdLst/>
              <a:ahLst/>
              <a:cxnLst/>
              <a:rect l="l" t="t" r="r" b="b"/>
              <a:pathLst>
                <a:path w="2541" h="2502" extrusionOk="0">
                  <a:moveTo>
                    <a:pt x="2359" y="1"/>
                  </a:moveTo>
                  <a:cubicBezTo>
                    <a:pt x="2349" y="1"/>
                    <a:pt x="2338" y="1"/>
                    <a:pt x="2329" y="11"/>
                  </a:cubicBezTo>
                  <a:cubicBezTo>
                    <a:pt x="2035" y="62"/>
                    <a:pt x="1762" y="163"/>
                    <a:pt x="1519" y="305"/>
                  </a:cubicBezTo>
                  <a:cubicBezTo>
                    <a:pt x="1366" y="396"/>
                    <a:pt x="1225" y="487"/>
                    <a:pt x="1103" y="599"/>
                  </a:cubicBezTo>
                  <a:cubicBezTo>
                    <a:pt x="1124" y="659"/>
                    <a:pt x="1154" y="720"/>
                    <a:pt x="1195" y="770"/>
                  </a:cubicBezTo>
                  <a:cubicBezTo>
                    <a:pt x="1245" y="851"/>
                    <a:pt x="1225" y="953"/>
                    <a:pt x="1144" y="1004"/>
                  </a:cubicBezTo>
                  <a:cubicBezTo>
                    <a:pt x="1124" y="1024"/>
                    <a:pt x="1083" y="1034"/>
                    <a:pt x="1053" y="1034"/>
                  </a:cubicBezTo>
                  <a:cubicBezTo>
                    <a:pt x="992" y="1034"/>
                    <a:pt x="941" y="1013"/>
                    <a:pt x="911" y="963"/>
                  </a:cubicBezTo>
                  <a:cubicBezTo>
                    <a:pt x="881" y="923"/>
                    <a:pt x="860" y="892"/>
                    <a:pt x="840" y="851"/>
                  </a:cubicBezTo>
                  <a:cubicBezTo>
                    <a:pt x="658" y="1054"/>
                    <a:pt x="496" y="1276"/>
                    <a:pt x="365" y="1519"/>
                  </a:cubicBezTo>
                  <a:cubicBezTo>
                    <a:pt x="223" y="1762"/>
                    <a:pt x="111" y="2016"/>
                    <a:pt x="30" y="2279"/>
                  </a:cubicBezTo>
                  <a:cubicBezTo>
                    <a:pt x="0" y="2370"/>
                    <a:pt x="41" y="2461"/>
                    <a:pt x="131" y="2491"/>
                  </a:cubicBezTo>
                  <a:cubicBezTo>
                    <a:pt x="152" y="2502"/>
                    <a:pt x="172" y="2502"/>
                    <a:pt x="192" y="2502"/>
                  </a:cubicBezTo>
                  <a:cubicBezTo>
                    <a:pt x="263" y="2502"/>
                    <a:pt x="324" y="2461"/>
                    <a:pt x="354" y="2390"/>
                  </a:cubicBezTo>
                  <a:cubicBezTo>
                    <a:pt x="435" y="2147"/>
                    <a:pt x="536" y="1904"/>
                    <a:pt x="658" y="1692"/>
                  </a:cubicBezTo>
                  <a:cubicBezTo>
                    <a:pt x="790" y="1469"/>
                    <a:pt x="932" y="1256"/>
                    <a:pt x="1103" y="1074"/>
                  </a:cubicBezTo>
                  <a:cubicBezTo>
                    <a:pt x="1276" y="892"/>
                    <a:pt x="1478" y="730"/>
                    <a:pt x="1690" y="599"/>
                  </a:cubicBezTo>
                  <a:cubicBezTo>
                    <a:pt x="1903" y="477"/>
                    <a:pt x="2146" y="386"/>
                    <a:pt x="2389" y="345"/>
                  </a:cubicBezTo>
                  <a:cubicBezTo>
                    <a:pt x="2480" y="325"/>
                    <a:pt x="2541" y="244"/>
                    <a:pt x="2521" y="143"/>
                  </a:cubicBezTo>
                  <a:cubicBezTo>
                    <a:pt x="2511" y="62"/>
                    <a:pt x="2440" y="1"/>
                    <a:pt x="2359" y="1"/>
                  </a:cubicBezTo>
                  <a:close/>
                </a:path>
              </a:pathLst>
            </a:custGeom>
            <a:solidFill>
              <a:srgbClr val="D0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208;p103">
              <a:extLst>
                <a:ext uri="{FF2B5EF4-FFF2-40B4-BE49-F238E27FC236}">
                  <a16:creationId xmlns:a16="http://schemas.microsoft.com/office/drawing/2014/main" id="{7C262C94-0758-54FA-23B0-D9EC8FEF02A5}"/>
                </a:ext>
              </a:extLst>
            </p:cNvPr>
            <p:cNvSpPr/>
            <p:nvPr/>
          </p:nvSpPr>
          <p:spPr>
            <a:xfrm>
              <a:off x="4008975" y="618000"/>
              <a:ext cx="15475" cy="44800"/>
            </a:xfrm>
            <a:custGeom>
              <a:avLst/>
              <a:gdLst/>
              <a:ahLst/>
              <a:cxnLst/>
              <a:rect l="l" t="t" r="r" b="b"/>
              <a:pathLst>
                <a:path w="619" h="1792" extrusionOk="0">
                  <a:moveTo>
                    <a:pt x="294" y="0"/>
                  </a:moveTo>
                  <a:cubicBezTo>
                    <a:pt x="233" y="0"/>
                    <a:pt x="173" y="30"/>
                    <a:pt x="143" y="101"/>
                  </a:cubicBezTo>
                  <a:cubicBezTo>
                    <a:pt x="41" y="314"/>
                    <a:pt x="1" y="547"/>
                    <a:pt x="1" y="779"/>
                  </a:cubicBezTo>
                  <a:cubicBezTo>
                    <a:pt x="1" y="941"/>
                    <a:pt x="21" y="1114"/>
                    <a:pt x="71" y="1265"/>
                  </a:cubicBezTo>
                  <a:cubicBezTo>
                    <a:pt x="102" y="1387"/>
                    <a:pt x="152" y="1498"/>
                    <a:pt x="213" y="1609"/>
                  </a:cubicBezTo>
                  <a:cubicBezTo>
                    <a:pt x="233" y="1650"/>
                    <a:pt x="254" y="1681"/>
                    <a:pt x="284" y="1721"/>
                  </a:cubicBezTo>
                  <a:cubicBezTo>
                    <a:pt x="314" y="1771"/>
                    <a:pt x="365" y="1792"/>
                    <a:pt x="426" y="1792"/>
                  </a:cubicBezTo>
                  <a:cubicBezTo>
                    <a:pt x="456" y="1792"/>
                    <a:pt x="497" y="1782"/>
                    <a:pt x="517" y="1762"/>
                  </a:cubicBezTo>
                  <a:cubicBezTo>
                    <a:pt x="598" y="1711"/>
                    <a:pt x="618" y="1609"/>
                    <a:pt x="568" y="1528"/>
                  </a:cubicBezTo>
                  <a:cubicBezTo>
                    <a:pt x="527" y="1478"/>
                    <a:pt x="497" y="1417"/>
                    <a:pt x="476" y="1357"/>
                  </a:cubicBezTo>
                  <a:cubicBezTo>
                    <a:pt x="446" y="1296"/>
                    <a:pt x="416" y="1235"/>
                    <a:pt x="395" y="1174"/>
                  </a:cubicBezTo>
                  <a:cubicBezTo>
                    <a:pt x="355" y="1042"/>
                    <a:pt x="345" y="911"/>
                    <a:pt x="345" y="779"/>
                  </a:cubicBezTo>
                  <a:cubicBezTo>
                    <a:pt x="345" y="587"/>
                    <a:pt x="375" y="405"/>
                    <a:pt x="456" y="243"/>
                  </a:cubicBezTo>
                  <a:cubicBezTo>
                    <a:pt x="497" y="152"/>
                    <a:pt x="456" y="50"/>
                    <a:pt x="365" y="10"/>
                  </a:cubicBezTo>
                  <a:cubicBezTo>
                    <a:pt x="345" y="0"/>
                    <a:pt x="325" y="0"/>
                    <a:pt x="294" y="0"/>
                  </a:cubicBezTo>
                  <a:close/>
                </a:path>
              </a:pathLst>
            </a:custGeom>
            <a:solidFill>
              <a:srgbClr val="D0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209;p103">
              <a:extLst>
                <a:ext uri="{FF2B5EF4-FFF2-40B4-BE49-F238E27FC236}">
                  <a16:creationId xmlns:a16="http://schemas.microsoft.com/office/drawing/2014/main" id="{91549FFE-4EB0-E109-B97C-742EC4FF5001}"/>
                </a:ext>
              </a:extLst>
            </p:cNvPr>
            <p:cNvSpPr/>
            <p:nvPr/>
          </p:nvSpPr>
          <p:spPr>
            <a:xfrm>
              <a:off x="3392500" y="543325"/>
              <a:ext cx="130600" cy="167550"/>
            </a:xfrm>
            <a:custGeom>
              <a:avLst/>
              <a:gdLst/>
              <a:ahLst/>
              <a:cxnLst/>
              <a:rect l="l" t="t" r="r" b="b"/>
              <a:pathLst>
                <a:path w="5224" h="6702" extrusionOk="0">
                  <a:moveTo>
                    <a:pt x="1944" y="0"/>
                  </a:moveTo>
                  <a:cubicBezTo>
                    <a:pt x="1741" y="0"/>
                    <a:pt x="1528" y="11"/>
                    <a:pt x="1337" y="92"/>
                  </a:cubicBezTo>
                  <a:cubicBezTo>
                    <a:pt x="1144" y="173"/>
                    <a:pt x="992" y="304"/>
                    <a:pt x="860" y="456"/>
                  </a:cubicBezTo>
                  <a:cubicBezTo>
                    <a:pt x="253" y="1154"/>
                    <a:pt x="81" y="2126"/>
                    <a:pt x="41" y="3048"/>
                  </a:cubicBezTo>
                  <a:cubicBezTo>
                    <a:pt x="0" y="3878"/>
                    <a:pt x="51" y="4758"/>
                    <a:pt x="496" y="5477"/>
                  </a:cubicBezTo>
                  <a:cubicBezTo>
                    <a:pt x="911" y="6155"/>
                    <a:pt x="1670" y="6621"/>
                    <a:pt x="2470" y="6692"/>
                  </a:cubicBezTo>
                  <a:cubicBezTo>
                    <a:pt x="2544" y="6699"/>
                    <a:pt x="2617" y="6702"/>
                    <a:pt x="2691" y="6702"/>
                  </a:cubicBezTo>
                  <a:cubicBezTo>
                    <a:pt x="3428" y="6702"/>
                    <a:pt x="4158" y="6385"/>
                    <a:pt x="4637" y="5842"/>
                  </a:cubicBezTo>
                  <a:lnTo>
                    <a:pt x="5224" y="2967"/>
                  </a:lnTo>
                  <a:cubicBezTo>
                    <a:pt x="4808" y="1084"/>
                    <a:pt x="3402" y="21"/>
                    <a:pt x="1944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210;p103">
              <a:extLst>
                <a:ext uri="{FF2B5EF4-FFF2-40B4-BE49-F238E27FC236}">
                  <a16:creationId xmlns:a16="http://schemas.microsoft.com/office/drawing/2014/main" id="{D479B819-93F9-893C-91A0-F4E99CEB3F59}"/>
                </a:ext>
              </a:extLst>
            </p:cNvPr>
            <p:cNvSpPr/>
            <p:nvPr/>
          </p:nvSpPr>
          <p:spPr>
            <a:xfrm>
              <a:off x="3418825" y="614700"/>
              <a:ext cx="59750" cy="66325"/>
            </a:xfrm>
            <a:custGeom>
              <a:avLst/>
              <a:gdLst/>
              <a:ahLst/>
              <a:cxnLst/>
              <a:rect l="l" t="t" r="r" b="b"/>
              <a:pathLst>
                <a:path w="2390" h="2653" extrusionOk="0">
                  <a:moveTo>
                    <a:pt x="192" y="0"/>
                  </a:moveTo>
                  <a:cubicBezTo>
                    <a:pt x="111" y="0"/>
                    <a:pt x="41" y="61"/>
                    <a:pt x="20" y="132"/>
                  </a:cubicBezTo>
                  <a:cubicBezTo>
                    <a:pt x="0" y="223"/>
                    <a:pt x="61" y="324"/>
                    <a:pt x="152" y="344"/>
                  </a:cubicBezTo>
                  <a:cubicBezTo>
                    <a:pt x="385" y="405"/>
                    <a:pt x="617" y="506"/>
                    <a:pt x="820" y="648"/>
                  </a:cubicBezTo>
                  <a:cubicBezTo>
                    <a:pt x="1033" y="790"/>
                    <a:pt x="1215" y="962"/>
                    <a:pt x="1377" y="1165"/>
                  </a:cubicBezTo>
                  <a:cubicBezTo>
                    <a:pt x="1528" y="1357"/>
                    <a:pt x="1660" y="1570"/>
                    <a:pt x="1771" y="1802"/>
                  </a:cubicBezTo>
                  <a:cubicBezTo>
                    <a:pt x="1883" y="2035"/>
                    <a:pt x="1964" y="2278"/>
                    <a:pt x="2034" y="2521"/>
                  </a:cubicBezTo>
                  <a:cubicBezTo>
                    <a:pt x="2055" y="2602"/>
                    <a:pt x="2126" y="2652"/>
                    <a:pt x="2196" y="2652"/>
                  </a:cubicBezTo>
                  <a:cubicBezTo>
                    <a:pt x="2217" y="2652"/>
                    <a:pt x="2227" y="2652"/>
                    <a:pt x="2247" y="2643"/>
                  </a:cubicBezTo>
                  <a:cubicBezTo>
                    <a:pt x="2338" y="2622"/>
                    <a:pt x="2389" y="2531"/>
                    <a:pt x="2369" y="2440"/>
                  </a:cubicBezTo>
                  <a:cubicBezTo>
                    <a:pt x="2298" y="2166"/>
                    <a:pt x="2207" y="1903"/>
                    <a:pt x="2085" y="1660"/>
                  </a:cubicBezTo>
                  <a:cubicBezTo>
                    <a:pt x="1964" y="1408"/>
                    <a:pt x="1822" y="1174"/>
                    <a:pt x="1650" y="962"/>
                  </a:cubicBezTo>
                  <a:cubicBezTo>
                    <a:pt x="1629" y="992"/>
                    <a:pt x="1600" y="1033"/>
                    <a:pt x="1579" y="1063"/>
                  </a:cubicBezTo>
                  <a:cubicBezTo>
                    <a:pt x="1539" y="1104"/>
                    <a:pt x="1498" y="1124"/>
                    <a:pt x="1438" y="1124"/>
                  </a:cubicBezTo>
                  <a:cubicBezTo>
                    <a:pt x="1407" y="1124"/>
                    <a:pt x="1366" y="1114"/>
                    <a:pt x="1336" y="1093"/>
                  </a:cubicBezTo>
                  <a:cubicBezTo>
                    <a:pt x="1265" y="1033"/>
                    <a:pt x="1245" y="922"/>
                    <a:pt x="1306" y="850"/>
                  </a:cubicBezTo>
                  <a:cubicBezTo>
                    <a:pt x="1346" y="800"/>
                    <a:pt x="1387" y="749"/>
                    <a:pt x="1417" y="688"/>
                  </a:cubicBezTo>
                  <a:cubicBezTo>
                    <a:pt x="1296" y="567"/>
                    <a:pt x="1154" y="466"/>
                    <a:pt x="1012" y="365"/>
                  </a:cubicBezTo>
                  <a:cubicBezTo>
                    <a:pt x="779" y="203"/>
                    <a:pt x="516" y="81"/>
                    <a:pt x="233" y="11"/>
                  </a:cubicBezTo>
                  <a:cubicBezTo>
                    <a:pt x="223" y="11"/>
                    <a:pt x="203" y="0"/>
                    <a:pt x="192" y="0"/>
                  </a:cubicBezTo>
                  <a:close/>
                </a:path>
              </a:pathLst>
            </a:custGeom>
            <a:solidFill>
              <a:srgbClr val="D0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211;p103">
              <a:extLst>
                <a:ext uri="{FF2B5EF4-FFF2-40B4-BE49-F238E27FC236}">
                  <a16:creationId xmlns:a16="http://schemas.microsoft.com/office/drawing/2014/main" id="{CB0FED9A-67DB-D26F-A982-06D550E91799}"/>
                </a:ext>
              </a:extLst>
            </p:cNvPr>
            <p:cNvSpPr/>
            <p:nvPr/>
          </p:nvSpPr>
          <p:spPr>
            <a:xfrm>
              <a:off x="3449925" y="598250"/>
              <a:ext cx="17250" cy="44575"/>
            </a:xfrm>
            <a:custGeom>
              <a:avLst/>
              <a:gdLst/>
              <a:ahLst/>
              <a:cxnLst/>
              <a:rect l="l" t="t" r="r" b="b"/>
              <a:pathLst>
                <a:path w="690" h="1783" extrusionOk="0">
                  <a:moveTo>
                    <a:pt x="426" y="1"/>
                  </a:moveTo>
                  <a:cubicBezTo>
                    <a:pt x="406" y="1"/>
                    <a:pt x="385" y="1"/>
                    <a:pt x="365" y="10"/>
                  </a:cubicBezTo>
                  <a:cubicBezTo>
                    <a:pt x="275" y="41"/>
                    <a:pt x="234" y="142"/>
                    <a:pt x="264" y="233"/>
                  </a:cubicBezTo>
                  <a:cubicBezTo>
                    <a:pt x="315" y="375"/>
                    <a:pt x="345" y="527"/>
                    <a:pt x="345" y="678"/>
                  </a:cubicBezTo>
                  <a:cubicBezTo>
                    <a:pt x="345" y="831"/>
                    <a:pt x="325" y="982"/>
                    <a:pt x="275" y="1114"/>
                  </a:cubicBezTo>
                  <a:cubicBezTo>
                    <a:pt x="244" y="1195"/>
                    <a:pt x="214" y="1276"/>
                    <a:pt x="173" y="1346"/>
                  </a:cubicBezTo>
                  <a:cubicBezTo>
                    <a:pt x="143" y="1407"/>
                    <a:pt x="102" y="1458"/>
                    <a:pt x="62" y="1508"/>
                  </a:cubicBezTo>
                  <a:cubicBezTo>
                    <a:pt x="1" y="1580"/>
                    <a:pt x="21" y="1691"/>
                    <a:pt x="92" y="1751"/>
                  </a:cubicBezTo>
                  <a:cubicBezTo>
                    <a:pt x="122" y="1772"/>
                    <a:pt x="163" y="1782"/>
                    <a:pt x="194" y="1782"/>
                  </a:cubicBezTo>
                  <a:cubicBezTo>
                    <a:pt x="254" y="1782"/>
                    <a:pt x="295" y="1762"/>
                    <a:pt x="335" y="1721"/>
                  </a:cubicBezTo>
                  <a:cubicBezTo>
                    <a:pt x="356" y="1691"/>
                    <a:pt x="385" y="1650"/>
                    <a:pt x="406" y="1620"/>
                  </a:cubicBezTo>
                  <a:cubicBezTo>
                    <a:pt x="487" y="1499"/>
                    <a:pt x="558" y="1367"/>
                    <a:pt x="598" y="1225"/>
                  </a:cubicBezTo>
                  <a:cubicBezTo>
                    <a:pt x="659" y="1053"/>
                    <a:pt x="689" y="871"/>
                    <a:pt x="689" y="678"/>
                  </a:cubicBezTo>
                  <a:cubicBezTo>
                    <a:pt x="689" y="486"/>
                    <a:pt x="659" y="294"/>
                    <a:pt x="588" y="111"/>
                  </a:cubicBezTo>
                  <a:cubicBezTo>
                    <a:pt x="568" y="41"/>
                    <a:pt x="497" y="1"/>
                    <a:pt x="426" y="1"/>
                  </a:cubicBezTo>
                  <a:close/>
                </a:path>
              </a:pathLst>
            </a:custGeom>
            <a:solidFill>
              <a:srgbClr val="D0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4212;p103">
              <a:extLst>
                <a:ext uri="{FF2B5EF4-FFF2-40B4-BE49-F238E27FC236}">
                  <a16:creationId xmlns:a16="http://schemas.microsoft.com/office/drawing/2014/main" id="{7C7510E7-9F6E-7CC1-9432-FD019CCEFFBC}"/>
                </a:ext>
              </a:extLst>
            </p:cNvPr>
            <p:cNvSpPr/>
            <p:nvPr/>
          </p:nvSpPr>
          <p:spPr>
            <a:xfrm>
              <a:off x="3489425" y="256600"/>
              <a:ext cx="495300" cy="274350"/>
            </a:xfrm>
            <a:custGeom>
              <a:avLst/>
              <a:gdLst/>
              <a:ahLst/>
              <a:cxnLst/>
              <a:rect l="l" t="t" r="r" b="b"/>
              <a:pathLst>
                <a:path w="19812" h="10974" extrusionOk="0">
                  <a:moveTo>
                    <a:pt x="10083" y="0"/>
                  </a:moveTo>
                  <a:lnTo>
                    <a:pt x="0" y="4961"/>
                  </a:lnTo>
                  <a:lnTo>
                    <a:pt x="1205" y="10731"/>
                  </a:lnTo>
                  <a:cubicBezTo>
                    <a:pt x="2450" y="10427"/>
                    <a:pt x="4353" y="10255"/>
                    <a:pt x="6458" y="10194"/>
                  </a:cubicBezTo>
                  <a:cubicBezTo>
                    <a:pt x="6499" y="9283"/>
                    <a:pt x="6681" y="8392"/>
                    <a:pt x="6874" y="7512"/>
                  </a:cubicBezTo>
                  <a:cubicBezTo>
                    <a:pt x="6924" y="8403"/>
                    <a:pt x="7056" y="9293"/>
                    <a:pt x="7259" y="10174"/>
                  </a:cubicBezTo>
                  <a:cubicBezTo>
                    <a:pt x="7720" y="10164"/>
                    <a:pt x="8189" y="10160"/>
                    <a:pt x="8661" y="10160"/>
                  </a:cubicBezTo>
                  <a:cubicBezTo>
                    <a:pt x="9668" y="10160"/>
                    <a:pt x="10689" y="10180"/>
                    <a:pt x="11682" y="10214"/>
                  </a:cubicBezTo>
                  <a:cubicBezTo>
                    <a:pt x="11713" y="9050"/>
                    <a:pt x="12067" y="7906"/>
                    <a:pt x="12431" y="6783"/>
                  </a:cubicBezTo>
                  <a:lnTo>
                    <a:pt x="12431" y="6783"/>
                  </a:lnTo>
                  <a:cubicBezTo>
                    <a:pt x="12320" y="7947"/>
                    <a:pt x="12391" y="9121"/>
                    <a:pt x="12624" y="10255"/>
                  </a:cubicBezTo>
                  <a:cubicBezTo>
                    <a:pt x="15367" y="10396"/>
                    <a:pt x="17766" y="10650"/>
                    <a:pt x="18880" y="10974"/>
                  </a:cubicBezTo>
                  <a:lnTo>
                    <a:pt x="19811" y="4961"/>
                  </a:lnTo>
                  <a:lnTo>
                    <a:pt x="100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4213;p103">
              <a:extLst>
                <a:ext uri="{FF2B5EF4-FFF2-40B4-BE49-F238E27FC236}">
                  <a16:creationId xmlns:a16="http://schemas.microsoft.com/office/drawing/2014/main" id="{45D06FFB-769F-3B6A-8F02-417E7D87206A}"/>
                </a:ext>
              </a:extLst>
            </p:cNvPr>
            <p:cNvSpPr/>
            <p:nvPr/>
          </p:nvSpPr>
          <p:spPr>
            <a:xfrm>
              <a:off x="3537750" y="1769225"/>
              <a:ext cx="106325" cy="33700"/>
            </a:xfrm>
            <a:custGeom>
              <a:avLst/>
              <a:gdLst/>
              <a:ahLst/>
              <a:cxnLst/>
              <a:rect l="l" t="t" r="r" b="b"/>
              <a:pathLst>
                <a:path w="4253" h="1348" extrusionOk="0">
                  <a:moveTo>
                    <a:pt x="3706" y="1"/>
                  </a:moveTo>
                  <a:cubicBezTo>
                    <a:pt x="3503" y="11"/>
                    <a:pt x="3290" y="11"/>
                    <a:pt x="3078" y="11"/>
                  </a:cubicBezTo>
                  <a:cubicBezTo>
                    <a:pt x="1" y="31"/>
                    <a:pt x="1792" y="861"/>
                    <a:pt x="4253" y="1347"/>
                  </a:cubicBezTo>
                  <a:cubicBezTo>
                    <a:pt x="4070" y="891"/>
                    <a:pt x="3888" y="446"/>
                    <a:pt x="3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4214;p103">
              <a:extLst>
                <a:ext uri="{FF2B5EF4-FFF2-40B4-BE49-F238E27FC236}">
                  <a16:creationId xmlns:a16="http://schemas.microsoft.com/office/drawing/2014/main" id="{C9004A39-6FD8-1E2A-F019-4CA89B237F1F}"/>
                </a:ext>
              </a:extLst>
            </p:cNvPr>
            <p:cNvSpPr/>
            <p:nvPr/>
          </p:nvSpPr>
          <p:spPr>
            <a:xfrm>
              <a:off x="3298600" y="1428075"/>
              <a:ext cx="49875" cy="300450"/>
            </a:xfrm>
            <a:custGeom>
              <a:avLst/>
              <a:gdLst/>
              <a:ahLst/>
              <a:cxnLst/>
              <a:rect l="l" t="t" r="r" b="b"/>
              <a:pathLst>
                <a:path w="1995" h="12018" extrusionOk="0">
                  <a:moveTo>
                    <a:pt x="0" y="1"/>
                  </a:moveTo>
                  <a:lnTo>
                    <a:pt x="0" y="11"/>
                  </a:lnTo>
                  <a:lnTo>
                    <a:pt x="0" y="21"/>
                  </a:lnTo>
                  <a:cubicBezTo>
                    <a:pt x="112" y="604"/>
                    <a:pt x="264" y="1468"/>
                    <a:pt x="444" y="2525"/>
                  </a:cubicBezTo>
                  <a:lnTo>
                    <a:pt x="444" y="2525"/>
                  </a:lnTo>
                  <a:cubicBezTo>
                    <a:pt x="266" y="1467"/>
                    <a:pt x="116" y="601"/>
                    <a:pt x="11" y="21"/>
                  </a:cubicBezTo>
                  <a:lnTo>
                    <a:pt x="11" y="11"/>
                  </a:lnTo>
                  <a:cubicBezTo>
                    <a:pt x="11" y="1"/>
                    <a:pt x="11" y="1"/>
                    <a:pt x="0" y="1"/>
                  </a:cubicBezTo>
                  <a:close/>
                  <a:moveTo>
                    <a:pt x="444" y="2525"/>
                  </a:moveTo>
                  <a:lnTo>
                    <a:pt x="444" y="2525"/>
                  </a:lnTo>
                  <a:cubicBezTo>
                    <a:pt x="710" y="4107"/>
                    <a:pt x="1042" y="6120"/>
                    <a:pt x="1388" y="8261"/>
                  </a:cubicBezTo>
                  <a:cubicBezTo>
                    <a:pt x="1470" y="8759"/>
                    <a:pt x="1552" y="9264"/>
                    <a:pt x="1634" y="9774"/>
                  </a:cubicBezTo>
                  <a:lnTo>
                    <a:pt x="1634" y="9774"/>
                  </a:lnTo>
                  <a:cubicBezTo>
                    <a:pt x="1199" y="7077"/>
                    <a:pt x="775" y="4474"/>
                    <a:pt x="444" y="2525"/>
                  </a:cubicBezTo>
                  <a:close/>
                  <a:moveTo>
                    <a:pt x="1634" y="9774"/>
                  </a:moveTo>
                  <a:cubicBezTo>
                    <a:pt x="1657" y="9918"/>
                    <a:pt x="1681" y="10063"/>
                    <a:pt x="1704" y="10207"/>
                  </a:cubicBezTo>
                  <a:lnTo>
                    <a:pt x="1704" y="10207"/>
                  </a:lnTo>
                  <a:cubicBezTo>
                    <a:pt x="1681" y="10063"/>
                    <a:pt x="1657" y="9918"/>
                    <a:pt x="1634" y="9774"/>
                  </a:cubicBezTo>
                  <a:close/>
                  <a:moveTo>
                    <a:pt x="1704" y="10208"/>
                  </a:moveTo>
                  <a:lnTo>
                    <a:pt x="1704" y="10208"/>
                  </a:lnTo>
                  <a:cubicBezTo>
                    <a:pt x="1801" y="10810"/>
                    <a:pt x="1898" y="11416"/>
                    <a:pt x="1995" y="12017"/>
                  </a:cubicBezTo>
                  <a:cubicBezTo>
                    <a:pt x="1898" y="11415"/>
                    <a:pt x="1801" y="10810"/>
                    <a:pt x="1704" y="10208"/>
                  </a:cubicBezTo>
                  <a:close/>
                </a:path>
              </a:pathLst>
            </a:custGeom>
            <a:solidFill>
              <a:srgbClr val="FFE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4215;p103">
              <a:extLst>
                <a:ext uri="{FF2B5EF4-FFF2-40B4-BE49-F238E27FC236}">
                  <a16:creationId xmlns:a16="http://schemas.microsoft.com/office/drawing/2014/main" id="{D1EC8B7E-55BE-7808-3363-86E31CFC78D1}"/>
                </a:ext>
              </a:extLst>
            </p:cNvPr>
            <p:cNvSpPr/>
            <p:nvPr/>
          </p:nvSpPr>
          <p:spPr>
            <a:xfrm>
              <a:off x="3298600" y="1425800"/>
              <a:ext cx="220975" cy="672950"/>
            </a:xfrm>
            <a:custGeom>
              <a:avLst/>
              <a:gdLst/>
              <a:ahLst/>
              <a:cxnLst/>
              <a:rect l="l" t="t" r="r" b="b"/>
              <a:pathLst>
                <a:path w="8839" h="26918" extrusionOk="0">
                  <a:moveTo>
                    <a:pt x="11" y="1"/>
                  </a:moveTo>
                  <a:cubicBezTo>
                    <a:pt x="11" y="21"/>
                    <a:pt x="11" y="51"/>
                    <a:pt x="0" y="92"/>
                  </a:cubicBezTo>
                  <a:cubicBezTo>
                    <a:pt x="11" y="92"/>
                    <a:pt x="11" y="92"/>
                    <a:pt x="11" y="102"/>
                  </a:cubicBezTo>
                  <a:lnTo>
                    <a:pt x="11" y="112"/>
                  </a:lnTo>
                  <a:cubicBezTo>
                    <a:pt x="274" y="1560"/>
                    <a:pt x="810" y="4779"/>
                    <a:pt x="1388" y="8352"/>
                  </a:cubicBezTo>
                  <a:cubicBezTo>
                    <a:pt x="1590" y="9577"/>
                    <a:pt x="1792" y="10853"/>
                    <a:pt x="1995" y="12108"/>
                  </a:cubicBezTo>
                  <a:cubicBezTo>
                    <a:pt x="2895" y="17737"/>
                    <a:pt x="3736" y="23102"/>
                    <a:pt x="3736" y="23102"/>
                  </a:cubicBezTo>
                  <a:cubicBezTo>
                    <a:pt x="3736" y="23102"/>
                    <a:pt x="3604" y="23820"/>
                    <a:pt x="3402" y="24934"/>
                  </a:cubicBezTo>
                  <a:cubicBezTo>
                    <a:pt x="3300" y="25501"/>
                    <a:pt x="3189" y="26179"/>
                    <a:pt x="3057" y="26918"/>
                  </a:cubicBezTo>
                  <a:lnTo>
                    <a:pt x="4384" y="26908"/>
                  </a:lnTo>
                  <a:cubicBezTo>
                    <a:pt x="4637" y="25420"/>
                    <a:pt x="4819" y="23921"/>
                    <a:pt x="4870" y="22413"/>
                  </a:cubicBezTo>
                  <a:cubicBezTo>
                    <a:pt x="4900" y="21361"/>
                    <a:pt x="4272" y="17899"/>
                    <a:pt x="3453" y="13991"/>
                  </a:cubicBezTo>
                  <a:cubicBezTo>
                    <a:pt x="3381" y="13130"/>
                    <a:pt x="3321" y="12007"/>
                    <a:pt x="3483" y="11723"/>
                  </a:cubicBezTo>
                  <a:cubicBezTo>
                    <a:pt x="3615" y="11490"/>
                    <a:pt x="3837" y="11400"/>
                    <a:pt x="4110" y="11400"/>
                  </a:cubicBezTo>
                  <a:cubicBezTo>
                    <a:pt x="4596" y="11400"/>
                    <a:pt x="5244" y="11683"/>
                    <a:pt x="5932" y="11966"/>
                  </a:cubicBezTo>
                  <a:cubicBezTo>
                    <a:pt x="6621" y="12239"/>
                    <a:pt x="7340" y="12523"/>
                    <a:pt x="7947" y="12523"/>
                  </a:cubicBezTo>
                  <a:cubicBezTo>
                    <a:pt x="8281" y="12523"/>
                    <a:pt x="8585" y="12442"/>
                    <a:pt x="8838" y="12230"/>
                  </a:cubicBezTo>
                  <a:cubicBezTo>
                    <a:pt x="7410" y="11045"/>
                    <a:pt x="5093" y="8717"/>
                    <a:pt x="3675" y="7533"/>
                  </a:cubicBezTo>
                  <a:cubicBezTo>
                    <a:pt x="2936" y="6925"/>
                    <a:pt x="2207" y="6307"/>
                    <a:pt x="1570" y="5609"/>
                  </a:cubicBezTo>
                  <a:cubicBezTo>
                    <a:pt x="851" y="2602"/>
                    <a:pt x="234" y="325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4216;p103">
              <a:extLst>
                <a:ext uri="{FF2B5EF4-FFF2-40B4-BE49-F238E27FC236}">
                  <a16:creationId xmlns:a16="http://schemas.microsoft.com/office/drawing/2014/main" id="{88B87FB4-C328-889C-E639-19D0E39B8E33}"/>
                </a:ext>
              </a:extLst>
            </p:cNvPr>
            <p:cNvSpPr/>
            <p:nvPr/>
          </p:nvSpPr>
          <p:spPr>
            <a:xfrm>
              <a:off x="3905975" y="1420750"/>
              <a:ext cx="252600" cy="318900"/>
            </a:xfrm>
            <a:custGeom>
              <a:avLst/>
              <a:gdLst/>
              <a:ahLst/>
              <a:cxnLst/>
              <a:rect l="l" t="t" r="r" b="b"/>
              <a:pathLst>
                <a:path w="10104" h="12756" extrusionOk="0">
                  <a:moveTo>
                    <a:pt x="9982" y="1"/>
                  </a:moveTo>
                  <a:lnTo>
                    <a:pt x="8858" y="243"/>
                  </a:lnTo>
                  <a:lnTo>
                    <a:pt x="1195" y="1832"/>
                  </a:lnTo>
                  <a:lnTo>
                    <a:pt x="0" y="12756"/>
                  </a:lnTo>
                  <a:cubicBezTo>
                    <a:pt x="11" y="12745"/>
                    <a:pt x="588" y="12563"/>
                    <a:pt x="1448" y="12239"/>
                  </a:cubicBezTo>
                  <a:cubicBezTo>
                    <a:pt x="3311" y="11551"/>
                    <a:pt x="6490" y="10184"/>
                    <a:pt x="7725" y="8534"/>
                  </a:cubicBezTo>
                  <a:cubicBezTo>
                    <a:pt x="8049" y="8109"/>
                    <a:pt x="8322" y="7674"/>
                    <a:pt x="8575" y="7208"/>
                  </a:cubicBezTo>
                  <a:cubicBezTo>
                    <a:pt x="8706" y="6965"/>
                    <a:pt x="8838" y="6722"/>
                    <a:pt x="8960" y="6469"/>
                  </a:cubicBezTo>
                  <a:cubicBezTo>
                    <a:pt x="9010" y="6327"/>
                    <a:pt x="9071" y="6185"/>
                    <a:pt x="9131" y="6054"/>
                  </a:cubicBezTo>
                  <a:cubicBezTo>
                    <a:pt x="9223" y="5811"/>
                    <a:pt x="9314" y="5568"/>
                    <a:pt x="9395" y="5325"/>
                  </a:cubicBezTo>
                  <a:cubicBezTo>
                    <a:pt x="9891" y="3847"/>
                    <a:pt x="10103" y="2268"/>
                    <a:pt x="10033" y="709"/>
                  </a:cubicBezTo>
                  <a:lnTo>
                    <a:pt x="10033" y="669"/>
                  </a:lnTo>
                  <a:cubicBezTo>
                    <a:pt x="10022" y="446"/>
                    <a:pt x="10002" y="233"/>
                    <a:pt x="9982" y="1"/>
                  </a:cubicBezTo>
                  <a:close/>
                </a:path>
              </a:pathLst>
            </a:custGeom>
            <a:solidFill>
              <a:srgbClr val="FF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4217;p103">
              <a:extLst>
                <a:ext uri="{FF2B5EF4-FFF2-40B4-BE49-F238E27FC236}">
                  <a16:creationId xmlns:a16="http://schemas.microsoft.com/office/drawing/2014/main" id="{03FC5765-D5FC-6AC4-9E9F-336E07620AE7}"/>
                </a:ext>
              </a:extLst>
            </p:cNvPr>
            <p:cNvSpPr/>
            <p:nvPr/>
          </p:nvSpPr>
          <p:spPr>
            <a:xfrm>
              <a:off x="3268500" y="1421000"/>
              <a:ext cx="257375" cy="318650"/>
            </a:xfrm>
            <a:custGeom>
              <a:avLst/>
              <a:gdLst/>
              <a:ahLst/>
              <a:cxnLst/>
              <a:rect l="l" t="t" r="r" b="b"/>
              <a:pathLst>
                <a:path w="10295" h="12746" extrusionOk="0">
                  <a:moveTo>
                    <a:pt x="324" y="0"/>
                  </a:moveTo>
                  <a:lnTo>
                    <a:pt x="324" y="0"/>
                  </a:lnTo>
                  <a:cubicBezTo>
                    <a:pt x="0" y="2987"/>
                    <a:pt x="769" y="6115"/>
                    <a:pt x="2571" y="8524"/>
                  </a:cubicBezTo>
                  <a:cubicBezTo>
                    <a:pt x="4373" y="10933"/>
                    <a:pt x="10285" y="12725"/>
                    <a:pt x="10295" y="12746"/>
                  </a:cubicBezTo>
                  <a:lnTo>
                    <a:pt x="9303" y="699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4218;p103">
              <a:extLst>
                <a:ext uri="{FF2B5EF4-FFF2-40B4-BE49-F238E27FC236}">
                  <a16:creationId xmlns:a16="http://schemas.microsoft.com/office/drawing/2014/main" id="{4C84E867-46F1-33EC-590F-81D38901CD45}"/>
                </a:ext>
              </a:extLst>
            </p:cNvPr>
            <p:cNvSpPr/>
            <p:nvPr/>
          </p:nvSpPr>
          <p:spPr>
            <a:xfrm>
              <a:off x="3186500" y="4776800"/>
              <a:ext cx="236125" cy="109100"/>
            </a:xfrm>
            <a:custGeom>
              <a:avLst/>
              <a:gdLst/>
              <a:ahLst/>
              <a:cxnLst/>
              <a:rect l="l" t="t" r="r" b="b"/>
              <a:pathLst>
                <a:path w="9445" h="4364" extrusionOk="0">
                  <a:moveTo>
                    <a:pt x="263" y="0"/>
                  </a:moveTo>
                  <a:cubicBezTo>
                    <a:pt x="263" y="0"/>
                    <a:pt x="182" y="365"/>
                    <a:pt x="122" y="881"/>
                  </a:cubicBezTo>
                  <a:cubicBezTo>
                    <a:pt x="41" y="1539"/>
                    <a:pt x="0" y="2420"/>
                    <a:pt x="223" y="3088"/>
                  </a:cubicBezTo>
                  <a:cubicBezTo>
                    <a:pt x="243" y="3169"/>
                    <a:pt x="273" y="3240"/>
                    <a:pt x="304" y="3311"/>
                  </a:cubicBezTo>
                  <a:cubicBezTo>
                    <a:pt x="334" y="3372"/>
                    <a:pt x="374" y="3442"/>
                    <a:pt x="405" y="3503"/>
                  </a:cubicBezTo>
                  <a:cubicBezTo>
                    <a:pt x="446" y="3563"/>
                    <a:pt x="486" y="3624"/>
                    <a:pt x="536" y="3675"/>
                  </a:cubicBezTo>
                  <a:cubicBezTo>
                    <a:pt x="779" y="3968"/>
                    <a:pt x="1285" y="4060"/>
                    <a:pt x="1670" y="4100"/>
                  </a:cubicBezTo>
                  <a:cubicBezTo>
                    <a:pt x="4029" y="4283"/>
                    <a:pt x="5395" y="4364"/>
                    <a:pt x="7521" y="4364"/>
                  </a:cubicBezTo>
                  <a:cubicBezTo>
                    <a:pt x="7703" y="4364"/>
                    <a:pt x="7896" y="4353"/>
                    <a:pt x="8088" y="4333"/>
                  </a:cubicBezTo>
                  <a:cubicBezTo>
                    <a:pt x="8362" y="4292"/>
                    <a:pt x="8625" y="4211"/>
                    <a:pt x="8817" y="4029"/>
                  </a:cubicBezTo>
                  <a:cubicBezTo>
                    <a:pt x="9161" y="3695"/>
                    <a:pt x="9262" y="3199"/>
                    <a:pt x="9323" y="2733"/>
                  </a:cubicBezTo>
                  <a:cubicBezTo>
                    <a:pt x="9384" y="2227"/>
                    <a:pt x="9424" y="1732"/>
                    <a:pt x="9445" y="1235"/>
                  </a:cubicBezTo>
                  <a:cubicBezTo>
                    <a:pt x="9445" y="1195"/>
                    <a:pt x="9445" y="1154"/>
                    <a:pt x="9435" y="1114"/>
                  </a:cubicBezTo>
                  <a:cubicBezTo>
                    <a:pt x="9394" y="770"/>
                    <a:pt x="9100" y="466"/>
                    <a:pt x="8776" y="324"/>
                  </a:cubicBezTo>
                  <a:cubicBezTo>
                    <a:pt x="8767" y="324"/>
                    <a:pt x="8767" y="314"/>
                    <a:pt x="8767" y="314"/>
                  </a:cubicBezTo>
                  <a:cubicBezTo>
                    <a:pt x="8402" y="162"/>
                    <a:pt x="7997" y="152"/>
                    <a:pt x="7602" y="152"/>
                  </a:cubicBezTo>
                  <a:cubicBezTo>
                    <a:pt x="7278" y="152"/>
                    <a:pt x="6884" y="142"/>
                    <a:pt x="6428" y="132"/>
                  </a:cubicBezTo>
                  <a:cubicBezTo>
                    <a:pt x="6256" y="132"/>
                    <a:pt x="6084" y="132"/>
                    <a:pt x="5901" y="122"/>
                  </a:cubicBezTo>
                  <a:lnTo>
                    <a:pt x="5557" y="122"/>
                  </a:lnTo>
                  <a:cubicBezTo>
                    <a:pt x="5284" y="112"/>
                    <a:pt x="5001" y="112"/>
                    <a:pt x="4718" y="101"/>
                  </a:cubicBezTo>
                  <a:lnTo>
                    <a:pt x="4637" y="101"/>
                  </a:lnTo>
                  <a:cubicBezTo>
                    <a:pt x="4464" y="92"/>
                    <a:pt x="4292" y="92"/>
                    <a:pt x="4120" y="81"/>
                  </a:cubicBezTo>
                  <a:lnTo>
                    <a:pt x="3998" y="81"/>
                  </a:lnTo>
                  <a:cubicBezTo>
                    <a:pt x="3836" y="81"/>
                    <a:pt x="3674" y="81"/>
                    <a:pt x="3512" y="71"/>
                  </a:cubicBezTo>
                  <a:lnTo>
                    <a:pt x="3381" y="71"/>
                  </a:lnTo>
                  <a:cubicBezTo>
                    <a:pt x="1711" y="41"/>
                    <a:pt x="263" y="0"/>
                    <a:pt x="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4219;p103">
              <a:extLst>
                <a:ext uri="{FF2B5EF4-FFF2-40B4-BE49-F238E27FC236}">
                  <a16:creationId xmlns:a16="http://schemas.microsoft.com/office/drawing/2014/main" id="{DA171AE3-E96D-5BE8-F7BB-07328D3C6663}"/>
                </a:ext>
              </a:extLst>
            </p:cNvPr>
            <p:cNvSpPr/>
            <p:nvPr/>
          </p:nvSpPr>
          <p:spPr>
            <a:xfrm>
              <a:off x="3185975" y="4798825"/>
              <a:ext cx="6100" cy="55200"/>
            </a:xfrm>
            <a:custGeom>
              <a:avLst/>
              <a:gdLst/>
              <a:ahLst/>
              <a:cxnLst/>
              <a:rect l="l" t="t" r="r" b="b"/>
              <a:pathLst>
                <a:path w="244" h="2208" extrusionOk="0">
                  <a:moveTo>
                    <a:pt x="71" y="0"/>
                  </a:moveTo>
                  <a:cubicBezTo>
                    <a:pt x="11" y="648"/>
                    <a:pt x="1" y="1539"/>
                    <a:pt x="244" y="2207"/>
                  </a:cubicBezTo>
                  <a:cubicBezTo>
                    <a:pt x="21" y="1539"/>
                    <a:pt x="62" y="658"/>
                    <a:pt x="143" y="0"/>
                  </a:cubicBezTo>
                  <a:close/>
                </a:path>
              </a:pathLst>
            </a:custGeom>
            <a:solidFill>
              <a:srgbClr val="FF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4220;p103">
              <a:extLst>
                <a:ext uri="{FF2B5EF4-FFF2-40B4-BE49-F238E27FC236}">
                  <a16:creationId xmlns:a16="http://schemas.microsoft.com/office/drawing/2014/main" id="{C67FE09B-E4DF-3117-5FB5-F5BC54EB22C2}"/>
                </a:ext>
              </a:extLst>
            </p:cNvPr>
            <p:cNvSpPr/>
            <p:nvPr/>
          </p:nvSpPr>
          <p:spPr>
            <a:xfrm>
              <a:off x="3186500" y="4798825"/>
              <a:ext cx="215625" cy="87075"/>
            </a:xfrm>
            <a:custGeom>
              <a:avLst/>
              <a:gdLst/>
              <a:ahLst/>
              <a:cxnLst/>
              <a:rect l="l" t="t" r="r" b="b"/>
              <a:pathLst>
                <a:path w="8625" h="3483" extrusionOk="0">
                  <a:moveTo>
                    <a:pt x="122" y="0"/>
                  </a:moveTo>
                  <a:lnTo>
                    <a:pt x="122" y="0"/>
                  </a:lnTo>
                  <a:cubicBezTo>
                    <a:pt x="41" y="658"/>
                    <a:pt x="0" y="1539"/>
                    <a:pt x="223" y="2207"/>
                  </a:cubicBezTo>
                  <a:cubicBezTo>
                    <a:pt x="243" y="2288"/>
                    <a:pt x="273" y="2359"/>
                    <a:pt x="304" y="2430"/>
                  </a:cubicBezTo>
                  <a:cubicBezTo>
                    <a:pt x="334" y="2491"/>
                    <a:pt x="374" y="2561"/>
                    <a:pt x="405" y="2622"/>
                  </a:cubicBezTo>
                  <a:cubicBezTo>
                    <a:pt x="446" y="2682"/>
                    <a:pt x="486" y="2743"/>
                    <a:pt x="536" y="2794"/>
                  </a:cubicBezTo>
                  <a:cubicBezTo>
                    <a:pt x="779" y="3087"/>
                    <a:pt x="1285" y="3179"/>
                    <a:pt x="1670" y="3219"/>
                  </a:cubicBezTo>
                  <a:cubicBezTo>
                    <a:pt x="4029" y="3402"/>
                    <a:pt x="5395" y="3483"/>
                    <a:pt x="7521" y="3483"/>
                  </a:cubicBezTo>
                  <a:cubicBezTo>
                    <a:pt x="7703" y="3483"/>
                    <a:pt x="7896" y="3472"/>
                    <a:pt x="8088" y="3452"/>
                  </a:cubicBezTo>
                  <a:cubicBezTo>
                    <a:pt x="8240" y="2551"/>
                    <a:pt x="8412" y="1488"/>
                    <a:pt x="8625" y="273"/>
                  </a:cubicBezTo>
                  <a:lnTo>
                    <a:pt x="8625" y="273"/>
                  </a:lnTo>
                  <a:cubicBezTo>
                    <a:pt x="8027" y="293"/>
                    <a:pt x="7339" y="304"/>
                    <a:pt x="6610" y="304"/>
                  </a:cubicBezTo>
                  <a:cubicBezTo>
                    <a:pt x="4545" y="304"/>
                    <a:pt x="2115" y="212"/>
                    <a:pt x="122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4221;p103">
              <a:extLst>
                <a:ext uri="{FF2B5EF4-FFF2-40B4-BE49-F238E27FC236}">
                  <a16:creationId xmlns:a16="http://schemas.microsoft.com/office/drawing/2014/main" id="{B882DB17-43AF-58A0-5E25-1035D46859FF}"/>
                </a:ext>
              </a:extLst>
            </p:cNvPr>
            <p:cNvSpPr/>
            <p:nvPr/>
          </p:nvSpPr>
          <p:spPr>
            <a:xfrm>
              <a:off x="4046175" y="4781050"/>
              <a:ext cx="236150" cy="107225"/>
            </a:xfrm>
            <a:custGeom>
              <a:avLst/>
              <a:gdLst/>
              <a:ahLst/>
              <a:cxnLst/>
              <a:rect l="l" t="t" r="r" b="b"/>
              <a:pathLst>
                <a:path w="9446" h="4289" extrusionOk="0">
                  <a:moveTo>
                    <a:pt x="1521" y="1"/>
                  </a:moveTo>
                  <a:cubicBezTo>
                    <a:pt x="1244" y="1"/>
                    <a:pt x="967" y="27"/>
                    <a:pt x="709" y="124"/>
                  </a:cubicBezTo>
                  <a:cubicBezTo>
                    <a:pt x="365" y="255"/>
                    <a:pt x="52" y="559"/>
                    <a:pt x="21" y="923"/>
                  </a:cubicBezTo>
                  <a:cubicBezTo>
                    <a:pt x="11" y="944"/>
                    <a:pt x="11" y="974"/>
                    <a:pt x="11" y="1004"/>
                  </a:cubicBezTo>
                  <a:cubicBezTo>
                    <a:pt x="1" y="1501"/>
                    <a:pt x="11" y="1997"/>
                    <a:pt x="52" y="2503"/>
                  </a:cubicBezTo>
                  <a:cubicBezTo>
                    <a:pt x="92" y="2968"/>
                    <a:pt x="173" y="3485"/>
                    <a:pt x="497" y="3819"/>
                  </a:cubicBezTo>
                  <a:cubicBezTo>
                    <a:pt x="810" y="4143"/>
                    <a:pt x="1327" y="4203"/>
                    <a:pt x="1782" y="4224"/>
                  </a:cubicBezTo>
                  <a:cubicBezTo>
                    <a:pt x="2299" y="4244"/>
                    <a:pt x="2785" y="4264"/>
                    <a:pt x="3240" y="4275"/>
                  </a:cubicBezTo>
                  <a:cubicBezTo>
                    <a:pt x="3685" y="4284"/>
                    <a:pt x="4112" y="4289"/>
                    <a:pt x="4545" y="4289"/>
                  </a:cubicBezTo>
                  <a:cubicBezTo>
                    <a:pt x="5469" y="4289"/>
                    <a:pt x="6420" y="4268"/>
                    <a:pt x="7633" y="4234"/>
                  </a:cubicBezTo>
                  <a:cubicBezTo>
                    <a:pt x="8018" y="4214"/>
                    <a:pt x="8524" y="4143"/>
                    <a:pt x="8787" y="3870"/>
                  </a:cubicBezTo>
                  <a:cubicBezTo>
                    <a:pt x="8848" y="3809"/>
                    <a:pt x="8899" y="3738"/>
                    <a:pt x="8940" y="3667"/>
                  </a:cubicBezTo>
                  <a:cubicBezTo>
                    <a:pt x="8990" y="3596"/>
                    <a:pt x="9030" y="3515"/>
                    <a:pt x="9071" y="3434"/>
                  </a:cubicBezTo>
                  <a:cubicBezTo>
                    <a:pt x="9446" y="2614"/>
                    <a:pt x="9374" y="1379"/>
                    <a:pt x="9304" y="701"/>
                  </a:cubicBezTo>
                  <a:cubicBezTo>
                    <a:pt x="9264" y="397"/>
                    <a:pt x="9223" y="205"/>
                    <a:pt x="9223" y="205"/>
                  </a:cubicBezTo>
                  <a:cubicBezTo>
                    <a:pt x="9223" y="205"/>
                    <a:pt x="6510" y="144"/>
                    <a:pt x="4222" y="84"/>
                  </a:cubicBezTo>
                  <a:lnTo>
                    <a:pt x="4202" y="84"/>
                  </a:lnTo>
                  <a:cubicBezTo>
                    <a:pt x="4000" y="73"/>
                    <a:pt x="3807" y="73"/>
                    <a:pt x="3625" y="63"/>
                  </a:cubicBezTo>
                  <a:cubicBezTo>
                    <a:pt x="3523" y="63"/>
                    <a:pt x="3422" y="53"/>
                    <a:pt x="3331" y="53"/>
                  </a:cubicBezTo>
                  <a:cubicBezTo>
                    <a:pt x="3149" y="53"/>
                    <a:pt x="2967" y="43"/>
                    <a:pt x="2805" y="43"/>
                  </a:cubicBezTo>
                  <a:cubicBezTo>
                    <a:pt x="2693" y="33"/>
                    <a:pt x="2592" y="33"/>
                    <a:pt x="2491" y="33"/>
                  </a:cubicBezTo>
                  <a:cubicBezTo>
                    <a:pt x="2441" y="33"/>
                    <a:pt x="2380" y="33"/>
                    <a:pt x="2319" y="23"/>
                  </a:cubicBezTo>
                  <a:cubicBezTo>
                    <a:pt x="2167" y="23"/>
                    <a:pt x="2025" y="12"/>
                    <a:pt x="1894" y="12"/>
                  </a:cubicBezTo>
                  <a:cubicBezTo>
                    <a:pt x="1771" y="6"/>
                    <a:pt x="1646" y="1"/>
                    <a:pt x="15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4222;p103">
              <a:extLst>
                <a:ext uri="{FF2B5EF4-FFF2-40B4-BE49-F238E27FC236}">
                  <a16:creationId xmlns:a16="http://schemas.microsoft.com/office/drawing/2014/main" id="{AB16F664-614B-E804-BFBE-07361438DEAD}"/>
                </a:ext>
              </a:extLst>
            </p:cNvPr>
            <p:cNvSpPr/>
            <p:nvPr/>
          </p:nvSpPr>
          <p:spPr>
            <a:xfrm>
              <a:off x="4272925" y="4798325"/>
              <a:ext cx="9900" cy="68575"/>
            </a:xfrm>
            <a:custGeom>
              <a:avLst/>
              <a:gdLst/>
              <a:ahLst/>
              <a:cxnLst/>
              <a:rect l="l" t="t" r="r" b="b"/>
              <a:pathLst>
                <a:path w="396" h="2743" extrusionOk="0">
                  <a:moveTo>
                    <a:pt x="315" y="0"/>
                  </a:moveTo>
                  <a:cubicBezTo>
                    <a:pt x="284" y="0"/>
                    <a:pt x="254" y="10"/>
                    <a:pt x="234" y="10"/>
                  </a:cubicBezTo>
                  <a:cubicBezTo>
                    <a:pt x="304" y="688"/>
                    <a:pt x="376" y="1923"/>
                    <a:pt x="1" y="2743"/>
                  </a:cubicBezTo>
                  <a:cubicBezTo>
                    <a:pt x="396" y="1933"/>
                    <a:pt x="365" y="678"/>
                    <a:pt x="315" y="0"/>
                  </a:cubicBezTo>
                  <a:close/>
                </a:path>
              </a:pathLst>
            </a:custGeom>
            <a:solidFill>
              <a:srgbClr val="FF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4223;p103">
              <a:extLst>
                <a:ext uri="{FF2B5EF4-FFF2-40B4-BE49-F238E27FC236}">
                  <a16:creationId xmlns:a16="http://schemas.microsoft.com/office/drawing/2014/main" id="{F745F9F4-4EE9-2721-3FA5-430B5AC8AC90}"/>
                </a:ext>
              </a:extLst>
            </p:cNvPr>
            <p:cNvSpPr/>
            <p:nvPr/>
          </p:nvSpPr>
          <p:spPr>
            <a:xfrm>
              <a:off x="4112750" y="4798550"/>
              <a:ext cx="169575" cy="89875"/>
            </a:xfrm>
            <a:custGeom>
              <a:avLst/>
              <a:gdLst/>
              <a:ahLst/>
              <a:cxnLst/>
              <a:rect l="l" t="t" r="r" b="b"/>
              <a:pathLst>
                <a:path w="6783" h="3595" extrusionOk="0">
                  <a:moveTo>
                    <a:pt x="6641" y="1"/>
                  </a:moveTo>
                  <a:lnTo>
                    <a:pt x="6641" y="1"/>
                  </a:lnTo>
                  <a:cubicBezTo>
                    <a:pt x="5537" y="142"/>
                    <a:pt x="3037" y="254"/>
                    <a:pt x="759" y="274"/>
                  </a:cubicBezTo>
                  <a:cubicBezTo>
                    <a:pt x="749" y="365"/>
                    <a:pt x="749" y="466"/>
                    <a:pt x="739" y="568"/>
                  </a:cubicBezTo>
                  <a:cubicBezTo>
                    <a:pt x="729" y="831"/>
                    <a:pt x="709" y="1084"/>
                    <a:pt x="698" y="1348"/>
                  </a:cubicBezTo>
                  <a:cubicBezTo>
                    <a:pt x="689" y="1519"/>
                    <a:pt x="689" y="1712"/>
                    <a:pt x="689" y="1904"/>
                  </a:cubicBezTo>
                  <a:cubicBezTo>
                    <a:pt x="689" y="2461"/>
                    <a:pt x="709" y="3078"/>
                    <a:pt x="719" y="3575"/>
                  </a:cubicBezTo>
                  <a:lnTo>
                    <a:pt x="597" y="3575"/>
                  </a:lnTo>
                  <a:cubicBezTo>
                    <a:pt x="587" y="3078"/>
                    <a:pt x="567" y="2461"/>
                    <a:pt x="567" y="1904"/>
                  </a:cubicBezTo>
                  <a:cubicBezTo>
                    <a:pt x="567" y="1712"/>
                    <a:pt x="567" y="1519"/>
                    <a:pt x="577" y="1348"/>
                  </a:cubicBezTo>
                  <a:cubicBezTo>
                    <a:pt x="587" y="1084"/>
                    <a:pt x="608" y="821"/>
                    <a:pt x="617" y="558"/>
                  </a:cubicBezTo>
                  <a:cubicBezTo>
                    <a:pt x="628" y="466"/>
                    <a:pt x="628" y="365"/>
                    <a:pt x="638" y="274"/>
                  </a:cubicBezTo>
                  <a:lnTo>
                    <a:pt x="0" y="274"/>
                  </a:lnTo>
                  <a:cubicBezTo>
                    <a:pt x="233" y="1611"/>
                    <a:pt x="426" y="2724"/>
                    <a:pt x="577" y="3575"/>
                  </a:cubicBezTo>
                  <a:cubicBezTo>
                    <a:pt x="1043" y="3584"/>
                    <a:pt x="1488" y="3595"/>
                    <a:pt x="1944" y="3595"/>
                  </a:cubicBezTo>
                  <a:cubicBezTo>
                    <a:pt x="2845" y="3595"/>
                    <a:pt x="3786" y="3564"/>
                    <a:pt x="4970" y="3534"/>
                  </a:cubicBezTo>
                  <a:cubicBezTo>
                    <a:pt x="5355" y="3514"/>
                    <a:pt x="5861" y="3443"/>
                    <a:pt x="6124" y="3170"/>
                  </a:cubicBezTo>
                  <a:cubicBezTo>
                    <a:pt x="6185" y="3109"/>
                    <a:pt x="6236" y="3038"/>
                    <a:pt x="6277" y="2967"/>
                  </a:cubicBezTo>
                  <a:cubicBezTo>
                    <a:pt x="6327" y="2896"/>
                    <a:pt x="6367" y="2815"/>
                    <a:pt x="6408" y="2734"/>
                  </a:cubicBezTo>
                  <a:cubicBezTo>
                    <a:pt x="6783" y="1914"/>
                    <a:pt x="6711" y="679"/>
                    <a:pt x="6641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4224;p103">
              <a:extLst>
                <a:ext uri="{FF2B5EF4-FFF2-40B4-BE49-F238E27FC236}">
                  <a16:creationId xmlns:a16="http://schemas.microsoft.com/office/drawing/2014/main" id="{7B794B50-A906-528D-4F4B-A2F442FFCF60}"/>
                </a:ext>
              </a:extLst>
            </p:cNvPr>
            <p:cNvSpPr/>
            <p:nvPr/>
          </p:nvSpPr>
          <p:spPr>
            <a:xfrm>
              <a:off x="3121200" y="2096975"/>
              <a:ext cx="1255275" cy="2709475"/>
            </a:xfrm>
            <a:custGeom>
              <a:avLst/>
              <a:gdLst/>
              <a:ahLst/>
              <a:cxnLst/>
              <a:rect l="l" t="t" r="r" b="b"/>
              <a:pathLst>
                <a:path w="50211" h="108379" extrusionOk="0">
                  <a:moveTo>
                    <a:pt x="36200" y="0"/>
                  </a:moveTo>
                  <a:lnTo>
                    <a:pt x="27130" y="21"/>
                  </a:lnTo>
                  <a:lnTo>
                    <a:pt x="11480" y="61"/>
                  </a:lnTo>
                  <a:lnTo>
                    <a:pt x="10153" y="71"/>
                  </a:lnTo>
                  <a:lnTo>
                    <a:pt x="10133" y="71"/>
                  </a:lnTo>
                  <a:lnTo>
                    <a:pt x="9789" y="1124"/>
                  </a:lnTo>
                  <a:lnTo>
                    <a:pt x="7188" y="9222"/>
                  </a:lnTo>
                  <a:lnTo>
                    <a:pt x="6965" y="9890"/>
                  </a:lnTo>
                  <a:lnTo>
                    <a:pt x="6054" y="12735"/>
                  </a:lnTo>
                  <a:cubicBezTo>
                    <a:pt x="4677" y="16987"/>
                    <a:pt x="3888" y="21410"/>
                    <a:pt x="3695" y="25875"/>
                  </a:cubicBezTo>
                  <a:cubicBezTo>
                    <a:pt x="2855" y="45908"/>
                    <a:pt x="0" y="107852"/>
                    <a:pt x="2176" y="108014"/>
                  </a:cubicBezTo>
                  <a:cubicBezTo>
                    <a:pt x="2338" y="108044"/>
                    <a:pt x="2491" y="108054"/>
                    <a:pt x="2662" y="108074"/>
                  </a:cubicBezTo>
                  <a:lnTo>
                    <a:pt x="2734" y="108074"/>
                  </a:lnTo>
                  <a:cubicBezTo>
                    <a:pt x="4749" y="108286"/>
                    <a:pt x="7221" y="108379"/>
                    <a:pt x="9292" y="108379"/>
                  </a:cubicBezTo>
                  <a:cubicBezTo>
                    <a:pt x="9998" y="108379"/>
                    <a:pt x="10658" y="108368"/>
                    <a:pt x="11237" y="108347"/>
                  </a:cubicBezTo>
                  <a:cubicBezTo>
                    <a:pt x="11530" y="108337"/>
                    <a:pt x="11793" y="108327"/>
                    <a:pt x="12036" y="108317"/>
                  </a:cubicBezTo>
                  <a:cubicBezTo>
                    <a:pt x="12279" y="108297"/>
                    <a:pt x="12492" y="108277"/>
                    <a:pt x="12684" y="108256"/>
                  </a:cubicBezTo>
                  <a:cubicBezTo>
                    <a:pt x="14850" y="107852"/>
                    <a:pt x="21967" y="60060"/>
                    <a:pt x="24073" y="38781"/>
                  </a:cubicBezTo>
                  <a:cubicBezTo>
                    <a:pt x="24660" y="32890"/>
                    <a:pt x="25034" y="29175"/>
                    <a:pt x="25034" y="29175"/>
                  </a:cubicBezTo>
                  <a:cubicBezTo>
                    <a:pt x="25034" y="29175"/>
                    <a:pt x="25358" y="32789"/>
                    <a:pt x="25875" y="38529"/>
                  </a:cubicBezTo>
                  <a:cubicBezTo>
                    <a:pt x="27783" y="59598"/>
                    <a:pt x="35027" y="108247"/>
                    <a:pt x="36462" y="108247"/>
                  </a:cubicBezTo>
                  <a:cubicBezTo>
                    <a:pt x="36466" y="108247"/>
                    <a:pt x="36469" y="108247"/>
                    <a:pt x="36473" y="108246"/>
                  </a:cubicBezTo>
                  <a:cubicBezTo>
                    <a:pt x="36625" y="108256"/>
                    <a:pt x="36808" y="108277"/>
                    <a:pt x="37020" y="108286"/>
                  </a:cubicBezTo>
                  <a:cubicBezTo>
                    <a:pt x="37698" y="108327"/>
                    <a:pt x="38640" y="108337"/>
                    <a:pt x="39662" y="108337"/>
                  </a:cubicBezTo>
                  <a:cubicBezTo>
                    <a:pt x="42112" y="108337"/>
                    <a:pt x="45078" y="108226"/>
                    <a:pt x="46303" y="108064"/>
                  </a:cubicBezTo>
                  <a:cubicBezTo>
                    <a:pt x="46323" y="108064"/>
                    <a:pt x="46353" y="108054"/>
                    <a:pt x="46384" y="108054"/>
                  </a:cubicBezTo>
                  <a:cubicBezTo>
                    <a:pt x="46454" y="108044"/>
                    <a:pt x="46515" y="108023"/>
                    <a:pt x="46576" y="108014"/>
                  </a:cubicBezTo>
                  <a:cubicBezTo>
                    <a:pt x="50211" y="107720"/>
                    <a:pt x="46931" y="52195"/>
                    <a:pt x="45219" y="26907"/>
                  </a:cubicBezTo>
                  <a:cubicBezTo>
                    <a:pt x="44947" y="22879"/>
                    <a:pt x="44582" y="18859"/>
                    <a:pt x="43529" y="14962"/>
                  </a:cubicBezTo>
                  <a:cubicBezTo>
                    <a:pt x="43195" y="13727"/>
                    <a:pt x="42810" y="12492"/>
                    <a:pt x="42385" y="11277"/>
                  </a:cubicBezTo>
                  <a:lnTo>
                    <a:pt x="40735" y="6570"/>
                  </a:lnTo>
                  <a:lnTo>
                    <a:pt x="38801" y="1013"/>
                  </a:lnTo>
                  <a:lnTo>
                    <a:pt x="38457" y="30"/>
                  </a:lnTo>
                  <a:lnTo>
                    <a:pt x="384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4225;p103">
              <a:extLst>
                <a:ext uri="{FF2B5EF4-FFF2-40B4-BE49-F238E27FC236}">
                  <a16:creationId xmlns:a16="http://schemas.microsoft.com/office/drawing/2014/main" id="{C7BC94F1-CAC4-09EB-E9AE-11744A62B85F}"/>
                </a:ext>
              </a:extLst>
            </p:cNvPr>
            <p:cNvSpPr/>
            <p:nvPr/>
          </p:nvSpPr>
          <p:spPr>
            <a:xfrm>
              <a:off x="3353025" y="2157200"/>
              <a:ext cx="750375" cy="8125"/>
            </a:xfrm>
            <a:custGeom>
              <a:avLst/>
              <a:gdLst/>
              <a:ahLst/>
              <a:cxnLst/>
              <a:rect l="l" t="t" r="r" b="b"/>
              <a:pathLst>
                <a:path w="30015" h="325" extrusionOk="0">
                  <a:moveTo>
                    <a:pt x="29893" y="1"/>
                  </a:moveTo>
                  <a:cubicBezTo>
                    <a:pt x="20530" y="1"/>
                    <a:pt x="9525" y="71"/>
                    <a:pt x="122" y="71"/>
                  </a:cubicBezTo>
                  <a:cubicBezTo>
                    <a:pt x="50" y="71"/>
                    <a:pt x="0" y="132"/>
                    <a:pt x="0" y="203"/>
                  </a:cubicBezTo>
                  <a:cubicBezTo>
                    <a:pt x="0" y="264"/>
                    <a:pt x="50" y="325"/>
                    <a:pt x="122" y="325"/>
                  </a:cubicBezTo>
                  <a:cubicBezTo>
                    <a:pt x="9525" y="325"/>
                    <a:pt x="20530" y="244"/>
                    <a:pt x="29893" y="244"/>
                  </a:cubicBezTo>
                  <a:cubicBezTo>
                    <a:pt x="29964" y="244"/>
                    <a:pt x="30014" y="183"/>
                    <a:pt x="30014" y="122"/>
                  </a:cubicBezTo>
                  <a:cubicBezTo>
                    <a:pt x="30014" y="51"/>
                    <a:pt x="29964" y="1"/>
                    <a:pt x="29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4226;p103">
              <a:extLst>
                <a:ext uri="{FF2B5EF4-FFF2-40B4-BE49-F238E27FC236}">
                  <a16:creationId xmlns:a16="http://schemas.microsoft.com/office/drawing/2014/main" id="{041147BD-BEB3-20CA-A500-E4B0CA58CD85}"/>
                </a:ext>
              </a:extLst>
            </p:cNvPr>
            <p:cNvSpPr/>
            <p:nvPr/>
          </p:nvSpPr>
          <p:spPr>
            <a:xfrm>
              <a:off x="3729325" y="2162775"/>
              <a:ext cx="21050" cy="666650"/>
            </a:xfrm>
            <a:custGeom>
              <a:avLst/>
              <a:gdLst/>
              <a:ahLst/>
              <a:cxnLst/>
              <a:rect l="l" t="t" r="r" b="b"/>
              <a:pathLst>
                <a:path w="842" h="26666" extrusionOk="0">
                  <a:moveTo>
                    <a:pt x="244" y="0"/>
                  </a:moveTo>
                  <a:cubicBezTo>
                    <a:pt x="173" y="0"/>
                    <a:pt x="122" y="51"/>
                    <a:pt x="122" y="122"/>
                  </a:cubicBezTo>
                  <a:cubicBezTo>
                    <a:pt x="122" y="122"/>
                    <a:pt x="1" y="4353"/>
                    <a:pt x="1" y="9759"/>
                  </a:cubicBezTo>
                  <a:cubicBezTo>
                    <a:pt x="1" y="12482"/>
                    <a:pt x="31" y="15519"/>
                    <a:pt x="122" y="18445"/>
                  </a:cubicBezTo>
                  <a:cubicBezTo>
                    <a:pt x="203" y="21380"/>
                    <a:pt x="355" y="24215"/>
                    <a:pt x="588" y="26553"/>
                  </a:cubicBezTo>
                  <a:cubicBezTo>
                    <a:pt x="597" y="26618"/>
                    <a:pt x="649" y="26666"/>
                    <a:pt x="705" y="26666"/>
                  </a:cubicBezTo>
                  <a:cubicBezTo>
                    <a:pt x="710" y="26666"/>
                    <a:pt x="715" y="26665"/>
                    <a:pt x="720" y="26665"/>
                  </a:cubicBezTo>
                  <a:cubicBezTo>
                    <a:pt x="790" y="26654"/>
                    <a:pt x="841" y="26593"/>
                    <a:pt x="831" y="26533"/>
                  </a:cubicBezTo>
                  <a:cubicBezTo>
                    <a:pt x="598" y="24195"/>
                    <a:pt x="457" y="21370"/>
                    <a:pt x="365" y="18434"/>
                  </a:cubicBezTo>
                  <a:cubicBezTo>
                    <a:pt x="274" y="15509"/>
                    <a:pt x="254" y="12482"/>
                    <a:pt x="254" y="9759"/>
                  </a:cubicBezTo>
                  <a:cubicBezTo>
                    <a:pt x="254" y="7056"/>
                    <a:pt x="274" y="4646"/>
                    <a:pt x="304" y="2916"/>
                  </a:cubicBezTo>
                  <a:cubicBezTo>
                    <a:pt x="325" y="2045"/>
                    <a:pt x="335" y="1346"/>
                    <a:pt x="345" y="871"/>
                  </a:cubicBezTo>
                  <a:cubicBezTo>
                    <a:pt x="355" y="628"/>
                    <a:pt x="355" y="446"/>
                    <a:pt x="355" y="314"/>
                  </a:cubicBezTo>
                  <a:cubicBezTo>
                    <a:pt x="355" y="253"/>
                    <a:pt x="365" y="203"/>
                    <a:pt x="365" y="172"/>
                  </a:cubicBezTo>
                  <a:lnTo>
                    <a:pt x="365" y="122"/>
                  </a:lnTo>
                  <a:cubicBezTo>
                    <a:pt x="365" y="51"/>
                    <a:pt x="315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4227;p103">
              <a:extLst>
                <a:ext uri="{FF2B5EF4-FFF2-40B4-BE49-F238E27FC236}">
                  <a16:creationId xmlns:a16="http://schemas.microsoft.com/office/drawing/2014/main" id="{AB785603-52ED-C9AC-601A-3919E4370D39}"/>
                </a:ext>
              </a:extLst>
            </p:cNvPr>
            <p:cNvSpPr/>
            <p:nvPr/>
          </p:nvSpPr>
          <p:spPr>
            <a:xfrm>
              <a:off x="3360350" y="2098400"/>
              <a:ext cx="24325" cy="62625"/>
            </a:xfrm>
            <a:custGeom>
              <a:avLst/>
              <a:gdLst/>
              <a:ahLst/>
              <a:cxnLst/>
              <a:rect l="l" t="t" r="r" b="b"/>
              <a:pathLst>
                <a:path w="973" h="2505" extrusionOk="0">
                  <a:moveTo>
                    <a:pt x="909" y="0"/>
                  </a:moveTo>
                  <a:cubicBezTo>
                    <a:pt x="887" y="0"/>
                    <a:pt x="866" y="12"/>
                    <a:pt x="851" y="34"/>
                  </a:cubicBezTo>
                  <a:cubicBezTo>
                    <a:pt x="790" y="156"/>
                    <a:pt x="749" y="277"/>
                    <a:pt x="719" y="409"/>
                  </a:cubicBezTo>
                  <a:cubicBezTo>
                    <a:pt x="668" y="601"/>
                    <a:pt x="638" y="794"/>
                    <a:pt x="598" y="986"/>
                  </a:cubicBezTo>
                  <a:cubicBezTo>
                    <a:pt x="557" y="1178"/>
                    <a:pt x="506" y="1361"/>
                    <a:pt x="425" y="1532"/>
                  </a:cubicBezTo>
                  <a:cubicBezTo>
                    <a:pt x="365" y="1674"/>
                    <a:pt x="263" y="1806"/>
                    <a:pt x="182" y="1957"/>
                  </a:cubicBezTo>
                  <a:cubicBezTo>
                    <a:pt x="142" y="2029"/>
                    <a:pt x="102" y="2099"/>
                    <a:pt x="72" y="2180"/>
                  </a:cubicBezTo>
                  <a:cubicBezTo>
                    <a:pt x="41" y="2261"/>
                    <a:pt x="11" y="2342"/>
                    <a:pt x="0" y="2434"/>
                  </a:cubicBezTo>
                  <a:cubicBezTo>
                    <a:pt x="0" y="2464"/>
                    <a:pt x="21" y="2494"/>
                    <a:pt x="61" y="2504"/>
                  </a:cubicBezTo>
                  <a:cubicBezTo>
                    <a:pt x="92" y="2504"/>
                    <a:pt x="122" y="2484"/>
                    <a:pt x="122" y="2443"/>
                  </a:cubicBezTo>
                  <a:cubicBezTo>
                    <a:pt x="132" y="2373"/>
                    <a:pt x="153" y="2302"/>
                    <a:pt x="182" y="2231"/>
                  </a:cubicBezTo>
                  <a:cubicBezTo>
                    <a:pt x="223" y="2119"/>
                    <a:pt x="284" y="2018"/>
                    <a:pt x="355" y="1907"/>
                  </a:cubicBezTo>
                  <a:cubicBezTo>
                    <a:pt x="416" y="1806"/>
                    <a:pt x="486" y="1694"/>
                    <a:pt x="537" y="1583"/>
                  </a:cubicBezTo>
                  <a:cubicBezTo>
                    <a:pt x="659" y="1340"/>
                    <a:pt x="709" y="1077"/>
                    <a:pt x="760" y="814"/>
                  </a:cubicBezTo>
                  <a:cubicBezTo>
                    <a:pt x="780" y="692"/>
                    <a:pt x="800" y="560"/>
                    <a:pt x="841" y="439"/>
                  </a:cubicBezTo>
                  <a:cubicBezTo>
                    <a:pt x="871" y="318"/>
                    <a:pt x="911" y="196"/>
                    <a:pt x="962" y="85"/>
                  </a:cubicBezTo>
                  <a:cubicBezTo>
                    <a:pt x="972" y="54"/>
                    <a:pt x="962" y="24"/>
                    <a:pt x="932" y="4"/>
                  </a:cubicBezTo>
                  <a:cubicBezTo>
                    <a:pt x="924" y="1"/>
                    <a:pt x="916" y="0"/>
                    <a:pt x="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4228;p103">
              <a:extLst>
                <a:ext uri="{FF2B5EF4-FFF2-40B4-BE49-F238E27FC236}">
                  <a16:creationId xmlns:a16="http://schemas.microsoft.com/office/drawing/2014/main" id="{7A2E166D-8AEE-2568-E118-F4E7533FEE0D}"/>
                </a:ext>
              </a:extLst>
            </p:cNvPr>
            <p:cNvSpPr/>
            <p:nvPr/>
          </p:nvSpPr>
          <p:spPr>
            <a:xfrm>
              <a:off x="3395275" y="2098400"/>
              <a:ext cx="22300" cy="62625"/>
            </a:xfrm>
            <a:custGeom>
              <a:avLst/>
              <a:gdLst/>
              <a:ahLst/>
              <a:cxnLst/>
              <a:rect l="l" t="t" r="r" b="b"/>
              <a:pathLst>
                <a:path w="892" h="2505" extrusionOk="0">
                  <a:moveTo>
                    <a:pt x="827" y="0"/>
                  </a:moveTo>
                  <a:cubicBezTo>
                    <a:pt x="802" y="0"/>
                    <a:pt x="777" y="12"/>
                    <a:pt x="770" y="34"/>
                  </a:cubicBezTo>
                  <a:cubicBezTo>
                    <a:pt x="659" y="277"/>
                    <a:pt x="618" y="540"/>
                    <a:pt x="567" y="794"/>
                  </a:cubicBezTo>
                  <a:cubicBezTo>
                    <a:pt x="527" y="1057"/>
                    <a:pt x="486" y="1310"/>
                    <a:pt x="385" y="1532"/>
                  </a:cubicBezTo>
                  <a:cubicBezTo>
                    <a:pt x="324" y="1674"/>
                    <a:pt x="233" y="1816"/>
                    <a:pt x="162" y="1957"/>
                  </a:cubicBezTo>
                  <a:cubicBezTo>
                    <a:pt x="122" y="2029"/>
                    <a:pt x="92" y="2110"/>
                    <a:pt x="61" y="2180"/>
                  </a:cubicBezTo>
                  <a:cubicBezTo>
                    <a:pt x="31" y="2261"/>
                    <a:pt x="11" y="2342"/>
                    <a:pt x="0" y="2434"/>
                  </a:cubicBezTo>
                  <a:cubicBezTo>
                    <a:pt x="0" y="2464"/>
                    <a:pt x="21" y="2494"/>
                    <a:pt x="51" y="2504"/>
                  </a:cubicBezTo>
                  <a:cubicBezTo>
                    <a:pt x="92" y="2504"/>
                    <a:pt x="122" y="2484"/>
                    <a:pt x="122" y="2443"/>
                  </a:cubicBezTo>
                  <a:cubicBezTo>
                    <a:pt x="132" y="2373"/>
                    <a:pt x="153" y="2302"/>
                    <a:pt x="173" y="2221"/>
                  </a:cubicBezTo>
                  <a:cubicBezTo>
                    <a:pt x="213" y="2119"/>
                    <a:pt x="274" y="2018"/>
                    <a:pt x="324" y="1907"/>
                  </a:cubicBezTo>
                  <a:cubicBezTo>
                    <a:pt x="385" y="1806"/>
                    <a:pt x="446" y="1694"/>
                    <a:pt x="497" y="1583"/>
                  </a:cubicBezTo>
                  <a:cubicBezTo>
                    <a:pt x="598" y="1340"/>
                    <a:pt x="648" y="1077"/>
                    <a:pt x="689" y="814"/>
                  </a:cubicBezTo>
                  <a:cubicBezTo>
                    <a:pt x="740" y="560"/>
                    <a:pt x="780" y="308"/>
                    <a:pt x="881" y="85"/>
                  </a:cubicBezTo>
                  <a:cubicBezTo>
                    <a:pt x="891" y="54"/>
                    <a:pt x="881" y="14"/>
                    <a:pt x="851" y="4"/>
                  </a:cubicBezTo>
                  <a:cubicBezTo>
                    <a:pt x="843" y="1"/>
                    <a:pt x="83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4229;p103">
              <a:extLst>
                <a:ext uri="{FF2B5EF4-FFF2-40B4-BE49-F238E27FC236}">
                  <a16:creationId xmlns:a16="http://schemas.microsoft.com/office/drawing/2014/main" id="{6927F596-8D62-3C55-F452-A77534604EED}"/>
                </a:ext>
              </a:extLst>
            </p:cNvPr>
            <p:cNvSpPr/>
            <p:nvPr/>
          </p:nvSpPr>
          <p:spPr>
            <a:xfrm>
              <a:off x="3429950" y="2098400"/>
              <a:ext cx="20525" cy="62625"/>
            </a:xfrm>
            <a:custGeom>
              <a:avLst/>
              <a:gdLst/>
              <a:ahLst/>
              <a:cxnLst/>
              <a:rect l="l" t="t" r="r" b="b"/>
              <a:pathLst>
                <a:path w="821" h="2505" extrusionOk="0">
                  <a:moveTo>
                    <a:pt x="745" y="0"/>
                  </a:moveTo>
                  <a:cubicBezTo>
                    <a:pt x="721" y="0"/>
                    <a:pt x="696" y="12"/>
                    <a:pt x="689" y="34"/>
                  </a:cubicBezTo>
                  <a:cubicBezTo>
                    <a:pt x="597" y="277"/>
                    <a:pt x="557" y="540"/>
                    <a:pt x="516" y="794"/>
                  </a:cubicBezTo>
                  <a:cubicBezTo>
                    <a:pt x="476" y="1057"/>
                    <a:pt x="435" y="1310"/>
                    <a:pt x="345" y="1532"/>
                  </a:cubicBezTo>
                  <a:cubicBezTo>
                    <a:pt x="294" y="1674"/>
                    <a:pt x="223" y="1816"/>
                    <a:pt x="152" y="1957"/>
                  </a:cubicBezTo>
                  <a:cubicBezTo>
                    <a:pt x="81" y="2110"/>
                    <a:pt x="21" y="2261"/>
                    <a:pt x="10" y="2434"/>
                  </a:cubicBezTo>
                  <a:cubicBezTo>
                    <a:pt x="1" y="2464"/>
                    <a:pt x="30" y="2494"/>
                    <a:pt x="61" y="2504"/>
                  </a:cubicBezTo>
                  <a:cubicBezTo>
                    <a:pt x="91" y="2504"/>
                    <a:pt x="122" y="2474"/>
                    <a:pt x="132" y="2443"/>
                  </a:cubicBezTo>
                  <a:cubicBezTo>
                    <a:pt x="142" y="2292"/>
                    <a:pt x="192" y="2150"/>
                    <a:pt x="264" y="2008"/>
                  </a:cubicBezTo>
                  <a:cubicBezTo>
                    <a:pt x="324" y="1867"/>
                    <a:pt x="405" y="1735"/>
                    <a:pt x="466" y="1573"/>
                  </a:cubicBezTo>
                  <a:cubicBezTo>
                    <a:pt x="557" y="1330"/>
                    <a:pt x="597" y="1077"/>
                    <a:pt x="638" y="814"/>
                  </a:cubicBezTo>
                  <a:cubicBezTo>
                    <a:pt x="678" y="560"/>
                    <a:pt x="719" y="308"/>
                    <a:pt x="810" y="85"/>
                  </a:cubicBezTo>
                  <a:cubicBezTo>
                    <a:pt x="820" y="54"/>
                    <a:pt x="800" y="14"/>
                    <a:pt x="770" y="4"/>
                  </a:cubicBezTo>
                  <a:cubicBezTo>
                    <a:pt x="762" y="1"/>
                    <a:pt x="754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4230;p103">
              <a:extLst>
                <a:ext uri="{FF2B5EF4-FFF2-40B4-BE49-F238E27FC236}">
                  <a16:creationId xmlns:a16="http://schemas.microsoft.com/office/drawing/2014/main" id="{F751B918-4331-BFD8-7217-48C7D5871FF2}"/>
                </a:ext>
              </a:extLst>
            </p:cNvPr>
            <p:cNvSpPr/>
            <p:nvPr/>
          </p:nvSpPr>
          <p:spPr>
            <a:xfrm>
              <a:off x="3464875" y="2098400"/>
              <a:ext cx="18250" cy="62625"/>
            </a:xfrm>
            <a:custGeom>
              <a:avLst/>
              <a:gdLst/>
              <a:ahLst/>
              <a:cxnLst/>
              <a:rect l="l" t="t" r="r" b="b"/>
              <a:pathLst>
                <a:path w="730" h="2505" extrusionOk="0">
                  <a:moveTo>
                    <a:pt x="662" y="0"/>
                  </a:moveTo>
                  <a:cubicBezTo>
                    <a:pt x="635" y="0"/>
                    <a:pt x="615" y="14"/>
                    <a:pt x="608" y="45"/>
                  </a:cubicBezTo>
                  <a:cubicBezTo>
                    <a:pt x="527" y="277"/>
                    <a:pt x="486" y="540"/>
                    <a:pt x="456" y="803"/>
                  </a:cubicBezTo>
                  <a:cubicBezTo>
                    <a:pt x="415" y="1057"/>
                    <a:pt x="385" y="1310"/>
                    <a:pt x="304" y="1532"/>
                  </a:cubicBezTo>
                  <a:cubicBezTo>
                    <a:pt x="253" y="1674"/>
                    <a:pt x="192" y="1816"/>
                    <a:pt x="132" y="1968"/>
                  </a:cubicBezTo>
                  <a:cubicBezTo>
                    <a:pt x="71" y="2110"/>
                    <a:pt x="21" y="2261"/>
                    <a:pt x="0" y="2434"/>
                  </a:cubicBezTo>
                  <a:cubicBezTo>
                    <a:pt x="0" y="2464"/>
                    <a:pt x="21" y="2494"/>
                    <a:pt x="61" y="2504"/>
                  </a:cubicBezTo>
                  <a:cubicBezTo>
                    <a:pt x="91" y="2504"/>
                    <a:pt x="122" y="2474"/>
                    <a:pt x="122" y="2443"/>
                  </a:cubicBezTo>
                  <a:cubicBezTo>
                    <a:pt x="142" y="2292"/>
                    <a:pt x="183" y="2150"/>
                    <a:pt x="243" y="2008"/>
                  </a:cubicBezTo>
                  <a:cubicBezTo>
                    <a:pt x="304" y="1867"/>
                    <a:pt x="365" y="1725"/>
                    <a:pt x="426" y="1573"/>
                  </a:cubicBezTo>
                  <a:cubicBezTo>
                    <a:pt x="507" y="1330"/>
                    <a:pt x="537" y="1077"/>
                    <a:pt x="577" y="814"/>
                  </a:cubicBezTo>
                  <a:cubicBezTo>
                    <a:pt x="608" y="560"/>
                    <a:pt x="648" y="308"/>
                    <a:pt x="719" y="75"/>
                  </a:cubicBezTo>
                  <a:cubicBezTo>
                    <a:pt x="729" y="45"/>
                    <a:pt x="719" y="14"/>
                    <a:pt x="689" y="4"/>
                  </a:cubicBezTo>
                  <a:cubicBezTo>
                    <a:pt x="679" y="2"/>
                    <a:pt x="670" y="0"/>
                    <a:pt x="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4231;p103">
              <a:extLst>
                <a:ext uri="{FF2B5EF4-FFF2-40B4-BE49-F238E27FC236}">
                  <a16:creationId xmlns:a16="http://schemas.microsoft.com/office/drawing/2014/main" id="{55BD878A-116D-AF17-9413-A2813381DAF5}"/>
                </a:ext>
              </a:extLst>
            </p:cNvPr>
            <p:cNvSpPr/>
            <p:nvPr/>
          </p:nvSpPr>
          <p:spPr>
            <a:xfrm>
              <a:off x="3499525" y="2098425"/>
              <a:ext cx="16500" cy="62600"/>
            </a:xfrm>
            <a:custGeom>
              <a:avLst/>
              <a:gdLst/>
              <a:ahLst/>
              <a:cxnLst/>
              <a:rect l="l" t="t" r="r" b="b"/>
              <a:pathLst>
                <a:path w="660" h="2504" extrusionOk="0">
                  <a:moveTo>
                    <a:pt x="591" y="0"/>
                  </a:moveTo>
                  <a:cubicBezTo>
                    <a:pt x="565" y="0"/>
                    <a:pt x="536" y="18"/>
                    <a:pt x="527" y="44"/>
                  </a:cubicBezTo>
                  <a:cubicBezTo>
                    <a:pt x="457" y="287"/>
                    <a:pt x="426" y="539"/>
                    <a:pt x="396" y="802"/>
                  </a:cubicBezTo>
                  <a:cubicBezTo>
                    <a:pt x="365" y="1056"/>
                    <a:pt x="335" y="1309"/>
                    <a:pt x="275" y="1542"/>
                  </a:cubicBezTo>
                  <a:cubicBezTo>
                    <a:pt x="224" y="1684"/>
                    <a:pt x="173" y="1815"/>
                    <a:pt x="122" y="1967"/>
                  </a:cubicBezTo>
                  <a:cubicBezTo>
                    <a:pt x="62" y="2109"/>
                    <a:pt x="21" y="2260"/>
                    <a:pt x="11" y="2433"/>
                  </a:cubicBezTo>
                  <a:cubicBezTo>
                    <a:pt x="1" y="2463"/>
                    <a:pt x="32" y="2493"/>
                    <a:pt x="62" y="2503"/>
                  </a:cubicBezTo>
                  <a:cubicBezTo>
                    <a:pt x="102" y="2503"/>
                    <a:pt x="133" y="2473"/>
                    <a:pt x="133" y="2442"/>
                  </a:cubicBezTo>
                  <a:cubicBezTo>
                    <a:pt x="143" y="2291"/>
                    <a:pt x="183" y="2149"/>
                    <a:pt x="234" y="2007"/>
                  </a:cubicBezTo>
                  <a:cubicBezTo>
                    <a:pt x="284" y="1866"/>
                    <a:pt x="345" y="1724"/>
                    <a:pt x="386" y="1572"/>
                  </a:cubicBezTo>
                  <a:cubicBezTo>
                    <a:pt x="457" y="1329"/>
                    <a:pt x="487" y="1066"/>
                    <a:pt x="518" y="813"/>
                  </a:cubicBezTo>
                  <a:cubicBezTo>
                    <a:pt x="548" y="559"/>
                    <a:pt x="578" y="307"/>
                    <a:pt x="649" y="74"/>
                  </a:cubicBezTo>
                  <a:cubicBezTo>
                    <a:pt x="659" y="44"/>
                    <a:pt x="639" y="13"/>
                    <a:pt x="608" y="3"/>
                  </a:cubicBezTo>
                  <a:cubicBezTo>
                    <a:pt x="603" y="1"/>
                    <a:pt x="597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4232;p103">
              <a:extLst>
                <a:ext uri="{FF2B5EF4-FFF2-40B4-BE49-F238E27FC236}">
                  <a16:creationId xmlns:a16="http://schemas.microsoft.com/office/drawing/2014/main" id="{D6816290-93D8-764A-F732-C83CF2318335}"/>
                </a:ext>
              </a:extLst>
            </p:cNvPr>
            <p:cNvSpPr/>
            <p:nvPr/>
          </p:nvSpPr>
          <p:spPr>
            <a:xfrm>
              <a:off x="3534450" y="2098425"/>
              <a:ext cx="14475" cy="62600"/>
            </a:xfrm>
            <a:custGeom>
              <a:avLst/>
              <a:gdLst/>
              <a:ahLst/>
              <a:cxnLst/>
              <a:rect l="l" t="t" r="r" b="b"/>
              <a:pathLst>
                <a:path w="579" h="2504" extrusionOk="0">
                  <a:moveTo>
                    <a:pt x="501" y="0"/>
                  </a:moveTo>
                  <a:cubicBezTo>
                    <a:pt x="477" y="0"/>
                    <a:pt x="455" y="18"/>
                    <a:pt x="446" y="44"/>
                  </a:cubicBezTo>
                  <a:cubicBezTo>
                    <a:pt x="386" y="287"/>
                    <a:pt x="365" y="539"/>
                    <a:pt x="335" y="802"/>
                  </a:cubicBezTo>
                  <a:cubicBezTo>
                    <a:pt x="305" y="1056"/>
                    <a:pt x="284" y="1309"/>
                    <a:pt x="224" y="1542"/>
                  </a:cubicBezTo>
                  <a:cubicBezTo>
                    <a:pt x="194" y="1684"/>
                    <a:pt x="143" y="1825"/>
                    <a:pt x="92" y="1967"/>
                  </a:cubicBezTo>
                  <a:cubicBezTo>
                    <a:pt x="52" y="2109"/>
                    <a:pt x="11" y="2260"/>
                    <a:pt x="1" y="2433"/>
                  </a:cubicBezTo>
                  <a:cubicBezTo>
                    <a:pt x="1" y="2463"/>
                    <a:pt x="32" y="2493"/>
                    <a:pt x="62" y="2503"/>
                  </a:cubicBezTo>
                  <a:cubicBezTo>
                    <a:pt x="92" y="2503"/>
                    <a:pt x="122" y="2473"/>
                    <a:pt x="122" y="2442"/>
                  </a:cubicBezTo>
                  <a:cubicBezTo>
                    <a:pt x="133" y="2280"/>
                    <a:pt x="173" y="2139"/>
                    <a:pt x="214" y="2007"/>
                  </a:cubicBezTo>
                  <a:cubicBezTo>
                    <a:pt x="254" y="1866"/>
                    <a:pt x="305" y="1724"/>
                    <a:pt x="345" y="1572"/>
                  </a:cubicBezTo>
                  <a:cubicBezTo>
                    <a:pt x="406" y="1329"/>
                    <a:pt x="426" y="1066"/>
                    <a:pt x="457" y="813"/>
                  </a:cubicBezTo>
                  <a:cubicBezTo>
                    <a:pt x="487" y="559"/>
                    <a:pt x="507" y="296"/>
                    <a:pt x="568" y="74"/>
                  </a:cubicBezTo>
                  <a:cubicBezTo>
                    <a:pt x="578" y="44"/>
                    <a:pt x="558" y="3"/>
                    <a:pt x="518" y="3"/>
                  </a:cubicBezTo>
                  <a:cubicBezTo>
                    <a:pt x="512" y="1"/>
                    <a:pt x="506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4233;p103">
              <a:extLst>
                <a:ext uri="{FF2B5EF4-FFF2-40B4-BE49-F238E27FC236}">
                  <a16:creationId xmlns:a16="http://schemas.microsoft.com/office/drawing/2014/main" id="{02FAC501-0169-6680-8352-F432B3AAB09B}"/>
                </a:ext>
              </a:extLst>
            </p:cNvPr>
            <p:cNvSpPr/>
            <p:nvPr/>
          </p:nvSpPr>
          <p:spPr>
            <a:xfrm>
              <a:off x="3569375" y="2098425"/>
              <a:ext cx="12175" cy="62600"/>
            </a:xfrm>
            <a:custGeom>
              <a:avLst/>
              <a:gdLst/>
              <a:ahLst/>
              <a:cxnLst/>
              <a:rect l="l" t="t" r="r" b="b"/>
              <a:pathLst>
                <a:path w="487" h="2504" extrusionOk="0">
                  <a:moveTo>
                    <a:pt x="419" y="0"/>
                  </a:moveTo>
                  <a:cubicBezTo>
                    <a:pt x="392" y="0"/>
                    <a:pt x="365" y="18"/>
                    <a:pt x="365" y="44"/>
                  </a:cubicBezTo>
                  <a:cubicBezTo>
                    <a:pt x="315" y="287"/>
                    <a:pt x="295" y="539"/>
                    <a:pt x="275" y="802"/>
                  </a:cubicBezTo>
                  <a:cubicBezTo>
                    <a:pt x="254" y="1056"/>
                    <a:pt x="224" y="1309"/>
                    <a:pt x="183" y="1542"/>
                  </a:cubicBezTo>
                  <a:cubicBezTo>
                    <a:pt x="153" y="1684"/>
                    <a:pt x="113" y="1825"/>
                    <a:pt x="72" y="1967"/>
                  </a:cubicBezTo>
                  <a:cubicBezTo>
                    <a:pt x="41" y="2118"/>
                    <a:pt x="11" y="2271"/>
                    <a:pt x="1" y="2433"/>
                  </a:cubicBezTo>
                  <a:cubicBezTo>
                    <a:pt x="1" y="2473"/>
                    <a:pt x="21" y="2493"/>
                    <a:pt x="62" y="2503"/>
                  </a:cubicBezTo>
                  <a:cubicBezTo>
                    <a:pt x="92" y="2503"/>
                    <a:pt x="122" y="2473"/>
                    <a:pt x="122" y="2442"/>
                  </a:cubicBezTo>
                  <a:cubicBezTo>
                    <a:pt x="133" y="2280"/>
                    <a:pt x="163" y="2139"/>
                    <a:pt x="194" y="1997"/>
                  </a:cubicBezTo>
                  <a:cubicBezTo>
                    <a:pt x="234" y="1855"/>
                    <a:pt x="275" y="1713"/>
                    <a:pt x="305" y="1562"/>
                  </a:cubicBezTo>
                  <a:cubicBezTo>
                    <a:pt x="345" y="1329"/>
                    <a:pt x="376" y="1066"/>
                    <a:pt x="396" y="813"/>
                  </a:cubicBezTo>
                  <a:cubicBezTo>
                    <a:pt x="416" y="550"/>
                    <a:pt x="437" y="296"/>
                    <a:pt x="487" y="74"/>
                  </a:cubicBezTo>
                  <a:cubicBezTo>
                    <a:pt x="487" y="33"/>
                    <a:pt x="467" y="3"/>
                    <a:pt x="437" y="3"/>
                  </a:cubicBezTo>
                  <a:cubicBezTo>
                    <a:pt x="431" y="1"/>
                    <a:pt x="425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4234;p103">
              <a:extLst>
                <a:ext uri="{FF2B5EF4-FFF2-40B4-BE49-F238E27FC236}">
                  <a16:creationId xmlns:a16="http://schemas.microsoft.com/office/drawing/2014/main" id="{4EF84686-B7BA-C55E-DC4E-199FA2E08814}"/>
                </a:ext>
              </a:extLst>
            </p:cNvPr>
            <p:cNvSpPr/>
            <p:nvPr/>
          </p:nvSpPr>
          <p:spPr>
            <a:xfrm>
              <a:off x="3604075" y="2098425"/>
              <a:ext cx="10375" cy="62600"/>
            </a:xfrm>
            <a:custGeom>
              <a:avLst/>
              <a:gdLst/>
              <a:ahLst/>
              <a:cxnLst/>
              <a:rect l="l" t="t" r="r" b="b"/>
              <a:pathLst>
                <a:path w="415" h="2504" extrusionOk="0">
                  <a:moveTo>
                    <a:pt x="338" y="0"/>
                  </a:moveTo>
                  <a:cubicBezTo>
                    <a:pt x="314" y="0"/>
                    <a:pt x="292" y="20"/>
                    <a:pt x="284" y="53"/>
                  </a:cubicBezTo>
                  <a:cubicBezTo>
                    <a:pt x="253" y="287"/>
                    <a:pt x="233" y="550"/>
                    <a:pt x="212" y="802"/>
                  </a:cubicBezTo>
                  <a:cubicBezTo>
                    <a:pt x="203" y="1056"/>
                    <a:pt x="182" y="1319"/>
                    <a:pt x="142" y="1542"/>
                  </a:cubicBezTo>
                  <a:cubicBezTo>
                    <a:pt x="122" y="1693"/>
                    <a:pt x="91" y="1825"/>
                    <a:pt x="61" y="1977"/>
                  </a:cubicBezTo>
                  <a:cubicBezTo>
                    <a:pt x="41" y="2118"/>
                    <a:pt x="10" y="2271"/>
                    <a:pt x="10" y="2433"/>
                  </a:cubicBezTo>
                  <a:cubicBezTo>
                    <a:pt x="0" y="2473"/>
                    <a:pt x="30" y="2493"/>
                    <a:pt x="61" y="2503"/>
                  </a:cubicBezTo>
                  <a:cubicBezTo>
                    <a:pt x="101" y="2503"/>
                    <a:pt x="122" y="2473"/>
                    <a:pt x="131" y="2442"/>
                  </a:cubicBezTo>
                  <a:cubicBezTo>
                    <a:pt x="131" y="2280"/>
                    <a:pt x="152" y="2139"/>
                    <a:pt x="182" y="1997"/>
                  </a:cubicBezTo>
                  <a:cubicBezTo>
                    <a:pt x="212" y="1855"/>
                    <a:pt x="243" y="1713"/>
                    <a:pt x="263" y="1562"/>
                  </a:cubicBezTo>
                  <a:cubicBezTo>
                    <a:pt x="304" y="1329"/>
                    <a:pt x="324" y="1066"/>
                    <a:pt x="334" y="813"/>
                  </a:cubicBezTo>
                  <a:cubicBezTo>
                    <a:pt x="354" y="550"/>
                    <a:pt x="374" y="296"/>
                    <a:pt x="405" y="64"/>
                  </a:cubicBezTo>
                  <a:cubicBezTo>
                    <a:pt x="415" y="33"/>
                    <a:pt x="395" y="3"/>
                    <a:pt x="354" y="3"/>
                  </a:cubicBezTo>
                  <a:cubicBezTo>
                    <a:pt x="349" y="1"/>
                    <a:pt x="343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4235;p103">
              <a:extLst>
                <a:ext uri="{FF2B5EF4-FFF2-40B4-BE49-F238E27FC236}">
                  <a16:creationId xmlns:a16="http://schemas.microsoft.com/office/drawing/2014/main" id="{AC75AA62-6CD2-751B-5C59-1B8FE168B00E}"/>
                </a:ext>
              </a:extLst>
            </p:cNvPr>
            <p:cNvSpPr/>
            <p:nvPr/>
          </p:nvSpPr>
          <p:spPr>
            <a:xfrm>
              <a:off x="3639000" y="2098425"/>
              <a:ext cx="8125" cy="62600"/>
            </a:xfrm>
            <a:custGeom>
              <a:avLst/>
              <a:gdLst/>
              <a:ahLst/>
              <a:cxnLst/>
              <a:rect l="l" t="t" r="r" b="b"/>
              <a:pathLst>
                <a:path w="325" h="2504" extrusionOk="0">
                  <a:moveTo>
                    <a:pt x="257" y="1"/>
                  </a:moveTo>
                  <a:cubicBezTo>
                    <a:pt x="225" y="1"/>
                    <a:pt x="203" y="27"/>
                    <a:pt x="203" y="53"/>
                  </a:cubicBezTo>
                  <a:cubicBezTo>
                    <a:pt x="172" y="287"/>
                    <a:pt x="162" y="550"/>
                    <a:pt x="152" y="802"/>
                  </a:cubicBezTo>
                  <a:cubicBezTo>
                    <a:pt x="142" y="1056"/>
                    <a:pt x="131" y="1319"/>
                    <a:pt x="101" y="1552"/>
                  </a:cubicBezTo>
                  <a:lnTo>
                    <a:pt x="41" y="1977"/>
                  </a:lnTo>
                  <a:cubicBezTo>
                    <a:pt x="20" y="2118"/>
                    <a:pt x="10" y="2271"/>
                    <a:pt x="0" y="2433"/>
                  </a:cubicBezTo>
                  <a:cubicBezTo>
                    <a:pt x="0" y="2473"/>
                    <a:pt x="30" y="2493"/>
                    <a:pt x="61" y="2503"/>
                  </a:cubicBezTo>
                  <a:cubicBezTo>
                    <a:pt x="91" y="2503"/>
                    <a:pt x="122" y="2473"/>
                    <a:pt x="122" y="2442"/>
                  </a:cubicBezTo>
                  <a:cubicBezTo>
                    <a:pt x="131" y="2280"/>
                    <a:pt x="142" y="2139"/>
                    <a:pt x="162" y="1997"/>
                  </a:cubicBezTo>
                  <a:cubicBezTo>
                    <a:pt x="182" y="1855"/>
                    <a:pt x="203" y="1713"/>
                    <a:pt x="223" y="1562"/>
                  </a:cubicBezTo>
                  <a:cubicBezTo>
                    <a:pt x="253" y="1319"/>
                    <a:pt x="263" y="1066"/>
                    <a:pt x="273" y="813"/>
                  </a:cubicBezTo>
                  <a:cubicBezTo>
                    <a:pt x="284" y="550"/>
                    <a:pt x="293" y="296"/>
                    <a:pt x="324" y="64"/>
                  </a:cubicBezTo>
                  <a:cubicBezTo>
                    <a:pt x="324" y="33"/>
                    <a:pt x="304" y="3"/>
                    <a:pt x="273" y="3"/>
                  </a:cubicBezTo>
                  <a:cubicBezTo>
                    <a:pt x="267" y="2"/>
                    <a:pt x="262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4236;p103">
              <a:extLst>
                <a:ext uri="{FF2B5EF4-FFF2-40B4-BE49-F238E27FC236}">
                  <a16:creationId xmlns:a16="http://schemas.microsoft.com/office/drawing/2014/main" id="{D1BDCE1C-4210-D868-CF7F-5FC0C25C5DEB}"/>
                </a:ext>
              </a:extLst>
            </p:cNvPr>
            <p:cNvSpPr/>
            <p:nvPr/>
          </p:nvSpPr>
          <p:spPr>
            <a:xfrm>
              <a:off x="3673925" y="2098225"/>
              <a:ext cx="6100" cy="62800"/>
            </a:xfrm>
            <a:custGeom>
              <a:avLst/>
              <a:gdLst/>
              <a:ahLst/>
              <a:cxnLst/>
              <a:rect l="l" t="t" r="r" b="b"/>
              <a:pathLst>
                <a:path w="244" h="2512" extrusionOk="0">
                  <a:moveTo>
                    <a:pt x="182" y="1"/>
                  </a:moveTo>
                  <a:cubicBezTo>
                    <a:pt x="152" y="1"/>
                    <a:pt x="122" y="31"/>
                    <a:pt x="122" y="61"/>
                  </a:cubicBezTo>
                  <a:cubicBezTo>
                    <a:pt x="101" y="295"/>
                    <a:pt x="91" y="558"/>
                    <a:pt x="91" y="810"/>
                  </a:cubicBezTo>
                  <a:cubicBezTo>
                    <a:pt x="81" y="1074"/>
                    <a:pt x="71" y="1327"/>
                    <a:pt x="61" y="1560"/>
                  </a:cubicBezTo>
                  <a:cubicBezTo>
                    <a:pt x="50" y="1701"/>
                    <a:pt x="30" y="1843"/>
                    <a:pt x="20" y="1985"/>
                  </a:cubicBezTo>
                  <a:cubicBezTo>
                    <a:pt x="10" y="2126"/>
                    <a:pt x="0" y="2279"/>
                    <a:pt x="0" y="2441"/>
                  </a:cubicBezTo>
                  <a:cubicBezTo>
                    <a:pt x="0" y="2481"/>
                    <a:pt x="20" y="2511"/>
                    <a:pt x="61" y="2511"/>
                  </a:cubicBezTo>
                  <a:cubicBezTo>
                    <a:pt x="91" y="2511"/>
                    <a:pt x="122" y="2481"/>
                    <a:pt x="122" y="2450"/>
                  </a:cubicBezTo>
                  <a:cubicBezTo>
                    <a:pt x="122" y="2288"/>
                    <a:pt x="131" y="2137"/>
                    <a:pt x="142" y="1995"/>
                  </a:cubicBezTo>
                  <a:cubicBezTo>
                    <a:pt x="152" y="1854"/>
                    <a:pt x="172" y="1712"/>
                    <a:pt x="182" y="1570"/>
                  </a:cubicBezTo>
                  <a:cubicBezTo>
                    <a:pt x="192" y="1327"/>
                    <a:pt x="203" y="1074"/>
                    <a:pt x="212" y="810"/>
                  </a:cubicBezTo>
                  <a:cubicBezTo>
                    <a:pt x="212" y="558"/>
                    <a:pt x="223" y="304"/>
                    <a:pt x="243" y="72"/>
                  </a:cubicBezTo>
                  <a:cubicBezTo>
                    <a:pt x="243" y="41"/>
                    <a:pt x="212" y="1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4237;p103">
              <a:extLst>
                <a:ext uri="{FF2B5EF4-FFF2-40B4-BE49-F238E27FC236}">
                  <a16:creationId xmlns:a16="http://schemas.microsoft.com/office/drawing/2014/main" id="{84B45803-52DD-33B8-AC1C-3CF9DE2954C8}"/>
                </a:ext>
              </a:extLst>
            </p:cNvPr>
            <p:cNvSpPr/>
            <p:nvPr/>
          </p:nvSpPr>
          <p:spPr>
            <a:xfrm>
              <a:off x="3708575" y="2098225"/>
              <a:ext cx="4075" cy="62800"/>
            </a:xfrm>
            <a:custGeom>
              <a:avLst/>
              <a:gdLst/>
              <a:ahLst/>
              <a:cxnLst/>
              <a:rect l="l" t="t" r="r" b="b"/>
              <a:pathLst>
                <a:path w="163" h="2512" extrusionOk="0">
                  <a:moveTo>
                    <a:pt x="102" y="1"/>
                  </a:moveTo>
                  <a:cubicBezTo>
                    <a:pt x="72" y="1"/>
                    <a:pt x="41" y="31"/>
                    <a:pt x="41" y="61"/>
                  </a:cubicBezTo>
                  <a:cubicBezTo>
                    <a:pt x="31" y="538"/>
                    <a:pt x="31" y="1094"/>
                    <a:pt x="21" y="1560"/>
                  </a:cubicBezTo>
                  <a:cubicBezTo>
                    <a:pt x="21" y="1854"/>
                    <a:pt x="11" y="2117"/>
                    <a:pt x="1" y="2441"/>
                  </a:cubicBezTo>
                  <a:cubicBezTo>
                    <a:pt x="1" y="2481"/>
                    <a:pt x="31" y="2511"/>
                    <a:pt x="61" y="2511"/>
                  </a:cubicBezTo>
                  <a:cubicBezTo>
                    <a:pt x="102" y="2511"/>
                    <a:pt x="122" y="2481"/>
                    <a:pt x="122" y="2450"/>
                  </a:cubicBezTo>
                  <a:cubicBezTo>
                    <a:pt x="133" y="2117"/>
                    <a:pt x="142" y="1863"/>
                    <a:pt x="142" y="1560"/>
                  </a:cubicBezTo>
                  <a:cubicBezTo>
                    <a:pt x="153" y="1094"/>
                    <a:pt x="153" y="538"/>
                    <a:pt x="162" y="72"/>
                  </a:cubicBezTo>
                  <a:cubicBezTo>
                    <a:pt x="162" y="31"/>
                    <a:pt x="142" y="1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4238;p103">
              <a:extLst>
                <a:ext uri="{FF2B5EF4-FFF2-40B4-BE49-F238E27FC236}">
                  <a16:creationId xmlns:a16="http://schemas.microsoft.com/office/drawing/2014/main" id="{17E9E153-2813-4F48-E76B-96BD66D2ECEE}"/>
                </a:ext>
              </a:extLst>
            </p:cNvPr>
            <p:cNvSpPr/>
            <p:nvPr/>
          </p:nvSpPr>
          <p:spPr>
            <a:xfrm>
              <a:off x="3742500" y="2098225"/>
              <a:ext cx="4050" cy="62800"/>
            </a:xfrm>
            <a:custGeom>
              <a:avLst/>
              <a:gdLst/>
              <a:ahLst/>
              <a:cxnLst/>
              <a:rect l="l" t="t" r="r" b="b"/>
              <a:pathLst>
                <a:path w="162" h="2512" extrusionOk="0">
                  <a:moveTo>
                    <a:pt x="61" y="1"/>
                  </a:moveTo>
                  <a:cubicBezTo>
                    <a:pt x="31" y="11"/>
                    <a:pt x="0" y="31"/>
                    <a:pt x="0" y="72"/>
                  </a:cubicBezTo>
                  <a:cubicBezTo>
                    <a:pt x="11" y="538"/>
                    <a:pt x="11" y="1094"/>
                    <a:pt x="20" y="1560"/>
                  </a:cubicBezTo>
                  <a:cubicBezTo>
                    <a:pt x="31" y="1863"/>
                    <a:pt x="40" y="2117"/>
                    <a:pt x="40" y="2450"/>
                  </a:cubicBezTo>
                  <a:cubicBezTo>
                    <a:pt x="40" y="2481"/>
                    <a:pt x="71" y="2511"/>
                    <a:pt x="101" y="2511"/>
                  </a:cubicBezTo>
                  <a:cubicBezTo>
                    <a:pt x="132" y="2511"/>
                    <a:pt x="162" y="2481"/>
                    <a:pt x="162" y="2441"/>
                  </a:cubicBezTo>
                  <a:cubicBezTo>
                    <a:pt x="162" y="2117"/>
                    <a:pt x="152" y="1854"/>
                    <a:pt x="142" y="1560"/>
                  </a:cubicBezTo>
                  <a:cubicBezTo>
                    <a:pt x="132" y="1094"/>
                    <a:pt x="132" y="538"/>
                    <a:pt x="121" y="61"/>
                  </a:cubicBezTo>
                  <a:cubicBezTo>
                    <a:pt x="121" y="3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4239;p103">
              <a:extLst>
                <a:ext uri="{FF2B5EF4-FFF2-40B4-BE49-F238E27FC236}">
                  <a16:creationId xmlns:a16="http://schemas.microsoft.com/office/drawing/2014/main" id="{722E41AF-4EBE-83CF-2671-A4E9FF57AC62}"/>
                </a:ext>
              </a:extLst>
            </p:cNvPr>
            <p:cNvSpPr/>
            <p:nvPr/>
          </p:nvSpPr>
          <p:spPr>
            <a:xfrm>
              <a:off x="3775150" y="2098225"/>
              <a:ext cx="6325" cy="62800"/>
            </a:xfrm>
            <a:custGeom>
              <a:avLst/>
              <a:gdLst/>
              <a:ahLst/>
              <a:cxnLst/>
              <a:rect l="l" t="t" r="r" b="b"/>
              <a:pathLst>
                <a:path w="253" h="2512" extrusionOk="0">
                  <a:moveTo>
                    <a:pt x="61" y="1"/>
                  </a:moveTo>
                  <a:cubicBezTo>
                    <a:pt x="30" y="11"/>
                    <a:pt x="0" y="41"/>
                    <a:pt x="10" y="72"/>
                  </a:cubicBezTo>
                  <a:cubicBezTo>
                    <a:pt x="21" y="304"/>
                    <a:pt x="30" y="558"/>
                    <a:pt x="41" y="810"/>
                  </a:cubicBezTo>
                  <a:cubicBezTo>
                    <a:pt x="41" y="1074"/>
                    <a:pt x="50" y="1327"/>
                    <a:pt x="71" y="1570"/>
                  </a:cubicBezTo>
                  <a:lnTo>
                    <a:pt x="102" y="1995"/>
                  </a:lnTo>
                  <a:cubicBezTo>
                    <a:pt x="111" y="2137"/>
                    <a:pt x="122" y="2288"/>
                    <a:pt x="131" y="2450"/>
                  </a:cubicBezTo>
                  <a:cubicBezTo>
                    <a:pt x="131" y="2481"/>
                    <a:pt x="152" y="2511"/>
                    <a:pt x="192" y="2511"/>
                  </a:cubicBezTo>
                  <a:cubicBezTo>
                    <a:pt x="223" y="2511"/>
                    <a:pt x="253" y="2481"/>
                    <a:pt x="253" y="2441"/>
                  </a:cubicBezTo>
                  <a:cubicBezTo>
                    <a:pt x="243" y="2279"/>
                    <a:pt x="233" y="2126"/>
                    <a:pt x="223" y="1985"/>
                  </a:cubicBezTo>
                  <a:lnTo>
                    <a:pt x="192" y="1560"/>
                  </a:lnTo>
                  <a:cubicBezTo>
                    <a:pt x="172" y="1327"/>
                    <a:pt x="162" y="1074"/>
                    <a:pt x="162" y="810"/>
                  </a:cubicBezTo>
                  <a:cubicBezTo>
                    <a:pt x="152" y="558"/>
                    <a:pt x="142" y="295"/>
                    <a:pt x="131" y="61"/>
                  </a:cubicBezTo>
                  <a:cubicBezTo>
                    <a:pt x="122" y="31"/>
                    <a:pt x="10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4240;p103">
              <a:extLst>
                <a:ext uri="{FF2B5EF4-FFF2-40B4-BE49-F238E27FC236}">
                  <a16:creationId xmlns:a16="http://schemas.microsoft.com/office/drawing/2014/main" id="{B0031E8D-370C-79D9-6601-B71A8B359BCB}"/>
                </a:ext>
              </a:extLst>
            </p:cNvPr>
            <p:cNvSpPr/>
            <p:nvPr/>
          </p:nvSpPr>
          <p:spPr>
            <a:xfrm>
              <a:off x="3808050" y="2098425"/>
              <a:ext cx="8125" cy="62600"/>
            </a:xfrm>
            <a:custGeom>
              <a:avLst/>
              <a:gdLst/>
              <a:ahLst/>
              <a:cxnLst/>
              <a:rect l="l" t="t" r="r" b="b"/>
              <a:pathLst>
                <a:path w="325" h="2504" extrusionOk="0">
                  <a:moveTo>
                    <a:pt x="73" y="1"/>
                  </a:moveTo>
                  <a:cubicBezTo>
                    <a:pt x="69" y="1"/>
                    <a:pt x="65" y="2"/>
                    <a:pt x="61" y="3"/>
                  </a:cubicBezTo>
                  <a:cubicBezTo>
                    <a:pt x="21" y="3"/>
                    <a:pt x="0" y="33"/>
                    <a:pt x="0" y="64"/>
                  </a:cubicBezTo>
                  <a:cubicBezTo>
                    <a:pt x="30" y="296"/>
                    <a:pt x="41" y="550"/>
                    <a:pt x="50" y="813"/>
                  </a:cubicBezTo>
                  <a:cubicBezTo>
                    <a:pt x="61" y="1066"/>
                    <a:pt x="81" y="1319"/>
                    <a:pt x="101" y="1562"/>
                  </a:cubicBezTo>
                  <a:cubicBezTo>
                    <a:pt x="122" y="1713"/>
                    <a:pt x="142" y="1855"/>
                    <a:pt x="162" y="1997"/>
                  </a:cubicBezTo>
                  <a:cubicBezTo>
                    <a:pt x="182" y="2139"/>
                    <a:pt x="203" y="2280"/>
                    <a:pt x="203" y="2442"/>
                  </a:cubicBezTo>
                  <a:cubicBezTo>
                    <a:pt x="203" y="2473"/>
                    <a:pt x="233" y="2503"/>
                    <a:pt x="263" y="2503"/>
                  </a:cubicBezTo>
                  <a:cubicBezTo>
                    <a:pt x="304" y="2493"/>
                    <a:pt x="324" y="2473"/>
                    <a:pt x="324" y="2433"/>
                  </a:cubicBezTo>
                  <a:cubicBezTo>
                    <a:pt x="324" y="2271"/>
                    <a:pt x="304" y="2118"/>
                    <a:pt x="284" y="1977"/>
                  </a:cubicBezTo>
                  <a:lnTo>
                    <a:pt x="223" y="1552"/>
                  </a:lnTo>
                  <a:cubicBezTo>
                    <a:pt x="203" y="1319"/>
                    <a:pt x="192" y="1056"/>
                    <a:pt x="172" y="802"/>
                  </a:cubicBezTo>
                  <a:cubicBezTo>
                    <a:pt x="162" y="550"/>
                    <a:pt x="152" y="287"/>
                    <a:pt x="122" y="53"/>
                  </a:cubicBezTo>
                  <a:cubicBezTo>
                    <a:pt x="122" y="27"/>
                    <a:pt x="99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4241;p103">
              <a:extLst>
                <a:ext uri="{FF2B5EF4-FFF2-40B4-BE49-F238E27FC236}">
                  <a16:creationId xmlns:a16="http://schemas.microsoft.com/office/drawing/2014/main" id="{70884FA9-3892-EDFD-F521-A0435039BA0F}"/>
                </a:ext>
              </a:extLst>
            </p:cNvPr>
            <p:cNvSpPr/>
            <p:nvPr/>
          </p:nvSpPr>
          <p:spPr>
            <a:xfrm>
              <a:off x="3840950" y="2098425"/>
              <a:ext cx="10150" cy="62600"/>
            </a:xfrm>
            <a:custGeom>
              <a:avLst/>
              <a:gdLst/>
              <a:ahLst/>
              <a:cxnLst/>
              <a:rect l="l" t="t" r="r" b="b"/>
              <a:pathLst>
                <a:path w="406" h="2504" extrusionOk="0">
                  <a:moveTo>
                    <a:pt x="67" y="0"/>
                  </a:moveTo>
                  <a:cubicBezTo>
                    <a:pt x="61" y="0"/>
                    <a:pt x="56" y="1"/>
                    <a:pt x="50" y="3"/>
                  </a:cubicBezTo>
                  <a:cubicBezTo>
                    <a:pt x="20" y="3"/>
                    <a:pt x="0" y="33"/>
                    <a:pt x="0" y="64"/>
                  </a:cubicBezTo>
                  <a:cubicBezTo>
                    <a:pt x="41" y="296"/>
                    <a:pt x="50" y="550"/>
                    <a:pt x="71" y="813"/>
                  </a:cubicBezTo>
                  <a:cubicBezTo>
                    <a:pt x="91" y="1066"/>
                    <a:pt x="101" y="1329"/>
                    <a:pt x="142" y="1562"/>
                  </a:cubicBezTo>
                  <a:cubicBezTo>
                    <a:pt x="162" y="1713"/>
                    <a:pt x="192" y="1855"/>
                    <a:pt x="223" y="1997"/>
                  </a:cubicBezTo>
                  <a:cubicBezTo>
                    <a:pt x="253" y="2139"/>
                    <a:pt x="273" y="2280"/>
                    <a:pt x="284" y="2442"/>
                  </a:cubicBezTo>
                  <a:cubicBezTo>
                    <a:pt x="284" y="2473"/>
                    <a:pt x="314" y="2503"/>
                    <a:pt x="344" y="2503"/>
                  </a:cubicBezTo>
                  <a:cubicBezTo>
                    <a:pt x="374" y="2493"/>
                    <a:pt x="405" y="2473"/>
                    <a:pt x="405" y="2433"/>
                  </a:cubicBezTo>
                  <a:cubicBezTo>
                    <a:pt x="395" y="2271"/>
                    <a:pt x="374" y="2118"/>
                    <a:pt x="344" y="1977"/>
                  </a:cubicBezTo>
                  <a:cubicBezTo>
                    <a:pt x="314" y="1825"/>
                    <a:pt x="284" y="1693"/>
                    <a:pt x="263" y="1542"/>
                  </a:cubicBezTo>
                  <a:cubicBezTo>
                    <a:pt x="223" y="1319"/>
                    <a:pt x="212" y="1056"/>
                    <a:pt x="192" y="802"/>
                  </a:cubicBezTo>
                  <a:cubicBezTo>
                    <a:pt x="172" y="550"/>
                    <a:pt x="162" y="287"/>
                    <a:pt x="122" y="53"/>
                  </a:cubicBezTo>
                  <a:cubicBezTo>
                    <a:pt x="113" y="20"/>
                    <a:pt x="91" y="0"/>
                    <a:pt x="67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4242;p103">
              <a:extLst>
                <a:ext uri="{FF2B5EF4-FFF2-40B4-BE49-F238E27FC236}">
                  <a16:creationId xmlns:a16="http://schemas.microsoft.com/office/drawing/2014/main" id="{FA4E2649-0BDE-0864-491B-343AAC42F795}"/>
                </a:ext>
              </a:extLst>
            </p:cNvPr>
            <p:cNvSpPr/>
            <p:nvPr/>
          </p:nvSpPr>
          <p:spPr>
            <a:xfrm>
              <a:off x="3873575" y="2098425"/>
              <a:ext cx="12450" cy="62600"/>
            </a:xfrm>
            <a:custGeom>
              <a:avLst/>
              <a:gdLst/>
              <a:ahLst/>
              <a:cxnLst/>
              <a:rect l="l" t="t" r="r" b="b"/>
              <a:pathLst>
                <a:path w="498" h="2504" extrusionOk="0">
                  <a:moveTo>
                    <a:pt x="78" y="0"/>
                  </a:moveTo>
                  <a:cubicBezTo>
                    <a:pt x="73" y="0"/>
                    <a:pt x="67" y="1"/>
                    <a:pt x="61" y="3"/>
                  </a:cubicBezTo>
                  <a:cubicBezTo>
                    <a:pt x="21" y="3"/>
                    <a:pt x="1" y="33"/>
                    <a:pt x="11" y="74"/>
                  </a:cubicBezTo>
                  <a:cubicBezTo>
                    <a:pt x="52" y="296"/>
                    <a:pt x="82" y="550"/>
                    <a:pt x="102" y="813"/>
                  </a:cubicBezTo>
                  <a:cubicBezTo>
                    <a:pt x="122" y="1066"/>
                    <a:pt x="142" y="1329"/>
                    <a:pt x="193" y="1562"/>
                  </a:cubicBezTo>
                  <a:cubicBezTo>
                    <a:pt x="223" y="1713"/>
                    <a:pt x="264" y="1855"/>
                    <a:pt x="295" y="1997"/>
                  </a:cubicBezTo>
                  <a:cubicBezTo>
                    <a:pt x="335" y="2139"/>
                    <a:pt x="365" y="2280"/>
                    <a:pt x="365" y="2442"/>
                  </a:cubicBezTo>
                  <a:cubicBezTo>
                    <a:pt x="376" y="2473"/>
                    <a:pt x="396" y="2503"/>
                    <a:pt x="436" y="2503"/>
                  </a:cubicBezTo>
                  <a:cubicBezTo>
                    <a:pt x="466" y="2493"/>
                    <a:pt x="497" y="2473"/>
                    <a:pt x="487" y="2433"/>
                  </a:cubicBezTo>
                  <a:cubicBezTo>
                    <a:pt x="487" y="2271"/>
                    <a:pt x="446" y="2118"/>
                    <a:pt x="416" y="1967"/>
                  </a:cubicBezTo>
                  <a:cubicBezTo>
                    <a:pt x="376" y="1825"/>
                    <a:pt x="335" y="1684"/>
                    <a:pt x="315" y="1542"/>
                  </a:cubicBezTo>
                  <a:cubicBezTo>
                    <a:pt x="264" y="1309"/>
                    <a:pt x="244" y="1056"/>
                    <a:pt x="223" y="802"/>
                  </a:cubicBezTo>
                  <a:cubicBezTo>
                    <a:pt x="203" y="539"/>
                    <a:pt x="183" y="287"/>
                    <a:pt x="133" y="44"/>
                  </a:cubicBezTo>
                  <a:cubicBezTo>
                    <a:pt x="124" y="18"/>
                    <a:pt x="102" y="0"/>
                    <a:pt x="78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4243;p103">
              <a:extLst>
                <a:ext uri="{FF2B5EF4-FFF2-40B4-BE49-F238E27FC236}">
                  <a16:creationId xmlns:a16="http://schemas.microsoft.com/office/drawing/2014/main" id="{04BA55C6-D6B3-CDBC-4209-3C9F7BA84B1B}"/>
                </a:ext>
              </a:extLst>
            </p:cNvPr>
            <p:cNvSpPr/>
            <p:nvPr/>
          </p:nvSpPr>
          <p:spPr>
            <a:xfrm>
              <a:off x="3906475" y="2098425"/>
              <a:ext cx="14200" cy="62600"/>
            </a:xfrm>
            <a:custGeom>
              <a:avLst/>
              <a:gdLst/>
              <a:ahLst/>
              <a:cxnLst/>
              <a:rect l="l" t="t" r="r" b="b"/>
              <a:pathLst>
                <a:path w="568" h="2504" extrusionOk="0">
                  <a:moveTo>
                    <a:pt x="68" y="0"/>
                  </a:moveTo>
                  <a:cubicBezTo>
                    <a:pt x="63" y="0"/>
                    <a:pt x="57" y="1"/>
                    <a:pt x="52" y="3"/>
                  </a:cubicBezTo>
                  <a:cubicBezTo>
                    <a:pt x="21" y="3"/>
                    <a:pt x="1" y="44"/>
                    <a:pt x="11" y="74"/>
                  </a:cubicBezTo>
                  <a:cubicBezTo>
                    <a:pt x="61" y="296"/>
                    <a:pt x="92" y="559"/>
                    <a:pt x="112" y="813"/>
                  </a:cubicBezTo>
                  <a:cubicBezTo>
                    <a:pt x="142" y="1066"/>
                    <a:pt x="163" y="1329"/>
                    <a:pt x="223" y="1572"/>
                  </a:cubicBezTo>
                  <a:cubicBezTo>
                    <a:pt x="264" y="1724"/>
                    <a:pt x="315" y="1866"/>
                    <a:pt x="355" y="2007"/>
                  </a:cubicBezTo>
                  <a:cubicBezTo>
                    <a:pt x="396" y="2139"/>
                    <a:pt x="436" y="2280"/>
                    <a:pt x="446" y="2442"/>
                  </a:cubicBezTo>
                  <a:cubicBezTo>
                    <a:pt x="446" y="2473"/>
                    <a:pt x="477" y="2503"/>
                    <a:pt x="507" y="2503"/>
                  </a:cubicBezTo>
                  <a:cubicBezTo>
                    <a:pt x="547" y="2493"/>
                    <a:pt x="568" y="2463"/>
                    <a:pt x="568" y="2433"/>
                  </a:cubicBezTo>
                  <a:cubicBezTo>
                    <a:pt x="558" y="2260"/>
                    <a:pt x="517" y="2109"/>
                    <a:pt x="477" y="1967"/>
                  </a:cubicBezTo>
                  <a:cubicBezTo>
                    <a:pt x="436" y="1825"/>
                    <a:pt x="385" y="1684"/>
                    <a:pt x="345" y="1542"/>
                  </a:cubicBezTo>
                  <a:cubicBezTo>
                    <a:pt x="284" y="1309"/>
                    <a:pt x="264" y="1056"/>
                    <a:pt x="234" y="802"/>
                  </a:cubicBezTo>
                  <a:cubicBezTo>
                    <a:pt x="214" y="539"/>
                    <a:pt x="183" y="287"/>
                    <a:pt x="122" y="44"/>
                  </a:cubicBezTo>
                  <a:cubicBezTo>
                    <a:pt x="114" y="18"/>
                    <a:pt x="92" y="0"/>
                    <a:pt x="68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4244;p103">
              <a:extLst>
                <a:ext uri="{FF2B5EF4-FFF2-40B4-BE49-F238E27FC236}">
                  <a16:creationId xmlns:a16="http://schemas.microsoft.com/office/drawing/2014/main" id="{1F9D4055-E02D-3CEA-CA57-17CC56E0D446}"/>
                </a:ext>
              </a:extLst>
            </p:cNvPr>
            <p:cNvSpPr/>
            <p:nvPr/>
          </p:nvSpPr>
          <p:spPr>
            <a:xfrm>
              <a:off x="3939125" y="2098425"/>
              <a:ext cx="16475" cy="62600"/>
            </a:xfrm>
            <a:custGeom>
              <a:avLst/>
              <a:gdLst/>
              <a:ahLst/>
              <a:cxnLst/>
              <a:rect l="l" t="t" r="r" b="b"/>
              <a:pathLst>
                <a:path w="659" h="2504" extrusionOk="0">
                  <a:moveTo>
                    <a:pt x="72" y="0"/>
                  </a:moveTo>
                  <a:cubicBezTo>
                    <a:pt x="66" y="0"/>
                    <a:pt x="59" y="1"/>
                    <a:pt x="51" y="3"/>
                  </a:cubicBezTo>
                  <a:cubicBezTo>
                    <a:pt x="21" y="13"/>
                    <a:pt x="1" y="44"/>
                    <a:pt x="11" y="74"/>
                  </a:cubicBezTo>
                  <a:cubicBezTo>
                    <a:pt x="82" y="307"/>
                    <a:pt x="112" y="559"/>
                    <a:pt x="143" y="813"/>
                  </a:cubicBezTo>
                  <a:cubicBezTo>
                    <a:pt x="173" y="1066"/>
                    <a:pt x="203" y="1329"/>
                    <a:pt x="274" y="1572"/>
                  </a:cubicBezTo>
                  <a:cubicBezTo>
                    <a:pt x="325" y="1724"/>
                    <a:pt x="375" y="1866"/>
                    <a:pt x="426" y="2007"/>
                  </a:cubicBezTo>
                  <a:cubicBezTo>
                    <a:pt x="476" y="2149"/>
                    <a:pt x="517" y="2291"/>
                    <a:pt x="537" y="2442"/>
                  </a:cubicBezTo>
                  <a:cubicBezTo>
                    <a:pt x="537" y="2473"/>
                    <a:pt x="568" y="2503"/>
                    <a:pt x="598" y="2503"/>
                  </a:cubicBezTo>
                  <a:cubicBezTo>
                    <a:pt x="629" y="2493"/>
                    <a:pt x="659" y="2463"/>
                    <a:pt x="659" y="2433"/>
                  </a:cubicBezTo>
                  <a:cubicBezTo>
                    <a:pt x="638" y="2260"/>
                    <a:pt x="598" y="2109"/>
                    <a:pt x="548" y="1967"/>
                  </a:cubicBezTo>
                  <a:cubicBezTo>
                    <a:pt x="497" y="1815"/>
                    <a:pt x="436" y="1684"/>
                    <a:pt x="395" y="1542"/>
                  </a:cubicBezTo>
                  <a:cubicBezTo>
                    <a:pt x="325" y="1309"/>
                    <a:pt x="294" y="1056"/>
                    <a:pt x="264" y="802"/>
                  </a:cubicBezTo>
                  <a:cubicBezTo>
                    <a:pt x="233" y="539"/>
                    <a:pt x="203" y="287"/>
                    <a:pt x="132" y="44"/>
                  </a:cubicBezTo>
                  <a:cubicBezTo>
                    <a:pt x="124" y="18"/>
                    <a:pt x="102" y="0"/>
                    <a:pt x="72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4245;p103">
              <a:extLst>
                <a:ext uri="{FF2B5EF4-FFF2-40B4-BE49-F238E27FC236}">
                  <a16:creationId xmlns:a16="http://schemas.microsoft.com/office/drawing/2014/main" id="{A066AB24-34D2-5FAD-56EA-ACDF4245F76F}"/>
                </a:ext>
              </a:extLst>
            </p:cNvPr>
            <p:cNvSpPr/>
            <p:nvPr/>
          </p:nvSpPr>
          <p:spPr>
            <a:xfrm>
              <a:off x="3972025" y="2098400"/>
              <a:ext cx="18250" cy="62625"/>
            </a:xfrm>
            <a:custGeom>
              <a:avLst/>
              <a:gdLst/>
              <a:ahLst/>
              <a:cxnLst/>
              <a:rect l="l" t="t" r="r" b="b"/>
              <a:pathLst>
                <a:path w="730" h="2505" extrusionOk="0">
                  <a:moveTo>
                    <a:pt x="73" y="0"/>
                  </a:moveTo>
                  <a:cubicBezTo>
                    <a:pt x="66" y="0"/>
                    <a:pt x="58" y="2"/>
                    <a:pt x="51" y="4"/>
                  </a:cubicBezTo>
                  <a:cubicBezTo>
                    <a:pt x="21" y="14"/>
                    <a:pt x="1" y="45"/>
                    <a:pt x="11" y="75"/>
                  </a:cubicBezTo>
                  <a:cubicBezTo>
                    <a:pt x="92" y="308"/>
                    <a:pt x="122" y="560"/>
                    <a:pt x="163" y="814"/>
                  </a:cubicBezTo>
                  <a:cubicBezTo>
                    <a:pt x="193" y="1077"/>
                    <a:pt x="233" y="1330"/>
                    <a:pt x="314" y="1573"/>
                  </a:cubicBezTo>
                  <a:cubicBezTo>
                    <a:pt x="365" y="1725"/>
                    <a:pt x="436" y="1867"/>
                    <a:pt x="487" y="2008"/>
                  </a:cubicBezTo>
                  <a:cubicBezTo>
                    <a:pt x="548" y="2150"/>
                    <a:pt x="598" y="2292"/>
                    <a:pt x="608" y="2443"/>
                  </a:cubicBezTo>
                  <a:cubicBezTo>
                    <a:pt x="608" y="2474"/>
                    <a:pt x="638" y="2504"/>
                    <a:pt x="679" y="2504"/>
                  </a:cubicBezTo>
                  <a:cubicBezTo>
                    <a:pt x="710" y="2494"/>
                    <a:pt x="730" y="2464"/>
                    <a:pt x="730" y="2434"/>
                  </a:cubicBezTo>
                  <a:cubicBezTo>
                    <a:pt x="719" y="2261"/>
                    <a:pt x="669" y="2110"/>
                    <a:pt x="608" y="1968"/>
                  </a:cubicBezTo>
                  <a:cubicBezTo>
                    <a:pt x="548" y="1816"/>
                    <a:pt x="476" y="1674"/>
                    <a:pt x="426" y="1532"/>
                  </a:cubicBezTo>
                  <a:cubicBezTo>
                    <a:pt x="355" y="1310"/>
                    <a:pt x="314" y="1057"/>
                    <a:pt x="284" y="803"/>
                  </a:cubicBezTo>
                  <a:cubicBezTo>
                    <a:pt x="244" y="540"/>
                    <a:pt x="213" y="277"/>
                    <a:pt x="122" y="45"/>
                  </a:cubicBezTo>
                  <a:cubicBezTo>
                    <a:pt x="114" y="14"/>
                    <a:pt x="95" y="0"/>
                    <a:pt x="73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4246;p103">
              <a:extLst>
                <a:ext uri="{FF2B5EF4-FFF2-40B4-BE49-F238E27FC236}">
                  <a16:creationId xmlns:a16="http://schemas.microsoft.com/office/drawing/2014/main" id="{508A1904-9375-5E0A-8B96-AB6BACF1763A}"/>
                </a:ext>
              </a:extLst>
            </p:cNvPr>
            <p:cNvSpPr/>
            <p:nvPr/>
          </p:nvSpPr>
          <p:spPr>
            <a:xfrm>
              <a:off x="4004925" y="2098400"/>
              <a:ext cx="20275" cy="62625"/>
            </a:xfrm>
            <a:custGeom>
              <a:avLst/>
              <a:gdLst/>
              <a:ahLst/>
              <a:cxnLst/>
              <a:rect l="l" t="t" r="r" b="b"/>
              <a:pathLst>
                <a:path w="811" h="2505" extrusionOk="0">
                  <a:moveTo>
                    <a:pt x="65" y="0"/>
                  </a:moveTo>
                  <a:cubicBezTo>
                    <a:pt x="57" y="0"/>
                    <a:pt x="49" y="1"/>
                    <a:pt x="41" y="4"/>
                  </a:cubicBezTo>
                  <a:cubicBezTo>
                    <a:pt x="11" y="14"/>
                    <a:pt x="1" y="54"/>
                    <a:pt x="11" y="85"/>
                  </a:cubicBezTo>
                  <a:cubicBezTo>
                    <a:pt x="102" y="308"/>
                    <a:pt x="143" y="560"/>
                    <a:pt x="173" y="814"/>
                  </a:cubicBezTo>
                  <a:cubicBezTo>
                    <a:pt x="213" y="1077"/>
                    <a:pt x="254" y="1330"/>
                    <a:pt x="355" y="1573"/>
                  </a:cubicBezTo>
                  <a:cubicBezTo>
                    <a:pt x="406" y="1735"/>
                    <a:pt x="487" y="1867"/>
                    <a:pt x="557" y="2008"/>
                  </a:cubicBezTo>
                  <a:cubicBezTo>
                    <a:pt x="618" y="2150"/>
                    <a:pt x="669" y="2292"/>
                    <a:pt x="689" y="2443"/>
                  </a:cubicBezTo>
                  <a:cubicBezTo>
                    <a:pt x="689" y="2474"/>
                    <a:pt x="719" y="2504"/>
                    <a:pt x="750" y="2504"/>
                  </a:cubicBezTo>
                  <a:cubicBezTo>
                    <a:pt x="791" y="2494"/>
                    <a:pt x="811" y="2464"/>
                    <a:pt x="811" y="2434"/>
                  </a:cubicBezTo>
                  <a:cubicBezTo>
                    <a:pt x="791" y="2261"/>
                    <a:pt x="730" y="2110"/>
                    <a:pt x="669" y="1957"/>
                  </a:cubicBezTo>
                  <a:cubicBezTo>
                    <a:pt x="598" y="1816"/>
                    <a:pt x="517" y="1674"/>
                    <a:pt x="467" y="1532"/>
                  </a:cubicBezTo>
                  <a:cubicBezTo>
                    <a:pt x="375" y="1310"/>
                    <a:pt x="335" y="1057"/>
                    <a:pt x="294" y="794"/>
                  </a:cubicBezTo>
                  <a:cubicBezTo>
                    <a:pt x="254" y="540"/>
                    <a:pt x="213" y="277"/>
                    <a:pt x="122" y="34"/>
                  </a:cubicBezTo>
                  <a:cubicBezTo>
                    <a:pt x="115" y="12"/>
                    <a:pt x="90" y="0"/>
                    <a:pt x="65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4247;p103">
              <a:extLst>
                <a:ext uri="{FF2B5EF4-FFF2-40B4-BE49-F238E27FC236}">
                  <a16:creationId xmlns:a16="http://schemas.microsoft.com/office/drawing/2014/main" id="{4000D3B3-D6EB-3D8E-CC96-8A916D6E9F9E}"/>
                </a:ext>
              </a:extLst>
            </p:cNvPr>
            <p:cNvSpPr/>
            <p:nvPr/>
          </p:nvSpPr>
          <p:spPr>
            <a:xfrm>
              <a:off x="4037575" y="2098400"/>
              <a:ext cx="22550" cy="62625"/>
            </a:xfrm>
            <a:custGeom>
              <a:avLst/>
              <a:gdLst/>
              <a:ahLst/>
              <a:cxnLst/>
              <a:rect l="l" t="t" r="r" b="b"/>
              <a:pathLst>
                <a:path w="902" h="2505" extrusionOk="0">
                  <a:moveTo>
                    <a:pt x="74" y="0"/>
                  </a:moveTo>
                  <a:cubicBezTo>
                    <a:pt x="67" y="0"/>
                    <a:pt x="59" y="1"/>
                    <a:pt x="51" y="4"/>
                  </a:cubicBezTo>
                  <a:cubicBezTo>
                    <a:pt x="21" y="14"/>
                    <a:pt x="0" y="54"/>
                    <a:pt x="21" y="85"/>
                  </a:cubicBezTo>
                  <a:cubicBezTo>
                    <a:pt x="112" y="308"/>
                    <a:pt x="162" y="560"/>
                    <a:pt x="203" y="814"/>
                  </a:cubicBezTo>
                  <a:cubicBezTo>
                    <a:pt x="254" y="1077"/>
                    <a:pt x="294" y="1340"/>
                    <a:pt x="396" y="1583"/>
                  </a:cubicBezTo>
                  <a:cubicBezTo>
                    <a:pt x="466" y="1735"/>
                    <a:pt x="547" y="1876"/>
                    <a:pt x="628" y="2018"/>
                  </a:cubicBezTo>
                  <a:cubicBezTo>
                    <a:pt x="659" y="2089"/>
                    <a:pt x="699" y="2150"/>
                    <a:pt x="720" y="2221"/>
                  </a:cubicBezTo>
                  <a:cubicBezTo>
                    <a:pt x="750" y="2302"/>
                    <a:pt x="770" y="2373"/>
                    <a:pt x="770" y="2443"/>
                  </a:cubicBezTo>
                  <a:cubicBezTo>
                    <a:pt x="780" y="2484"/>
                    <a:pt x="810" y="2504"/>
                    <a:pt x="841" y="2504"/>
                  </a:cubicBezTo>
                  <a:cubicBezTo>
                    <a:pt x="871" y="2494"/>
                    <a:pt x="902" y="2464"/>
                    <a:pt x="891" y="2434"/>
                  </a:cubicBezTo>
                  <a:cubicBezTo>
                    <a:pt x="882" y="2342"/>
                    <a:pt x="861" y="2261"/>
                    <a:pt x="830" y="2180"/>
                  </a:cubicBezTo>
                  <a:cubicBezTo>
                    <a:pt x="790" y="2069"/>
                    <a:pt x="729" y="1957"/>
                    <a:pt x="679" y="1847"/>
                  </a:cubicBezTo>
                  <a:cubicBezTo>
                    <a:pt x="618" y="1745"/>
                    <a:pt x="558" y="1634"/>
                    <a:pt x="507" y="1532"/>
                  </a:cubicBezTo>
                  <a:cubicBezTo>
                    <a:pt x="416" y="1310"/>
                    <a:pt x="365" y="1057"/>
                    <a:pt x="324" y="794"/>
                  </a:cubicBezTo>
                  <a:cubicBezTo>
                    <a:pt x="284" y="540"/>
                    <a:pt x="234" y="277"/>
                    <a:pt x="132" y="34"/>
                  </a:cubicBezTo>
                  <a:cubicBezTo>
                    <a:pt x="117" y="12"/>
                    <a:pt x="96" y="0"/>
                    <a:pt x="74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4248;p103">
              <a:extLst>
                <a:ext uri="{FF2B5EF4-FFF2-40B4-BE49-F238E27FC236}">
                  <a16:creationId xmlns:a16="http://schemas.microsoft.com/office/drawing/2014/main" id="{9EB60136-4360-9E98-0BB5-1C6A3DF3F0C4}"/>
                </a:ext>
              </a:extLst>
            </p:cNvPr>
            <p:cNvSpPr/>
            <p:nvPr/>
          </p:nvSpPr>
          <p:spPr>
            <a:xfrm>
              <a:off x="4070475" y="2098400"/>
              <a:ext cx="24325" cy="62625"/>
            </a:xfrm>
            <a:custGeom>
              <a:avLst/>
              <a:gdLst/>
              <a:ahLst/>
              <a:cxnLst/>
              <a:rect l="l" t="t" r="r" b="b"/>
              <a:pathLst>
                <a:path w="973" h="2505" extrusionOk="0">
                  <a:moveTo>
                    <a:pt x="65" y="0"/>
                  </a:moveTo>
                  <a:cubicBezTo>
                    <a:pt x="57" y="0"/>
                    <a:pt x="49" y="1"/>
                    <a:pt x="41" y="4"/>
                  </a:cubicBezTo>
                  <a:cubicBezTo>
                    <a:pt x="11" y="24"/>
                    <a:pt x="0" y="54"/>
                    <a:pt x="11" y="85"/>
                  </a:cubicBezTo>
                  <a:cubicBezTo>
                    <a:pt x="72" y="196"/>
                    <a:pt x="112" y="318"/>
                    <a:pt x="142" y="439"/>
                  </a:cubicBezTo>
                  <a:cubicBezTo>
                    <a:pt x="193" y="621"/>
                    <a:pt x="223" y="814"/>
                    <a:pt x="264" y="1016"/>
                  </a:cubicBezTo>
                  <a:cubicBezTo>
                    <a:pt x="304" y="1208"/>
                    <a:pt x="345" y="1401"/>
                    <a:pt x="436" y="1583"/>
                  </a:cubicBezTo>
                  <a:cubicBezTo>
                    <a:pt x="507" y="1735"/>
                    <a:pt x="608" y="1876"/>
                    <a:pt x="689" y="2018"/>
                  </a:cubicBezTo>
                  <a:cubicBezTo>
                    <a:pt x="729" y="2089"/>
                    <a:pt x="760" y="2160"/>
                    <a:pt x="790" y="2231"/>
                  </a:cubicBezTo>
                  <a:cubicBezTo>
                    <a:pt x="821" y="2302"/>
                    <a:pt x="841" y="2373"/>
                    <a:pt x="851" y="2443"/>
                  </a:cubicBezTo>
                  <a:cubicBezTo>
                    <a:pt x="851" y="2484"/>
                    <a:pt x="882" y="2504"/>
                    <a:pt x="922" y="2504"/>
                  </a:cubicBezTo>
                  <a:cubicBezTo>
                    <a:pt x="952" y="2494"/>
                    <a:pt x="972" y="2464"/>
                    <a:pt x="972" y="2434"/>
                  </a:cubicBezTo>
                  <a:cubicBezTo>
                    <a:pt x="962" y="2342"/>
                    <a:pt x="942" y="2261"/>
                    <a:pt x="902" y="2180"/>
                  </a:cubicBezTo>
                  <a:cubicBezTo>
                    <a:pt x="861" y="2059"/>
                    <a:pt x="790" y="1957"/>
                    <a:pt x="729" y="1847"/>
                  </a:cubicBezTo>
                  <a:cubicBezTo>
                    <a:pt x="659" y="1745"/>
                    <a:pt x="598" y="1634"/>
                    <a:pt x="547" y="1532"/>
                  </a:cubicBezTo>
                  <a:cubicBezTo>
                    <a:pt x="436" y="1300"/>
                    <a:pt x="396" y="1057"/>
                    <a:pt x="345" y="794"/>
                  </a:cubicBezTo>
                  <a:cubicBezTo>
                    <a:pt x="315" y="672"/>
                    <a:pt x="294" y="540"/>
                    <a:pt x="254" y="409"/>
                  </a:cubicBezTo>
                  <a:cubicBezTo>
                    <a:pt x="223" y="277"/>
                    <a:pt x="183" y="156"/>
                    <a:pt x="122" y="34"/>
                  </a:cubicBezTo>
                  <a:cubicBezTo>
                    <a:pt x="115" y="12"/>
                    <a:pt x="90" y="0"/>
                    <a:pt x="65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4249;p103">
              <a:extLst>
                <a:ext uri="{FF2B5EF4-FFF2-40B4-BE49-F238E27FC236}">
                  <a16:creationId xmlns:a16="http://schemas.microsoft.com/office/drawing/2014/main" id="{C15FC61A-66C8-CF56-E90F-F06602793D7E}"/>
                </a:ext>
              </a:extLst>
            </p:cNvPr>
            <p:cNvSpPr/>
            <p:nvPr/>
          </p:nvSpPr>
          <p:spPr>
            <a:xfrm>
              <a:off x="3594175" y="2156450"/>
              <a:ext cx="117225" cy="223250"/>
            </a:xfrm>
            <a:custGeom>
              <a:avLst/>
              <a:gdLst/>
              <a:ahLst/>
              <a:cxnLst/>
              <a:rect l="l" t="t" r="r" b="b"/>
              <a:pathLst>
                <a:path w="4689" h="8930" extrusionOk="0">
                  <a:moveTo>
                    <a:pt x="4406" y="1"/>
                  </a:moveTo>
                  <a:cubicBezTo>
                    <a:pt x="4372" y="1"/>
                    <a:pt x="4338" y="7"/>
                    <a:pt x="4304" y="20"/>
                  </a:cubicBezTo>
                  <a:cubicBezTo>
                    <a:pt x="3908" y="202"/>
                    <a:pt x="3564" y="486"/>
                    <a:pt x="3301" y="820"/>
                  </a:cubicBezTo>
                  <a:cubicBezTo>
                    <a:pt x="3028" y="1154"/>
                    <a:pt x="2826" y="1549"/>
                    <a:pt x="2734" y="1974"/>
                  </a:cubicBezTo>
                  <a:cubicBezTo>
                    <a:pt x="2694" y="2146"/>
                    <a:pt x="2673" y="2318"/>
                    <a:pt x="2664" y="2480"/>
                  </a:cubicBezTo>
                  <a:cubicBezTo>
                    <a:pt x="2633" y="2733"/>
                    <a:pt x="2633" y="2987"/>
                    <a:pt x="2603" y="3209"/>
                  </a:cubicBezTo>
                  <a:cubicBezTo>
                    <a:pt x="2592" y="3331"/>
                    <a:pt x="2572" y="3442"/>
                    <a:pt x="2552" y="3543"/>
                  </a:cubicBezTo>
                  <a:cubicBezTo>
                    <a:pt x="2532" y="3655"/>
                    <a:pt x="2502" y="3756"/>
                    <a:pt x="2461" y="3847"/>
                  </a:cubicBezTo>
                  <a:cubicBezTo>
                    <a:pt x="2410" y="3958"/>
                    <a:pt x="2360" y="4060"/>
                    <a:pt x="2289" y="4161"/>
                  </a:cubicBezTo>
                  <a:cubicBezTo>
                    <a:pt x="2187" y="4312"/>
                    <a:pt x="2066" y="4465"/>
                    <a:pt x="1935" y="4616"/>
                  </a:cubicBezTo>
                  <a:cubicBezTo>
                    <a:pt x="1803" y="4758"/>
                    <a:pt x="1651" y="4910"/>
                    <a:pt x="1519" y="5072"/>
                  </a:cubicBezTo>
                  <a:cubicBezTo>
                    <a:pt x="1084" y="5568"/>
                    <a:pt x="730" y="6145"/>
                    <a:pt x="477" y="6752"/>
                  </a:cubicBezTo>
                  <a:cubicBezTo>
                    <a:pt x="224" y="7360"/>
                    <a:pt x="62" y="8008"/>
                    <a:pt x="11" y="8665"/>
                  </a:cubicBezTo>
                  <a:cubicBezTo>
                    <a:pt x="1" y="8807"/>
                    <a:pt x="102" y="8919"/>
                    <a:pt x="244" y="8928"/>
                  </a:cubicBezTo>
                  <a:cubicBezTo>
                    <a:pt x="250" y="8929"/>
                    <a:pt x="257" y="8929"/>
                    <a:pt x="263" y="8929"/>
                  </a:cubicBezTo>
                  <a:cubicBezTo>
                    <a:pt x="387" y="8929"/>
                    <a:pt x="498" y="8831"/>
                    <a:pt x="507" y="8706"/>
                  </a:cubicBezTo>
                  <a:cubicBezTo>
                    <a:pt x="548" y="8098"/>
                    <a:pt x="700" y="7501"/>
                    <a:pt x="932" y="6935"/>
                  </a:cubicBezTo>
                  <a:cubicBezTo>
                    <a:pt x="1165" y="6377"/>
                    <a:pt x="1489" y="5851"/>
                    <a:pt x="1884" y="5396"/>
                  </a:cubicBezTo>
                  <a:lnTo>
                    <a:pt x="2158" y="5092"/>
                  </a:lnTo>
                  <a:cubicBezTo>
                    <a:pt x="2299" y="4940"/>
                    <a:pt x="2441" y="4788"/>
                    <a:pt x="2572" y="4616"/>
                  </a:cubicBezTo>
                  <a:cubicBezTo>
                    <a:pt x="2704" y="4444"/>
                    <a:pt x="2826" y="4252"/>
                    <a:pt x="2907" y="4039"/>
                  </a:cubicBezTo>
                  <a:cubicBezTo>
                    <a:pt x="2977" y="3867"/>
                    <a:pt x="3028" y="3695"/>
                    <a:pt x="3058" y="3523"/>
                  </a:cubicBezTo>
                  <a:cubicBezTo>
                    <a:pt x="3099" y="3260"/>
                    <a:pt x="3109" y="3007"/>
                    <a:pt x="3129" y="2764"/>
                  </a:cubicBezTo>
                  <a:cubicBezTo>
                    <a:pt x="3150" y="2521"/>
                    <a:pt x="3170" y="2288"/>
                    <a:pt x="3210" y="2076"/>
                  </a:cubicBezTo>
                  <a:cubicBezTo>
                    <a:pt x="3291" y="1731"/>
                    <a:pt x="3453" y="1407"/>
                    <a:pt x="3676" y="1124"/>
                  </a:cubicBezTo>
                  <a:cubicBezTo>
                    <a:pt x="3899" y="841"/>
                    <a:pt x="4192" y="618"/>
                    <a:pt x="4516" y="466"/>
                  </a:cubicBezTo>
                  <a:cubicBezTo>
                    <a:pt x="4637" y="415"/>
                    <a:pt x="4688" y="263"/>
                    <a:pt x="4637" y="142"/>
                  </a:cubicBezTo>
                  <a:cubicBezTo>
                    <a:pt x="4592" y="52"/>
                    <a:pt x="4503" y="1"/>
                    <a:pt x="44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4250;p103">
              <a:extLst>
                <a:ext uri="{FF2B5EF4-FFF2-40B4-BE49-F238E27FC236}">
                  <a16:creationId xmlns:a16="http://schemas.microsoft.com/office/drawing/2014/main" id="{87247212-49AA-6D1D-1C50-EDFF5A9DCBAC}"/>
                </a:ext>
              </a:extLst>
            </p:cNvPr>
            <p:cNvSpPr/>
            <p:nvPr/>
          </p:nvSpPr>
          <p:spPr>
            <a:xfrm>
              <a:off x="3765025" y="2156450"/>
              <a:ext cx="117175" cy="223250"/>
            </a:xfrm>
            <a:custGeom>
              <a:avLst/>
              <a:gdLst/>
              <a:ahLst/>
              <a:cxnLst/>
              <a:rect l="l" t="t" r="r" b="b"/>
              <a:pathLst>
                <a:path w="4687" h="8930" extrusionOk="0">
                  <a:moveTo>
                    <a:pt x="286" y="1"/>
                  </a:moveTo>
                  <a:cubicBezTo>
                    <a:pt x="191" y="1"/>
                    <a:pt x="98" y="52"/>
                    <a:pt x="61" y="142"/>
                  </a:cubicBezTo>
                  <a:cubicBezTo>
                    <a:pt x="0" y="263"/>
                    <a:pt x="51" y="415"/>
                    <a:pt x="183" y="466"/>
                  </a:cubicBezTo>
                  <a:cubicBezTo>
                    <a:pt x="496" y="618"/>
                    <a:pt x="790" y="841"/>
                    <a:pt x="1013" y="1124"/>
                  </a:cubicBezTo>
                  <a:cubicBezTo>
                    <a:pt x="1235" y="1407"/>
                    <a:pt x="1397" y="1731"/>
                    <a:pt x="1478" y="2076"/>
                  </a:cubicBezTo>
                  <a:cubicBezTo>
                    <a:pt x="1508" y="2217"/>
                    <a:pt x="1529" y="2369"/>
                    <a:pt x="1539" y="2531"/>
                  </a:cubicBezTo>
                  <a:cubicBezTo>
                    <a:pt x="1559" y="2764"/>
                    <a:pt x="1569" y="3017"/>
                    <a:pt x="1600" y="3270"/>
                  </a:cubicBezTo>
                  <a:cubicBezTo>
                    <a:pt x="1610" y="3392"/>
                    <a:pt x="1630" y="3523"/>
                    <a:pt x="1661" y="3655"/>
                  </a:cubicBezTo>
                  <a:cubicBezTo>
                    <a:pt x="1690" y="3776"/>
                    <a:pt x="1731" y="3907"/>
                    <a:pt x="1782" y="4039"/>
                  </a:cubicBezTo>
                  <a:cubicBezTo>
                    <a:pt x="1843" y="4181"/>
                    <a:pt x="1913" y="4312"/>
                    <a:pt x="1994" y="4434"/>
                  </a:cubicBezTo>
                  <a:cubicBezTo>
                    <a:pt x="2116" y="4616"/>
                    <a:pt x="2257" y="4788"/>
                    <a:pt x="2389" y="4940"/>
                  </a:cubicBezTo>
                  <a:cubicBezTo>
                    <a:pt x="2531" y="5092"/>
                    <a:pt x="2673" y="5244"/>
                    <a:pt x="2804" y="5396"/>
                  </a:cubicBezTo>
                  <a:cubicBezTo>
                    <a:pt x="3199" y="5851"/>
                    <a:pt x="3523" y="6377"/>
                    <a:pt x="3756" y="6935"/>
                  </a:cubicBezTo>
                  <a:cubicBezTo>
                    <a:pt x="3999" y="7501"/>
                    <a:pt x="4140" y="8098"/>
                    <a:pt x="4191" y="8706"/>
                  </a:cubicBezTo>
                  <a:cubicBezTo>
                    <a:pt x="4201" y="8831"/>
                    <a:pt x="4302" y="8929"/>
                    <a:pt x="4434" y="8929"/>
                  </a:cubicBezTo>
                  <a:cubicBezTo>
                    <a:pt x="4441" y="8929"/>
                    <a:pt x="4448" y="8929"/>
                    <a:pt x="4454" y="8928"/>
                  </a:cubicBezTo>
                  <a:cubicBezTo>
                    <a:pt x="4586" y="8919"/>
                    <a:pt x="4687" y="8807"/>
                    <a:pt x="4677" y="8665"/>
                  </a:cubicBezTo>
                  <a:cubicBezTo>
                    <a:pt x="4626" y="8008"/>
                    <a:pt x="4464" y="7360"/>
                    <a:pt x="4212" y="6752"/>
                  </a:cubicBezTo>
                  <a:cubicBezTo>
                    <a:pt x="3958" y="6145"/>
                    <a:pt x="3604" y="5568"/>
                    <a:pt x="3179" y="5072"/>
                  </a:cubicBezTo>
                  <a:cubicBezTo>
                    <a:pt x="3078" y="4960"/>
                    <a:pt x="2986" y="4859"/>
                    <a:pt x="2896" y="4758"/>
                  </a:cubicBezTo>
                  <a:cubicBezTo>
                    <a:pt x="2754" y="4616"/>
                    <a:pt x="2622" y="4465"/>
                    <a:pt x="2511" y="4312"/>
                  </a:cubicBezTo>
                  <a:cubicBezTo>
                    <a:pt x="2399" y="4161"/>
                    <a:pt x="2298" y="4009"/>
                    <a:pt x="2237" y="3847"/>
                  </a:cubicBezTo>
                  <a:cubicBezTo>
                    <a:pt x="2176" y="3725"/>
                    <a:pt x="2146" y="3583"/>
                    <a:pt x="2116" y="3442"/>
                  </a:cubicBezTo>
                  <a:cubicBezTo>
                    <a:pt x="2075" y="3219"/>
                    <a:pt x="2065" y="2987"/>
                    <a:pt x="2045" y="2733"/>
                  </a:cubicBezTo>
                  <a:cubicBezTo>
                    <a:pt x="2035" y="2490"/>
                    <a:pt x="2014" y="2227"/>
                    <a:pt x="1954" y="1974"/>
                  </a:cubicBezTo>
                  <a:cubicBezTo>
                    <a:pt x="1863" y="1549"/>
                    <a:pt x="1661" y="1154"/>
                    <a:pt x="1397" y="820"/>
                  </a:cubicBezTo>
                  <a:cubicBezTo>
                    <a:pt x="1124" y="486"/>
                    <a:pt x="779" y="202"/>
                    <a:pt x="385" y="20"/>
                  </a:cubicBezTo>
                  <a:cubicBezTo>
                    <a:pt x="353" y="7"/>
                    <a:pt x="320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4251;p103">
              <a:extLst>
                <a:ext uri="{FF2B5EF4-FFF2-40B4-BE49-F238E27FC236}">
                  <a16:creationId xmlns:a16="http://schemas.microsoft.com/office/drawing/2014/main" id="{96F9037D-55BF-5C0A-268B-0BB2CBCAE3E7}"/>
                </a:ext>
              </a:extLst>
            </p:cNvPr>
            <p:cNvSpPr/>
            <p:nvPr/>
          </p:nvSpPr>
          <p:spPr>
            <a:xfrm>
              <a:off x="3434250" y="2829375"/>
              <a:ext cx="607650" cy="1974525"/>
            </a:xfrm>
            <a:custGeom>
              <a:avLst/>
              <a:gdLst/>
              <a:ahLst/>
              <a:cxnLst/>
              <a:rect l="l" t="t" r="r" b="b"/>
              <a:pathLst>
                <a:path w="24306" h="78981" extrusionOk="0">
                  <a:moveTo>
                    <a:pt x="12502" y="1"/>
                  </a:moveTo>
                  <a:cubicBezTo>
                    <a:pt x="12431" y="678"/>
                    <a:pt x="12077" y="4212"/>
                    <a:pt x="11551" y="9485"/>
                  </a:cubicBezTo>
                  <a:cubicBezTo>
                    <a:pt x="11308" y="12027"/>
                    <a:pt x="10984" y="14932"/>
                    <a:pt x="10609" y="18090"/>
                  </a:cubicBezTo>
                  <a:cubicBezTo>
                    <a:pt x="10984" y="14932"/>
                    <a:pt x="11308" y="12027"/>
                    <a:pt x="11561" y="9485"/>
                  </a:cubicBezTo>
                  <a:cubicBezTo>
                    <a:pt x="12077" y="4221"/>
                    <a:pt x="12431" y="689"/>
                    <a:pt x="12502" y="1"/>
                  </a:cubicBezTo>
                  <a:close/>
                  <a:moveTo>
                    <a:pt x="23597" y="78383"/>
                  </a:moveTo>
                  <a:cubicBezTo>
                    <a:pt x="23693" y="78650"/>
                    <a:pt x="23784" y="78830"/>
                    <a:pt x="23862" y="78907"/>
                  </a:cubicBezTo>
                  <a:lnTo>
                    <a:pt x="23862" y="78907"/>
                  </a:lnTo>
                  <a:cubicBezTo>
                    <a:pt x="23787" y="78832"/>
                    <a:pt x="23700" y="78656"/>
                    <a:pt x="23597" y="78383"/>
                  </a:cubicBezTo>
                  <a:close/>
                  <a:moveTo>
                    <a:pt x="23862" y="78907"/>
                  </a:moveTo>
                  <a:cubicBezTo>
                    <a:pt x="23890" y="78936"/>
                    <a:pt x="23917" y="78950"/>
                    <a:pt x="23941" y="78950"/>
                  </a:cubicBezTo>
                  <a:cubicBezTo>
                    <a:pt x="23917" y="78950"/>
                    <a:pt x="23891" y="78936"/>
                    <a:pt x="23862" y="78907"/>
                  </a:cubicBezTo>
                  <a:close/>
                  <a:moveTo>
                    <a:pt x="222" y="78930"/>
                  </a:moveTo>
                  <a:lnTo>
                    <a:pt x="222" y="78930"/>
                  </a:lnTo>
                  <a:cubicBezTo>
                    <a:pt x="202" y="78950"/>
                    <a:pt x="182" y="78960"/>
                    <a:pt x="152" y="78960"/>
                  </a:cubicBezTo>
                  <a:cubicBezTo>
                    <a:pt x="101" y="78970"/>
                    <a:pt x="51" y="78970"/>
                    <a:pt x="0" y="78981"/>
                  </a:cubicBezTo>
                  <a:cubicBezTo>
                    <a:pt x="51" y="78970"/>
                    <a:pt x="101" y="78970"/>
                    <a:pt x="162" y="78960"/>
                  </a:cubicBezTo>
                  <a:cubicBezTo>
                    <a:pt x="182" y="78960"/>
                    <a:pt x="202" y="78950"/>
                    <a:pt x="222" y="78930"/>
                  </a:cubicBezTo>
                  <a:close/>
                  <a:moveTo>
                    <a:pt x="23951" y="78950"/>
                  </a:moveTo>
                  <a:lnTo>
                    <a:pt x="23951" y="78950"/>
                  </a:lnTo>
                  <a:cubicBezTo>
                    <a:pt x="24052" y="78960"/>
                    <a:pt x="24174" y="78970"/>
                    <a:pt x="24306" y="78981"/>
                  </a:cubicBezTo>
                  <a:cubicBezTo>
                    <a:pt x="24174" y="78970"/>
                    <a:pt x="24063" y="78960"/>
                    <a:pt x="23951" y="78950"/>
                  </a:cubicBezTo>
                  <a:close/>
                </a:path>
              </a:pathLst>
            </a:custGeom>
            <a:solidFill>
              <a:srgbClr val="FF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4252;p103">
              <a:extLst>
                <a:ext uri="{FF2B5EF4-FFF2-40B4-BE49-F238E27FC236}">
                  <a16:creationId xmlns:a16="http://schemas.microsoft.com/office/drawing/2014/main" id="{037BB014-84D9-0229-1777-A04CFF16FF08}"/>
                </a:ext>
              </a:extLst>
            </p:cNvPr>
            <p:cNvSpPr/>
            <p:nvPr/>
          </p:nvSpPr>
          <p:spPr>
            <a:xfrm>
              <a:off x="3402100" y="2828100"/>
              <a:ext cx="710675" cy="1977575"/>
            </a:xfrm>
            <a:custGeom>
              <a:avLst/>
              <a:gdLst/>
              <a:ahLst/>
              <a:cxnLst/>
              <a:rect l="l" t="t" r="r" b="b"/>
              <a:pathLst>
                <a:path w="28427" h="79103" extrusionOk="0">
                  <a:moveTo>
                    <a:pt x="13890" y="11"/>
                  </a:moveTo>
                  <a:cubicBezTo>
                    <a:pt x="13869" y="31"/>
                    <a:pt x="13839" y="52"/>
                    <a:pt x="13809" y="52"/>
                  </a:cubicBezTo>
                  <a:cubicBezTo>
                    <a:pt x="13869" y="729"/>
                    <a:pt x="14173" y="4162"/>
                    <a:pt x="14639" y="9284"/>
                  </a:cubicBezTo>
                  <a:cubicBezTo>
                    <a:pt x="16420" y="29024"/>
                    <a:pt x="22899" y="72947"/>
                    <a:pt x="24883" y="78434"/>
                  </a:cubicBezTo>
                  <a:cubicBezTo>
                    <a:pt x="25014" y="78799"/>
                    <a:pt x="25136" y="79001"/>
                    <a:pt x="25227" y="79001"/>
                  </a:cubicBezTo>
                  <a:lnTo>
                    <a:pt x="25237" y="79001"/>
                  </a:lnTo>
                  <a:cubicBezTo>
                    <a:pt x="25338" y="79011"/>
                    <a:pt x="25460" y="79021"/>
                    <a:pt x="25592" y="79032"/>
                  </a:cubicBezTo>
                  <a:cubicBezTo>
                    <a:pt x="25653" y="79032"/>
                    <a:pt x="25713" y="79041"/>
                    <a:pt x="25784" y="79041"/>
                  </a:cubicBezTo>
                  <a:cubicBezTo>
                    <a:pt x="25986" y="79052"/>
                    <a:pt x="26209" y="79062"/>
                    <a:pt x="26442" y="79072"/>
                  </a:cubicBezTo>
                  <a:lnTo>
                    <a:pt x="26573" y="79072"/>
                  </a:lnTo>
                  <a:cubicBezTo>
                    <a:pt x="26807" y="79082"/>
                    <a:pt x="27059" y="79082"/>
                    <a:pt x="27323" y="79092"/>
                  </a:cubicBezTo>
                  <a:lnTo>
                    <a:pt x="28426" y="79092"/>
                  </a:lnTo>
                  <a:cubicBezTo>
                    <a:pt x="28366" y="78789"/>
                    <a:pt x="28315" y="78475"/>
                    <a:pt x="28254" y="78151"/>
                  </a:cubicBezTo>
                  <a:cubicBezTo>
                    <a:pt x="24944" y="59463"/>
                    <a:pt x="15206" y="5872"/>
                    <a:pt x="13890" y="11"/>
                  </a:cubicBezTo>
                  <a:close/>
                  <a:moveTo>
                    <a:pt x="13697" y="1"/>
                  </a:moveTo>
                  <a:cubicBezTo>
                    <a:pt x="12766" y="5397"/>
                    <a:pt x="3524" y="58381"/>
                    <a:pt x="143" y="78262"/>
                  </a:cubicBezTo>
                  <a:cubicBezTo>
                    <a:pt x="92" y="78546"/>
                    <a:pt x="51" y="78829"/>
                    <a:pt x="1" y="79102"/>
                  </a:cubicBezTo>
                  <a:lnTo>
                    <a:pt x="21" y="79102"/>
                  </a:lnTo>
                  <a:cubicBezTo>
                    <a:pt x="62" y="79102"/>
                    <a:pt x="102" y="79092"/>
                    <a:pt x="143" y="79092"/>
                  </a:cubicBezTo>
                  <a:cubicBezTo>
                    <a:pt x="375" y="79082"/>
                    <a:pt x="598" y="79082"/>
                    <a:pt x="800" y="79072"/>
                  </a:cubicBezTo>
                  <a:lnTo>
                    <a:pt x="811" y="79072"/>
                  </a:lnTo>
                  <a:lnTo>
                    <a:pt x="811" y="79062"/>
                  </a:lnTo>
                  <a:cubicBezTo>
                    <a:pt x="973" y="79052"/>
                    <a:pt x="1135" y="79041"/>
                    <a:pt x="1286" y="79032"/>
                  </a:cubicBezTo>
                  <a:cubicBezTo>
                    <a:pt x="1337" y="79021"/>
                    <a:pt x="1387" y="79021"/>
                    <a:pt x="1448" y="79011"/>
                  </a:cubicBezTo>
                  <a:cubicBezTo>
                    <a:pt x="1468" y="79011"/>
                    <a:pt x="1489" y="79001"/>
                    <a:pt x="1509" y="78981"/>
                  </a:cubicBezTo>
                  <a:cubicBezTo>
                    <a:pt x="3493" y="77766"/>
                    <a:pt x="9142" y="41242"/>
                    <a:pt x="11895" y="18141"/>
                  </a:cubicBezTo>
                  <a:cubicBezTo>
                    <a:pt x="12270" y="14983"/>
                    <a:pt x="12594" y="12078"/>
                    <a:pt x="12837" y="9536"/>
                  </a:cubicBezTo>
                  <a:cubicBezTo>
                    <a:pt x="13363" y="4263"/>
                    <a:pt x="13717" y="729"/>
                    <a:pt x="13788" y="52"/>
                  </a:cubicBezTo>
                  <a:cubicBezTo>
                    <a:pt x="13748" y="52"/>
                    <a:pt x="13717" y="31"/>
                    <a:pt x="13697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4253;p103">
              <a:extLst>
                <a:ext uri="{FF2B5EF4-FFF2-40B4-BE49-F238E27FC236}">
                  <a16:creationId xmlns:a16="http://schemas.microsoft.com/office/drawing/2014/main" id="{2B181C9C-528F-A859-3A96-1C64E80BDFB2}"/>
                </a:ext>
              </a:extLst>
            </p:cNvPr>
            <p:cNvSpPr/>
            <p:nvPr/>
          </p:nvSpPr>
          <p:spPr>
            <a:xfrm>
              <a:off x="3890550" y="1704700"/>
              <a:ext cx="764050" cy="411125"/>
            </a:xfrm>
            <a:custGeom>
              <a:avLst/>
              <a:gdLst/>
              <a:ahLst/>
              <a:cxnLst/>
              <a:rect l="l" t="t" r="r" b="b"/>
              <a:pathLst>
                <a:path w="30562" h="16445" extrusionOk="0">
                  <a:moveTo>
                    <a:pt x="1488" y="1"/>
                  </a:moveTo>
                  <a:lnTo>
                    <a:pt x="0" y="4556"/>
                  </a:lnTo>
                  <a:lnTo>
                    <a:pt x="22078" y="15874"/>
                  </a:lnTo>
                  <a:cubicBezTo>
                    <a:pt x="23152" y="16266"/>
                    <a:pt x="24145" y="16445"/>
                    <a:pt x="25043" y="16445"/>
                  </a:cubicBezTo>
                  <a:cubicBezTo>
                    <a:pt x="28012" y="16445"/>
                    <a:pt x="29936" y="14486"/>
                    <a:pt x="30278" y="11804"/>
                  </a:cubicBezTo>
                  <a:cubicBezTo>
                    <a:pt x="30561" y="9557"/>
                    <a:pt x="28142" y="7076"/>
                    <a:pt x="24791" y="6155"/>
                  </a:cubicBezTo>
                  <a:lnTo>
                    <a:pt x="1488" y="1"/>
                  </a:ln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4254;p103">
              <a:extLst>
                <a:ext uri="{FF2B5EF4-FFF2-40B4-BE49-F238E27FC236}">
                  <a16:creationId xmlns:a16="http://schemas.microsoft.com/office/drawing/2014/main" id="{ECD41E73-804A-2FD0-64FA-2E37C148A3F6}"/>
                </a:ext>
              </a:extLst>
            </p:cNvPr>
            <p:cNvSpPr/>
            <p:nvPr/>
          </p:nvSpPr>
          <p:spPr>
            <a:xfrm>
              <a:off x="4081875" y="1915000"/>
              <a:ext cx="524125" cy="201725"/>
            </a:xfrm>
            <a:custGeom>
              <a:avLst/>
              <a:gdLst/>
              <a:ahLst/>
              <a:cxnLst/>
              <a:rect l="l" t="t" r="r" b="b"/>
              <a:pathLst>
                <a:path w="20965" h="8069" extrusionOk="0">
                  <a:moveTo>
                    <a:pt x="71" y="0"/>
                  </a:moveTo>
                  <a:lnTo>
                    <a:pt x="0" y="142"/>
                  </a:lnTo>
                  <a:lnTo>
                    <a:pt x="13190" y="7006"/>
                  </a:lnTo>
                  <a:cubicBezTo>
                    <a:pt x="13190" y="7006"/>
                    <a:pt x="13696" y="7269"/>
                    <a:pt x="14486" y="7543"/>
                  </a:cubicBezTo>
                  <a:cubicBezTo>
                    <a:pt x="15276" y="7806"/>
                    <a:pt x="16349" y="8069"/>
                    <a:pt x="17473" y="8069"/>
                  </a:cubicBezTo>
                  <a:cubicBezTo>
                    <a:pt x="18069" y="8069"/>
                    <a:pt x="18677" y="7998"/>
                    <a:pt x="19275" y="7806"/>
                  </a:cubicBezTo>
                  <a:cubicBezTo>
                    <a:pt x="19862" y="7624"/>
                    <a:pt x="20438" y="7320"/>
                    <a:pt x="20965" y="6874"/>
                  </a:cubicBezTo>
                  <a:lnTo>
                    <a:pt x="20863" y="6753"/>
                  </a:lnTo>
                  <a:cubicBezTo>
                    <a:pt x="20357" y="7188"/>
                    <a:pt x="19801" y="7471"/>
                    <a:pt x="19224" y="7654"/>
                  </a:cubicBezTo>
                  <a:cubicBezTo>
                    <a:pt x="18647" y="7836"/>
                    <a:pt x="18049" y="7907"/>
                    <a:pt x="17473" y="7907"/>
                  </a:cubicBezTo>
                  <a:cubicBezTo>
                    <a:pt x="16369" y="7907"/>
                    <a:pt x="15316" y="7644"/>
                    <a:pt x="14537" y="7381"/>
                  </a:cubicBezTo>
                  <a:cubicBezTo>
                    <a:pt x="14152" y="7259"/>
                    <a:pt x="13828" y="7127"/>
                    <a:pt x="13606" y="7026"/>
                  </a:cubicBezTo>
                  <a:cubicBezTo>
                    <a:pt x="13494" y="6976"/>
                    <a:pt x="13413" y="6935"/>
                    <a:pt x="13352" y="6904"/>
                  </a:cubicBezTo>
                  <a:cubicBezTo>
                    <a:pt x="13322" y="6895"/>
                    <a:pt x="13302" y="6884"/>
                    <a:pt x="13282" y="6874"/>
                  </a:cubicBezTo>
                  <a:cubicBezTo>
                    <a:pt x="13282" y="6874"/>
                    <a:pt x="13271" y="6874"/>
                    <a:pt x="13271" y="6864"/>
                  </a:cubicBezTo>
                  <a:lnTo>
                    <a:pt x="13261" y="686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D18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4255;p103">
              <a:extLst>
                <a:ext uri="{FF2B5EF4-FFF2-40B4-BE49-F238E27FC236}">
                  <a16:creationId xmlns:a16="http://schemas.microsoft.com/office/drawing/2014/main" id="{7FDB1633-563A-71AD-736B-598231EEFEF0}"/>
                </a:ext>
              </a:extLst>
            </p:cNvPr>
            <p:cNvSpPr/>
            <p:nvPr/>
          </p:nvSpPr>
          <p:spPr>
            <a:xfrm>
              <a:off x="3633425" y="1675350"/>
              <a:ext cx="241325" cy="205325"/>
            </a:xfrm>
            <a:custGeom>
              <a:avLst/>
              <a:gdLst/>
              <a:ahLst/>
              <a:cxnLst/>
              <a:rect l="l" t="t" r="r" b="b"/>
              <a:pathLst>
                <a:path w="9653" h="8213" extrusionOk="0">
                  <a:moveTo>
                    <a:pt x="9168" y="0"/>
                  </a:moveTo>
                  <a:cubicBezTo>
                    <a:pt x="8763" y="0"/>
                    <a:pt x="4583" y="416"/>
                    <a:pt x="3533" y="1286"/>
                  </a:cubicBezTo>
                  <a:cubicBezTo>
                    <a:pt x="2946" y="1782"/>
                    <a:pt x="1114" y="3361"/>
                    <a:pt x="213" y="5962"/>
                  </a:cubicBezTo>
                  <a:cubicBezTo>
                    <a:pt x="0" y="6584"/>
                    <a:pt x="1596" y="8212"/>
                    <a:pt x="2135" y="8212"/>
                  </a:cubicBezTo>
                  <a:cubicBezTo>
                    <a:pt x="2238" y="8212"/>
                    <a:pt x="2302" y="8154"/>
                    <a:pt x="2308" y="8018"/>
                  </a:cubicBezTo>
                  <a:cubicBezTo>
                    <a:pt x="2318" y="7795"/>
                    <a:pt x="2450" y="7572"/>
                    <a:pt x="2592" y="7390"/>
                  </a:cubicBezTo>
                  <a:cubicBezTo>
                    <a:pt x="2936" y="6954"/>
                    <a:pt x="4455" y="5710"/>
                    <a:pt x="6185" y="5537"/>
                  </a:cubicBezTo>
                  <a:cubicBezTo>
                    <a:pt x="6307" y="5527"/>
                    <a:pt x="6431" y="5521"/>
                    <a:pt x="6555" y="5521"/>
                  </a:cubicBezTo>
                  <a:cubicBezTo>
                    <a:pt x="6916" y="5521"/>
                    <a:pt x="7284" y="5569"/>
                    <a:pt x="7653" y="5689"/>
                  </a:cubicBezTo>
                  <a:cubicBezTo>
                    <a:pt x="7657" y="5691"/>
                    <a:pt x="7661" y="5691"/>
                    <a:pt x="7665" y="5691"/>
                  </a:cubicBezTo>
                  <a:cubicBezTo>
                    <a:pt x="8061" y="5691"/>
                    <a:pt x="9653" y="20"/>
                    <a:pt x="9182" y="0"/>
                  </a:cubicBezTo>
                  <a:cubicBezTo>
                    <a:pt x="9178" y="0"/>
                    <a:pt x="9173" y="0"/>
                    <a:pt x="9168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4256;p103">
              <a:extLst>
                <a:ext uri="{FF2B5EF4-FFF2-40B4-BE49-F238E27FC236}">
                  <a16:creationId xmlns:a16="http://schemas.microsoft.com/office/drawing/2014/main" id="{E09FD31B-DCE9-3102-8CBE-F6AAC8EB3F98}"/>
                </a:ext>
              </a:extLst>
            </p:cNvPr>
            <p:cNvSpPr/>
            <p:nvPr/>
          </p:nvSpPr>
          <p:spPr>
            <a:xfrm>
              <a:off x="3632650" y="1688750"/>
              <a:ext cx="238925" cy="263350"/>
            </a:xfrm>
            <a:custGeom>
              <a:avLst/>
              <a:gdLst/>
              <a:ahLst/>
              <a:cxnLst/>
              <a:rect l="l" t="t" r="r" b="b"/>
              <a:pathLst>
                <a:path w="9557" h="10534" extrusionOk="0">
                  <a:moveTo>
                    <a:pt x="8433" y="0"/>
                  </a:moveTo>
                  <a:cubicBezTo>
                    <a:pt x="7219" y="284"/>
                    <a:pt x="5993" y="578"/>
                    <a:pt x="4779" y="861"/>
                  </a:cubicBezTo>
                  <a:cubicBezTo>
                    <a:pt x="4252" y="993"/>
                    <a:pt x="2906" y="1388"/>
                    <a:pt x="2491" y="1742"/>
                  </a:cubicBezTo>
                  <a:cubicBezTo>
                    <a:pt x="2025" y="2137"/>
                    <a:pt x="831" y="3705"/>
                    <a:pt x="163" y="5487"/>
                  </a:cubicBezTo>
                  <a:cubicBezTo>
                    <a:pt x="1" y="5892"/>
                    <a:pt x="133" y="7138"/>
                    <a:pt x="315" y="8342"/>
                  </a:cubicBezTo>
                  <a:cubicBezTo>
                    <a:pt x="385" y="8889"/>
                    <a:pt x="507" y="9435"/>
                    <a:pt x="679" y="9911"/>
                  </a:cubicBezTo>
                  <a:cubicBezTo>
                    <a:pt x="790" y="10195"/>
                    <a:pt x="1013" y="10397"/>
                    <a:pt x="1266" y="10488"/>
                  </a:cubicBezTo>
                  <a:cubicBezTo>
                    <a:pt x="1363" y="10518"/>
                    <a:pt x="1463" y="10534"/>
                    <a:pt x="1564" y="10534"/>
                  </a:cubicBezTo>
                  <a:cubicBezTo>
                    <a:pt x="1738" y="10534"/>
                    <a:pt x="1912" y="10486"/>
                    <a:pt x="2066" y="10377"/>
                  </a:cubicBezTo>
                  <a:cubicBezTo>
                    <a:pt x="2441" y="10124"/>
                    <a:pt x="2643" y="9689"/>
                    <a:pt x="2815" y="9273"/>
                  </a:cubicBezTo>
                  <a:cubicBezTo>
                    <a:pt x="3199" y="8301"/>
                    <a:pt x="2653" y="6965"/>
                    <a:pt x="2846" y="5943"/>
                  </a:cubicBezTo>
                  <a:cubicBezTo>
                    <a:pt x="3017" y="5032"/>
                    <a:pt x="4121" y="4323"/>
                    <a:pt x="4789" y="3685"/>
                  </a:cubicBezTo>
                  <a:cubicBezTo>
                    <a:pt x="5467" y="3048"/>
                    <a:pt x="6308" y="2632"/>
                    <a:pt x="7138" y="2207"/>
                  </a:cubicBezTo>
                  <a:cubicBezTo>
                    <a:pt x="7775" y="1883"/>
                    <a:pt x="8423" y="1539"/>
                    <a:pt x="8828" y="952"/>
                  </a:cubicBezTo>
                  <a:cubicBezTo>
                    <a:pt x="8949" y="790"/>
                    <a:pt x="9557" y="1053"/>
                    <a:pt x="8433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4257;p103">
              <a:extLst>
                <a:ext uri="{FF2B5EF4-FFF2-40B4-BE49-F238E27FC236}">
                  <a16:creationId xmlns:a16="http://schemas.microsoft.com/office/drawing/2014/main" id="{A683A1B8-4AE4-FEBF-BC6E-0161E9E57948}"/>
                </a:ext>
              </a:extLst>
            </p:cNvPr>
            <p:cNvSpPr/>
            <p:nvPr/>
          </p:nvSpPr>
          <p:spPr>
            <a:xfrm>
              <a:off x="3640500" y="1897275"/>
              <a:ext cx="32925" cy="53675"/>
            </a:xfrm>
            <a:custGeom>
              <a:avLst/>
              <a:gdLst/>
              <a:ahLst/>
              <a:cxnLst/>
              <a:rect l="l" t="t" r="r" b="b"/>
              <a:pathLst>
                <a:path w="1317" h="2147" extrusionOk="0">
                  <a:moveTo>
                    <a:pt x="1" y="1"/>
                  </a:moveTo>
                  <a:lnTo>
                    <a:pt x="1" y="1"/>
                  </a:lnTo>
                  <a:cubicBezTo>
                    <a:pt x="71" y="548"/>
                    <a:pt x="193" y="1094"/>
                    <a:pt x="365" y="1570"/>
                  </a:cubicBezTo>
                  <a:cubicBezTo>
                    <a:pt x="476" y="1854"/>
                    <a:pt x="699" y="2056"/>
                    <a:pt x="952" y="2147"/>
                  </a:cubicBezTo>
                  <a:cubicBezTo>
                    <a:pt x="1246" y="1742"/>
                    <a:pt x="1317" y="1186"/>
                    <a:pt x="1084" y="730"/>
                  </a:cubicBezTo>
                  <a:cubicBezTo>
                    <a:pt x="922" y="396"/>
                    <a:pt x="426" y="62"/>
                    <a:pt x="1" y="1"/>
                  </a:cubicBezTo>
                  <a:close/>
                </a:path>
              </a:pathLst>
            </a:custGeom>
            <a:solidFill>
              <a:srgbClr val="DC9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4258;p103">
              <a:extLst>
                <a:ext uri="{FF2B5EF4-FFF2-40B4-BE49-F238E27FC236}">
                  <a16:creationId xmlns:a16="http://schemas.microsoft.com/office/drawing/2014/main" id="{4690551F-0D36-3A65-411C-106FA3A98D22}"/>
                </a:ext>
              </a:extLst>
            </p:cNvPr>
            <p:cNvSpPr/>
            <p:nvPr/>
          </p:nvSpPr>
          <p:spPr>
            <a:xfrm>
              <a:off x="3687325" y="1756325"/>
              <a:ext cx="46075" cy="166975"/>
            </a:xfrm>
            <a:custGeom>
              <a:avLst/>
              <a:gdLst/>
              <a:ahLst/>
              <a:cxnLst/>
              <a:rect l="l" t="t" r="r" b="b"/>
              <a:pathLst>
                <a:path w="1843" h="6679" extrusionOk="0">
                  <a:moveTo>
                    <a:pt x="1843" y="1"/>
                  </a:moveTo>
                  <a:lnTo>
                    <a:pt x="1843" y="1"/>
                  </a:lnTo>
                  <a:cubicBezTo>
                    <a:pt x="1336" y="304"/>
                    <a:pt x="436" y="1893"/>
                    <a:pt x="193" y="2764"/>
                  </a:cubicBezTo>
                  <a:cubicBezTo>
                    <a:pt x="0" y="3432"/>
                    <a:pt x="233" y="5052"/>
                    <a:pt x="274" y="5376"/>
                  </a:cubicBezTo>
                  <a:cubicBezTo>
                    <a:pt x="294" y="5528"/>
                    <a:pt x="425" y="6601"/>
                    <a:pt x="578" y="6671"/>
                  </a:cubicBezTo>
                  <a:cubicBezTo>
                    <a:pt x="589" y="6676"/>
                    <a:pt x="600" y="6679"/>
                    <a:pt x="610" y="6679"/>
                  </a:cubicBezTo>
                  <a:cubicBezTo>
                    <a:pt x="870" y="6679"/>
                    <a:pt x="863" y="5136"/>
                    <a:pt x="902" y="4950"/>
                  </a:cubicBezTo>
                  <a:cubicBezTo>
                    <a:pt x="992" y="4354"/>
                    <a:pt x="1093" y="3756"/>
                    <a:pt x="1195" y="3169"/>
                  </a:cubicBezTo>
                  <a:cubicBezTo>
                    <a:pt x="1397" y="1985"/>
                    <a:pt x="1640" y="1185"/>
                    <a:pt x="1843" y="1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4259;p103">
              <a:extLst>
                <a:ext uri="{FF2B5EF4-FFF2-40B4-BE49-F238E27FC236}">
                  <a16:creationId xmlns:a16="http://schemas.microsoft.com/office/drawing/2014/main" id="{1D53EF8B-D1A7-5228-0B2A-3ADBD08409EA}"/>
                </a:ext>
              </a:extLst>
            </p:cNvPr>
            <p:cNvSpPr/>
            <p:nvPr/>
          </p:nvSpPr>
          <p:spPr>
            <a:xfrm>
              <a:off x="3692875" y="1682675"/>
              <a:ext cx="190350" cy="261975"/>
            </a:xfrm>
            <a:custGeom>
              <a:avLst/>
              <a:gdLst/>
              <a:ahLst/>
              <a:cxnLst/>
              <a:rect l="l" t="t" r="r" b="b"/>
              <a:pathLst>
                <a:path w="7614" h="10479" extrusionOk="0">
                  <a:moveTo>
                    <a:pt x="7138" y="0"/>
                  </a:moveTo>
                  <a:cubicBezTo>
                    <a:pt x="6045" y="264"/>
                    <a:pt x="5305" y="1631"/>
                    <a:pt x="4212" y="1894"/>
                  </a:cubicBezTo>
                  <a:cubicBezTo>
                    <a:pt x="3726" y="2005"/>
                    <a:pt x="2127" y="2491"/>
                    <a:pt x="1742" y="2805"/>
                  </a:cubicBezTo>
                  <a:cubicBezTo>
                    <a:pt x="1327" y="3149"/>
                    <a:pt x="457" y="4900"/>
                    <a:pt x="92" y="5639"/>
                  </a:cubicBezTo>
                  <a:cubicBezTo>
                    <a:pt x="41" y="5741"/>
                    <a:pt x="21" y="5852"/>
                    <a:pt x="11" y="5953"/>
                  </a:cubicBezTo>
                  <a:cubicBezTo>
                    <a:pt x="1" y="6308"/>
                    <a:pt x="1" y="7107"/>
                    <a:pt x="92" y="7998"/>
                  </a:cubicBezTo>
                  <a:cubicBezTo>
                    <a:pt x="153" y="8646"/>
                    <a:pt x="275" y="9344"/>
                    <a:pt x="487" y="9921"/>
                  </a:cubicBezTo>
                  <a:cubicBezTo>
                    <a:pt x="558" y="10124"/>
                    <a:pt x="700" y="10286"/>
                    <a:pt x="882" y="10377"/>
                  </a:cubicBezTo>
                  <a:cubicBezTo>
                    <a:pt x="1000" y="10443"/>
                    <a:pt x="1137" y="10479"/>
                    <a:pt x="1275" y="10479"/>
                  </a:cubicBezTo>
                  <a:cubicBezTo>
                    <a:pt x="1432" y="10479"/>
                    <a:pt x="1592" y="10433"/>
                    <a:pt x="1732" y="10337"/>
                  </a:cubicBezTo>
                  <a:cubicBezTo>
                    <a:pt x="2077" y="10114"/>
                    <a:pt x="2248" y="9719"/>
                    <a:pt x="2400" y="9344"/>
                  </a:cubicBezTo>
                  <a:cubicBezTo>
                    <a:pt x="2745" y="8474"/>
                    <a:pt x="2259" y="7269"/>
                    <a:pt x="2430" y="6348"/>
                  </a:cubicBezTo>
                  <a:cubicBezTo>
                    <a:pt x="2583" y="5528"/>
                    <a:pt x="3584" y="4890"/>
                    <a:pt x="4182" y="4313"/>
                  </a:cubicBezTo>
                  <a:cubicBezTo>
                    <a:pt x="4789" y="3736"/>
                    <a:pt x="5548" y="3372"/>
                    <a:pt x="6297" y="2987"/>
                  </a:cubicBezTo>
                  <a:cubicBezTo>
                    <a:pt x="6864" y="2704"/>
                    <a:pt x="6439" y="2491"/>
                    <a:pt x="6804" y="1964"/>
                  </a:cubicBezTo>
                  <a:cubicBezTo>
                    <a:pt x="7168" y="1438"/>
                    <a:pt x="7613" y="436"/>
                    <a:pt x="7138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4260;p103">
              <a:extLst>
                <a:ext uri="{FF2B5EF4-FFF2-40B4-BE49-F238E27FC236}">
                  <a16:creationId xmlns:a16="http://schemas.microsoft.com/office/drawing/2014/main" id="{36C43A03-E362-91B1-6DF4-34E5FE181CA0}"/>
                </a:ext>
              </a:extLst>
            </p:cNvPr>
            <p:cNvSpPr/>
            <p:nvPr/>
          </p:nvSpPr>
          <p:spPr>
            <a:xfrm>
              <a:off x="3737700" y="1741900"/>
              <a:ext cx="42775" cy="171800"/>
            </a:xfrm>
            <a:custGeom>
              <a:avLst/>
              <a:gdLst/>
              <a:ahLst/>
              <a:cxnLst/>
              <a:rect l="l" t="t" r="r" b="b"/>
              <a:pathLst>
                <a:path w="1711" h="6872" extrusionOk="0">
                  <a:moveTo>
                    <a:pt x="1710" y="0"/>
                  </a:moveTo>
                  <a:cubicBezTo>
                    <a:pt x="1296" y="810"/>
                    <a:pt x="435" y="2076"/>
                    <a:pt x="192" y="2947"/>
                  </a:cubicBezTo>
                  <a:cubicBezTo>
                    <a:pt x="0" y="3615"/>
                    <a:pt x="232" y="5244"/>
                    <a:pt x="273" y="5568"/>
                  </a:cubicBezTo>
                  <a:cubicBezTo>
                    <a:pt x="293" y="5720"/>
                    <a:pt x="425" y="6783"/>
                    <a:pt x="587" y="6864"/>
                  </a:cubicBezTo>
                  <a:cubicBezTo>
                    <a:pt x="598" y="6869"/>
                    <a:pt x="608" y="6871"/>
                    <a:pt x="618" y="6871"/>
                  </a:cubicBezTo>
                  <a:cubicBezTo>
                    <a:pt x="870" y="6871"/>
                    <a:pt x="862" y="5328"/>
                    <a:pt x="901" y="5133"/>
                  </a:cubicBezTo>
                  <a:cubicBezTo>
                    <a:pt x="992" y="4546"/>
                    <a:pt x="1093" y="3948"/>
                    <a:pt x="1195" y="3361"/>
                  </a:cubicBezTo>
                  <a:cubicBezTo>
                    <a:pt x="1387" y="2167"/>
                    <a:pt x="1508" y="1185"/>
                    <a:pt x="1710" y="0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4261;p103">
              <a:extLst>
                <a:ext uri="{FF2B5EF4-FFF2-40B4-BE49-F238E27FC236}">
                  <a16:creationId xmlns:a16="http://schemas.microsoft.com/office/drawing/2014/main" id="{AF376278-953D-9F45-F1B1-9FA81E73AC24}"/>
                </a:ext>
              </a:extLst>
            </p:cNvPr>
            <p:cNvSpPr/>
            <p:nvPr/>
          </p:nvSpPr>
          <p:spPr>
            <a:xfrm>
              <a:off x="3743250" y="1708775"/>
              <a:ext cx="105625" cy="208525"/>
            </a:xfrm>
            <a:custGeom>
              <a:avLst/>
              <a:gdLst/>
              <a:ahLst/>
              <a:cxnLst/>
              <a:rect l="l" t="t" r="r" b="b"/>
              <a:pathLst>
                <a:path w="4225" h="8341" extrusionOk="0">
                  <a:moveTo>
                    <a:pt x="3460" y="0"/>
                  </a:moveTo>
                  <a:cubicBezTo>
                    <a:pt x="3439" y="0"/>
                    <a:pt x="3417" y="3"/>
                    <a:pt x="3392" y="9"/>
                  </a:cubicBezTo>
                  <a:cubicBezTo>
                    <a:pt x="2977" y="101"/>
                    <a:pt x="2541" y="212"/>
                    <a:pt x="2208" y="485"/>
                  </a:cubicBezTo>
                  <a:cubicBezTo>
                    <a:pt x="1853" y="779"/>
                    <a:pt x="456" y="3441"/>
                    <a:pt x="112" y="4110"/>
                  </a:cubicBezTo>
                  <a:cubicBezTo>
                    <a:pt x="62" y="4211"/>
                    <a:pt x="31" y="4322"/>
                    <a:pt x="21" y="4433"/>
                  </a:cubicBezTo>
                  <a:cubicBezTo>
                    <a:pt x="10" y="4798"/>
                    <a:pt x="1" y="5648"/>
                    <a:pt x="122" y="6508"/>
                  </a:cubicBezTo>
                  <a:cubicBezTo>
                    <a:pt x="203" y="7146"/>
                    <a:pt x="355" y="7774"/>
                    <a:pt x="618" y="8209"/>
                  </a:cubicBezTo>
                  <a:cubicBezTo>
                    <a:pt x="658" y="8280"/>
                    <a:pt x="719" y="8321"/>
                    <a:pt x="790" y="8330"/>
                  </a:cubicBezTo>
                  <a:cubicBezTo>
                    <a:pt x="818" y="8337"/>
                    <a:pt x="847" y="8340"/>
                    <a:pt x="877" y="8340"/>
                  </a:cubicBezTo>
                  <a:cubicBezTo>
                    <a:pt x="1084" y="8340"/>
                    <a:pt x="1352" y="8200"/>
                    <a:pt x="1529" y="8067"/>
                  </a:cubicBezTo>
                  <a:cubicBezTo>
                    <a:pt x="1792" y="7865"/>
                    <a:pt x="1944" y="7551"/>
                    <a:pt x="2066" y="7248"/>
                  </a:cubicBezTo>
                  <a:cubicBezTo>
                    <a:pt x="2370" y="6508"/>
                    <a:pt x="1965" y="5496"/>
                    <a:pt x="2116" y="4717"/>
                  </a:cubicBezTo>
                  <a:cubicBezTo>
                    <a:pt x="2254" y="4047"/>
                    <a:pt x="4225" y="0"/>
                    <a:pt x="3460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4262;p103">
              <a:extLst>
                <a:ext uri="{FF2B5EF4-FFF2-40B4-BE49-F238E27FC236}">
                  <a16:creationId xmlns:a16="http://schemas.microsoft.com/office/drawing/2014/main" id="{1F1D4C42-7E91-CE14-3FD5-33E6BCF56418}"/>
                </a:ext>
              </a:extLst>
            </p:cNvPr>
            <p:cNvSpPr/>
            <p:nvPr/>
          </p:nvSpPr>
          <p:spPr>
            <a:xfrm>
              <a:off x="3779700" y="1725450"/>
              <a:ext cx="47600" cy="166775"/>
            </a:xfrm>
            <a:custGeom>
              <a:avLst/>
              <a:gdLst/>
              <a:ahLst/>
              <a:cxnLst/>
              <a:rect l="l" t="t" r="r" b="b"/>
              <a:pathLst>
                <a:path w="1904" h="6671" extrusionOk="0">
                  <a:moveTo>
                    <a:pt x="1904" y="1"/>
                  </a:moveTo>
                  <a:cubicBezTo>
                    <a:pt x="1478" y="800"/>
                    <a:pt x="466" y="2116"/>
                    <a:pt x="203" y="2987"/>
                  </a:cubicBezTo>
                  <a:cubicBezTo>
                    <a:pt x="0" y="3645"/>
                    <a:pt x="273" y="5042"/>
                    <a:pt x="314" y="5366"/>
                  </a:cubicBezTo>
                  <a:cubicBezTo>
                    <a:pt x="324" y="5517"/>
                    <a:pt x="446" y="6581"/>
                    <a:pt x="597" y="6662"/>
                  </a:cubicBezTo>
                  <a:cubicBezTo>
                    <a:pt x="609" y="6667"/>
                    <a:pt x="620" y="6670"/>
                    <a:pt x="631" y="6670"/>
                  </a:cubicBezTo>
                  <a:cubicBezTo>
                    <a:pt x="883" y="6670"/>
                    <a:pt x="913" y="5135"/>
                    <a:pt x="942" y="4941"/>
                  </a:cubicBezTo>
                  <a:cubicBezTo>
                    <a:pt x="1053" y="4354"/>
                    <a:pt x="1164" y="3756"/>
                    <a:pt x="1276" y="3169"/>
                  </a:cubicBezTo>
                  <a:cubicBezTo>
                    <a:pt x="1499" y="1985"/>
                    <a:pt x="1681" y="1185"/>
                    <a:pt x="1904" y="1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4263;p103">
              <a:extLst>
                <a:ext uri="{FF2B5EF4-FFF2-40B4-BE49-F238E27FC236}">
                  <a16:creationId xmlns:a16="http://schemas.microsoft.com/office/drawing/2014/main" id="{63F4C971-E778-9A23-5A8A-1A12B1DDAAA5}"/>
                </a:ext>
              </a:extLst>
            </p:cNvPr>
            <p:cNvSpPr/>
            <p:nvPr/>
          </p:nvSpPr>
          <p:spPr>
            <a:xfrm>
              <a:off x="3785775" y="1672100"/>
              <a:ext cx="213575" cy="231525"/>
            </a:xfrm>
            <a:custGeom>
              <a:avLst/>
              <a:gdLst/>
              <a:ahLst/>
              <a:cxnLst/>
              <a:rect l="l" t="t" r="r" b="b"/>
              <a:pathLst>
                <a:path w="8543" h="9261" extrusionOk="0">
                  <a:moveTo>
                    <a:pt x="3782" y="1"/>
                  </a:moveTo>
                  <a:cubicBezTo>
                    <a:pt x="2541" y="1"/>
                    <a:pt x="1306" y="322"/>
                    <a:pt x="1306" y="322"/>
                  </a:cubicBezTo>
                  <a:cubicBezTo>
                    <a:pt x="1306" y="322"/>
                    <a:pt x="456" y="4362"/>
                    <a:pt x="102" y="5030"/>
                  </a:cubicBezTo>
                  <a:cubicBezTo>
                    <a:pt x="51" y="5131"/>
                    <a:pt x="21" y="5242"/>
                    <a:pt x="21" y="5354"/>
                  </a:cubicBezTo>
                  <a:cubicBezTo>
                    <a:pt x="10" y="5708"/>
                    <a:pt x="0" y="6569"/>
                    <a:pt x="111" y="7429"/>
                  </a:cubicBezTo>
                  <a:cubicBezTo>
                    <a:pt x="192" y="8067"/>
                    <a:pt x="345" y="8694"/>
                    <a:pt x="618" y="9129"/>
                  </a:cubicBezTo>
                  <a:cubicBezTo>
                    <a:pt x="658" y="9201"/>
                    <a:pt x="709" y="9231"/>
                    <a:pt x="780" y="9251"/>
                  </a:cubicBezTo>
                  <a:cubicBezTo>
                    <a:pt x="808" y="9257"/>
                    <a:pt x="838" y="9260"/>
                    <a:pt x="869" y="9260"/>
                  </a:cubicBezTo>
                  <a:cubicBezTo>
                    <a:pt x="1081" y="9260"/>
                    <a:pt x="1342" y="9120"/>
                    <a:pt x="1519" y="8988"/>
                  </a:cubicBezTo>
                  <a:cubicBezTo>
                    <a:pt x="1782" y="8785"/>
                    <a:pt x="1934" y="8472"/>
                    <a:pt x="2066" y="8168"/>
                  </a:cubicBezTo>
                  <a:cubicBezTo>
                    <a:pt x="2369" y="7429"/>
                    <a:pt x="2025" y="6092"/>
                    <a:pt x="2176" y="5313"/>
                  </a:cubicBezTo>
                  <a:cubicBezTo>
                    <a:pt x="2302" y="4706"/>
                    <a:pt x="2285" y="3601"/>
                    <a:pt x="3052" y="3601"/>
                  </a:cubicBezTo>
                  <a:cubicBezTo>
                    <a:pt x="3154" y="3601"/>
                    <a:pt x="3270" y="3620"/>
                    <a:pt x="3402" y="3663"/>
                  </a:cubicBezTo>
                  <a:cubicBezTo>
                    <a:pt x="4246" y="3937"/>
                    <a:pt x="4931" y="4054"/>
                    <a:pt x="5474" y="4054"/>
                  </a:cubicBezTo>
                  <a:cubicBezTo>
                    <a:pt x="8543" y="4054"/>
                    <a:pt x="7110" y="321"/>
                    <a:pt x="4383" y="29"/>
                  </a:cubicBezTo>
                  <a:cubicBezTo>
                    <a:pt x="4186" y="9"/>
                    <a:pt x="3984" y="1"/>
                    <a:pt x="3782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4264;p103">
              <a:extLst>
                <a:ext uri="{FF2B5EF4-FFF2-40B4-BE49-F238E27FC236}">
                  <a16:creationId xmlns:a16="http://schemas.microsoft.com/office/drawing/2014/main" id="{1F48209A-B719-D6FC-9A9E-5335072A1D7D}"/>
                </a:ext>
              </a:extLst>
            </p:cNvPr>
            <p:cNvSpPr/>
            <p:nvPr/>
          </p:nvSpPr>
          <p:spPr>
            <a:xfrm>
              <a:off x="3503575" y="1053800"/>
              <a:ext cx="578050" cy="751900"/>
            </a:xfrm>
            <a:custGeom>
              <a:avLst/>
              <a:gdLst/>
              <a:ahLst/>
              <a:cxnLst/>
              <a:rect l="l" t="t" r="r" b="b"/>
              <a:pathLst>
                <a:path w="23122" h="30076" extrusionOk="0">
                  <a:moveTo>
                    <a:pt x="20247" y="0"/>
                  </a:moveTo>
                  <a:cubicBezTo>
                    <a:pt x="18395" y="628"/>
                    <a:pt x="16582" y="1377"/>
                    <a:pt x="14821" y="2247"/>
                  </a:cubicBezTo>
                  <a:cubicBezTo>
                    <a:pt x="14173" y="3654"/>
                    <a:pt x="12695" y="5355"/>
                    <a:pt x="9365" y="5355"/>
                  </a:cubicBezTo>
                  <a:lnTo>
                    <a:pt x="9345" y="5355"/>
                  </a:lnTo>
                  <a:lnTo>
                    <a:pt x="1" y="11014"/>
                  </a:lnTo>
                  <a:cubicBezTo>
                    <a:pt x="1" y="11014"/>
                    <a:pt x="1206" y="18980"/>
                    <a:pt x="5073" y="28618"/>
                  </a:cubicBezTo>
                  <a:cubicBezTo>
                    <a:pt x="5548" y="28618"/>
                    <a:pt x="6014" y="28618"/>
                    <a:pt x="6490" y="28608"/>
                  </a:cubicBezTo>
                  <a:cubicBezTo>
                    <a:pt x="6783" y="28152"/>
                    <a:pt x="7077" y="27767"/>
                    <a:pt x="7310" y="27494"/>
                  </a:cubicBezTo>
                  <a:cubicBezTo>
                    <a:pt x="3929" y="18596"/>
                    <a:pt x="2856" y="11489"/>
                    <a:pt x="2856" y="11489"/>
                  </a:cubicBezTo>
                  <a:lnTo>
                    <a:pt x="14062" y="4697"/>
                  </a:lnTo>
                  <a:cubicBezTo>
                    <a:pt x="16937" y="2956"/>
                    <a:pt x="19974" y="1539"/>
                    <a:pt x="23122" y="466"/>
                  </a:cubicBezTo>
                  <a:cubicBezTo>
                    <a:pt x="22150" y="243"/>
                    <a:pt x="21178" y="101"/>
                    <a:pt x="20247" y="0"/>
                  </a:cubicBezTo>
                  <a:close/>
                  <a:moveTo>
                    <a:pt x="5620" y="29964"/>
                  </a:moveTo>
                  <a:cubicBezTo>
                    <a:pt x="5623" y="29964"/>
                    <a:pt x="5626" y="29964"/>
                    <a:pt x="5629" y="29965"/>
                  </a:cubicBezTo>
                  <a:lnTo>
                    <a:pt x="5629" y="29965"/>
                  </a:lnTo>
                  <a:cubicBezTo>
                    <a:pt x="5629" y="29965"/>
                    <a:pt x="5629" y="29964"/>
                    <a:pt x="5629" y="29964"/>
                  </a:cubicBezTo>
                  <a:close/>
                  <a:moveTo>
                    <a:pt x="5629" y="29965"/>
                  </a:moveTo>
                  <a:cubicBezTo>
                    <a:pt x="5640" y="30005"/>
                    <a:pt x="5660" y="30035"/>
                    <a:pt x="5670" y="30075"/>
                  </a:cubicBezTo>
                  <a:cubicBezTo>
                    <a:pt x="5690" y="30045"/>
                    <a:pt x="5701" y="30015"/>
                    <a:pt x="5710" y="29974"/>
                  </a:cubicBezTo>
                  <a:cubicBezTo>
                    <a:pt x="5684" y="29974"/>
                    <a:pt x="5656" y="29966"/>
                    <a:pt x="5629" y="299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4265;p103">
              <a:extLst>
                <a:ext uri="{FF2B5EF4-FFF2-40B4-BE49-F238E27FC236}">
                  <a16:creationId xmlns:a16="http://schemas.microsoft.com/office/drawing/2014/main" id="{373F2015-D562-1AE2-4728-2FB4DFC0F57B}"/>
                </a:ext>
              </a:extLst>
            </p:cNvPr>
            <p:cNvSpPr/>
            <p:nvPr/>
          </p:nvSpPr>
          <p:spPr>
            <a:xfrm>
              <a:off x="3737175" y="1109975"/>
              <a:ext cx="136925" cy="77700"/>
            </a:xfrm>
            <a:custGeom>
              <a:avLst/>
              <a:gdLst/>
              <a:ahLst/>
              <a:cxnLst/>
              <a:rect l="l" t="t" r="r" b="b"/>
              <a:pathLst>
                <a:path w="5477" h="3108" extrusionOk="0">
                  <a:moveTo>
                    <a:pt x="5477" y="0"/>
                  </a:moveTo>
                  <a:cubicBezTo>
                    <a:pt x="4242" y="597"/>
                    <a:pt x="3038" y="1265"/>
                    <a:pt x="1863" y="1974"/>
                  </a:cubicBezTo>
                  <a:lnTo>
                    <a:pt x="1" y="3108"/>
                  </a:lnTo>
                  <a:lnTo>
                    <a:pt x="21" y="3108"/>
                  </a:lnTo>
                  <a:cubicBezTo>
                    <a:pt x="3351" y="3108"/>
                    <a:pt x="4829" y="1407"/>
                    <a:pt x="5477" y="0"/>
                  </a:cubicBezTo>
                  <a:close/>
                </a:path>
              </a:pathLst>
            </a:custGeom>
            <a:solidFill>
              <a:srgbClr val="E49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4266;p103">
              <a:extLst>
                <a:ext uri="{FF2B5EF4-FFF2-40B4-BE49-F238E27FC236}">
                  <a16:creationId xmlns:a16="http://schemas.microsoft.com/office/drawing/2014/main" id="{96327BD1-F95A-D7AD-F281-ADC21222DD88}"/>
                </a:ext>
              </a:extLst>
            </p:cNvPr>
            <p:cNvSpPr/>
            <p:nvPr/>
          </p:nvSpPr>
          <p:spPr>
            <a:xfrm>
              <a:off x="3630375" y="1768975"/>
              <a:ext cx="35475" cy="34200"/>
            </a:xfrm>
            <a:custGeom>
              <a:avLst/>
              <a:gdLst/>
              <a:ahLst/>
              <a:cxnLst/>
              <a:rect l="l" t="t" r="r" b="b"/>
              <a:pathLst>
                <a:path w="1419" h="1368" extrusionOk="0">
                  <a:moveTo>
                    <a:pt x="1418" y="1"/>
                  </a:moveTo>
                  <a:cubicBezTo>
                    <a:pt x="942" y="11"/>
                    <a:pt x="476" y="11"/>
                    <a:pt x="1" y="11"/>
                  </a:cubicBezTo>
                  <a:cubicBezTo>
                    <a:pt x="183" y="456"/>
                    <a:pt x="365" y="901"/>
                    <a:pt x="548" y="1357"/>
                  </a:cubicBezTo>
                  <a:cubicBezTo>
                    <a:pt x="578" y="1357"/>
                    <a:pt x="608" y="1367"/>
                    <a:pt x="638" y="1367"/>
                  </a:cubicBezTo>
                  <a:cubicBezTo>
                    <a:pt x="892" y="871"/>
                    <a:pt x="1155" y="406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4267;p103">
              <a:extLst>
                <a:ext uri="{FF2B5EF4-FFF2-40B4-BE49-F238E27FC236}">
                  <a16:creationId xmlns:a16="http://schemas.microsoft.com/office/drawing/2014/main" id="{7A0BA31C-3B71-006A-6B74-46667BF5D546}"/>
                </a:ext>
              </a:extLst>
            </p:cNvPr>
            <p:cNvSpPr/>
            <p:nvPr/>
          </p:nvSpPr>
          <p:spPr>
            <a:xfrm>
              <a:off x="3700750" y="1909425"/>
              <a:ext cx="161975" cy="188075"/>
            </a:xfrm>
            <a:custGeom>
              <a:avLst/>
              <a:gdLst/>
              <a:ahLst/>
              <a:cxnLst/>
              <a:rect l="l" t="t" r="r" b="b"/>
              <a:pathLst>
                <a:path w="6479" h="7523" extrusionOk="0">
                  <a:moveTo>
                    <a:pt x="2217" y="1"/>
                  </a:moveTo>
                  <a:cubicBezTo>
                    <a:pt x="2196" y="82"/>
                    <a:pt x="2166" y="133"/>
                    <a:pt x="2126" y="153"/>
                  </a:cubicBezTo>
                  <a:cubicBezTo>
                    <a:pt x="2115" y="194"/>
                    <a:pt x="2106" y="234"/>
                    <a:pt x="2085" y="274"/>
                  </a:cubicBezTo>
                  <a:cubicBezTo>
                    <a:pt x="1933" y="649"/>
                    <a:pt x="1762" y="1044"/>
                    <a:pt x="1417" y="1267"/>
                  </a:cubicBezTo>
                  <a:cubicBezTo>
                    <a:pt x="1276" y="1368"/>
                    <a:pt x="1114" y="1408"/>
                    <a:pt x="961" y="1408"/>
                  </a:cubicBezTo>
                  <a:cubicBezTo>
                    <a:pt x="820" y="1408"/>
                    <a:pt x="688" y="1378"/>
                    <a:pt x="567" y="1307"/>
                  </a:cubicBezTo>
                  <a:cubicBezTo>
                    <a:pt x="385" y="1216"/>
                    <a:pt x="243" y="1054"/>
                    <a:pt x="172" y="851"/>
                  </a:cubicBezTo>
                  <a:cubicBezTo>
                    <a:pt x="131" y="750"/>
                    <a:pt x="101" y="659"/>
                    <a:pt x="71" y="558"/>
                  </a:cubicBezTo>
                  <a:cubicBezTo>
                    <a:pt x="61" y="547"/>
                    <a:pt x="50" y="547"/>
                    <a:pt x="50" y="547"/>
                  </a:cubicBezTo>
                  <a:cubicBezTo>
                    <a:pt x="30" y="588"/>
                    <a:pt x="20" y="619"/>
                    <a:pt x="0" y="659"/>
                  </a:cubicBezTo>
                  <a:cubicBezTo>
                    <a:pt x="1154" y="2957"/>
                    <a:pt x="2460" y="5275"/>
                    <a:pt x="3948" y="7523"/>
                  </a:cubicBezTo>
                  <a:lnTo>
                    <a:pt x="6479" y="7523"/>
                  </a:lnTo>
                  <a:cubicBezTo>
                    <a:pt x="4950" y="5143"/>
                    <a:pt x="3614" y="2694"/>
                    <a:pt x="2439" y="284"/>
                  </a:cubicBezTo>
                  <a:cubicBezTo>
                    <a:pt x="2389" y="264"/>
                    <a:pt x="2349" y="234"/>
                    <a:pt x="2318" y="183"/>
                  </a:cubicBezTo>
                  <a:cubicBezTo>
                    <a:pt x="2288" y="133"/>
                    <a:pt x="2247" y="62"/>
                    <a:pt x="2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4268;p103">
              <a:extLst>
                <a:ext uri="{FF2B5EF4-FFF2-40B4-BE49-F238E27FC236}">
                  <a16:creationId xmlns:a16="http://schemas.microsoft.com/office/drawing/2014/main" id="{749E6BDD-F0C8-9B2B-3B68-298E0E9E2266}"/>
                </a:ext>
              </a:extLst>
            </p:cNvPr>
            <p:cNvSpPr/>
            <p:nvPr/>
          </p:nvSpPr>
          <p:spPr>
            <a:xfrm>
              <a:off x="3799450" y="2097475"/>
              <a:ext cx="410000" cy="373575"/>
            </a:xfrm>
            <a:custGeom>
              <a:avLst/>
              <a:gdLst/>
              <a:ahLst/>
              <a:cxnLst/>
              <a:rect l="l" t="t" r="r" b="b"/>
              <a:pathLst>
                <a:path w="16400" h="14943" extrusionOk="0">
                  <a:moveTo>
                    <a:pt x="3199" y="1013"/>
                  </a:moveTo>
                  <a:cubicBezTo>
                    <a:pt x="3219" y="1205"/>
                    <a:pt x="3239" y="1398"/>
                    <a:pt x="3280" y="1580"/>
                  </a:cubicBezTo>
                  <a:cubicBezTo>
                    <a:pt x="3300" y="1722"/>
                    <a:pt x="3341" y="1863"/>
                    <a:pt x="3381" y="2005"/>
                  </a:cubicBezTo>
                  <a:cubicBezTo>
                    <a:pt x="3411" y="2136"/>
                    <a:pt x="3442" y="2258"/>
                    <a:pt x="3452" y="2399"/>
                  </a:cubicBezTo>
                  <a:lnTo>
                    <a:pt x="4160" y="2399"/>
                  </a:lnTo>
                  <a:cubicBezTo>
                    <a:pt x="3827" y="1944"/>
                    <a:pt x="3512" y="1479"/>
                    <a:pt x="3199" y="1013"/>
                  </a:cubicBezTo>
                  <a:close/>
                  <a:moveTo>
                    <a:pt x="0" y="1"/>
                  </a:moveTo>
                  <a:cubicBezTo>
                    <a:pt x="122" y="203"/>
                    <a:pt x="253" y="395"/>
                    <a:pt x="385" y="597"/>
                  </a:cubicBezTo>
                  <a:cubicBezTo>
                    <a:pt x="374" y="426"/>
                    <a:pt x="365" y="264"/>
                    <a:pt x="344" y="102"/>
                  </a:cubicBezTo>
                  <a:cubicBezTo>
                    <a:pt x="344" y="71"/>
                    <a:pt x="365" y="41"/>
                    <a:pt x="405" y="41"/>
                  </a:cubicBezTo>
                  <a:lnTo>
                    <a:pt x="405" y="31"/>
                  </a:lnTo>
                  <a:cubicBezTo>
                    <a:pt x="435" y="31"/>
                    <a:pt x="466" y="61"/>
                    <a:pt x="466" y="91"/>
                  </a:cubicBezTo>
                  <a:cubicBezTo>
                    <a:pt x="496" y="314"/>
                    <a:pt x="506" y="547"/>
                    <a:pt x="516" y="790"/>
                  </a:cubicBezTo>
                  <a:cubicBezTo>
                    <a:pt x="880" y="1337"/>
                    <a:pt x="1265" y="1873"/>
                    <a:pt x="1650" y="2410"/>
                  </a:cubicBezTo>
                  <a:lnTo>
                    <a:pt x="1933" y="2410"/>
                  </a:lnTo>
                  <a:cubicBezTo>
                    <a:pt x="1923" y="2278"/>
                    <a:pt x="1903" y="2156"/>
                    <a:pt x="1883" y="2035"/>
                  </a:cubicBezTo>
                  <a:cubicBezTo>
                    <a:pt x="1852" y="1893"/>
                    <a:pt x="1822" y="1751"/>
                    <a:pt x="1802" y="1600"/>
                  </a:cubicBezTo>
                  <a:cubicBezTo>
                    <a:pt x="1761" y="1367"/>
                    <a:pt x="1751" y="1104"/>
                    <a:pt x="1731" y="851"/>
                  </a:cubicBezTo>
                  <a:cubicBezTo>
                    <a:pt x="1710" y="588"/>
                    <a:pt x="1701" y="334"/>
                    <a:pt x="1660" y="102"/>
                  </a:cubicBezTo>
                  <a:cubicBezTo>
                    <a:pt x="1660" y="71"/>
                    <a:pt x="1680" y="41"/>
                    <a:pt x="1710" y="41"/>
                  </a:cubicBezTo>
                  <a:cubicBezTo>
                    <a:pt x="1710" y="31"/>
                    <a:pt x="1721" y="31"/>
                    <a:pt x="1721" y="31"/>
                  </a:cubicBezTo>
                  <a:cubicBezTo>
                    <a:pt x="1751" y="31"/>
                    <a:pt x="1782" y="61"/>
                    <a:pt x="1782" y="91"/>
                  </a:cubicBezTo>
                  <a:cubicBezTo>
                    <a:pt x="1822" y="325"/>
                    <a:pt x="1832" y="588"/>
                    <a:pt x="1852" y="840"/>
                  </a:cubicBezTo>
                  <a:cubicBezTo>
                    <a:pt x="1872" y="1094"/>
                    <a:pt x="1883" y="1357"/>
                    <a:pt x="1923" y="1580"/>
                  </a:cubicBezTo>
                  <a:cubicBezTo>
                    <a:pt x="1944" y="1731"/>
                    <a:pt x="1974" y="1863"/>
                    <a:pt x="2004" y="2015"/>
                  </a:cubicBezTo>
                  <a:cubicBezTo>
                    <a:pt x="2025" y="2136"/>
                    <a:pt x="2045" y="2268"/>
                    <a:pt x="2055" y="2410"/>
                  </a:cubicBezTo>
                  <a:cubicBezTo>
                    <a:pt x="2480" y="2399"/>
                    <a:pt x="2905" y="2399"/>
                    <a:pt x="3330" y="2399"/>
                  </a:cubicBezTo>
                  <a:cubicBezTo>
                    <a:pt x="3320" y="2278"/>
                    <a:pt x="3290" y="2156"/>
                    <a:pt x="3260" y="2035"/>
                  </a:cubicBezTo>
                  <a:cubicBezTo>
                    <a:pt x="3229" y="1893"/>
                    <a:pt x="3188" y="1751"/>
                    <a:pt x="3158" y="1600"/>
                  </a:cubicBezTo>
                  <a:cubicBezTo>
                    <a:pt x="3107" y="1367"/>
                    <a:pt x="3087" y="1104"/>
                    <a:pt x="3067" y="851"/>
                  </a:cubicBezTo>
                  <a:cubicBezTo>
                    <a:pt x="3067" y="831"/>
                    <a:pt x="3057" y="820"/>
                    <a:pt x="3057" y="800"/>
                  </a:cubicBezTo>
                  <a:cubicBezTo>
                    <a:pt x="2885" y="537"/>
                    <a:pt x="2713" y="264"/>
                    <a:pt x="2531" y="1"/>
                  </a:cubicBezTo>
                  <a:close/>
                  <a:moveTo>
                    <a:pt x="4333" y="2642"/>
                  </a:moveTo>
                  <a:cubicBezTo>
                    <a:pt x="3503" y="2642"/>
                    <a:pt x="2662" y="2653"/>
                    <a:pt x="1822" y="2653"/>
                  </a:cubicBezTo>
                  <a:cubicBezTo>
                    <a:pt x="2247" y="3220"/>
                    <a:pt x="2682" y="3796"/>
                    <a:pt x="3128" y="4354"/>
                  </a:cubicBezTo>
                  <a:cubicBezTo>
                    <a:pt x="4950" y="6641"/>
                    <a:pt x="7136" y="8655"/>
                    <a:pt x="9435" y="10427"/>
                  </a:cubicBezTo>
                  <a:cubicBezTo>
                    <a:pt x="11723" y="12189"/>
                    <a:pt x="14132" y="13697"/>
                    <a:pt x="16399" y="14942"/>
                  </a:cubicBezTo>
                  <a:cubicBezTo>
                    <a:pt x="16267" y="14456"/>
                    <a:pt x="16126" y="13970"/>
                    <a:pt x="15984" y="13485"/>
                  </a:cubicBezTo>
                  <a:cubicBezTo>
                    <a:pt x="12400" y="11197"/>
                    <a:pt x="8767" y="8322"/>
                    <a:pt x="5982" y="4829"/>
                  </a:cubicBezTo>
                  <a:cubicBezTo>
                    <a:pt x="5415" y="4111"/>
                    <a:pt x="4859" y="3382"/>
                    <a:pt x="4333" y="26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4269;p103">
              <a:extLst>
                <a:ext uri="{FF2B5EF4-FFF2-40B4-BE49-F238E27FC236}">
                  <a16:creationId xmlns:a16="http://schemas.microsoft.com/office/drawing/2014/main" id="{F4F9ACB2-5FD4-8B11-215C-33272D9117D5}"/>
                </a:ext>
              </a:extLst>
            </p:cNvPr>
            <p:cNvSpPr/>
            <p:nvPr/>
          </p:nvSpPr>
          <p:spPr>
            <a:xfrm>
              <a:off x="3840675" y="2157450"/>
              <a:ext cx="67100" cy="6350"/>
            </a:xfrm>
            <a:custGeom>
              <a:avLst/>
              <a:gdLst/>
              <a:ahLst/>
              <a:cxnLst/>
              <a:rect l="l" t="t" r="r" b="b"/>
              <a:pathLst>
                <a:path w="2684" h="254" extrusionOk="0">
                  <a:moveTo>
                    <a:pt x="1681" y="0"/>
                  </a:moveTo>
                  <a:cubicBezTo>
                    <a:pt x="1256" y="0"/>
                    <a:pt x="831" y="0"/>
                    <a:pt x="406" y="11"/>
                  </a:cubicBezTo>
                  <a:cubicBezTo>
                    <a:pt x="416" y="31"/>
                    <a:pt x="416" y="51"/>
                    <a:pt x="416" y="72"/>
                  </a:cubicBezTo>
                  <a:cubicBezTo>
                    <a:pt x="416" y="112"/>
                    <a:pt x="385" y="132"/>
                    <a:pt x="355" y="142"/>
                  </a:cubicBezTo>
                  <a:cubicBezTo>
                    <a:pt x="325" y="142"/>
                    <a:pt x="295" y="112"/>
                    <a:pt x="295" y="81"/>
                  </a:cubicBezTo>
                  <a:cubicBezTo>
                    <a:pt x="295" y="51"/>
                    <a:pt x="284" y="31"/>
                    <a:pt x="284" y="11"/>
                  </a:cubicBezTo>
                  <a:lnTo>
                    <a:pt x="1" y="11"/>
                  </a:lnTo>
                  <a:lnTo>
                    <a:pt x="92" y="132"/>
                  </a:lnTo>
                  <a:cubicBezTo>
                    <a:pt x="122" y="173"/>
                    <a:pt x="153" y="213"/>
                    <a:pt x="173" y="254"/>
                  </a:cubicBezTo>
                  <a:cubicBezTo>
                    <a:pt x="1013" y="254"/>
                    <a:pt x="1854" y="243"/>
                    <a:pt x="2684" y="243"/>
                  </a:cubicBezTo>
                  <a:cubicBezTo>
                    <a:pt x="2623" y="162"/>
                    <a:pt x="2572" y="81"/>
                    <a:pt x="2511" y="0"/>
                  </a:cubicBezTo>
                  <a:lnTo>
                    <a:pt x="1803" y="0"/>
                  </a:lnTo>
                  <a:lnTo>
                    <a:pt x="1803" y="72"/>
                  </a:lnTo>
                  <a:cubicBezTo>
                    <a:pt x="1813" y="112"/>
                    <a:pt x="1782" y="132"/>
                    <a:pt x="1752" y="142"/>
                  </a:cubicBezTo>
                  <a:lnTo>
                    <a:pt x="1742" y="142"/>
                  </a:lnTo>
                  <a:cubicBezTo>
                    <a:pt x="1712" y="142"/>
                    <a:pt x="1681" y="112"/>
                    <a:pt x="1681" y="81"/>
                  </a:cubicBezTo>
                  <a:lnTo>
                    <a:pt x="16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4270;p103">
              <a:extLst>
                <a:ext uri="{FF2B5EF4-FFF2-40B4-BE49-F238E27FC236}">
                  <a16:creationId xmlns:a16="http://schemas.microsoft.com/office/drawing/2014/main" id="{58CEA79A-E3BB-8D80-AC23-55C2FA15372D}"/>
                </a:ext>
              </a:extLst>
            </p:cNvPr>
            <p:cNvSpPr/>
            <p:nvPr/>
          </p:nvSpPr>
          <p:spPr>
            <a:xfrm>
              <a:off x="3808050" y="2098225"/>
              <a:ext cx="4300" cy="19025"/>
            </a:xfrm>
            <a:custGeom>
              <a:avLst/>
              <a:gdLst/>
              <a:ahLst/>
              <a:cxnLst/>
              <a:rect l="l" t="t" r="r" b="b"/>
              <a:pathLst>
                <a:path w="172" h="761" extrusionOk="0">
                  <a:moveTo>
                    <a:pt x="61" y="1"/>
                  </a:moveTo>
                  <a:lnTo>
                    <a:pt x="61" y="11"/>
                  </a:lnTo>
                  <a:cubicBezTo>
                    <a:pt x="21" y="11"/>
                    <a:pt x="0" y="41"/>
                    <a:pt x="0" y="72"/>
                  </a:cubicBezTo>
                  <a:cubicBezTo>
                    <a:pt x="21" y="234"/>
                    <a:pt x="30" y="396"/>
                    <a:pt x="41" y="567"/>
                  </a:cubicBezTo>
                  <a:cubicBezTo>
                    <a:pt x="81" y="628"/>
                    <a:pt x="131" y="699"/>
                    <a:pt x="172" y="760"/>
                  </a:cubicBezTo>
                  <a:cubicBezTo>
                    <a:pt x="162" y="517"/>
                    <a:pt x="152" y="284"/>
                    <a:pt x="122" y="61"/>
                  </a:cubicBezTo>
                  <a:cubicBezTo>
                    <a:pt x="122" y="31"/>
                    <a:pt x="91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4271;p103">
              <a:extLst>
                <a:ext uri="{FF2B5EF4-FFF2-40B4-BE49-F238E27FC236}">
                  <a16:creationId xmlns:a16="http://schemas.microsoft.com/office/drawing/2014/main" id="{AB1A9918-8DF0-DD3C-E23A-0A2CD9903402}"/>
                </a:ext>
              </a:extLst>
            </p:cNvPr>
            <p:cNvSpPr/>
            <p:nvPr/>
          </p:nvSpPr>
          <p:spPr>
            <a:xfrm>
              <a:off x="3840950" y="2098225"/>
              <a:ext cx="10150" cy="62800"/>
            </a:xfrm>
            <a:custGeom>
              <a:avLst/>
              <a:gdLst/>
              <a:ahLst/>
              <a:cxnLst/>
              <a:rect l="l" t="t" r="r" b="b"/>
              <a:pathLst>
                <a:path w="406" h="2512" extrusionOk="0">
                  <a:moveTo>
                    <a:pt x="61" y="1"/>
                  </a:moveTo>
                  <a:cubicBezTo>
                    <a:pt x="61" y="1"/>
                    <a:pt x="50" y="1"/>
                    <a:pt x="50" y="11"/>
                  </a:cubicBezTo>
                  <a:cubicBezTo>
                    <a:pt x="20" y="11"/>
                    <a:pt x="0" y="41"/>
                    <a:pt x="0" y="72"/>
                  </a:cubicBezTo>
                  <a:cubicBezTo>
                    <a:pt x="41" y="304"/>
                    <a:pt x="50" y="558"/>
                    <a:pt x="71" y="821"/>
                  </a:cubicBezTo>
                  <a:cubicBezTo>
                    <a:pt x="91" y="1074"/>
                    <a:pt x="101" y="1337"/>
                    <a:pt x="142" y="1570"/>
                  </a:cubicBezTo>
                  <a:cubicBezTo>
                    <a:pt x="162" y="1721"/>
                    <a:pt x="192" y="1863"/>
                    <a:pt x="223" y="2005"/>
                  </a:cubicBezTo>
                  <a:cubicBezTo>
                    <a:pt x="243" y="2126"/>
                    <a:pt x="263" y="2248"/>
                    <a:pt x="273" y="2380"/>
                  </a:cubicBezTo>
                  <a:cubicBezTo>
                    <a:pt x="273" y="2400"/>
                    <a:pt x="284" y="2420"/>
                    <a:pt x="284" y="2450"/>
                  </a:cubicBezTo>
                  <a:cubicBezTo>
                    <a:pt x="284" y="2481"/>
                    <a:pt x="314" y="2511"/>
                    <a:pt x="344" y="2511"/>
                  </a:cubicBezTo>
                  <a:cubicBezTo>
                    <a:pt x="374" y="2501"/>
                    <a:pt x="405" y="2481"/>
                    <a:pt x="405" y="2441"/>
                  </a:cubicBezTo>
                  <a:cubicBezTo>
                    <a:pt x="405" y="2420"/>
                    <a:pt x="405" y="2400"/>
                    <a:pt x="395" y="2380"/>
                  </a:cubicBezTo>
                  <a:cubicBezTo>
                    <a:pt x="385" y="2238"/>
                    <a:pt x="365" y="2106"/>
                    <a:pt x="344" y="1985"/>
                  </a:cubicBezTo>
                  <a:cubicBezTo>
                    <a:pt x="314" y="1833"/>
                    <a:pt x="284" y="1701"/>
                    <a:pt x="263" y="1550"/>
                  </a:cubicBezTo>
                  <a:cubicBezTo>
                    <a:pt x="223" y="1327"/>
                    <a:pt x="212" y="1064"/>
                    <a:pt x="192" y="810"/>
                  </a:cubicBezTo>
                  <a:cubicBezTo>
                    <a:pt x="172" y="558"/>
                    <a:pt x="162" y="295"/>
                    <a:pt x="122" y="61"/>
                  </a:cubicBezTo>
                  <a:cubicBezTo>
                    <a:pt x="122" y="31"/>
                    <a:pt x="91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4272;p103">
              <a:extLst>
                <a:ext uri="{FF2B5EF4-FFF2-40B4-BE49-F238E27FC236}">
                  <a16:creationId xmlns:a16="http://schemas.microsoft.com/office/drawing/2014/main" id="{14A019B2-2282-B2B1-E51F-4AC75D18B618}"/>
                </a:ext>
              </a:extLst>
            </p:cNvPr>
            <p:cNvSpPr/>
            <p:nvPr/>
          </p:nvSpPr>
          <p:spPr>
            <a:xfrm>
              <a:off x="3875875" y="2117450"/>
              <a:ext cx="10150" cy="43575"/>
            </a:xfrm>
            <a:custGeom>
              <a:avLst/>
              <a:gdLst/>
              <a:ahLst/>
              <a:cxnLst/>
              <a:rect l="l" t="t" r="r" b="b"/>
              <a:pathLst>
                <a:path w="406" h="1743" extrusionOk="0">
                  <a:moveTo>
                    <a:pt x="0" y="1"/>
                  </a:moveTo>
                  <a:cubicBezTo>
                    <a:pt x="0" y="21"/>
                    <a:pt x="10" y="32"/>
                    <a:pt x="10" y="52"/>
                  </a:cubicBezTo>
                  <a:cubicBezTo>
                    <a:pt x="30" y="305"/>
                    <a:pt x="50" y="568"/>
                    <a:pt x="101" y="801"/>
                  </a:cubicBezTo>
                  <a:cubicBezTo>
                    <a:pt x="131" y="952"/>
                    <a:pt x="172" y="1094"/>
                    <a:pt x="203" y="1236"/>
                  </a:cubicBezTo>
                  <a:cubicBezTo>
                    <a:pt x="233" y="1357"/>
                    <a:pt x="263" y="1479"/>
                    <a:pt x="273" y="1600"/>
                  </a:cubicBezTo>
                  <a:lnTo>
                    <a:pt x="273" y="1681"/>
                  </a:lnTo>
                  <a:cubicBezTo>
                    <a:pt x="273" y="1712"/>
                    <a:pt x="304" y="1742"/>
                    <a:pt x="334" y="1742"/>
                  </a:cubicBezTo>
                  <a:lnTo>
                    <a:pt x="344" y="1742"/>
                  </a:lnTo>
                  <a:cubicBezTo>
                    <a:pt x="374" y="1732"/>
                    <a:pt x="405" y="1712"/>
                    <a:pt x="395" y="1672"/>
                  </a:cubicBezTo>
                  <a:lnTo>
                    <a:pt x="395" y="1600"/>
                  </a:lnTo>
                  <a:cubicBezTo>
                    <a:pt x="385" y="1459"/>
                    <a:pt x="354" y="1337"/>
                    <a:pt x="324" y="1206"/>
                  </a:cubicBezTo>
                  <a:cubicBezTo>
                    <a:pt x="284" y="1064"/>
                    <a:pt x="243" y="923"/>
                    <a:pt x="223" y="781"/>
                  </a:cubicBezTo>
                  <a:cubicBezTo>
                    <a:pt x="182" y="599"/>
                    <a:pt x="162" y="406"/>
                    <a:pt x="142" y="214"/>
                  </a:cubicBezTo>
                  <a:cubicBezTo>
                    <a:pt x="101" y="143"/>
                    <a:pt x="50" y="7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4273;p103">
              <a:extLst>
                <a:ext uri="{FF2B5EF4-FFF2-40B4-BE49-F238E27FC236}">
                  <a16:creationId xmlns:a16="http://schemas.microsoft.com/office/drawing/2014/main" id="{3DBF34D9-B4B5-8B11-0534-2E86BC07E7BE}"/>
                </a:ext>
              </a:extLst>
            </p:cNvPr>
            <p:cNvSpPr/>
            <p:nvPr/>
          </p:nvSpPr>
          <p:spPr>
            <a:xfrm>
              <a:off x="3645300" y="1741150"/>
              <a:ext cx="61025" cy="184775"/>
            </a:xfrm>
            <a:custGeom>
              <a:avLst/>
              <a:gdLst/>
              <a:ahLst/>
              <a:cxnLst/>
              <a:rect l="l" t="t" r="r" b="b"/>
              <a:pathLst>
                <a:path w="2441" h="7391" extrusionOk="0">
                  <a:moveTo>
                    <a:pt x="1641" y="0"/>
                  </a:moveTo>
                  <a:cubicBezTo>
                    <a:pt x="1408" y="273"/>
                    <a:pt x="1114" y="658"/>
                    <a:pt x="821" y="1114"/>
                  </a:cubicBezTo>
                  <a:cubicBezTo>
                    <a:pt x="558" y="1519"/>
                    <a:pt x="295" y="1984"/>
                    <a:pt x="41" y="2480"/>
                  </a:cubicBezTo>
                  <a:cubicBezTo>
                    <a:pt x="32" y="2521"/>
                    <a:pt x="21" y="2551"/>
                    <a:pt x="1" y="2581"/>
                  </a:cubicBezTo>
                  <a:cubicBezTo>
                    <a:pt x="669" y="4151"/>
                    <a:pt x="1408" y="5770"/>
                    <a:pt x="2218" y="7390"/>
                  </a:cubicBezTo>
                  <a:cubicBezTo>
                    <a:pt x="2238" y="7350"/>
                    <a:pt x="2248" y="7319"/>
                    <a:pt x="2268" y="7278"/>
                  </a:cubicBezTo>
                  <a:lnTo>
                    <a:pt x="2259" y="7278"/>
                  </a:lnTo>
                  <a:cubicBezTo>
                    <a:pt x="2106" y="7208"/>
                    <a:pt x="1975" y="6135"/>
                    <a:pt x="1955" y="5983"/>
                  </a:cubicBezTo>
                  <a:cubicBezTo>
                    <a:pt x="1914" y="5659"/>
                    <a:pt x="1681" y="4039"/>
                    <a:pt x="1874" y="3371"/>
                  </a:cubicBezTo>
                  <a:cubicBezTo>
                    <a:pt x="1975" y="3006"/>
                    <a:pt x="2187" y="2521"/>
                    <a:pt x="2441" y="2055"/>
                  </a:cubicBezTo>
                  <a:cubicBezTo>
                    <a:pt x="2157" y="1367"/>
                    <a:pt x="1894" y="678"/>
                    <a:pt x="1641" y="0"/>
                  </a:cubicBezTo>
                  <a:close/>
                </a:path>
              </a:pathLst>
            </a:custGeom>
            <a:solidFill>
              <a:srgbClr val="E49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4274;p103">
              <a:extLst>
                <a:ext uri="{FF2B5EF4-FFF2-40B4-BE49-F238E27FC236}">
                  <a16:creationId xmlns:a16="http://schemas.microsoft.com/office/drawing/2014/main" id="{BB208151-66C5-A5E1-5DD3-7C65C4DCFFE4}"/>
                </a:ext>
              </a:extLst>
            </p:cNvPr>
            <p:cNvSpPr/>
            <p:nvPr/>
          </p:nvSpPr>
          <p:spPr>
            <a:xfrm>
              <a:off x="3687325" y="1792500"/>
              <a:ext cx="21025" cy="130875"/>
            </a:xfrm>
            <a:custGeom>
              <a:avLst/>
              <a:gdLst/>
              <a:ahLst/>
              <a:cxnLst/>
              <a:rect l="l" t="t" r="r" b="b"/>
              <a:pathLst>
                <a:path w="841" h="5235" extrusionOk="0">
                  <a:moveTo>
                    <a:pt x="760" y="1"/>
                  </a:moveTo>
                  <a:cubicBezTo>
                    <a:pt x="506" y="467"/>
                    <a:pt x="294" y="952"/>
                    <a:pt x="193" y="1317"/>
                  </a:cubicBezTo>
                  <a:cubicBezTo>
                    <a:pt x="0" y="1985"/>
                    <a:pt x="233" y="3605"/>
                    <a:pt x="274" y="3929"/>
                  </a:cubicBezTo>
                  <a:cubicBezTo>
                    <a:pt x="294" y="4081"/>
                    <a:pt x="425" y="5154"/>
                    <a:pt x="578" y="5224"/>
                  </a:cubicBezTo>
                  <a:lnTo>
                    <a:pt x="587" y="5224"/>
                  </a:lnTo>
                  <a:cubicBezTo>
                    <a:pt x="587" y="5224"/>
                    <a:pt x="598" y="5224"/>
                    <a:pt x="608" y="5235"/>
                  </a:cubicBezTo>
                  <a:cubicBezTo>
                    <a:pt x="456" y="4718"/>
                    <a:pt x="365" y="4151"/>
                    <a:pt x="314" y="3605"/>
                  </a:cubicBezTo>
                  <a:cubicBezTo>
                    <a:pt x="223" y="2714"/>
                    <a:pt x="223" y="1915"/>
                    <a:pt x="233" y="1560"/>
                  </a:cubicBezTo>
                  <a:cubicBezTo>
                    <a:pt x="243" y="1459"/>
                    <a:pt x="263" y="1348"/>
                    <a:pt x="314" y="1246"/>
                  </a:cubicBezTo>
                  <a:cubicBezTo>
                    <a:pt x="446" y="983"/>
                    <a:pt x="638" y="608"/>
                    <a:pt x="841" y="203"/>
                  </a:cubicBezTo>
                  <a:cubicBezTo>
                    <a:pt x="821" y="133"/>
                    <a:pt x="790" y="72"/>
                    <a:pt x="760" y="1"/>
                  </a:cubicBezTo>
                  <a:close/>
                </a:path>
              </a:pathLst>
            </a:custGeom>
            <a:solidFill>
              <a:srgbClr val="D379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4275;p103">
              <a:extLst>
                <a:ext uri="{FF2B5EF4-FFF2-40B4-BE49-F238E27FC236}">
                  <a16:creationId xmlns:a16="http://schemas.microsoft.com/office/drawing/2014/main" id="{CC17A9BD-D053-17CD-9C68-025783A779DC}"/>
                </a:ext>
              </a:extLst>
            </p:cNvPr>
            <p:cNvSpPr/>
            <p:nvPr/>
          </p:nvSpPr>
          <p:spPr>
            <a:xfrm>
              <a:off x="3692875" y="1797575"/>
              <a:ext cx="61025" cy="147075"/>
            </a:xfrm>
            <a:custGeom>
              <a:avLst/>
              <a:gdLst/>
              <a:ahLst/>
              <a:cxnLst/>
              <a:rect l="l" t="t" r="r" b="b"/>
              <a:pathLst>
                <a:path w="2441" h="5883" extrusionOk="0">
                  <a:moveTo>
                    <a:pt x="92" y="3402"/>
                  </a:moveTo>
                  <a:lnTo>
                    <a:pt x="92" y="3402"/>
                  </a:lnTo>
                  <a:cubicBezTo>
                    <a:pt x="143" y="3948"/>
                    <a:pt x="234" y="4515"/>
                    <a:pt x="386" y="5032"/>
                  </a:cubicBezTo>
                  <a:cubicBezTo>
                    <a:pt x="416" y="5133"/>
                    <a:pt x="446" y="5224"/>
                    <a:pt x="487" y="5325"/>
                  </a:cubicBezTo>
                  <a:cubicBezTo>
                    <a:pt x="275" y="4748"/>
                    <a:pt x="153" y="4050"/>
                    <a:pt x="92" y="3402"/>
                  </a:cubicBezTo>
                  <a:close/>
                  <a:moveTo>
                    <a:pt x="619" y="0"/>
                  </a:moveTo>
                  <a:cubicBezTo>
                    <a:pt x="416" y="405"/>
                    <a:pt x="224" y="780"/>
                    <a:pt x="92" y="1043"/>
                  </a:cubicBezTo>
                  <a:cubicBezTo>
                    <a:pt x="41" y="1145"/>
                    <a:pt x="21" y="1256"/>
                    <a:pt x="11" y="1357"/>
                  </a:cubicBezTo>
                  <a:cubicBezTo>
                    <a:pt x="1" y="1712"/>
                    <a:pt x="1" y="2511"/>
                    <a:pt x="92" y="3402"/>
                  </a:cubicBezTo>
                  <a:cubicBezTo>
                    <a:pt x="558" y="3402"/>
                    <a:pt x="1175" y="3888"/>
                    <a:pt x="1307" y="4313"/>
                  </a:cubicBezTo>
                  <a:cubicBezTo>
                    <a:pt x="1479" y="4839"/>
                    <a:pt x="1287" y="5426"/>
                    <a:pt x="882" y="5781"/>
                  </a:cubicBezTo>
                  <a:cubicBezTo>
                    <a:pt x="1003" y="5852"/>
                    <a:pt x="1135" y="5882"/>
                    <a:pt x="1276" y="5882"/>
                  </a:cubicBezTo>
                  <a:cubicBezTo>
                    <a:pt x="1429" y="5882"/>
                    <a:pt x="1591" y="5842"/>
                    <a:pt x="1732" y="5741"/>
                  </a:cubicBezTo>
                  <a:cubicBezTo>
                    <a:pt x="2077" y="5518"/>
                    <a:pt x="2248" y="5123"/>
                    <a:pt x="2400" y="4748"/>
                  </a:cubicBezTo>
                  <a:cubicBezTo>
                    <a:pt x="2421" y="4708"/>
                    <a:pt x="2430" y="4668"/>
                    <a:pt x="2441" y="4627"/>
                  </a:cubicBezTo>
                  <a:lnTo>
                    <a:pt x="2441" y="4627"/>
                  </a:lnTo>
                  <a:cubicBezTo>
                    <a:pt x="2430" y="4637"/>
                    <a:pt x="2421" y="4637"/>
                    <a:pt x="2410" y="4637"/>
                  </a:cubicBezTo>
                  <a:lnTo>
                    <a:pt x="2380" y="4637"/>
                  </a:lnTo>
                  <a:cubicBezTo>
                    <a:pt x="2218" y="4556"/>
                    <a:pt x="2086" y="3493"/>
                    <a:pt x="2066" y="3341"/>
                  </a:cubicBezTo>
                  <a:cubicBezTo>
                    <a:pt x="2066" y="3331"/>
                    <a:pt x="2056" y="3311"/>
                    <a:pt x="2056" y="3291"/>
                  </a:cubicBezTo>
                  <a:cubicBezTo>
                    <a:pt x="1550" y="2187"/>
                    <a:pt x="1064" y="1084"/>
                    <a:pt x="619" y="0"/>
                  </a:cubicBezTo>
                  <a:close/>
                </a:path>
              </a:pathLst>
            </a:custGeom>
            <a:solidFill>
              <a:srgbClr val="E49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4276;p103">
              <a:extLst>
                <a:ext uri="{FF2B5EF4-FFF2-40B4-BE49-F238E27FC236}">
                  <a16:creationId xmlns:a16="http://schemas.microsoft.com/office/drawing/2014/main" id="{FCD4BADC-C212-0822-648F-1AD253D4EFEB}"/>
                </a:ext>
              </a:extLst>
            </p:cNvPr>
            <p:cNvSpPr/>
            <p:nvPr/>
          </p:nvSpPr>
          <p:spPr>
            <a:xfrm>
              <a:off x="3695175" y="1882600"/>
              <a:ext cx="34675" cy="59525"/>
            </a:xfrm>
            <a:custGeom>
              <a:avLst/>
              <a:gdLst/>
              <a:ahLst/>
              <a:cxnLst/>
              <a:rect l="l" t="t" r="r" b="b"/>
              <a:pathLst>
                <a:path w="1387" h="2381" extrusionOk="0">
                  <a:moveTo>
                    <a:pt x="0" y="1"/>
                  </a:moveTo>
                  <a:cubicBezTo>
                    <a:pt x="61" y="649"/>
                    <a:pt x="183" y="1347"/>
                    <a:pt x="395" y="1924"/>
                  </a:cubicBezTo>
                  <a:cubicBezTo>
                    <a:pt x="466" y="2127"/>
                    <a:pt x="608" y="2289"/>
                    <a:pt x="790" y="2380"/>
                  </a:cubicBezTo>
                  <a:cubicBezTo>
                    <a:pt x="1195" y="2025"/>
                    <a:pt x="1387" y="1438"/>
                    <a:pt x="1215" y="912"/>
                  </a:cubicBezTo>
                  <a:cubicBezTo>
                    <a:pt x="1083" y="487"/>
                    <a:pt x="466" y="1"/>
                    <a:pt x="0" y="1"/>
                  </a:cubicBezTo>
                  <a:close/>
                </a:path>
              </a:pathLst>
            </a:custGeom>
            <a:solidFill>
              <a:srgbClr val="DC8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4277;p103">
              <a:extLst>
                <a:ext uri="{FF2B5EF4-FFF2-40B4-BE49-F238E27FC236}">
                  <a16:creationId xmlns:a16="http://schemas.microsoft.com/office/drawing/2014/main" id="{17CC9CB6-712E-E0FF-AF31-86D0CA38160C}"/>
                </a:ext>
              </a:extLst>
            </p:cNvPr>
            <p:cNvSpPr/>
            <p:nvPr/>
          </p:nvSpPr>
          <p:spPr>
            <a:xfrm>
              <a:off x="3744275" y="1879825"/>
              <a:ext cx="11900" cy="33675"/>
            </a:xfrm>
            <a:custGeom>
              <a:avLst/>
              <a:gdLst/>
              <a:ahLst/>
              <a:cxnLst/>
              <a:rect l="l" t="t" r="r" b="b"/>
              <a:pathLst>
                <a:path w="476" h="1347" extrusionOk="0">
                  <a:moveTo>
                    <a:pt x="0" y="1"/>
                  </a:moveTo>
                  <a:cubicBezTo>
                    <a:pt x="0" y="21"/>
                    <a:pt x="10" y="41"/>
                    <a:pt x="10" y="51"/>
                  </a:cubicBezTo>
                  <a:cubicBezTo>
                    <a:pt x="30" y="203"/>
                    <a:pt x="162" y="1266"/>
                    <a:pt x="324" y="1347"/>
                  </a:cubicBezTo>
                  <a:lnTo>
                    <a:pt x="354" y="1347"/>
                  </a:lnTo>
                  <a:cubicBezTo>
                    <a:pt x="365" y="1347"/>
                    <a:pt x="374" y="1347"/>
                    <a:pt x="385" y="1337"/>
                  </a:cubicBezTo>
                  <a:cubicBezTo>
                    <a:pt x="425" y="1317"/>
                    <a:pt x="455" y="1266"/>
                    <a:pt x="476" y="1185"/>
                  </a:cubicBezTo>
                  <a:cubicBezTo>
                    <a:pt x="385" y="982"/>
                    <a:pt x="304" y="760"/>
                    <a:pt x="243" y="5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379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4278;p103">
              <a:extLst>
                <a:ext uri="{FF2B5EF4-FFF2-40B4-BE49-F238E27FC236}">
                  <a16:creationId xmlns:a16="http://schemas.microsoft.com/office/drawing/2014/main" id="{7194C56A-385B-233E-8CC4-40A9230C5D8C}"/>
                </a:ext>
              </a:extLst>
            </p:cNvPr>
            <p:cNvSpPr/>
            <p:nvPr/>
          </p:nvSpPr>
          <p:spPr>
            <a:xfrm>
              <a:off x="3750350" y="1892725"/>
              <a:ext cx="11400" cy="23825"/>
            </a:xfrm>
            <a:custGeom>
              <a:avLst/>
              <a:gdLst/>
              <a:ahLst/>
              <a:cxnLst/>
              <a:rect l="l" t="t" r="r" b="b"/>
              <a:pathLst>
                <a:path w="456" h="953" extrusionOk="0">
                  <a:moveTo>
                    <a:pt x="0" y="1"/>
                  </a:moveTo>
                  <a:lnTo>
                    <a:pt x="0" y="1"/>
                  </a:lnTo>
                  <a:cubicBezTo>
                    <a:pt x="81" y="325"/>
                    <a:pt x="192" y="619"/>
                    <a:pt x="334" y="851"/>
                  </a:cubicBezTo>
                  <a:cubicBezTo>
                    <a:pt x="365" y="902"/>
                    <a:pt x="405" y="932"/>
                    <a:pt x="455" y="952"/>
                  </a:cubicBezTo>
                  <a:cubicBezTo>
                    <a:pt x="304" y="639"/>
                    <a:pt x="152" y="315"/>
                    <a:pt x="0" y="1"/>
                  </a:cubicBezTo>
                  <a:close/>
                </a:path>
              </a:pathLst>
            </a:custGeom>
            <a:solidFill>
              <a:srgbClr val="DC8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4279;p103">
              <a:extLst>
                <a:ext uri="{FF2B5EF4-FFF2-40B4-BE49-F238E27FC236}">
                  <a16:creationId xmlns:a16="http://schemas.microsoft.com/office/drawing/2014/main" id="{330AF3F2-0518-961E-6564-982538A1C76E}"/>
                </a:ext>
              </a:extLst>
            </p:cNvPr>
            <p:cNvSpPr/>
            <p:nvPr/>
          </p:nvSpPr>
          <p:spPr>
            <a:xfrm>
              <a:off x="3574950" y="1002325"/>
              <a:ext cx="1508100" cy="1598025"/>
            </a:xfrm>
            <a:custGeom>
              <a:avLst/>
              <a:gdLst/>
              <a:ahLst/>
              <a:cxnLst/>
              <a:rect l="l" t="t" r="r" b="b"/>
              <a:pathLst>
                <a:path w="60324" h="63921" extrusionOk="0">
                  <a:moveTo>
                    <a:pt x="35419" y="1"/>
                  </a:moveTo>
                  <a:cubicBezTo>
                    <a:pt x="26927" y="1"/>
                    <a:pt x="18549" y="2312"/>
                    <a:pt x="11207" y="6756"/>
                  </a:cubicBezTo>
                  <a:lnTo>
                    <a:pt x="1" y="13548"/>
                  </a:lnTo>
                  <a:cubicBezTo>
                    <a:pt x="1" y="13548"/>
                    <a:pt x="3058" y="33673"/>
                    <a:pt x="14962" y="48635"/>
                  </a:cubicBezTo>
                  <a:cubicBezTo>
                    <a:pt x="23193" y="58960"/>
                    <a:pt x="38812" y="63921"/>
                    <a:pt x="38823" y="63921"/>
                  </a:cubicBezTo>
                  <a:cubicBezTo>
                    <a:pt x="38832" y="63911"/>
                    <a:pt x="51375" y="53373"/>
                    <a:pt x="55029" y="40678"/>
                  </a:cubicBezTo>
                  <a:cubicBezTo>
                    <a:pt x="60324" y="22305"/>
                    <a:pt x="55465" y="2534"/>
                    <a:pt x="55465" y="2534"/>
                  </a:cubicBezTo>
                  <a:lnTo>
                    <a:pt x="42507" y="541"/>
                  </a:lnTo>
                  <a:cubicBezTo>
                    <a:pt x="40149" y="179"/>
                    <a:pt x="37779" y="1"/>
                    <a:pt x="35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4280;p103">
              <a:extLst>
                <a:ext uri="{FF2B5EF4-FFF2-40B4-BE49-F238E27FC236}">
                  <a16:creationId xmlns:a16="http://schemas.microsoft.com/office/drawing/2014/main" id="{BD7B3C30-E8F7-9484-D339-43A13F960827}"/>
                </a:ext>
              </a:extLst>
            </p:cNvPr>
            <p:cNvSpPr/>
            <p:nvPr/>
          </p:nvSpPr>
          <p:spPr>
            <a:xfrm>
              <a:off x="3680725" y="1097275"/>
              <a:ext cx="1275800" cy="1394250"/>
            </a:xfrm>
            <a:custGeom>
              <a:avLst/>
              <a:gdLst/>
              <a:ahLst/>
              <a:cxnLst/>
              <a:rect l="l" t="t" r="r" b="b"/>
              <a:pathLst>
                <a:path w="51032" h="55770" extrusionOk="0">
                  <a:moveTo>
                    <a:pt x="31184" y="1"/>
                  </a:moveTo>
                  <a:cubicBezTo>
                    <a:pt x="28385" y="1"/>
                    <a:pt x="25587" y="275"/>
                    <a:pt x="22818" y="822"/>
                  </a:cubicBezTo>
                  <a:cubicBezTo>
                    <a:pt x="17898" y="1804"/>
                    <a:pt x="13232" y="3616"/>
                    <a:pt x="8940" y="6207"/>
                  </a:cubicBezTo>
                  <a:lnTo>
                    <a:pt x="1" y="11624"/>
                  </a:lnTo>
                  <a:cubicBezTo>
                    <a:pt x="1206" y="17262"/>
                    <a:pt x="4961" y="31474"/>
                    <a:pt x="13708" y="42468"/>
                  </a:cubicBezTo>
                  <a:cubicBezTo>
                    <a:pt x="19448" y="49676"/>
                    <a:pt x="29459" y="54120"/>
                    <a:pt x="33731" y="55770"/>
                  </a:cubicBezTo>
                  <a:cubicBezTo>
                    <a:pt x="37041" y="52611"/>
                    <a:pt x="44603" y="44675"/>
                    <a:pt x="47144" y="35827"/>
                  </a:cubicBezTo>
                  <a:cubicBezTo>
                    <a:pt x="51031" y="22334"/>
                    <a:pt x="49068" y="7757"/>
                    <a:pt x="48035" y="2088"/>
                  </a:cubicBezTo>
                  <a:lnTo>
                    <a:pt x="37699" y="498"/>
                  </a:lnTo>
                  <a:cubicBezTo>
                    <a:pt x="35535" y="166"/>
                    <a:pt x="33359" y="1"/>
                    <a:pt x="311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4281;p103">
              <a:extLst>
                <a:ext uri="{FF2B5EF4-FFF2-40B4-BE49-F238E27FC236}">
                  <a16:creationId xmlns:a16="http://schemas.microsoft.com/office/drawing/2014/main" id="{8AF887D3-031A-4E69-4230-AFC1E863A20F}"/>
                </a:ext>
              </a:extLst>
            </p:cNvPr>
            <p:cNvSpPr/>
            <p:nvPr/>
          </p:nvSpPr>
          <p:spPr>
            <a:xfrm>
              <a:off x="3607100" y="1352150"/>
              <a:ext cx="41275" cy="37750"/>
            </a:xfrm>
            <a:custGeom>
              <a:avLst/>
              <a:gdLst/>
              <a:ahLst/>
              <a:cxnLst/>
              <a:rect l="l" t="t" r="r" b="b"/>
              <a:pathLst>
                <a:path w="1651" h="1510" extrusionOk="0">
                  <a:moveTo>
                    <a:pt x="820" y="1"/>
                  </a:moveTo>
                  <a:cubicBezTo>
                    <a:pt x="780" y="1"/>
                    <a:pt x="729" y="1"/>
                    <a:pt x="678" y="11"/>
                  </a:cubicBezTo>
                  <a:cubicBezTo>
                    <a:pt x="264" y="92"/>
                    <a:pt x="1" y="497"/>
                    <a:pt x="82" y="902"/>
                  </a:cubicBezTo>
                  <a:cubicBezTo>
                    <a:pt x="152" y="1267"/>
                    <a:pt x="466" y="1510"/>
                    <a:pt x="820" y="1510"/>
                  </a:cubicBezTo>
                  <a:cubicBezTo>
                    <a:pt x="871" y="1510"/>
                    <a:pt x="921" y="1510"/>
                    <a:pt x="972" y="1499"/>
                  </a:cubicBezTo>
                  <a:cubicBezTo>
                    <a:pt x="1377" y="1418"/>
                    <a:pt x="1650" y="1024"/>
                    <a:pt x="1569" y="608"/>
                  </a:cubicBezTo>
                  <a:cubicBezTo>
                    <a:pt x="1499" y="254"/>
                    <a:pt x="1175" y="1"/>
                    <a:pt x="820" y="1"/>
                  </a:cubicBezTo>
                  <a:close/>
                </a:path>
              </a:pathLst>
            </a:custGeom>
            <a:solidFill>
              <a:srgbClr val="C0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4282;p103">
              <a:extLst>
                <a:ext uri="{FF2B5EF4-FFF2-40B4-BE49-F238E27FC236}">
                  <a16:creationId xmlns:a16="http://schemas.microsoft.com/office/drawing/2014/main" id="{0F9ECCB5-43F2-9AE2-7449-3BF7FB006CBA}"/>
                </a:ext>
              </a:extLst>
            </p:cNvPr>
            <p:cNvSpPr/>
            <p:nvPr/>
          </p:nvSpPr>
          <p:spPr>
            <a:xfrm>
              <a:off x="4901575" y="1095025"/>
              <a:ext cx="41275" cy="38000"/>
            </a:xfrm>
            <a:custGeom>
              <a:avLst/>
              <a:gdLst/>
              <a:ahLst/>
              <a:cxnLst/>
              <a:rect l="l" t="t" r="r" b="b"/>
              <a:pathLst>
                <a:path w="1651" h="1520" extrusionOk="0">
                  <a:moveTo>
                    <a:pt x="821" y="1"/>
                  </a:moveTo>
                  <a:cubicBezTo>
                    <a:pt x="780" y="1"/>
                    <a:pt x="729" y="11"/>
                    <a:pt x="679" y="21"/>
                  </a:cubicBezTo>
                  <a:cubicBezTo>
                    <a:pt x="264" y="102"/>
                    <a:pt x="0" y="497"/>
                    <a:pt x="81" y="912"/>
                  </a:cubicBezTo>
                  <a:cubicBezTo>
                    <a:pt x="153" y="1267"/>
                    <a:pt x="466" y="1519"/>
                    <a:pt x="821" y="1519"/>
                  </a:cubicBezTo>
                  <a:cubicBezTo>
                    <a:pt x="871" y="1519"/>
                    <a:pt x="922" y="1519"/>
                    <a:pt x="972" y="1509"/>
                  </a:cubicBezTo>
                  <a:cubicBezTo>
                    <a:pt x="1377" y="1428"/>
                    <a:pt x="1651" y="1024"/>
                    <a:pt x="1570" y="619"/>
                  </a:cubicBezTo>
                  <a:cubicBezTo>
                    <a:pt x="1499" y="254"/>
                    <a:pt x="1175" y="1"/>
                    <a:pt x="821" y="1"/>
                  </a:cubicBezTo>
                  <a:close/>
                </a:path>
              </a:pathLst>
            </a:custGeom>
            <a:solidFill>
              <a:srgbClr val="C0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4283;p103">
              <a:extLst>
                <a:ext uri="{FF2B5EF4-FFF2-40B4-BE49-F238E27FC236}">
                  <a16:creationId xmlns:a16="http://schemas.microsoft.com/office/drawing/2014/main" id="{8ADFCCD6-0F10-A9A0-26DE-07CFA748C44A}"/>
                </a:ext>
              </a:extLst>
            </p:cNvPr>
            <p:cNvSpPr/>
            <p:nvPr/>
          </p:nvSpPr>
          <p:spPr>
            <a:xfrm>
              <a:off x="4515375" y="2518100"/>
              <a:ext cx="41300" cy="37975"/>
            </a:xfrm>
            <a:custGeom>
              <a:avLst/>
              <a:gdLst/>
              <a:ahLst/>
              <a:cxnLst/>
              <a:rect l="l" t="t" r="r" b="b"/>
              <a:pathLst>
                <a:path w="1652" h="1519" extrusionOk="0">
                  <a:moveTo>
                    <a:pt x="831" y="0"/>
                  </a:moveTo>
                  <a:cubicBezTo>
                    <a:pt x="781" y="0"/>
                    <a:pt x="729" y="10"/>
                    <a:pt x="679" y="20"/>
                  </a:cubicBezTo>
                  <a:cubicBezTo>
                    <a:pt x="264" y="101"/>
                    <a:pt x="1" y="496"/>
                    <a:pt x="82" y="911"/>
                  </a:cubicBezTo>
                  <a:cubicBezTo>
                    <a:pt x="153" y="1265"/>
                    <a:pt x="477" y="1519"/>
                    <a:pt x="821" y="1519"/>
                  </a:cubicBezTo>
                  <a:cubicBezTo>
                    <a:pt x="871" y="1519"/>
                    <a:pt x="922" y="1508"/>
                    <a:pt x="972" y="1498"/>
                  </a:cubicBezTo>
                  <a:cubicBezTo>
                    <a:pt x="1388" y="1417"/>
                    <a:pt x="1651" y="1022"/>
                    <a:pt x="1570" y="608"/>
                  </a:cubicBezTo>
                  <a:cubicBezTo>
                    <a:pt x="1499" y="253"/>
                    <a:pt x="1185" y="0"/>
                    <a:pt x="831" y="0"/>
                  </a:cubicBezTo>
                  <a:close/>
                </a:path>
              </a:pathLst>
            </a:custGeom>
            <a:solidFill>
              <a:srgbClr val="C0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4284;p103">
              <a:extLst>
                <a:ext uri="{FF2B5EF4-FFF2-40B4-BE49-F238E27FC236}">
                  <a16:creationId xmlns:a16="http://schemas.microsoft.com/office/drawing/2014/main" id="{CF013CD4-C756-B1B7-D4EB-FB9CCC112E16}"/>
                </a:ext>
              </a:extLst>
            </p:cNvPr>
            <p:cNvSpPr/>
            <p:nvPr/>
          </p:nvSpPr>
          <p:spPr>
            <a:xfrm>
              <a:off x="3874600" y="2039525"/>
              <a:ext cx="556025" cy="465425"/>
            </a:xfrm>
            <a:custGeom>
              <a:avLst/>
              <a:gdLst/>
              <a:ahLst/>
              <a:cxnLst/>
              <a:rect l="l" t="t" r="r" b="b"/>
              <a:pathLst>
                <a:path w="22241" h="18617" extrusionOk="0">
                  <a:moveTo>
                    <a:pt x="355" y="0"/>
                  </a:moveTo>
                  <a:cubicBezTo>
                    <a:pt x="294" y="0"/>
                    <a:pt x="233" y="20"/>
                    <a:pt x="182" y="61"/>
                  </a:cubicBezTo>
                  <a:cubicBezTo>
                    <a:pt x="41" y="152"/>
                    <a:pt x="0" y="344"/>
                    <a:pt x="92" y="496"/>
                  </a:cubicBezTo>
                  <a:cubicBezTo>
                    <a:pt x="5315" y="8494"/>
                    <a:pt x="12958" y="14881"/>
                    <a:pt x="21755" y="18597"/>
                  </a:cubicBezTo>
                  <a:cubicBezTo>
                    <a:pt x="21795" y="18617"/>
                    <a:pt x="21836" y="18617"/>
                    <a:pt x="21876" y="18617"/>
                  </a:cubicBezTo>
                  <a:cubicBezTo>
                    <a:pt x="21998" y="18617"/>
                    <a:pt x="22119" y="18545"/>
                    <a:pt x="22170" y="18424"/>
                  </a:cubicBezTo>
                  <a:cubicBezTo>
                    <a:pt x="22241" y="18273"/>
                    <a:pt x="22160" y="18080"/>
                    <a:pt x="21998" y="18019"/>
                  </a:cubicBezTo>
                  <a:cubicBezTo>
                    <a:pt x="13322" y="14355"/>
                    <a:pt x="5770" y="8038"/>
                    <a:pt x="618" y="152"/>
                  </a:cubicBezTo>
                  <a:cubicBezTo>
                    <a:pt x="557" y="51"/>
                    <a:pt x="456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4285;p103">
              <a:extLst>
                <a:ext uri="{FF2B5EF4-FFF2-40B4-BE49-F238E27FC236}">
                  <a16:creationId xmlns:a16="http://schemas.microsoft.com/office/drawing/2014/main" id="{4C70CD51-DA14-3DC1-FB64-16797D3B4715}"/>
                </a:ext>
              </a:extLst>
            </p:cNvPr>
            <p:cNvSpPr/>
            <p:nvPr/>
          </p:nvSpPr>
          <p:spPr>
            <a:xfrm>
              <a:off x="3827275" y="1961050"/>
              <a:ext cx="38750" cy="51925"/>
            </a:xfrm>
            <a:custGeom>
              <a:avLst/>
              <a:gdLst/>
              <a:ahLst/>
              <a:cxnLst/>
              <a:rect l="l" t="t" r="r" b="b"/>
              <a:pathLst>
                <a:path w="1550" h="2077" extrusionOk="0">
                  <a:moveTo>
                    <a:pt x="355" y="1"/>
                  </a:moveTo>
                  <a:cubicBezTo>
                    <a:pt x="304" y="1"/>
                    <a:pt x="253" y="11"/>
                    <a:pt x="203" y="41"/>
                  </a:cubicBezTo>
                  <a:cubicBezTo>
                    <a:pt x="51" y="122"/>
                    <a:pt x="1" y="315"/>
                    <a:pt x="82" y="467"/>
                  </a:cubicBezTo>
                  <a:cubicBezTo>
                    <a:pt x="355" y="963"/>
                    <a:pt x="638" y="1449"/>
                    <a:pt x="921" y="1924"/>
                  </a:cubicBezTo>
                  <a:cubicBezTo>
                    <a:pt x="982" y="2025"/>
                    <a:pt x="1083" y="2077"/>
                    <a:pt x="1195" y="2077"/>
                  </a:cubicBezTo>
                  <a:cubicBezTo>
                    <a:pt x="1245" y="2077"/>
                    <a:pt x="1306" y="2066"/>
                    <a:pt x="1357" y="2036"/>
                  </a:cubicBezTo>
                  <a:cubicBezTo>
                    <a:pt x="1499" y="1945"/>
                    <a:pt x="1549" y="1753"/>
                    <a:pt x="1458" y="1600"/>
                  </a:cubicBezTo>
                  <a:cubicBezTo>
                    <a:pt x="1175" y="1125"/>
                    <a:pt x="901" y="649"/>
                    <a:pt x="638" y="163"/>
                  </a:cubicBezTo>
                  <a:cubicBezTo>
                    <a:pt x="577" y="62"/>
                    <a:pt x="466" y="1"/>
                    <a:pt x="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4286;p103">
              <a:extLst>
                <a:ext uri="{FF2B5EF4-FFF2-40B4-BE49-F238E27FC236}">
                  <a16:creationId xmlns:a16="http://schemas.microsoft.com/office/drawing/2014/main" id="{3F089C95-C310-E589-8EEB-B09F18DEE38B}"/>
                </a:ext>
              </a:extLst>
            </p:cNvPr>
            <p:cNvSpPr/>
            <p:nvPr/>
          </p:nvSpPr>
          <p:spPr>
            <a:xfrm>
              <a:off x="3635700" y="1444775"/>
              <a:ext cx="191600" cy="498850"/>
            </a:xfrm>
            <a:custGeom>
              <a:avLst/>
              <a:gdLst/>
              <a:ahLst/>
              <a:cxnLst/>
              <a:rect l="l" t="t" r="r" b="b"/>
              <a:pathLst>
                <a:path w="7664" h="19954" extrusionOk="0">
                  <a:moveTo>
                    <a:pt x="355" y="1"/>
                  </a:moveTo>
                  <a:cubicBezTo>
                    <a:pt x="324" y="1"/>
                    <a:pt x="294" y="1"/>
                    <a:pt x="274" y="11"/>
                  </a:cubicBezTo>
                  <a:cubicBezTo>
                    <a:pt x="101" y="52"/>
                    <a:pt x="0" y="224"/>
                    <a:pt x="41" y="396"/>
                  </a:cubicBezTo>
                  <a:cubicBezTo>
                    <a:pt x="1691" y="6621"/>
                    <a:pt x="3614" y="12868"/>
                    <a:pt x="6459" y="18648"/>
                  </a:cubicBezTo>
                  <a:cubicBezTo>
                    <a:pt x="6641" y="19032"/>
                    <a:pt x="6834" y="19407"/>
                    <a:pt x="7025" y="19781"/>
                  </a:cubicBezTo>
                  <a:cubicBezTo>
                    <a:pt x="7086" y="19893"/>
                    <a:pt x="7198" y="19954"/>
                    <a:pt x="7309" y="19954"/>
                  </a:cubicBezTo>
                  <a:cubicBezTo>
                    <a:pt x="7360" y="19954"/>
                    <a:pt x="7410" y="19943"/>
                    <a:pt x="7451" y="19913"/>
                  </a:cubicBezTo>
                  <a:cubicBezTo>
                    <a:pt x="7613" y="19832"/>
                    <a:pt x="7664" y="19650"/>
                    <a:pt x="7592" y="19488"/>
                  </a:cubicBezTo>
                  <a:cubicBezTo>
                    <a:pt x="7390" y="19124"/>
                    <a:pt x="7208" y="18749"/>
                    <a:pt x="7025" y="18375"/>
                  </a:cubicBezTo>
                  <a:cubicBezTo>
                    <a:pt x="4202" y="12645"/>
                    <a:pt x="2298" y="6450"/>
                    <a:pt x="658" y="234"/>
                  </a:cubicBezTo>
                  <a:cubicBezTo>
                    <a:pt x="618" y="92"/>
                    <a:pt x="486" y="1"/>
                    <a:pt x="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4287;p103">
              <a:extLst>
                <a:ext uri="{FF2B5EF4-FFF2-40B4-BE49-F238E27FC236}">
                  <a16:creationId xmlns:a16="http://schemas.microsoft.com/office/drawing/2014/main" id="{00595870-6283-38EA-AF52-A4949788D318}"/>
                </a:ext>
              </a:extLst>
            </p:cNvPr>
            <p:cNvSpPr/>
            <p:nvPr/>
          </p:nvSpPr>
          <p:spPr>
            <a:xfrm>
              <a:off x="4954975" y="1517175"/>
              <a:ext cx="16475" cy="70625"/>
            </a:xfrm>
            <a:custGeom>
              <a:avLst/>
              <a:gdLst/>
              <a:ahLst/>
              <a:cxnLst/>
              <a:rect l="l" t="t" r="r" b="b"/>
              <a:pathLst>
                <a:path w="659" h="2825" extrusionOk="0">
                  <a:moveTo>
                    <a:pt x="314" y="0"/>
                  </a:moveTo>
                  <a:cubicBezTo>
                    <a:pt x="142" y="11"/>
                    <a:pt x="1" y="152"/>
                    <a:pt x="10" y="324"/>
                  </a:cubicBezTo>
                  <a:cubicBezTo>
                    <a:pt x="21" y="709"/>
                    <a:pt x="21" y="972"/>
                    <a:pt x="21" y="1205"/>
                  </a:cubicBezTo>
                  <a:lnTo>
                    <a:pt x="21" y="1772"/>
                  </a:lnTo>
                  <a:cubicBezTo>
                    <a:pt x="21" y="1974"/>
                    <a:pt x="10" y="2197"/>
                    <a:pt x="10" y="2501"/>
                  </a:cubicBezTo>
                  <a:cubicBezTo>
                    <a:pt x="10" y="2683"/>
                    <a:pt x="152" y="2825"/>
                    <a:pt x="325" y="2825"/>
                  </a:cubicBezTo>
                  <a:cubicBezTo>
                    <a:pt x="496" y="2825"/>
                    <a:pt x="638" y="2683"/>
                    <a:pt x="638" y="2511"/>
                  </a:cubicBezTo>
                  <a:cubicBezTo>
                    <a:pt x="638" y="2207"/>
                    <a:pt x="649" y="1984"/>
                    <a:pt x="649" y="1782"/>
                  </a:cubicBezTo>
                  <a:cubicBezTo>
                    <a:pt x="649" y="1579"/>
                    <a:pt x="658" y="1397"/>
                    <a:pt x="658" y="1205"/>
                  </a:cubicBezTo>
                  <a:cubicBezTo>
                    <a:pt x="658" y="962"/>
                    <a:pt x="649" y="688"/>
                    <a:pt x="638" y="304"/>
                  </a:cubicBezTo>
                  <a:cubicBezTo>
                    <a:pt x="628" y="132"/>
                    <a:pt x="496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4288;p103">
              <a:extLst>
                <a:ext uri="{FF2B5EF4-FFF2-40B4-BE49-F238E27FC236}">
                  <a16:creationId xmlns:a16="http://schemas.microsoft.com/office/drawing/2014/main" id="{04216FFB-9B1B-D59D-1E95-3CF77784CBE6}"/>
                </a:ext>
              </a:extLst>
            </p:cNvPr>
            <p:cNvSpPr/>
            <p:nvPr/>
          </p:nvSpPr>
          <p:spPr>
            <a:xfrm>
              <a:off x="4925125" y="1188925"/>
              <a:ext cx="44300" cy="307500"/>
            </a:xfrm>
            <a:custGeom>
              <a:avLst/>
              <a:gdLst/>
              <a:ahLst/>
              <a:cxnLst/>
              <a:rect l="l" t="t" r="r" b="b"/>
              <a:pathLst>
                <a:path w="1772" h="12300" extrusionOk="0">
                  <a:moveTo>
                    <a:pt x="293" y="1"/>
                  </a:moveTo>
                  <a:cubicBezTo>
                    <a:pt x="122" y="21"/>
                    <a:pt x="0" y="183"/>
                    <a:pt x="30" y="355"/>
                  </a:cubicBezTo>
                  <a:cubicBezTo>
                    <a:pt x="547" y="4212"/>
                    <a:pt x="972" y="8109"/>
                    <a:pt x="1134" y="11996"/>
                  </a:cubicBezTo>
                  <a:cubicBezTo>
                    <a:pt x="1144" y="12169"/>
                    <a:pt x="1285" y="12300"/>
                    <a:pt x="1447" y="12300"/>
                  </a:cubicBezTo>
                  <a:lnTo>
                    <a:pt x="1468" y="12300"/>
                  </a:lnTo>
                  <a:cubicBezTo>
                    <a:pt x="1640" y="12290"/>
                    <a:pt x="1771" y="12148"/>
                    <a:pt x="1762" y="11966"/>
                  </a:cubicBezTo>
                  <a:cubicBezTo>
                    <a:pt x="1600" y="8059"/>
                    <a:pt x="1174" y="4141"/>
                    <a:pt x="648" y="274"/>
                  </a:cubicBezTo>
                  <a:cubicBezTo>
                    <a:pt x="628" y="112"/>
                    <a:pt x="496" y="1"/>
                    <a:pt x="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E311CB20-BA6B-E771-8AAB-50F9F95B85B5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" name="Google Shape;1045;p55">
            <a:extLst>
              <a:ext uri="{FF2B5EF4-FFF2-40B4-BE49-F238E27FC236}">
                <a16:creationId xmlns:a16="http://schemas.microsoft.com/office/drawing/2014/main" id="{A08C09CD-C30A-2E4D-F6AE-FC4F8F5CEBC2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4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BEBECFAF-84E8-36CC-F65A-F3754D55C64D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B57FBC4A-68A5-DC0D-54A9-EE2C2CB4A44B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5B298E92-3216-CF65-C966-026D1AC88C5D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2FF04915-7644-690E-4E86-A433C42149ED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00E57375-929F-DC75-9388-E03916DD9456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FCB7D530-988C-B43F-F375-B45F54D6FA7E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CF7F4D40-20B8-0C32-FB8C-66A7294B8C25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80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 sz="3000"/>
          </a:p>
        </p:txBody>
      </p:sp>
      <p:sp>
        <p:nvSpPr>
          <p:cNvPr id="2123" name="Google Shape;2123;p80"/>
          <p:cNvSpPr txBox="1">
            <a:spLocks noGrp="1"/>
          </p:cNvSpPr>
          <p:nvPr>
            <p:ph type="body" idx="1"/>
          </p:nvPr>
        </p:nvSpPr>
        <p:spPr>
          <a:xfrm>
            <a:off x="720000" y="1410450"/>
            <a:ext cx="3890100" cy="2425676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After applying Cronbach’s alpha and Test-Restest we have concluded that:</a:t>
            </a:r>
            <a:endParaRPr lang="ar-E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US" b="0" i="0" u="none" strike="noStrike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highest value of alpha we have achieved is:</a:t>
            </a:r>
            <a:r>
              <a:rPr lang="en-US" b="1" i="0" u="none" strike="noStrike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="1" i="0" u="none" strike="noStrike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0.803</a:t>
            </a:r>
            <a:r>
              <a:rPr lang="en-US" b="0" i="0" u="none" strike="noStrike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which is acceptable.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US" b="0" i="0" u="none" strike="noStrike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only 2 responses of our 30-sample have answered different answers between each one he had answered it, so we have achieved validity.</a:t>
            </a:r>
            <a:endParaRPr lang="en-US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24" name="Google Shape;2124;p80"/>
          <p:cNvSpPr/>
          <p:nvPr/>
        </p:nvSpPr>
        <p:spPr>
          <a:xfrm>
            <a:off x="-3775" y="3947830"/>
            <a:ext cx="9143705" cy="1195009"/>
          </a:xfrm>
          <a:custGeom>
            <a:avLst/>
            <a:gdLst/>
            <a:ahLst/>
            <a:cxnLst/>
            <a:rect l="l" t="t" r="r" b="b"/>
            <a:pathLst>
              <a:path w="242025" h="41443" extrusionOk="0">
                <a:moveTo>
                  <a:pt x="180936" y="1"/>
                </a:moveTo>
                <a:cubicBezTo>
                  <a:pt x="179561" y="1"/>
                  <a:pt x="178177" y="5"/>
                  <a:pt x="176784" y="15"/>
                </a:cubicBezTo>
                <a:cubicBezTo>
                  <a:pt x="162860" y="98"/>
                  <a:pt x="148943" y="899"/>
                  <a:pt x="135033" y="899"/>
                </a:cubicBezTo>
                <a:cubicBezTo>
                  <a:pt x="131180" y="899"/>
                  <a:pt x="127326" y="837"/>
                  <a:pt x="123474" y="682"/>
                </a:cubicBezTo>
                <a:cubicBezTo>
                  <a:pt x="118560" y="489"/>
                  <a:pt x="113710" y="387"/>
                  <a:pt x="108845" y="387"/>
                </a:cubicBezTo>
                <a:cubicBezTo>
                  <a:pt x="105321" y="387"/>
                  <a:pt x="101789" y="441"/>
                  <a:pt x="98218" y="551"/>
                </a:cubicBezTo>
                <a:cubicBezTo>
                  <a:pt x="92796" y="718"/>
                  <a:pt x="87361" y="801"/>
                  <a:pt x="81938" y="884"/>
                </a:cubicBezTo>
                <a:cubicBezTo>
                  <a:pt x="77171" y="968"/>
                  <a:pt x="72475" y="968"/>
                  <a:pt x="67779" y="968"/>
                </a:cubicBezTo>
                <a:cubicBezTo>
                  <a:pt x="66475" y="965"/>
                  <a:pt x="65172" y="962"/>
                  <a:pt x="63866" y="962"/>
                </a:cubicBezTo>
                <a:cubicBezTo>
                  <a:pt x="60470" y="962"/>
                  <a:pt x="57064" y="979"/>
                  <a:pt x="53620" y="1040"/>
                </a:cubicBezTo>
                <a:cubicBezTo>
                  <a:pt x="49446" y="1104"/>
                  <a:pt x="45152" y="1308"/>
                  <a:pt x="40907" y="1308"/>
                </a:cubicBezTo>
                <a:cubicBezTo>
                  <a:pt x="38838" y="1308"/>
                  <a:pt x="36781" y="1260"/>
                  <a:pt x="34754" y="1123"/>
                </a:cubicBezTo>
                <a:cubicBezTo>
                  <a:pt x="30785" y="849"/>
                  <a:pt x="26840" y="360"/>
                  <a:pt x="22860" y="360"/>
                </a:cubicBezTo>
                <a:cubicBezTo>
                  <a:pt x="20869" y="360"/>
                  <a:pt x="18866" y="479"/>
                  <a:pt x="16877" y="646"/>
                </a:cubicBezTo>
                <a:cubicBezTo>
                  <a:pt x="12892" y="961"/>
                  <a:pt x="6379" y="1285"/>
                  <a:pt x="1771" y="1285"/>
                </a:cubicBezTo>
                <a:cubicBezTo>
                  <a:pt x="1141" y="1285"/>
                  <a:pt x="547" y="1279"/>
                  <a:pt x="0" y="1266"/>
                </a:cubicBezTo>
                <a:lnTo>
                  <a:pt x="0" y="5199"/>
                </a:lnTo>
                <a:lnTo>
                  <a:pt x="0" y="19024"/>
                </a:lnTo>
                <a:lnTo>
                  <a:pt x="0" y="41443"/>
                </a:lnTo>
                <a:lnTo>
                  <a:pt x="242025" y="41443"/>
                </a:lnTo>
                <a:cubicBezTo>
                  <a:pt x="242025" y="35102"/>
                  <a:pt x="241989" y="587"/>
                  <a:pt x="241989" y="587"/>
                </a:cubicBezTo>
                <a:cubicBezTo>
                  <a:pt x="241989" y="587"/>
                  <a:pt x="238687" y="425"/>
                  <a:pt x="233687" y="425"/>
                </a:cubicBezTo>
                <a:cubicBezTo>
                  <a:pt x="232762" y="425"/>
                  <a:pt x="231780" y="431"/>
                  <a:pt x="230750" y="444"/>
                </a:cubicBezTo>
                <a:cubicBezTo>
                  <a:pt x="228266" y="477"/>
                  <a:pt x="225813" y="491"/>
                  <a:pt x="223381" y="491"/>
                </a:cubicBezTo>
                <a:cubicBezTo>
                  <a:pt x="216128" y="491"/>
                  <a:pt x="209072" y="366"/>
                  <a:pt x="202003" y="241"/>
                </a:cubicBezTo>
                <a:cubicBezTo>
                  <a:pt x="195062" y="121"/>
                  <a:pt x="188113" y="1"/>
                  <a:pt x="180936" y="1"/>
                </a:cubicBezTo>
                <a:close/>
              </a:path>
            </a:pathLst>
          </a:custGeom>
          <a:solidFill>
            <a:srgbClr val="FFFFFF">
              <a:alpha val="35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5" name="Google Shape;2125;p80"/>
          <p:cNvGrpSpPr/>
          <p:nvPr/>
        </p:nvGrpSpPr>
        <p:grpSpPr>
          <a:xfrm>
            <a:off x="-3775" y="3401526"/>
            <a:ext cx="1699469" cy="1741307"/>
            <a:chOff x="-3775" y="3401526"/>
            <a:chExt cx="1699469" cy="1741307"/>
          </a:xfrm>
        </p:grpSpPr>
        <p:sp>
          <p:nvSpPr>
            <p:cNvPr id="2126" name="Google Shape;2126;p80"/>
            <p:cNvSpPr/>
            <p:nvPr/>
          </p:nvSpPr>
          <p:spPr>
            <a:xfrm>
              <a:off x="-3775" y="3401526"/>
              <a:ext cx="1699469" cy="1741307"/>
            </a:xfrm>
            <a:custGeom>
              <a:avLst/>
              <a:gdLst/>
              <a:ahLst/>
              <a:cxnLst/>
              <a:rect l="l" t="t" r="r" b="b"/>
              <a:pathLst>
                <a:path w="45292" h="46407" extrusionOk="0">
                  <a:moveTo>
                    <a:pt x="17879" y="0"/>
                  </a:moveTo>
                  <a:cubicBezTo>
                    <a:pt x="17839" y="0"/>
                    <a:pt x="17799" y="1"/>
                    <a:pt x="17758" y="3"/>
                  </a:cubicBezTo>
                  <a:cubicBezTo>
                    <a:pt x="16853" y="40"/>
                    <a:pt x="16042" y="599"/>
                    <a:pt x="15458" y="1291"/>
                  </a:cubicBezTo>
                  <a:cubicBezTo>
                    <a:pt x="12657" y="4569"/>
                    <a:pt x="14231" y="10027"/>
                    <a:pt x="11609" y="13447"/>
                  </a:cubicBezTo>
                  <a:cubicBezTo>
                    <a:pt x="11609" y="12613"/>
                    <a:pt x="11596" y="11743"/>
                    <a:pt x="11227" y="10992"/>
                  </a:cubicBezTo>
                  <a:cubicBezTo>
                    <a:pt x="10913" y="10355"/>
                    <a:pt x="10246" y="9846"/>
                    <a:pt x="9563" y="9846"/>
                  </a:cubicBezTo>
                  <a:cubicBezTo>
                    <a:pt x="9442" y="9846"/>
                    <a:pt x="9321" y="9862"/>
                    <a:pt x="9201" y="9896"/>
                  </a:cubicBezTo>
                  <a:cubicBezTo>
                    <a:pt x="8831" y="10003"/>
                    <a:pt x="8521" y="10266"/>
                    <a:pt x="8248" y="10552"/>
                  </a:cubicBezTo>
                  <a:cubicBezTo>
                    <a:pt x="6972" y="11850"/>
                    <a:pt x="6233" y="13650"/>
                    <a:pt x="6233" y="15473"/>
                  </a:cubicBezTo>
                  <a:cubicBezTo>
                    <a:pt x="6055" y="14639"/>
                    <a:pt x="5483" y="13913"/>
                    <a:pt x="4720" y="13543"/>
                  </a:cubicBezTo>
                  <a:lnTo>
                    <a:pt x="4720" y="13543"/>
                  </a:lnTo>
                  <a:cubicBezTo>
                    <a:pt x="3838" y="16546"/>
                    <a:pt x="4016" y="19848"/>
                    <a:pt x="5208" y="22732"/>
                  </a:cubicBezTo>
                  <a:cubicBezTo>
                    <a:pt x="4907" y="22800"/>
                    <a:pt x="4600" y="22833"/>
                    <a:pt x="4293" y="22833"/>
                  </a:cubicBezTo>
                  <a:cubicBezTo>
                    <a:pt x="3738" y="22833"/>
                    <a:pt x="3184" y="22725"/>
                    <a:pt x="2670" y="22518"/>
                  </a:cubicBezTo>
                  <a:cubicBezTo>
                    <a:pt x="2265" y="23340"/>
                    <a:pt x="2122" y="24293"/>
                    <a:pt x="2241" y="25199"/>
                  </a:cubicBezTo>
                  <a:cubicBezTo>
                    <a:pt x="1552" y="24935"/>
                    <a:pt x="830" y="24793"/>
                    <a:pt x="86" y="24793"/>
                  </a:cubicBezTo>
                  <a:cubicBezTo>
                    <a:pt x="58" y="24793"/>
                    <a:pt x="29" y="24793"/>
                    <a:pt x="0" y="24794"/>
                  </a:cubicBezTo>
                  <a:lnTo>
                    <a:pt x="0" y="27309"/>
                  </a:lnTo>
                  <a:lnTo>
                    <a:pt x="0" y="46402"/>
                  </a:lnTo>
                  <a:lnTo>
                    <a:pt x="41905" y="46402"/>
                  </a:lnTo>
                  <a:cubicBezTo>
                    <a:pt x="41927" y="46405"/>
                    <a:pt x="41949" y="46406"/>
                    <a:pt x="41972" y="46406"/>
                  </a:cubicBezTo>
                  <a:cubicBezTo>
                    <a:pt x="42401" y="46406"/>
                    <a:pt x="43016" y="45894"/>
                    <a:pt x="42835" y="45531"/>
                  </a:cubicBezTo>
                  <a:cubicBezTo>
                    <a:pt x="42250" y="45258"/>
                    <a:pt x="41869" y="42862"/>
                    <a:pt x="42751" y="42337"/>
                  </a:cubicBezTo>
                  <a:cubicBezTo>
                    <a:pt x="43633" y="41813"/>
                    <a:pt x="44598" y="41241"/>
                    <a:pt x="44944" y="40264"/>
                  </a:cubicBezTo>
                  <a:cubicBezTo>
                    <a:pt x="45241" y="39405"/>
                    <a:pt x="44585" y="38253"/>
                    <a:pt x="43756" y="38253"/>
                  </a:cubicBezTo>
                  <a:cubicBezTo>
                    <a:pt x="43653" y="38253"/>
                    <a:pt x="43548" y="38271"/>
                    <a:pt x="43442" y="38309"/>
                  </a:cubicBezTo>
                  <a:cubicBezTo>
                    <a:pt x="44252" y="37737"/>
                    <a:pt x="45134" y="37022"/>
                    <a:pt x="45230" y="36033"/>
                  </a:cubicBezTo>
                  <a:cubicBezTo>
                    <a:pt x="45292" y="35294"/>
                    <a:pt x="44548" y="34594"/>
                    <a:pt x="43905" y="34594"/>
                  </a:cubicBezTo>
                  <a:cubicBezTo>
                    <a:pt x="43677" y="34594"/>
                    <a:pt x="43461" y="34683"/>
                    <a:pt x="43299" y="34889"/>
                  </a:cubicBezTo>
                  <a:cubicBezTo>
                    <a:pt x="43990" y="34007"/>
                    <a:pt x="44694" y="33065"/>
                    <a:pt x="44885" y="31968"/>
                  </a:cubicBezTo>
                  <a:cubicBezTo>
                    <a:pt x="45063" y="30872"/>
                    <a:pt x="44515" y="29561"/>
                    <a:pt x="43430" y="29287"/>
                  </a:cubicBezTo>
                  <a:cubicBezTo>
                    <a:pt x="43290" y="29253"/>
                    <a:pt x="43148" y="29237"/>
                    <a:pt x="43006" y="29237"/>
                  </a:cubicBezTo>
                  <a:cubicBezTo>
                    <a:pt x="42457" y="29237"/>
                    <a:pt x="41901" y="29470"/>
                    <a:pt x="41428" y="29764"/>
                  </a:cubicBezTo>
                  <a:cubicBezTo>
                    <a:pt x="38937" y="31337"/>
                    <a:pt x="37996" y="34436"/>
                    <a:pt x="36386" y="36891"/>
                  </a:cubicBezTo>
                  <a:cubicBezTo>
                    <a:pt x="36029" y="37427"/>
                    <a:pt x="35612" y="37975"/>
                    <a:pt x="35004" y="38190"/>
                  </a:cubicBezTo>
                  <a:cubicBezTo>
                    <a:pt x="34852" y="38246"/>
                    <a:pt x="34688" y="38274"/>
                    <a:pt x="34524" y="38274"/>
                  </a:cubicBezTo>
                  <a:cubicBezTo>
                    <a:pt x="34031" y="38274"/>
                    <a:pt x="33541" y="38024"/>
                    <a:pt x="33407" y="37559"/>
                  </a:cubicBezTo>
                  <a:cubicBezTo>
                    <a:pt x="33049" y="36331"/>
                    <a:pt x="35266" y="35449"/>
                    <a:pt x="34873" y="34245"/>
                  </a:cubicBezTo>
                  <a:cubicBezTo>
                    <a:pt x="34645" y="34067"/>
                    <a:pt x="34392" y="33999"/>
                    <a:pt x="34124" y="33999"/>
                  </a:cubicBezTo>
                  <a:cubicBezTo>
                    <a:pt x="33693" y="33999"/>
                    <a:pt x="33222" y="34176"/>
                    <a:pt x="32752" y="34352"/>
                  </a:cubicBezTo>
                  <a:cubicBezTo>
                    <a:pt x="32273" y="34524"/>
                    <a:pt x="31796" y="34702"/>
                    <a:pt x="31348" y="34702"/>
                  </a:cubicBezTo>
                  <a:cubicBezTo>
                    <a:pt x="31115" y="34702"/>
                    <a:pt x="30890" y="34654"/>
                    <a:pt x="30678" y="34531"/>
                  </a:cubicBezTo>
                  <a:cubicBezTo>
                    <a:pt x="29915" y="34102"/>
                    <a:pt x="29903" y="32922"/>
                    <a:pt x="30416" y="32207"/>
                  </a:cubicBezTo>
                  <a:cubicBezTo>
                    <a:pt x="30916" y="31480"/>
                    <a:pt x="31762" y="31099"/>
                    <a:pt x="32537" y="30681"/>
                  </a:cubicBezTo>
                  <a:cubicBezTo>
                    <a:pt x="34193" y="29812"/>
                    <a:pt x="35790" y="28631"/>
                    <a:pt x="36529" y="26915"/>
                  </a:cubicBezTo>
                  <a:cubicBezTo>
                    <a:pt x="37257" y="25211"/>
                    <a:pt x="36804" y="22887"/>
                    <a:pt x="35159" y="22029"/>
                  </a:cubicBezTo>
                  <a:cubicBezTo>
                    <a:pt x="35779" y="21397"/>
                    <a:pt x="35827" y="20288"/>
                    <a:pt x="35266" y="19597"/>
                  </a:cubicBezTo>
                  <a:cubicBezTo>
                    <a:pt x="34926" y="19177"/>
                    <a:pt x="34383" y="18955"/>
                    <a:pt x="33844" y="18955"/>
                  </a:cubicBezTo>
                  <a:cubicBezTo>
                    <a:pt x="33496" y="18955"/>
                    <a:pt x="33149" y="19048"/>
                    <a:pt x="32858" y="19240"/>
                  </a:cubicBezTo>
                  <a:cubicBezTo>
                    <a:pt x="33967" y="18346"/>
                    <a:pt x="33574" y="16236"/>
                    <a:pt x="32215" y="15807"/>
                  </a:cubicBezTo>
                  <a:cubicBezTo>
                    <a:pt x="32012" y="15744"/>
                    <a:pt x="31811" y="15715"/>
                    <a:pt x="31614" y="15715"/>
                  </a:cubicBezTo>
                  <a:cubicBezTo>
                    <a:pt x="30216" y="15715"/>
                    <a:pt x="29009" y="17199"/>
                    <a:pt x="28496" y="18620"/>
                  </a:cubicBezTo>
                  <a:cubicBezTo>
                    <a:pt x="27924" y="20241"/>
                    <a:pt x="27591" y="22148"/>
                    <a:pt x="26173" y="23114"/>
                  </a:cubicBezTo>
                  <a:cubicBezTo>
                    <a:pt x="25823" y="23344"/>
                    <a:pt x="25389" y="23491"/>
                    <a:pt x="24974" y="23491"/>
                  </a:cubicBezTo>
                  <a:cubicBezTo>
                    <a:pt x="24640" y="23491"/>
                    <a:pt x="24318" y="23396"/>
                    <a:pt x="24063" y="23173"/>
                  </a:cubicBezTo>
                  <a:cubicBezTo>
                    <a:pt x="23694" y="22851"/>
                    <a:pt x="23562" y="22327"/>
                    <a:pt x="23515" y="21838"/>
                  </a:cubicBezTo>
                  <a:cubicBezTo>
                    <a:pt x="23336" y="19824"/>
                    <a:pt x="24325" y="17905"/>
                    <a:pt x="25458" y="16225"/>
                  </a:cubicBezTo>
                  <a:cubicBezTo>
                    <a:pt x="26589" y="14556"/>
                    <a:pt x="27900" y="12947"/>
                    <a:pt x="28509" y="11028"/>
                  </a:cubicBezTo>
                  <a:cubicBezTo>
                    <a:pt x="29116" y="9098"/>
                    <a:pt x="28819" y="6702"/>
                    <a:pt x="27174" y="5522"/>
                  </a:cubicBezTo>
                  <a:cubicBezTo>
                    <a:pt x="26515" y="5045"/>
                    <a:pt x="25751" y="4840"/>
                    <a:pt x="24960" y="4840"/>
                  </a:cubicBezTo>
                  <a:cubicBezTo>
                    <a:pt x="23518" y="4840"/>
                    <a:pt x="21988" y="5521"/>
                    <a:pt x="20857" y="6476"/>
                  </a:cubicBezTo>
                  <a:cubicBezTo>
                    <a:pt x="21012" y="5117"/>
                    <a:pt x="21167" y="3698"/>
                    <a:pt x="20738" y="2400"/>
                  </a:cubicBezTo>
                  <a:cubicBezTo>
                    <a:pt x="20333" y="1127"/>
                    <a:pt x="19198" y="0"/>
                    <a:pt x="178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80"/>
            <p:cNvSpPr/>
            <p:nvPr/>
          </p:nvSpPr>
          <p:spPr>
            <a:xfrm>
              <a:off x="-3775" y="3787137"/>
              <a:ext cx="1617557" cy="1355500"/>
            </a:xfrm>
            <a:custGeom>
              <a:avLst/>
              <a:gdLst/>
              <a:ahLst/>
              <a:cxnLst/>
              <a:rect l="l" t="t" r="r" b="b"/>
              <a:pathLst>
                <a:path w="43109" h="36125" extrusionOk="0">
                  <a:moveTo>
                    <a:pt x="18986" y="0"/>
                  </a:moveTo>
                  <a:cubicBezTo>
                    <a:pt x="18402" y="36"/>
                    <a:pt x="17913" y="453"/>
                    <a:pt x="17472" y="834"/>
                  </a:cubicBezTo>
                  <a:cubicBezTo>
                    <a:pt x="17341" y="513"/>
                    <a:pt x="17020" y="370"/>
                    <a:pt x="16673" y="370"/>
                  </a:cubicBezTo>
                  <a:cubicBezTo>
                    <a:pt x="16281" y="370"/>
                    <a:pt x="15863" y="561"/>
                    <a:pt x="15637" y="882"/>
                  </a:cubicBezTo>
                  <a:cubicBezTo>
                    <a:pt x="15208" y="1490"/>
                    <a:pt x="15256" y="2312"/>
                    <a:pt x="15327" y="3051"/>
                  </a:cubicBezTo>
                  <a:cubicBezTo>
                    <a:pt x="15005" y="3064"/>
                    <a:pt x="14695" y="3075"/>
                    <a:pt x="14374" y="3075"/>
                  </a:cubicBezTo>
                  <a:cubicBezTo>
                    <a:pt x="14314" y="3588"/>
                    <a:pt x="14255" y="4112"/>
                    <a:pt x="14194" y="4624"/>
                  </a:cubicBezTo>
                  <a:cubicBezTo>
                    <a:pt x="14088" y="4529"/>
                    <a:pt x="13956" y="4494"/>
                    <a:pt x="13825" y="4494"/>
                  </a:cubicBezTo>
                  <a:cubicBezTo>
                    <a:pt x="13396" y="4494"/>
                    <a:pt x="12920" y="4947"/>
                    <a:pt x="12669" y="5376"/>
                  </a:cubicBezTo>
                  <a:cubicBezTo>
                    <a:pt x="12383" y="5840"/>
                    <a:pt x="11942" y="6412"/>
                    <a:pt x="11442" y="6412"/>
                  </a:cubicBezTo>
                  <a:cubicBezTo>
                    <a:pt x="11358" y="6412"/>
                    <a:pt x="11275" y="6388"/>
                    <a:pt x="11191" y="6353"/>
                  </a:cubicBezTo>
                  <a:cubicBezTo>
                    <a:pt x="10428" y="6043"/>
                    <a:pt x="10595" y="4553"/>
                    <a:pt x="9785" y="4470"/>
                  </a:cubicBezTo>
                  <a:lnTo>
                    <a:pt x="9726" y="4470"/>
                  </a:lnTo>
                  <a:cubicBezTo>
                    <a:pt x="9522" y="4470"/>
                    <a:pt x="9332" y="4577"/>
                    <a:pt x="9141" y="4672"/>
                  </a:cubicBezTo>
                  <a:cubicBezTo>
                    <a:pt x="8950" y="4767"/>
                    <a:pt x="8772" y="4875"/>
                    <a:pt x="8569" y="4875"/>
                  </a:cubicBezTo>
                  <a:lnTo>
                    <a:pt x="8510" y="4875"/>
                  </a:lnTo>
                  <a:cubicBezTo>
                    <a:pt x="8283" y="4851"/>
                    <a:pt x="8092" y="4708"/>
                    <a:pt x="7878" y="4696"/>
                  </a:cubicBezTo>
                  <a:lnTo>
                    <a:pt x="7854" y="4696"/>
                  </a:lnTo>
                  <a:cubicBezTo>
                    <a:pt x="7437" y="4696"/>
                    <a:pt x="7186" y="5161"/>
                    <a:pt x="7043" y="5554"/>
                  </a:cubicBezTo>
                  <a:cubicBezTo>
                    <a:pt x="6710" y="6412"/>
                    <a:pt x="6376" y="7259"/>
                    <a:pt x="6042" y="8117"/>
                  </a:cubicBezTo>
                  <a:cubicBezTo>
                    <a:pt x="5936" y="8427"/>
                    <a:pt x="5816" y="8737"/>
                    <a:pt x="5793" y="9058"/>
                  </a:cubicBezTo>
                  <a:cubicBezTo>
                    <a:pt x="5769" y="9571"/>
                    <a:pt x="6817" y="12109"/>
                    <a:pt x="6328" y="12395"/>
                  </a:cubicBezTo>
                  <a:cubicBezTo>
                    <a:pt x="6174" y="12490"/>
                    <a:pt x="5936" y="12431"/>
                    <a:pt x="5828" y="12586"/>
                  </a:cubicBezTo>
                  <a:cubicBezTo>
                    <a:pt x="5756" y="12681"/>
                    <a:pt x="5793" y="12813"/>
                    <a:pt x="5840" y="12932"/>
                  </a:cubicBezTo>
                  <a:cubicBezTo>
                    <a:pt x="5971" y="13301"/>
                    <a:pt x="6102" y="13682"/>
                    <a:pt x="6233" y="14052"/>
                  </a:cubicBezTo>
                  <a:cubicBezTo>
                    <a:pt x="5459" y="13944"/>
                    <a:pt x="4779" y="12932"/>
                    <a:pt x="4005" y="12932"/>
                  </a:cubicBezTo>
                  <a:cubicBezTo>
                    <a:pt x="3981" y="12932"/>
                    <a:pt x="3957" y="12920"/>
                    <a:pt x="3945" y="12920"/>
                  </a:cubicBezTo>
                  <a:lnTo>
                    <a:pt x="3909" y="12920"/>
                  </a:lnTo>
                  <a:cubicBezTo>
                    <a:pt x="3897" y="12943"/>
                    <a:pt x="3886" y="12967"/>
                    <a:pt x="3873" y="12980"/>
                  </a:cubicBezTo>
                  <a:cubicBezTo>
                    <a:pt x="3754" y="13385"/>
                    <a:pt x="3635" y="13801"/>
                    <a:pt x="3730" y="14219"/>
                  </a:cubicBezTo>
                  <a:cubicBezTo>
                    <a:pt x="3826" y="14636"/>
                    <a:pt x="4135" y="14993"/>
                    <a:pt x="4172" y="15411"/>
                  </a:cubicBezTo>
                  <a:cubicBezTo>
                    <a:pt x="4172" y="15482"/>
                    <a:pt x="4172" y="15542"/>
                    <a:pt x="4148" y="15602"/>
                  </a:cubicBezTo>
                  <a:cubicBezTo>
                    <a:pt x="4100" y="15708"/>
                    <a:pt x="3981" y="15756"/>
                    <a:pt x="3862" y="15756"/>
                  </a:cubicBezTo>
                  <a:cubicBezTo>
                    <a:pt x="3790" y="15756"/>
                    <a:pt x="3730" y="15745"/>
                    <a:pt x="3671" y="15721"/>
                  </a:cubicBezTo>
                  <a:cubicBezTo>
                    <a:pt x="3539" y="15685"/>
                    <a:pt x="3409" y="15625"/>
                    <a:pt x="3266" y="15625"/>
                  </a:cubicBezTo>
                  <a:cubicBezTo>
                    <a:pt x="3230" y="15625"/>
                    <a:pt x="3194" y="15625"/>
                    <a:pt x="3158" y="15637"/>
                  </a:cubicBezTo>
                  <a:cubicBezTo>
                    <a:pt x="2872" y="15721"/>
                    <a:pt x="2824" y="16126"/>
                    <a:pt x="2908" y="16412"/>
                  </a:cubicBezTo>
                  <a:cubicBezTo>
                    <a:pt x="2991" y="16710"/>
                    <a:pt x="3134" y="17019"/>
                    <a:pt x="3004" y="17294"/>
                  </a:cubicBezTo>
                  <a:cubicBezTo>
                    <a:pt x="2705" y="17139"/>
                    <a:pt x="2408" y="16984"/>
                    <a:pt x="2098" y="16817"/>
                  </a:cubicBezTo>
                  <a:cubicBezTo>
                    <a:pt x="1776" y="16650"/>
                    <a:pt x="1442" y="16495"/>
                    <a:pt x="1084" y="16447"/>
                  </a:cubicBezTo>
                  <a:cubicBezTo>
                    <a:pt x="1037" y="16436"/>
                    <a:pt x="1001" y="16436"/>
                    <a:pt x="965" y="16436"/>
                  </a:cubicBezTo>
                  <a:cubicBezTo>
                    <a:pt x="239" y="16436"/>
                    <a:pt x="155" y="17413"/>
                    <a:pt x="155" y="18128"/>
                  </a:cubicBezTo>
                  <a:cubicBezTo>
                    <a:pt x="143" y="18974"/>
                    <a:pt x="59" y="19808"/>
                    <a:pt x="48" y="20655"/>
                  </a:cubicBezTo>
                  <a:cubicBezTo>
                    <a:pt x="36" y="22419"/>
                    <a:pt x="24" y="24194"/>
                    <a:pt x="0" y="25958"/>
                  </a:cubicBezTo>
                  <a:lnTo>
                    <a:pt x="0" y="33122"/>
                  </a:lnTo>
                  <a:cubicBezTo>
                    <a:pt x="12" y="34123"/>
                    <a:pt x="12" y="35124"/>
                    <a:pt x="0" y="36125"/>
                  </a:cubicBezTo>
                  <a:lnTo>
                    <a:pt x="41738" y="36125"/>
                  </a:lnTo>
                  <a:cubicBezTo>
                    <a:pt x="42263" y="36017"/>
                    <a:pt x="42655" y="35481"/>
                    <a:pt x="42465" y="35135"/>
                  </a:cubicBezTo>
                  <a:cubicBezTo>
                    <a:pt x="42263" y="34766"/>
                    <a:pt x="41619" y="34218"/>
                    <a:pt x="41238" y="34147"/>
                  </a:cubicBezTo>
                  <a:cubicBezTo>
                    <a:pt x="40618" y="34015"/>
                    <a:pt x="39497" y="34229"/>
                    <a:pt x="39437" y="33586"/>
                  </a:cubicBezTo>
                  <a:cubicBezTo>
                    <a:pt x="39331" y="32442"/>
                    <a:pt x="42572" y="31381"/>
                    <a:pt x="42775" y="30285"/>
                  </a:cubicBezTo>
                  <a:cubicBezTo>
                    <a:pt x="43108" y="28509"/>
                    <a:pt x="41487" y="28569"/>
                    <a:pt x="40594" y="28402"/>
                  </a:cubicBezTo>
                  <a:cubicBezTo>
                    <a:pt x="41118" y="27901"/>
                    <a:pt x="41285" y="26972"/>
                    <a:pt x="41130" y="26268"/>
                  </a:cubicBezTo>
                  <a:cubicBezTo>
                    <a:pt x="40963" y="25565"/>
                    <a:pt x="40319" y="24981"/>
                    <a:pt x="39593" y="24957"/>
                  </a:cubicBezTo>
                  <a:lnTo>
                    <a:pt x="39569" y="24957"/>
                  </a:lnTo>
                  <a:cubicBezTo>
                    <a:pt x="38806" y="24957"/>
                    <a:pt x="38163" y="25542"/>
                    <a:pt x="37673" y="26149"/>
                  </a:cubicBezTo>
                  <a:cubicBezTo>
                    <a:pt x="36899" y="27102"/>
                    <a:pt x="36303" y="28199"/>
                    <a:pt x="35504" y="29128"/>
                  </a:cubicBezTo>
                  <a:cubicBezTo>
                    <a:pt x="34694" y="30058"/>
                    <a:pt x="33597" y="30845"/>
                    <a:pt x="32370" y="30869"/>
                  </a:cubicBezTo>
                  <a:lnTo>
                    <a:pt x="32310" y="30869"/>
                  </a:lnTo>
                  <a:cubicBezTo>
                    <a:pt x="31917" y="30869"/>
                    <a:pt x="31500" y="30773"/>
                    <a:pt x="31202" y="30523"/>
                  </a:cubicBezTo>
                  <a:cubicBezTo>
                    <a:pt x="30523" y="29951"/>
                    <a:pt x="30654" y="28890"/>
                    <a:pt x="30726" y="28008"/>
                  </a:cubicBezTo>
                  <a:cubicBezTo>
                    <a:pt x="30821" y="26710"/>
                    <a:pt x="30106" y="25815"/>
                    <a:pt x="29068" y="25815"/>
                  </a:cubicBezTo>
                  <a:cubicBezTo>
                    <a:pt x="28711" y="25815"/>
                    <a:pt x="28330" y="25910"/>
                    <a:pt x="27924" y="26125"/>
                  </a:cubicBezTo>
                  <a:cubicBezTo>
                    <a:pt x="27543" y="25923"/>
                    <a:pt x="27614" y="25338"/>
                    <a:pt x="27841" y="24969"/>
                  </a:cubicBezTo>
                  <a:cubicBezTo>
                    <a:pt x="28056" y="24588"/>
                    <a:pt x="28390" y="24230"/>
                    <a:pt x="28366" y="23801"/>
                  </a:cubicBezTo>
                  <a:cubicBezTo>
                    <a:pt x="28353" y="23622"/>
                    <a:pt x="28282" y="23455"/>
                    <a:pt x="28282" y="23277"/>
                  </a:cubicBezTo>
                  <a:cubicBezTo>
                    <a:pt x="28282" y="22645"/>
                    <a:pt x="29081" y="22383"/>
                    <a:pt x="29581" y="21990"/>
                  </a:cubicBezTo>
                  <a:cubicBezTo>
                    <a:pt x="29927" y="21715"/>
                    <a:pt x="30154" y="21322"/>
                    <a:pt x="30379" y="20941"/>
                  </a:cubicBezTo>
                  <a:cubicBezTo>
                    <a:pt x="30689" y="20404"/>
                    <a:pt x="31012" y="19868"/>
                    <a:pt x="31322" y="19320"/>
                  </a:cubicBezTo>
                  <a:cubicBezTo>
                    <a:pt x="31571" y="18903"/>
                    <a:pt x="31810" y="18354"/>
                    <a:pt x="31500" y="17973"/>
                  </a:cubicBezTo>
                  <a:cubicBezTo>
                    <a:pt x="31417" y="17866"/>
                    <a:pt x="31285" y="17782"/>
                    <a:pt x="31238" y="17652"/>
                  </a:cubicBezTo>
                  <a:cubicBezTo>
                    <a:pt x="31178" y="17496"/>
                    <a:pt x="31238" y="17342"/>
                    <a:pt x="31226" y="17175"/>
                  </a:cubicBezTo>
                  <a:cubicBezTo>
                    <a:pt x="31214" y="16674"/>
                    <a:pt x="30642" y="16412"/>
                    <a:pt x="30165" y="16269"/>
                  </a:cubicBezTo>
                  <a:cubicBezTo>
                    <a:pt x="29903" y="16198"/>
                    <a:pt x="29593" y="16137"/>
                    <a:pt x="29319" y="16137"/>
                  </a:cubicBezTo>
                  <a:cubicBezTo>
                    <a:pt x="28949" y="16137"/>
                    <a:pt x="28628" y="16233"/>
                    <a:pt x="28461" y="16543"/>
                  </a:cubicBezTo>
                  <a:cubicBezTo>
                    <a:pt x="28330" y="16424"/>
                    <a:pt x="28151" y="16376"/>
                    <a:pt x="27972" y="16376"/>
                  </a:cubicBezTo>
                  <a:cubicBezTo>
                    <a:pt x="27757" y="16376"/>
                    <a:pt x="27531" y="16447"/>
                    <a:pt x="27365" y="16579"/>
                  </a:cubicBezTo>
                  <a:cubicBezTo>
                    <a:pt x="27042" y="16817"/>
                    <a:pt x="26852" y="17186"/>
                    <a:pt x="26709" y="17568"/>
                  </a:cubicBezTo>
                  <a:cubicBezTo>
                    <a:pt x="26661" y="17687"/>
                    <a:pt x="26613" y="17818"/>
                    <a:pt x="26507" y="17901"/>
                  </a:cubicBezTo>
                  <a:cubicBezTo>
                    <a:pt x="26065" y="18259"/>
                    <a:pt x="25076" y="18867"/>
                    <a:pt x="24314" y="18867"/>
                  </a:cubicBezTo>
                  <a:cubicBezTo>
                    <a:pt x="24039" y="18867"/>
                    <a:pt x="23801" y="18796"/>
                    <a:pt x="23622" y="18605"/>
                  </a:cubicBezTo>
                  <a:cubicBezTo>
                    <a:pt x="22776" y="17747"/>
                    <a:pt x="24206" y="16174"/>
                    <a:pt x="23562" y="15149"/>
                  </a:cubicBezTo>
                  <a:lnTo>
                    <a:pt x="23562" y="15149"/>
                  </a:lnTo>
                  <a:lnTo>
                    <a:pt x="22776" y="15649"/>
                  </a:lnTo>
                  <a:cubicBezTo>
                    <a:pt x="22609" y="15459"/>
                    <a:pt x="22359" y="15375"/>
                    <a:pt x="22108" y="15375"/>
                  </a:cubicBezTo>
                  <a:cubicBezTo>
                    <a:pt x="21811" y="15375"/>
                    <a:pt x="21512" y="15506"/>
                    <a:pt x="21345" y="15756"/>
                  </a:cubicBezTo>
                  <a:cubicBezTo>
                    <a:pt x="21191" y="14291"/>
                    <a:pt x="21477" y="12789"/>
                    <a:pt x="22168" y="11489"/>
                  </a:cubicBezTo>
                  <a:cubicBezTo>
                    <a:pt x="22347" y="11156"/>
                    <a:pt x="22550" y="10787"/>
                    <a:pt x="22430" y="10429"/>
                  </a:cubicBezTo>
                  <a:cubicBezTo>
                    <a:pt x="22275" y="9928"/>
                    <a:pt x="21512" y="9666"/>
                    <a:pt x="21584" y="9142"/>
                  </a:cubicBezTo>
                  <a:cubicBezTo>
                    <a:pt x="21631" y="8856"/>
                    <a:pt x="21906" y="8546"/>
                    <a:pt x="21703" y="8343"/>
                  </a:cubicBezTo>
                  <a:cubicBezTo>
                    <a:pt x="21631" y="8271"/>
                    <a:pt x="21512" y="8260"/>
                    <a:pt x="21393" y="8260"/>
                  </a:cubicBezTo>
                  <a:lnTo>
                    <a:pt x="21226" y="8260"/>
                  </a:lnTo>
                  <a:cubicBezTo>
                    <a:pt x="20595" y="8200"/>
                    <a:pt x="20440" y="7294"/>
                    <a:pt x="20750" y="6746"/>
                  </a:cubicBezTo>
                  <a:cubicBezTo>
                    <a:pt x="21072" y="6198"/>
                    <a:pt x="21644" y="5840"/>
                    <a:pt x="21954" y="5304"/>
                  </a:cubicBezTo>
                  <a:cubicBezTo>
                    <a:pt x="22275" y="4756"/>
                    <a:pt x="22132" y="3850"/>
                    <a:pt x="21501" y="3779"/>
                  </a:cubicBezTo>
                  <a:cubicBezTo>
                    <a:pt x="22251" y="3409"/>
                    <a:pt x="22573" y="2384"/>
                    <a:pt x="22180" y="1645"/>
                  </a:cubicBezTo>
                  <a:cubicBezTo>
                    <a:pt x="21906" y="1157"/>
                    <a:pt x="21334" y="858"/>
                    <a:pt x="20773" y="858"/>
                  </a:cubicBezTo>
                  <a:cubicBezTo>
                    <a:pt x="20511" y="858"/>
                    <a:pt x="20249" y="930"/>
                    <a:pt x="20023" y="1061"/>
                  </a:cubicBezTo>
                  <a:cubicBezTo>
                    <a:pt x="20201" y="524"/>
                    <a:pt x="19605" y="0"/>
                    <a:pt x="19046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8" name="Google Shape;2128;p80"/>
          <p:cNvSpPr/>
          <p:nvPr/>
        </p:nvSpPr>
        <p:spPr>
          <a:xfrm>
            <a:off x="9140234" y="4628425"/>
            <a:ext cx="3766" cy="85850"/>
          </a:xfrm>
          <a:custGeom>
            <a:avLst/>
            <a:gdLst/>
            <a:ahLst/>
            <a:cxnLst/>
            <a:rect l="l" t="t" r="r" b="b"/>
            <a:pathLst>
              <a:path w="227" h="5174" extrusionOk="0">
                <a:moveTo>
                  <a:pt x="1" y="1"/>
                </a:moveTo>
                <a:lnTo>
                  <a:pt x="1" y="1"/>
                </a:lnTo>
                <a:cubicBezTo>
                  <a:pt x="12" y="1717"/>
                  <a:pt x="25" y="3446"/>
                  <a:pt x="36" y="5173"/>
                </a:cubicBezTo>
                <a:cubicBezTo>
                  <a:pt x="84" y="3589"/>
                  <a:pt x="227" y="1563"/>
                  <a:pt x="1" y="1"/>
                </a:cubicBezTo>
                <a:close/>
              </a:path>
            </a:pathLst>
          </a:custGeom>
          <a:solidFill>
            <a:srgbClr val="D9E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9" name="Google Shape;2129;p80"/>
          <p:cNvGrpSpPr/>
          <p:nvPr/>
        </p:nvGrpSpPr>
        <p:grpSpPr>
          <a:xfrm>
            <a:off x="7441921" y="3377235"/>
            <a:ext cx="1699509" cy="1766327"/>
            <a:chOff x="7441921" y="3377235"/>
            <a:chExt cx="1699509" cy="1766327"/>
          </a:xfrm>
        </p:grpSpPr>
        <p:sp>
          <p:nvSpPr>
            <p:cNvPr id="2130" name="Google Shape;2130;p80"/>
            <p:cNvSpPr/>
            <p:nvPr/>
          </p:nvSpPr>
          <p:spPr>
            <a:xfrm>
              <a:off x="7441921" y="3377235"/>
              <a:ext cx="1699509" cy="1766327"/>
            </a:xfrm>
            <a:custGeom>
              <a:avLst/>
              <a:gdLst/>
              <a:ahLst/>
              <a:cxnLst/>
              <a:rect l="l" t="t" r="r" b="b"/>
              <a:pathLst>
                <a:path w="50690" h="52679" extrusionOk="0">
                  <a:moveTo>
                    <a:pt x="33711" y="0"/>
                  </a:moveTo>
                  <a:cubicBezTo>
                    <a:pt x="32820" y="0"/>
                    <a:pt x="31949" y="560"/>
                    <a:pt x="31536" y="1363"/>
                  </a:cubicBezTo>
                  <a:cubicBezTo>
                    <a:pt x="31060" y="2257"/>
                    <a:pt x="31131" y="3377"/>
                    <a:pt x="31608" y="4283"/>
                  </a:cubicBezTo>
                  <a:cubicBezTo>
                    <a:pt x="31870" y="4796"/>
                    <a:pt x="32264" y="5249"/>
                    <a:pt x="32418" y="5797"/>
                  </a:cubicBezTo>
                  <a:cubicBezTo>
                    <a:pt x="32590" y="6399"/>
                    <a:pt x="32111" y="7439"/>
                    <a:pt x="31459" y="7439"/>
                  </a:cubicBezTo>
                  <a:cubicBezTo>
                    <a:pt x="31298" y="7439"/>
                    <a:pt x="31127" y="7375"/>
                    <a:pt x="30953" y="7227"/>
                  </a:cubicBezTo>
                  <a:cubicBezTo>
                    <a:pt x="30476" y="6822"/>
                    <a:pt x="30142" y="6250"/>
                    <a:pt x="29629" y="5892"/>
                  </a:cubicBezTo>
                  <a:cubicBezTo>
                    <a:pt x="29393" y="5731"/>
                    <a:pt x="29089" y="5640"/>
                    <a:pt x="28802" y="5640"/>
                  </a:cubicBezTo>
                  <a:cubicBezTo>
                    <a:pt x="28452" y="5640"/>
                    <a:pt x="28129" y="5775"/>
                    <a:pt x="27985" y="6083"/>
                  </a:cubicBezTo>
                  <a:cubicBezTo>
                    <a:pt x="27874" y="6037"/>
                    <a:pt x="27757" y="6016"/>
                    <a:pt x="27640" y="6016"/>
                  </a:cubicBezTo>
                  <a:cubicBezTo>
                    <a:pt x="27115" y="6016"/>
                    <a:pt x="26582" y="6441"/>
                    <a:pt x="26543" y="6976"/>
                  </a:cubicBezTo>
                  <a:cubicBezTo>
                    <a:pt x="26490" y="6919"/>
                    <a:pt x="26417" y="6893"/>
                    <a:pt x="26339" y="6893"/>
                  </a:cubicBezTo>
                  <a:cubicBezTo>
                    <a:pt x="26242" y="6893"/>
                    <a:pt x="26139" y="6934"/>
                    <a:pt x="26066" y="7000"/>
                  </a:cubicBezTo>
                  <a:cubicBezTo>
                    <a:pt x="25935" y="7119"/>
                    <a:pt x="25876" y="7299"/>
                    <a:pt x="25839" y="7477"/>
                  </a:cubicBezTo>
                  <a:cubicBezTo>
                    <a:pt x="25720" y="8049"/>
                    <a:pt x="25756" y="8681"/>
                    <a:pt x="26066" y="9182"/>
                  </a:cubicBezTo>
                  <a:cubicBezTo>
                    <a:pt x="26686" y="10194"/>
                    <a:pt x="28140" y="10302"/>
                    <a:pt x="29033" y="11089"/>
                  </a:cubicBezTo>
                  <a:cubicBezTo>
                    <a:pt x="29785" y="11744"/>
                    <a:pt x="30392" y="13806"/>
                    <a:pt x="29117" y="14199"/>
                  </a:cubicBezTo>
                  <a:cubicBezTo>
                    <a:pt x="28993" y="14238"/>
                    <a:pt x="28873" y="14256"/>
                    <a:pt x="28757" y="14256"/>
                  </a:cubicBezTo>
                  <a:cubicBezTo>
                    <a:pt x="27464" y="14256"/>
                    <a:pt x="26703" y="11982"/>
                    <a:pt x="26233" y="11184"/>
                  </a:cubicBezTo>
                  <a:cubicBezTo>
                    <a:pt x="25344" y="9722"/>
                    <a:pt x="23626" y="8861"/>
                    <a:pt x="21925" y="8861"/>
                  </a:cubicBezTo>
                  <a:cubicBezTo>
                    <a:pt x="21256" y="8861"/>
                    <a:pt x="20588" y="8994"/>
                    <a:pt x="19976" y="9277"/>
                  </a:cubicBezTo>
                  <a:cubicBezTo>
                    <a:pt x="19249" y="9611"/>
                    <a:pt x="18569" y="10183"/>
                    <a:pt x="18343" y="10946"/>
                  </a:cubicBezTo>
                  <a:cubicBezTo>
                    <a:pt x="18116" y="11720"/>
                    <a:pt x="18486" y="12697"/>
                    <a:pt x="19249" y="12924"/>
                  </a:cubicBezTo>
                  <a:cubicBezTo>
                    <a:pt x="18415" y="13031"/>
                    <a:pt x="18224" y="14450"/>
                    <a:pt x="18998" y="14771"/>
                  </a:cubicBezTo>
                  <a:cubicBezTo>
                    <a:pt x="19149" y="14833"/>
                    <a:pt x="19306" y="14854"/>
                    <a:pt x="19466" y="14854"/>
                  </a:cubicBezTo>
                  <a:cubicBezTo>
                    <a:pt x="19801" y="14854"/>
                    <a:pt x="20150" y="14760"/>
                    <a:pt x="20488" y="14736"/>
                  </a:cubicBezTo>
                  <a:cubicBezTo>
                    <a:pt x="20507" y="14735"/>
                    <a:pt x="20526" y="14734"/>
                    <a:pt x="20545" y="14734"/>
                  </a:cubicBezTo>
                  <a:cubicBezTo>
                    <a:pt x="21035" y="14734"/>
                    <a:pt x="21618" y="15028"/>
                    <a:pt x="21561" y="15498"/>
                  </a:cubicBezTo>
                  <a:cubicBezTo>
                    <a:pt x="21466" y="16285"/>
                    <a:pt x="19845" y="16333"/>
                    <a:pt x="20036" y="17107"/>
                  </a:cubicBezTo>
                  <a:cubicBezTo>
                    <a:pt x="20142" y="17488"/>
                    <a:pt x="20691" y="17631"/>
                    <a:pt x="20775" y="18025"/>
                  </a:cubicBezTo>
                  <a:cubicBezTo>
                    <a:pt x="20857" y="18442"/>
                    <a:pt x="20333" y="18716"/>
                    <a:pt x="19904" y="18728"/>
                  </a:cubicBezTo>
                  <a:cubicBezTo>
                    <a:pt x="19809" y="18728"/>
                    <a:pt x="19702" y="18716"/>
                    <a:pt x="19594" y="18716"/>
                  </a:cubicBezTo>
                  <a:cubicBezTo>
                    <a:pt x="19495" y="18709"/>
                    <a:pt x="19395" y="18703"/>
                    <a:pt x="19298" y="18703"/>
                  </a:cubicBezTo>
                  <a:cubicBezTo>
                    <a:pt x="19068" y="18703"/>
                    <a:pt x="18849" y="18737"/>
                    <a:pt x="18665" y="18871"/>
                  </a:cubicBezTo>
                  <a:cubicBezTo>
                    <a:pt x="18140" y="19252"/>
                    <a:pt x="18402" y="20147"/>
                    <a:pt x="18951" y="20492"/>
                  </a:cubicBezTo>
                  <a:cubicBezTo>
                    <a:pt x="19499" y="20838"/>
                    <a:pt x="20190" y="20838"/>
                    <a:pt x="20822" y="20969"/>
                  </a:cubicBezTo>
                  <a:cubicBezTo>
                    <a:pt x="22312" y="21291"/>
                    <a:pt x="25482" y="23674"/>
                    <a:pt x="23969" y="25426"/>
                  </a:cubicBezTo>
                  <a:cubicBezTo>
                    <a:pt x="23596" y="25860"/>
                    <a:pt x="23110" y="26012"/>
                    <a:pt x="22568" y="26012"/>
                  </a:cubicBezTo>
                  <a:cubicBezTo>
                    <a:pt x="21636" y="26012"/>
                    <a:pt x="20540" y="25560"/>
                    <a:pt x="19583" y="25319"/>
                  </a:cubicBezTo>
                  <a:cubicBezTo>
                    <a:pt x="19205" y="25227"/>
                    <a:pt x="18818" y="25174"/>
                    <a:pt x="18431" y="25174"/>
                  </a:cubicBezTo>
                  <a:cubicBezTo>
                    <a:pt x="18219" y="25174"/>
                    <a:pt x="18006" y="25190"/>
                    <a:pt x="17795" y="25224"/>
                  </a:cubicBezTo>
                  <a:cubicBezTo>
                    <a:pt x="15411" y="25593"/>
                    <a:pt x="13886" y="28418"/>
                    <a:pt x="14553" y="30742"/>
                  </a:cubicBezTo>
                  <a:cubicBezTo>
                    <a:pt x="14411" y="30673"/>
                    <a:pt x="14272" y="30641"/>
                    <a:pt x="14139" y="30641"/>
                  </a:cubicBezTo>
                  <a:cubicBezTo>
                    <a:pt x="13165" y="30641"/>
                    <a:pt x="12495" y="32316"/>
                    <a:pt x="13134" y="33281"/>
                  </a:cubicBezTo>
                  <a:cubicBezTo>
                    <a:pt x="13850" y="34377"/>
                    <a:pt x="15244" y="34770"/>
                    <a:pt x="16329" y="35521"/>
                  </a:cubicBezTo>
                  <a:cubicBezTo>
                    <a:pt x="19097" y="37452"/>
                    <a:pt x="16954" y="39364"/>
                    <a:pt x="14604" y="39364"/>
                  </a:cubicBezTo>
                  <a:cubicBezTo>
                    <a:pt x="13777" y="39364"/>
                    <a:pt x="12925" y="39127"/>
                    <a:pt x="12252" y="38572"/>
                  </a:cubicBezTo>
                  <a:cubicBezTo>
                    <a:pt x="11514" y="37964"/>
                    <a:pt x="11002" y="37106"/>
                    <a:pt x="10191" y="36594"/>
                  </a:cubicBezTo>
                  <a:cubicBezTo>
                    <a:pt x="9871" y="36396"/>
                    <a:pt x="9470" y="36289"/>
                    <a:pt x="9085" y="36289"/>
                  </a:cubicBezTo>
                  <a:cubicBezTo>
                    <a:pt x="8495" y="36289"/>
                    <a:pt x="7940" y="36539"/>
                    <a:pt x="7760" y="37094"/>
                  </a:cubicBezTo>
                  <a:cubicBezTo>
                    <a:pt x="7569" y="37654"/>
                    <a:pt x="7855" y="38322"/>
                    <a:pt x="7569" y="38835"/>
                  </a:cubicBezTo>
                  <a:cubicBezTo>
                    <a:pt x="7359" y="39204"/>
                    <a:pt x="6923" y="39364"/>
                    <a:pt x="6492" y="39364"/>
                  </a:cubicBezTo>
                  <a:cubicBezTo>
                    <a:pt x="6409" y="39364"/>
                    <a:pt x="6327" y="39358"/>
                    <a:pt x="6246" y="39347"/>
                  </a:cubicBezTo>
                  <a:cubicBezTo>
                    <a:pt x="5757" y="39275"/>
                    <a:pt x="5305" y="39025"/>
                    <a:pt x="4852" y="38835"/>
                  </a:cubicBezTo>
                  <a:cubicBezTo>
                    <a:pt x="4344" y="38629"/>
                    <a:pt x="3792" y="38502"/>
                    <a:pt x="3251" y="38502"/>
                  </a:cubicBezTo>
                  <a:cubicBezTo>
                    <a:pt x="2854" y="38502"/>
                    <a:pt x="2462" y="38570"/>
                    <a:pt x="2098" y="38727"/>
                  </a:cubicBezTo>
                  <a:cubicBezTo>
                    <a:pt x="1229" y="39108"/>
                    <a:pt x="596" y="40086"/>
                    <a:pt x="823" y="41004"/>
                  </a:cubicBezTo>
                  <a:cubicBezTo>
                    <a:pt x="1011" y="41724"/>
                    <a:pt x="1739" y="42252"/>
                    <a:pt x="2477" y="42252"/>
                  </a:cubicBezTo>
                  <a:cubicBezTo>
                    <a:pt x="2581" y="42252"/>
                    <a:pt x="2686" y="42241"/>
                    <a:pt x="2789" y="42219"/>
                  </a:cubicBezTo>
                  <a:lnTo>
                    <a:pt x="2789" y="42219"/>
                  </a:lnTo>
                  <a:cubicBezTo>
                    <a:pt x="1955" y="42577"/>
                    <a:pt x="2659" y="44042"/>
                    <a:pt x="2027" y="44686"/>
                  </a:cubicBezTo>
                  <a:cubicBezTo>
                    <a:pt x="1729" y="44972"/>
                    <a:pt x="1264" y="44972"/>
                    <a:pt x="859" y="45056"/>
                  </a:cubicBezTo>
                  <a:cubicBezTo>
                    <a:pt x="453" y="45127"/>
                    <a:pt x="0" y="45413"/>
                    <a:pt x="48" y="45819"/>
                  </a:cubicBezTo>
                  <a:cubicBezTo>
                    <a:pt x="180" y="46784"/>
                    <a:pt x="2336" y="45962"/>
                    <a:pt x="2432" y="46927"/>
                  </a:cubicBezTo>
                  <a:cubicBezTo>
                    <a:pt x="2479" y="47475"/>
                    <a:pt x="1705" y="47630"/>
                    <a:pt x="1229" y="47904"/>
                  </a:cubicBezTo>
                  <a:cubicBezTo>
                    <a:pt x="799" y="48142"/>
                    <a:pt x="525" y="48631"/>
                    <a:pt x="585" y="49120"/>
                  </a:cubicBezTo>
                  <a:cubicBezTo>
                    <a:pt x="643" y="49589"/>
                    <a:pt x="1073" y="50002"/>
                    <a:pt x="1552" y="50002"/>
                  </a:cubicBezTo>
                  <a:cubicBezTo>
                    <a:pt x="1560" y="50002"/>
                    <a:pt x="1567" y="50002"/>
                    <a:pt x="1574" y="50002"/>
                  </a:cubicBezTo>
                  <a:lnTo>
                    <a:pt x="1574" y="50002"/>
                  </a:lnTo>
                  <a:cubicBezTo>
                    <a:pt x="1145" y="50467"/>
                    <a:pt x="1526" y="51289"/>
                    <a:pt x="2098" y="51539"/>
                  </a:cubicBezTo>
                  <a:cubicBezTo>
                    <a:pt x="2379" y="51660"/>
                    <a:pt x="2680" y="51697"/>
                    <a:pt x="2986" y="51697"/>
                  </a:cubicBezTo>
                  <a:cubicBezTo>
                    <a:pt x="3317" y="51697"/>
                    <a:pt x="3654" y="51654"/>
                    <a:pt x="3981" y="51622"/>
                  </a:cubicBezTo>
                  <a:cubicBezTo>
                    <a:pt x="4148" y="51609"/>
                    <a:pt x="4313" y="51603"/>
                    <a:pt x="4476" y="51603"/>
                  </a:cubicBezTo>
                  <a:cubicBezTo>
                    <a:pt x="6356" y="51603"/>
                    <a:pt x="7964" y="52427"/>
                    <a:pt x="9773" y="52636"/>
                  </a:cubicBezTo>
                  <a:cubicBezTo>
                    <a:pt x="10083" y="52668"/>
                    <a:pt x="10400" y="52678"/>
                    <a:pt x="10719" y="52678"/>
                  </a:cubicBezTo>
                  <a:cubicBezTo>
                    <a:pt x="11356" y="52678"/>
                    <a:pt x="12003" y="52636"/>
                    <a:pt x="12622" y="52636"/>
                  </a:cubicBezTo>
                  <a:lnTo>
                    <a:pt x="50606" y="52636"/>
                  </a:lnTo>
                  <a:cubicBezTo>
                    <a:pt x="50618" y="49429"/>
                    <a:pt x="50629" y="46224"/>
                    <a:pt x="50653" y="43017"/>
                  </a:cubicBezTo>
                  <a:cubicBezTo>
                    <a:pt x="50689" y="35068"/>
                    <a:pt x="50666" y="26749"/>
                    <a:pt x="50606" y="18823"/>
                  </a:cubicBezTo>
                  <a:cubicBezTo>
                    <a:pt x="50582" y="16953"/>
                    <a:pt x="50618" y="15379"/>
                    <a:pt x="50606" y="13508"/>
                  </a:cubicBezTo>
                  <a:cubicBezTo>
                    <a:pt x="50594" y="12340"/>
                    <a:pt x="50499" y="11232"/>
                    <a:pt x="50117" y="10123"/>
                  </a:cubicBezTo>
                  <a:cubicBezTo>
                    <a:pt x="49986" y="9730"/>
                    <a:pt x="49808" y="9349"/>
                    <a:pt x="49628" y="8979"/>
                  </a:cubicBezTo>
                  <a:cubicBezTo>
                    <a:pt x="49461" y="8621"/>
                    <a:pt x="49223" y="8216"/>
                    <a:pt x="48842" y="8192"/>
                  </a:cubicBezTo>
                  <a:cubicBezTo>
                    <a:pt x="49045" y="7548"/>
                    <a:pt x="49247" y="6893"/>
                    <a:pt x="49164" y="6226"/>
                  </a:cubicBezTo>
                  <a:cubicBezTo>
                    <a:pt x="49078" y="5506"/>
                    <a:pt x="47745" y="4095"/>
                    <a:pt x="46739" y="4095"/>
                  </a:cubicBezTo>
                  <a:cubicBezTo>
                    <a:pt x="46484" y="4095"/>
                    <a:pt x="46250" y="4186"/>
                    <a:pt x="46063" y="4402"/>
                  </a:cubicBezTo>
                  <a:lnTo>
                    <a:pt x="46063" y="4402"/>
                  </a:lnTo>
                  <a:cubicBezTo>
                    <a:pt x="46405" y="3999"/>
                    <a:pt x="46685" y="3515"/>
                    <a:pt x="46720" y="2984"/>
                  </a:cubicBezTo>
                  <a:cubicBezTo>
                    <a:pt x="46756" y="2447"/>
                    <a:pt x="46494" y="1875"/>
                    <a:pt x="45994" y="1673"/>
                  </a:cubicBezTo>
                  <a:cubicBezTo>
                    <a:pt x="45887" y="1626"/>
                    <a:pt x="45771" y="1604"/>
                    <a:pt x="45654" y="1604"/>
                  </a:cubicBezTo>
                  <a:cubicBezTo>
                    <a:pt x="45311" y="1604"/>
                    <a:pt x="44963" y="1793"/>
                    <a:pt x="44824" y="2088"/>
                  </a:cubicBezTo>
                  <a:lnTo>
                    <a:pt x="44824" y="2088"/>
                  </a:lnTo>
                  <a:cubicBezTo>
                    <a:pt x="44851" y="1724"/>
                    <a:pt x="44512" y="1337"/>
                    <a:pt x="44122" y="1327"/>
                  </a:cubicBezTo>
                  <a:cubicBezTo>
                    <a:pt x="43737" y="1327"/>
                    <a:pt x="43386" y="1621"/>
                    <a:pt x="43246" y="1995"/>
                  </a:cubicBezTo>
                  <a:lnTo>
                    <a:pt x="43246" y="1995"/>
                  </a:lnTo>
                  <a:cubicBezTo>
                    <a:pt x="43279" y="1568"/>
                    <a:pt x="42854" y="1136"/>
                    <a:pt x="42402" y="1136"/>
                  </a:cubicBezTo>
                  <a:cubicBezTo>
                    <a:pt x="42391" y="1136"/>
                    <a:pt x="42381" y="1136"/>
                    <a:pt x="42370" y="1136"/>
                  </a:cubicBezTo>
                  <a:cubicBezTo>
                    <a:pt x="41834" y="1160"/>
                    <a:pt x="41405" y="1637"/>
                    <a:pt x="41250" y="2150"/>
                  </a:cubicBezTo>
                  <a:cubicBezTo>
                    <a:pt x="41107" y="2674"/>
                    <a:pt x="41166" y="3223"/>
                    <a:pt x="41238" y="3758"/>
                  </a:cubicBezTo>
                  <a:cubicBezTo>
                    <a:pt x="41417" y="5069"/>
                    <a:pt x="41584" y="6380"/>
                    <a:pt x="41762" y="7680"/>
                  </a:cubicBezTo>
                  <a:cubicBezTo>
                    <a:pt x="41674" y="7742"/>
                    <a:pt x="41582" y="7769"/>
                    <a:pt x="41491" y="7769"/>
                  </a:cubicBezTo>
                  <a:cubicBezTo>
                    <a:pt x="41091" y="7769"/>
                    <a:pt x="40700" y="7238"/>
                    <a:pt x="40642" y="6762"/>
                  </a:cubicBezTo>
                  <a:cubicBezTo>
                    <a:pt x="40570" y="6190"/>
                    <a:pt x="40594" y="5475"/>
                    <a:pt x="40082" y="5189"/>
                  </a:cubicBezTo>
                  <a:cubicBezTo>
                    <a:pt x="39976" y="5131"/>
                    <a:pt x="39865" y="5105"/>
                    <a:pt x="39754" y="5105"/>
                  </a:cubicBezTo>
                  <a:cubicBezTo>
                    <a:pt x="39289" y="5105"/>
                    <a:pt x="38822" y="5557"/>
                    <a:pt x="38735" y="6047"/>
                  </a:cubicBezTo>
                  <a:cubicBezTo>
                    <a:pt x="38616" y="6667"/>
                    <a:pt x="38867" y="7275"/>
                    <a:pt x="39021" y="7882"/>
                  </a:cubicBezTo>
                  <a:cubicBezTo>
                    <a:pt x="39188" y="8467"/>
                    <a:pt x="39259" y="9134"/>
                    <a:pt x="38843" y="9611"/>
                  </a:cubicBezTo>
                  <a:cubicBezTo>
                    <a:pt x="38841" y="9612"/>
                    <a:pt x="38840" y="9613"/>
                    <a:pt x="38838" y="9613"/>
                  </a:cubicBezTo>
                  <a:cubicBezTo>
                    <a:pt x="38710" y="9613"/>
                    <a:pt x="37268" y="6042"/>
                    <a:pt x="37186" y="5689"/>
                  </a:cubicBezTo>
                  <a:cubicBezTo>
                    <a:pt x="36852" y="4414"/>
                    <a:pt x="36650" y="2924"/>
                    <a:pt x="36078" y="1732"/>
                  </a:cubicBezTo>
                  <a:cubicBezTo>
                    <a:pt x="35672" y="910"/>
                    <a:pt x="34945" y="183"/>
                    <a:pt x="34052" y="28"/>
                  </a:cubicBezTo>
                  <a:cubicBezTo>
                    <a:pt x="33938" y="10"/>
                    <a:pt x="33824" y="0"/>
                    <a:pt x="337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80"/>
            <p:cNvSpPr/>
            <p:nvPr/>
          </p:nvSpPr>
          <p:spPr>
            <a:xfrm>
              <a:off x="7661691" y="4002742"/>
              <a:ext cx="1479334" cy="1139349"/>
            </a:xfrm>
            <a:custGeom>
              <a:avLst/>
              <a:gdLst/>
              <a:ahLst/>
              <a:cxnLst/>
              <a:rect l="l" t="t" r="r" b="b"/>
              <a:pathLst>
                <a:path w="44123" h="33980" extrusionOk="0">
                  <a:moveTo>
                    <a:pt x="27377" y="0"/>
                  </a:moveTo>
                  <a:cubicBezTo>
                    <a:pt x="27115" y="0"/>
                    <a:pt x="26853" y="60"/>
                    <a:pt x="26626" y="180"/>
                  </a:cubicBezTo>
                  <a:cubicBezTo>
                    <a:pt x="25887" y="572"/>
                    <a:pt x="25518" y="1550"/>
                    <a:pt x="25828" y="2325"/>
                  </a:cubicBezTo>
                  <a:cubicBezTo>
                    <a:pt x="25673" y="2169"/>
                    <a:pt x="25494" y="2098"/>
                    <a:pt x="25291" y="2098"/>
                  </a:cubicBezTo>
                  <a:cubicBezTo>
                    <a:pt x="24708" y="2098"/>
                    <a:pt x="24064" y="2718"/>
                    <a:pt x="24064" y="3374"/>
                  </a:cubicBezTo>
                  <a:cubicBezTo>
                    <a:pt x="24064" y="4256"/>
                    <a:pt x="24731" y="4971"/>
                    <a:pt x="25351" y="5578"/>
                  </a:cubicBezTo>
                  <a:cubicBezTo>
                    <a:pt x="24994" y="6949"/>
                    <a:pt x="25637" y="8510"/>
                    <a:pt x="26841" y="9225"/>
                  </a:cubicBezTo>
                  <a:cubicBezTo>
                    <a:pt x="25518" y="9667"/>
                    <a:pt x="24755" y="11335"/>
                    <a:pt x="25291" y="12622"/>
                  </a:cubicBezTo>
                  <a:cubicBezTo>
                    <a:pt x="25518" y="13158"/>
                    <a:pt x="25935" y="13778"/>
                    <a:pt x="25601" y="14267"/>
                  </a:cubicBezTo>
                  <a:cubicBezTo>
                    <a:pt x="25447" y="14493"/>
                    <a:pt x="25172" y="14601"/>
                    <a:pt x="24922" y="14684"/>
                  </a:cubicBezTo>
                  <a:cubicBezTo>
                    <a:pt x="24183" y="14958"/>
                    <a:pt x="23373" y="15208"/>
                    <a:pt x="22598" y="15208"/>
                  </a:cubicBezTo>
                  <a:cubicBezTo>
                    <a:pt x="22097" y="15208"/>
                    <a:pt x="21620" y="15101"/>
                    <a:pt x="21191" y="14815"/>
                  </a:cubicBezTo>
                  <a:cubicBezTo>
                    <a:pt x="20691" y="14458"/>
                    <a:pt x="20083" y="13862"/>
                    <a:pt x="19570" y="13862"/>
                  </a:cubicBezTo>
                  <a:cubicBezTo>
                    <a:pt x="19416" y="13862"/>
                    <a:pt x="19273" y="13910"/>
                    <a:pt x="19141" y="14040"/>
                  </a:cubicBezTo>
                  <a:cubicBezTo>
                    <a:pt x="19237" y="13373"/>
                    <a:pt x="18367" y="13039"/>
                    <a:pt x="17687" y="12956"/>
                  </a:cubicBezTo>
                  <a:cubicBezTo>
                    <a:pt x="17473" y="12932"/>
                    <a:pt x="17247" y="12908"/>
                    <a:pt x="17008" y="12908"/>
                  </a:cubicBezTo>
                  <a:cubicBezTo>
                    <a:pt x="16376" y="12908"/>
                    <a:pt x="15757" y="13051"/>
                    <a:pt x="15494" y="13600"/>
                  </a:cubicBezTo>
                  <a:cubicBezTo>
                    <a:pt x="15327" y="13933"/>
                    <a:pt x="15364" y="14339"/>
                    <a:pt x="15221" y="14696"/>
                  </a:cubicBezTo>
                  <a:cubicBezTo>
                    <a:pt x="15089" y="15030"/>
                    <a:pt x="14779" y="15303"/>
                    <a:pt x="14708" y="15673"/>
                  </a:cubicBezTo>
                  <a:cubicBezTo>
                    <a:pt x="14589" y="16233"/>
                    <a:pt x="15041" y="16734"/>
                    <a:pt x="15447" y="17139"/>
                  </a:cubicBezTo>
                  <a:cubicBezTo>
                    <a:pt x="16329" y="17973"/>
                    <a:pt x="17199" y="18820"/>
                    <a:pt x="18069" y="19654"/>
                  </a:cubicBezTo>
                  <a:cubicBezTo>
                    <a:pt x="17425" y="19999"/>
                    <a:pt x="18045" y="21143"/>
                    <a:pt x="17533" y="21668"/>
                  </a:cubicBezTo>
                  <a:cubicBezTo>
                    <a:pt x="17306" y="21895"/>
                    <a:pt x="16948" y="21895"/>
                    <a:pt x="16638" y="21978"/>
                  </a:cubicBezTo>
                  <a:cubicBezTo>
                    <a:pt x="15650" y="22229"/>
                    <a:pt x="15041" y="23468"/>
                    <a:pt x="15447" y="24409"/>
                  </a:cubicBezTo>
                  <a:cubicBezTo>
                    <a:pt x="15221" y="24266"/>
                    <a:pt x="14958" y="24207"/>
                    <a:pt x="14696" y="24207"/>
                  </a:cubicBezTo>
                  <a:cubicBezTo>
                    <a:pt x="13695" y="24207"/>
                    <a:pt x="12670" y="25100"/>
                    <a:pt x="12753" y="26138"/>
                  </a:cubicBezTo>
                  <a:cubicBezTo>
                    <a:pt x="12670" y="25958"/>
                    <a:pt x="12539" y="25887"/>
                    <a:pt x="12372" y="25887"/>
                  </a:cubicBezTo>
                  <a:cubicBezTo>
                    <a:pt x="12003" y="25887"/>
                    <a:pt x="11537" y="26257"/>
                    <a:pt x="11431" y="26674"/>
                  </a:cubicBezTo>
                  <a:cubicBezTo>
                    <a:pt x="11264" y="27269"/>
                    <a:pt x="11299" y="28032"/>
                    <a:pt x="10763" y="28355"/>
                  </a:cubicBezTo>
                  <a:cubicBezTo>
                    <a:pt x="10620" y="28437"/>
                    <a:pt x="10489" y="28474"/>
                    <a:pt x="10346" y="28474"/>
                  </a:cubicBezTo>
                  <a:cubicBezTo>
                    <a:pt x="9762" y="28474"/>
                    <a:pt x="9166" y="27842"/>
                    <a:pt x="8772" y="27293"/>
                  </a:cubicBezTo>
                  <a:cubicBezTo>
                    <a:pt x="8427" y="26817"/>
                    <a:pt x="7819" y="26340"/>
                    <a:pt x="7295" y="26340"/>
                  </a:cubicBezTo>
                  <a:cubicBezTo>
                    <a:pt x="7092" y="26340"/>
                    <a:pt x="6902" y="26424"/>
                    <a:pt x="6746" y="26602"/>
                  </a:cubicBezTo>
                  <a:cubicBezTo>
                    <a:pt x="6436" y="26114"/>
                    <a:pt x="5864" y="25839"/>
                    <a:pt x="5292" y="25839"/>
                  </a:cubicBezTo>
                  <a:cubicBezTo>
                    <a:pt x="5054" y="25839"/>
                    <a:pt x="4816" y="25887"/>
                    <a:pt x="4601" y="25982"/>
                  </a:cubicBezTo>
                  <a:cubicBezTo>
                    <a:pt x="3862" y="26340"/>
                    <a:pt x="3469" y="27282"/>
                    <a:pt x="3743" y="28056"/>
                  </a:cubicBezTo>
                  <a:cubicBezTo>
                    <a:pt x="3517" y="27830"/>
                    <a:pt x="3207" y="27711"/>
                    <a:pt x="2897" y="27711"/>
                  </a:cubicBezTo>
                  <a:cubicBezTo>
                    <a:pt x="2659" y="27711"/>
                    <a:pt x="2420" y="27782"/>
                    <a:pt x="2230" y="27925"/>
                  </a:cubicBezTo>
                  <a:cubicBezTo>
                    <a:pt x="1777" y="28247"/>
                    <a:pt x="1621" y="28914"/>
                    <a:pt x="1884" y="29403"/>
                  </a:cubicBezTo>
                  <a:cubicBezTo>
                    <a:pt x="1777" y="29367"/>
                    <a:pt x="1681" y="29356"/>
                    <a:pt x="1574" y="29356"/>
                  </a:cubicBezTo>
                  <a:cubicBezTo>
                    <a:pt x="657" y="29356"/>
                    <a:pt x="1" y="30726"/>
                    <a:pt x="466" y="31632"/>
                  </a:cubicBezTo>
                  <a:cubicBezTo>
                    <a:pt x="1491" y="33658"/>
                    <a:pt x="4053" y="33968"/>
                    <a:pt x="6020" y="33968"/>
                  </a:cubicBezTo>
                  <a:lnTo>
                    <a:pt x="6234" y="33968"/>
                  </a:lnTo>
                  <a:cubicBezTo>
                    <a:pt x="7235" y="33956"/>
                    <a:pt x="8248" y="33956"/>
                    <a:pt x="9249" y="33956"/>
                  </a:cubicBezTo>
                  <a:cubicBezTo>
                    <a:pt x="11240" y="33956"/>
                    <a:pt x="13242" y="33968"/>
                    <a:pt x="15232" y="33968"/>
                  </a:cubicBezTo>
                  <a:lnTo>
                    <a:pt x="36507" y="33968"/>
                  </a:lnTo>
                  <a:cubicBezTo>
                    <a:pt x="36817" y="33968"/>
                    <a:pt x="41346" y="33980"/>
                    <a:pt x="43240" y="33980"/>
                  </a:cubicBezTo>
                  <a:lnTo>
                    <a:pt x="44051" y="33980"/>
                  </a:lnTo>
                  <a:cubicBezTo>
                    <a:pt x="44063" y="31632"/>
                    <a:pt x="44074" y="29236"/>
                    <a:pt x="44087" y="26864"/>
                  </a:cubicBezTo>
                  <a:cubicBezTo>
                    <a:pt x="44087" y="26030"/>
                    <a:pt x="44087" y="25196"/>
                    <a:pt x="44098" y="24361"/>
                  </a:cubicBezTo>
                  <a:cubicBezTo>
                    <a:pt x="44122" y="19284"/>
                    <a:pt x="44111" y="14255"/>
                    <a:pt x="44074" y="9166"/>
                  </a:cubicBezTo>
                  <a:cubicBezTo>
                    <a:pt x="44074" y="8856"/>
                    <a:pt x="44087" y="8510"/>
                    <a:pt x="44098" y="8152"/>
                  </a:cubicBezTo>
                  <a:cubicBezTo>
                    <a:pt x="44087" y="6425"/>
                    <a:pt x="44074" y="4696"/>
                    <a:pt x="44063" y="2980"/>
                  </a:cubicBezTo>
                  <a:cubicBezTo>
                    <a:pt x="44003" y="2551"/>
                    <a:pt x="43908" y="2146"/>
                    <a:pt x="43788" y="1800"/>
                  </a:cubicBezTo>
                  <a:cubicBezTo>
                    <a:pt x="43693" y="1550"/>
                    <a:pt x="43562" y="1335"/>
                    <a:pt x="43419" y="1157"/>
                  </a:cubicBezTo>
                  <a:cubicBezTo>
                    <a:pt x="43121" y="823"/>
                    <a:pt x="42740" y="620"/>
                    <a:pt x="42347" y="620"/>
                  </a:cubicBezTo>
                  <a:cubicBezTo>
                    <a:pt x="41810" y="620"/>
                    <a:pt x="41274" y="1001"/>
                    <a:pt x="40952" y="1883"/>
                  </a:cubicBezTo>
                  <a:cubicBezTo>
                    <a:pt x="40583" y="2908"/>
                    <a:pt x="40833" y="4041"/>
                    <a:pt x="40774" y="5125"/>
                  </a:cubicBezTo>
                  <a:cubicBezTo>
                    <a:pt x="40713" y="6210"/>
                    <a:pt x="40094" y="7461"/>
                    <a:pt x="39010" y="7521"/>
                  </a:cubicBezTo>
                  <a:cubicBezTo>
                    <a:pt x="38986" y="7533"/>
                    <a:pt x="38950" y="7533"/>
                    <a:pt x="38926" y="7533"/>
                  </a:cubicBezTo>
                  <a:cubicBezTo>
                    <a:pt x="38700" y="7533"/>
                    <a:pt x="38485" y="7485"/>
                    <a:pt x="38258" y="7437"/>
                  </a:cubicBezTo>
                  <a:cubicBezTo>
                    <a:pt x="38032" y="7390"/>
                    <a:pt x="37818" y="7331"/>
                    <a:pt x="37591" y="7331"/>
                  </a:cubicBezTo>
                  <a:cubicBezTo>
                    <a:pt x="37508" y="7331"/>
                    <a:pt x="37424" y="7342"/>
                    <a:pt x="37329" y="7366"/>
                  </a:cubicBezTo>
                  <a:cubicBezTo>
                    <a:pt x="36161" y="7604"/>
                    <a:pt x="35720" y="9547"/>
                    <a:pt x="34624" y="9547"/>
                  </a:cubicBezTo>
                  <a:cubicBezTo>
                    <a:pt x="34564" y="9547"/>
                    <a:pt x="34504" y="9535"/>
                    <a:pt x="34433" y="9524"/>
                  </a:cubicBezTo>
                  <a:cubicBezTo>
                    <a:pt x="33408" y="9333"/>
                    <a:pt x="33491" y="7783"/>
                    <a:pt x="34015" y="6878"/>
                  </a:cubicBezTo>
                  <a:cubicBezTo>
                    <a:pt x="34552" y="5972"/>
                    <a:pt x="35267" y="4839"/>
                    <a:pt x="34659" y="3981"/>
                  </a:cubicBezTo>
                  <a:cubicBezTo>
                    <a:pt x="34135" y="3231"/>
                    <a:pt x="32967" y="3326"/>
                    <a:pt x="32216" y="2802"/>
                  </a:cubicBezTo>
                  <a:cubicBezTo>
                    <a:pt x="31573" y="2360"/>
                    <a:pt x="31310" y="1538"/>
                    <a:pt x="30810" y="930"/>
                  </a:cubicBezTo>
                  <a:cubicBezTo>
                    <a:pt x="30511" y="572"/>
                    <a:pt x="30011" y="334"/>
                    <a:pt x="29570" y="334"/>
                  </a:cubicBezTo>
                  <a:cubicBezTo>
                    <a:pt x="29260" y="334"/>
                    <a:pt x="28974" y="453"/>
                    <a:pt x="28831" y="739"/>
                  </a:cubicBezTo>
                  <a:cubicBezTo>
                    <a:pt x="28509" y="275"/>
                    <a:pt x="27937" y="0"/>
                    <a:pt x="27377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2" name="Google Shape;2132;p80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133" name="Google Shape;2133;p80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80"/>
            <p:cNvSpPr/>
            <p:nvPr/>
          </p:nvSpPr>
          <p:spPr>
            <a:xfrm>
              <a:off x="891425" y="4642050"/>
              <a:ext cx="48489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5" name="Google Shape;2305;p80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6" name="Google Shape;2306;p80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80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8" name="Google Shape;2308;p80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161;p103">
            <a:extLst>
              <a:ext uri="{FF2B5EF4-FFF2-40B4-BE49-F238E27FC236}">
                <a16:creationId xmlns:a16="http://schemas.microsoft.com/office/drawing/2014/main" id="{ED453656-4A88-917D-FBFB-3E8DF8EB7A9A}"/>
              </a:ext>
            </a:extLst>
          </p:cNvPr>
          <p:cNvGrpSpPr/>
          <p:nvPr/>
        </p:nvGrpSpPr>
        <p:grpSpPr>
          <a:xfrm>
            <a:off x="6044375" y="1206273"/>
            <a:ext cx="1552748" cy="2810424"/>
            <a:chOff x="2543925" y="238100"/>
            <a:chExt cx="2539125" cy="5238025"/>
          </a:xfrm>
        </p:grpSpPr>
        <p:sp>
          <p:nvSpPr>
            <p:cNvPr id="12" name="Google Shape;4162;p103">
              <a:extLst>
                <a:ext uri="{FF2B5EF4-FFF2-40B4-BE49-F238E27FC236}">
                  <a16:creationId xmlns:a16="http://schemas.microsoft.com/office/drawing/2014/main" id="{C39A96EC-10E3-942E-145A-AD1CA58F6E7B}"/>
                </a:ext>
              </a:extLst>
            </p:cNvPr>
            <p:cNvSpPr/>
            <p:nvPr/>
          </p:nvSpPr>
          <p:spPr>
            <a:xfrm>
              <a:off x="3366675" y="238100"/>
              <a:ext cx="744075" cy="718525"/>
            </a:xfrm>
            <a:custGeom>
              <a:avLst/>
              <a:gdLst/>
              <a:ahLst/>
              <a:cxnLst/>
              <a:rect l="l" t="t" r="r" b="b"/>
              <a:pathLst>
                <a:path w="29763" h="28741" extrusionOk="0">
                  <a:moveTo>
                    <a:pt x="17133" y="0"/>
                  </a:moveTo>
                  <a:cubicBezTo>
                    <a:pt x="16427" y="0"/>
                    <a:pt x="15741" y="104"/>
                    <a:pt x="15094" y="325"/>
                  </a:cubicBezTo>
                  <a:cubicBezTo>
                    <a:pt x="14499" y="219"/>
                    <a:pt x="13903" y="168"/>
                    <a:pt x="13309" y="168"/>
                  </a:cubicBezTo>
                  <a:cubicBezTo>
                    <a:pt x="7923" y="168"/>
                    <a:pt x="2759" y="4358"/>
                    <a:pt x="1610" y="9993"/>
                  </a:cubicBezTo>
                  <a:cubicBezTo>
                    <a:pt x="1144" y="12250"/>
                    <a:pt x="811" y="16492"/>
                    <a:pt x="811" y="16492"/>
                  </a:cubicBezTo>
                  <a:lnTo>
                    <a:pt x="1" y="27252"/>
                  </a:lnTo>
                  <a:cubicBezTo>
                    <a:pt x="811" y="27435"/>
                    <a:pt x="1691" y="27607"/>
                    <a:pt x="2642" y="27769"/>
                  </a:cubicBezTo>
                  <a:cubicBezTo>
                    <a:pt x="2734" y="26716"/>
                    <a:pt x="2815" y="25663"/>
                    <a:pt x="2906" y="25117"/>
                  </a:cubicBezTo>
                  <a:cubicBezTo>
                    <a:pt x="2987" y="25684"/>
                    <a:pt x="3068" y="26777"/>
                    <a:pt x="3159" y="27860"/>
                  </a:cubicBezTo>
                  <a:cubicBezTo>
                    <a:pt x="4181" y="28022"/>
                    <a:pt x="5274" y="28163"/>
                    <a:pt x="6428" y="28295"/>
                  </a:cubicBezTo>
                  <a:cubicBezTo>
                    <a:pt x="6520" y="27293"/>
                    <a:pt x="6611" y="26271"/>
                    <a:pt x="6702" y="25693"/>
                  </a:cubicBezTo>
                  <a:cubicBezTo>
                    <a:pt x="6783" y="26291"/>
                    <a:pt x="6874" y="27333"/>
                    <a:pt x="6975" y="28346"/>
                  </a:cubicBezTo>
                  <a:cubicBezTo>
                    <a:pt x="9415" y="28599"/>
                    <a:pt x="12097" y="28741"/>
                    <a:pt x="14922" y="28741"/>
                  </a:cubicBezTo>
                  <a:cubicBezTo>
                    <a:pt x="17352" y="28741"/>
                    <a:pt x="19680" y="28629"/>
                    <a:pt x="21836" y="28447"/>
                  </a:cubicBezTo>
                  <a:cubicBezTo>
                    <a:pt x="21937" y="27344"/>
                    <a:pt x="22049" y="26170"/>
                    <a:pt x="22150" y="25501"/>
                  </a:cubicBezTo>
                  <a:cubicBezTo>
                    <a:pt x="22241" y="26159"/>
                    <a:pt x="22342" y="27303"/>
                    <a:pt x="22454" y="28386"/>
                  </a:cubicBezTo>
                  <a:cubicBezTo>
                    <a:pt x="23820" y="28255"/>
                    <a:pt x="25116" y="28093"/>
                    <a:pt x="26310" y="27911"/>
                  </a:cubicBezTo>
                  <a:cubicBezTo>
                    <a:pt x="26411" y="26787"/>
                    <a:pt x="26503" y="25643"/>
                    <a:pt x="26593" y="25056"/>
                  </a:cubicBezTo>
                  <a:cubicBezTo>
                    <a:pt x="26674" y="25633"/>
                    <a:pt x="26766" y="26736"/>
                    <a:pt x="26857" y="27830"/>
                  </a:cubicBezTo>
                  <a:cubicBezTo>
                    <a:pt x="27900" y="27657"/>
                    <a:pt x="28872" y="27465"/>
                    <a:pt x="29762" y="27273"/>
                  </a:cubicBezTo>
                  <a:lnTo>
                    <a:pt x="28982" y="17109"/>
                  </a:lnTo>
                  <a:cubicBezTo>
                    <a:pt x="28982" y="17109"/>
                    <a:pt x="28456" y="11885"/>
                    <a:pt x="28152" y="9993"/>
                  </a:cubicBezTo>
                  <a:cubicBezTo>
                    <a:pt x="27291" y="4501"/>
                    <a:pt x="21778" y="0"/>
                    <a:pt x="17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63;p103">
              <a:extLst>
                <a:ext uri="{FF2B5EF4-FFF2-40B4-BE49-F238E27FC236}">
                  <a16:creationId xmlns:a16="http://schemas.microsoft.com/office/drawing/2014/main" id="{43A80BAF-E5DB-132B-0776-C2C0B429D01A}"/>
                </a:ext>
              </a:extLst>
            </p:cNvPr>
            <p:cNvSpPr/>
            <p:nvPr/>
          </p:nvSpPr>
          <p:spPr>
            <a:xfrm>
              <a:off x="4025925" y="4383000"/>
              <a:ext cx="240725" cy="613475"/>
            </a:xfrm>
            <a:custGeom>
              <a:avLst/>
              <a:gdLst/>
              <a:ahLst/>
              <a:cxnLst/>
              <a:rect l="l" t="t" r="r" b="b"/>
              <a:pathLst>
                <a:path w="9629" h="24539" extrusionOk="0">
                  <a:moveTo>
                    <a:pt x="1" y="1"/>
                  </a:moveTo>
                  <a:cubicBezTo>
                    <a:pt x="1" y="1"/>
                    <a:pt x="1539" y="16117"/>
                    <a:pt x="2005" y="24539"/>
                  </a:cubicBezTo>
                  <a:lnTo>
                    <a:pt x="9294" y="24397"/>
                  </a:lnTo>
                  <a:cubicBezTo>
                    <a:pt x="9486" y="17322"/>
                    <a:pt x="9446" y="8292"/>
                    <a:pt x="9628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64;p103">
              <a:extLst>
                <a:ext uri="{FF2B5EF4-FFF2-40B4-BE49-F238E27FC236}">
                  <a16:creationId xmlns:a16="http://schemas.microsoft.com/office/drawing/2014/main" id="{41CBFED1-8A6D-A803-8151-8DF6B9008922}"/>
                </a:ext>
              </a:extLst>
            </p:cNvPr>
            <p:cNvSpPr/>
            <p:nvPr/>
          </p:nvSpPr>
          <p:spPr>
            <a:xfrm>
              <a:off x="4031000" y="4973675"/>
              <a:ext cx="327250" cy="502450"/>
            </a:xfrm>
            <a:custGeom>
              <a:avLst/>
              <a:gdLst/>
              <a:ahLst/>
              <a:cxnLst/>
              <a:rect l="l" t="t" r="r" b="b"/>
              <a:pathLst>
                <a:path w="13090" h="20098" extrusionOk="0">
                  <a:moveTo>
                    <a:pt x="1489" y="1"/>
                  </a:moveTo>
                  <a:cubicBezTo>
                    <a:pt x="1489" y="1"/>
                    <a:pt x="871" y="4536"/>
                    <a:pt x="942" y="5528"/>
                  </a:cubicBezTo>
                  <a:cubicBezTo>
                    <a:pt x="1073" y="7604"/>
                    <a:pt x="800" y="9649"/>
                    <a:pt x="527" y="11714"/>
                  </a:cubicBezTo>
                  <a:cubicBezTo>
                    <a:pt x="395" y="12665"/>
                    <a:pt x="213" y="13627"/>
                    <a:pt x="112" y="14589"/>
                  </a:cubicBezTo>
                  <a:cubicBezTo>
                    <a:pt x="41" y="15287"/>
                    <a:pt x="0" y="15995"/>
                    <a:pt x="41" y="16694"/>
                  </a:cubicBezTo>
                  <a:cubicBezTo>
                    <a:pt x="92" y="17464"/>
                    <a:pt x="254" y="18273"/>
                    <a:pt x="740" y="18870"/>
                  </a:cubicBezTo>
                  <a:cubicBezTo>
                    <a:pt x="1498" y="19772"/>
                    <a:pt x="2794" y="19974"/>
                    <a:pt x="3979" y="20045"/>
                  </a:cubicBezTo>
                  <a:cubicBezTo>
                    <a:pt x="4536" y="20078"/>
                    <a:pt x="5097" y="20098"/>
                    <a:pt x="5657" y="20098"/>
                  </a:cubicBezTo>
                  <a:cubicBezTo>
                    <a:pt x="7479" y="20098"/>
                    <a:pt x="9299" y="19888"/>
                    <a:pt x="10994" y="19245"/>
                  </a:cubicBezTo>
                  <a:cubicBezTo>
                    <a:pt x="11409" y="19083"/>
                    <a:pt x="11824" y="18891"/>
                    <a:pt x="12138" y="18587"/>
                  </a:cubicBezTo>
                  <a:cubicBezTo>
                    <a:pt x="12654" y="18081"/>
                    <a:pt x="12836" y="17322"/>
                    <a:pt x="12897" y="16603"/>
                  </a:cubicBezTo>
                  <a:cubicBezTo>
                    <a:pt x="13090" y="14548"/>
                    <a:pt x="12624" y="12524"/>
                    <a:pt x="11905" y="10569"/>
                  </a:cubicBezTo>
                  <a:cubicBezTo>
                    <a:pt x="11621" y="9820"/>
                    <a:pt x="11308" y="9071"/>
                    <a:pt x="10984" y="8353"/>
                  </a:cubicBezTo>
                  <a:cubicBezTo>
                    <a:pt x="9617" y="5326"/>
                    <a:pt x="9597" y="203"/>
                    <a:pt x="9597" y="203"/>
                  </a:cubicBezTo>
                  <a:cubicBezTo>
                    <a:pt x="9431" y="114"/>
                    <a:pt x="9268" y="79"/>
                    <a:pt x="9093" y="79"/>
                  </a:cubicBezTo>
                  <a:cubicBezTo>
                    <a:pt x="8433" y="79"/>
                    <a:pt x="7615" y="587"/>
                    <a:pt x="5943" y="659"/>
                  </a:cubicBezTo>
                  <a:cubicBezTo>
                    <a:pt x="5906" y="661"/>
                    <a:pt x="5866" y="662"/>
                    <a:pt x="5824" y="662"/>
                  </a:cubicBezTo>
                  <a:cubicBezTo>
                    <a:pt x="4633" y="662"/>
                    <a:pt x="1489" y="1"/>
                    <a:pt x="1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165;p103">
              <a:extLst>
                <a:ext uri="{FF2B5EF4-FFF2-40B4-BE49-F238E27FC236}">
                  <a16:creationId xmlns:a16="http://schemas.microsoft.com/office/drawing/2014/main" id="{DE5958C0-3D80-103E-79DF-EB43E31B1B43}"/>
                </a:ext>
              </a:extLst>
            </p:cNvPr>
            <p:cNvSpPr/>
            <p:nvPr/>
          </p:nvSpPr>
          <p:spPr>
            <a:xfrm>
              <a:off x="4031000" y="5237900"/>
              <a:ext cx="327250" cy="238225"/>
            </a:xfrm>
            <a:custGeom>
              <a:avLst/>
              <a:gdLst/>
              <a:ahLst/>
              <a:cxnLst/>
              <a:rect l="l" t="t" r="r" b="b"/>
              <a:pathLst>
                <a:path w="13090" h="9529" extrusionOk="0">
                  <a:moveTo>
                    <a:pt x="11905" y="0"/>
                  </a:moveTo>
                  <a:lnTo>
                    <a:pt x="11905" y="0"/>
                  </a:lnTo>
                  <a:cubicBezTo>
                    <a:pt x="11652" y="801"/>
                    <a:pt x="12138" y="2096"/>
                    <a:pt x="12168" y="2845"/>
                  </a:cubicBezTo>
                  <a:cubicBezTo>
                    <a:pt x="12209" y="3675"/>
                    <a:pt x="12138" y="4546"/>
                    <a:pt x="11672" y="5224"/>
                  </a:cubicBezTo>
                  <a:cubicBezTo>
                    <a:pt x="11207" y="5892"/>
                    <a:pt x="10427" y="6256"/>
                    <a:pt x="9658" y="6499"/>
                  </a:cubicBezTo>
                  <a:cubicBezTo>
                    <a:pt x="8520" y="6865"/>
                    <a:pt x="7325" y="7022"/>
                    <a:pt x="6127" y="7022"/>
                  </a:cubicBezTo>
                  <a:cubicBezTo>
                    <a:pt x="5364" y="7022"/>
                    <a:pt x="4599" y="6958"/>
                    <a:pt x="3847" y="6844"/>
                  </a:cubicBezTo>
                  <a:cubicBezTo>
                    <a:pt x="3027" y="6712"/>
                    <a:pt x="2207" y="6520"/>
                    <a:pt x="1519" y="6065"/>
                  </a:cubicBezTo>
                  <a:cubicBezTo>
                    <a:pt x="821" y="5588"/>
                    <a:pt x="304" y="4839"/>
                    <a:pt x="112" y="4020"/>
                  </a:cubicBezTo>
                  <a:cubicBezTo>
                    <a:pt x="41" y="4718"/>
                    <a:pt x="0" y="5426"/>
                    <a:pt x="41" y="6125"/>
                  </a:cubicBezTo>
                  <a:cubicBezTo>
                    <a:pt x="92" y="6895"/>
                    <a:pt x="254" y="7704"/>
                    <a:pt x="740" y="8301"/>
                  </a:cubicBezTo>
                  <a:cubicBezTo>
                    <a:pt x="1498" y="9203"/>
                    <a:pt x="2794" y="9405"/>
                    <a:pt x="3979" y="9476"/>
                  </a:cubicBezTo>
                  <a:cubicBezTo>
                    <a:pt x="4536" y="9509"/>
                    <a:pt x="5097" y="9529"/>
                    <a:pt x="5657" y="9529"/>
                  </a:cubicBezTo>
                  <a:cubicBezTo>
                    <a:pt x="7479" y="9529"/>
                    <a:pt x="9299" y="9319"/>
                    <a:pt x="10994" y="8676"/>
                  </a:cubicBezTo>
                  <a:cubicBezTo>
                    <a:pt x="11409" y="8514"/>
                    <a:pt x="11824" y="8322"/>
                    <a:pt x="12138" y="8018"/>
                  </a:cubicBezTo>
                  <a:cubicBezTo>
                    <a:pt x="12654" y="7512"/>
                    <a:pt x="12836" y="6753"/>
                    <a:pt x="12897" y="6034"/>
                  </a:cubicBezTo>
                  <a:cubicBezTo>
                    <a:pt x="13090" y="3979"/>
                    <a:pt x="12624" y="1955"/>
                    <a:pt x="11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166;p103">
              <a:extLst>
                <a:ext uri="{FF2B5EF4-FFF2-40B4-BE49-F238E27FC236}">
                  <a16:creationId xmlns:a16="http://schemas.microsoft.com/office/drawing/2014/main" id="{BAAB385B-23F5-CBA6-0074-41077E7C7C98}"/>
                </a:ext>
              </a:extLst>
            </p:cNvPr>
            <p:cNvSpPr/>
            <p:nvPr/>
          </p:nvSpPr>
          <p:spPr>
            <a:xfrm>
              <a:off x="4110725" y="4942750"/>
              <a:ext cx="124775" cy="168850"/>
            </a:xfrm>
            <a:custGeom>
              <a:avLst/>
              <a:gdLst/>
              <a:ahLst/>
              <a:cxnLst/>
              <a:rect l="l" t="t" r="r" b="b"/>
              <a:pathLst>
                <a:path w="4991" h="6754" extrusionOk="0">
                  <a:moveTo>
                    <a:pt x="1963" y="0"/>
                  </a:moveTo>
                  <a:cubicBezTo>
                    <a:pt x="1654" y="0"/>
                    <a:pt x="1350" y="26"/>
                    <a:pt x="1073" y="135"/>
                  </a:cubicBezTo>
                  <a:cubicBezTo>
                    <a:pt x="334" y="428"/>
                    <a:pt x="142" y="1197"/>
                    <a:pt x="91" y="1856"/>
                  </a:cubicBezTo>
                  <a:cubicBezTo>
                    <a:pt x="0" y="3020"/>
                    <a:pt x="71" y="4194"/>
                    <a:pt x="294" y="5348"/>
                  </a:cubicBezTo>
                  <a:cubicBezTo>
                    <a:pt x="354" y="5652"/>
                    <a:pt x="426" y="5955"/>
                    <a:pt x="648" y="6188"/>
                  </a:cubicBezTo>
                  <a:cubicBezTo>
                    <a:pt x="972" y="6542"/>
                    <a:pt x="1549" y="6684"/>
                    <a:pt x="2095" y="6735"/>
                  </a:cubicBezTo>
                  <a:cubicBezTo>
                    <a:pt x="2227" y="6747"/>
                    <a:pt x="2364" y="6754"/>
                    <a:pt x="2504" y="6754"/>
                  </a:cubicBezTo>
                  <a:cubicBezTo>
                    <a:pt x="3537" y="6754"/>
                    <a:pt x="4714" y="6409"/>
                    <a:pt x="4839" y="5500"/>
                  </a:cubicBezTo>
                  <a:cubicBezTo>
                    <a:pt x="4991" y="4356"/>
                    <a:pt x="4768" y="3080"/>
                    <a:pt x="4646" y="1937"/>
                  </a:cubicBezTo>
                  <a:cubicBezTo>
                    <a:pt x="4606" y="1471"/>
                    <a:pt x="4525" y="985"/>
                    <a:pt x="4161" y="621"/>
                  </a:cubicBezTo>
                  <a:cubicBezTo>
                    <a:pt x="3705" y="155"/>
                    <a:pt x="2896" y="34"/>
                    <a:pt x="2156" y="3"/>
                  </a:cubicBezTo>
                  <a:cubicBezTo>
                    <a:pt x="2092" y="1"/>
                    <a:pt x="2028" y="0"/>
                    <a:pt x="1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167;p103">
              <a:extLst>
                <a:ext uri="{FF2B5EF4-FFF2-40B4-BE49-F238E27FC236}">
                  <a16:creationId xmlns:a16="http://schemas.microsoft.com/office/drawing/2014/main" id="{59086426-EEA1-0DB1-4C80-ACECD12F703B}"/>
                </a:ext>
              </a:extLst>
            </p:cNvPr>
            <p:cNvSpPr/>
            <p:nvPr/>
          </p:nvSpPr>
          <p:spPr>
            <a:xfrm>
              <a:off x="4098075" y="5043800"/>
              <a:ext cx="153875" cy="186650"/>
            </a:xfrm>
            <a:custGeom>
              <a:avLst/>
              <a:gdLst/>
              <a:ahLst/>
              <a:cxnLst/>
              <a:rect l="l" t="t" r="r" b="b"/>
              <a:pathLst>
                <a:path w="6155" h="7466" extrusionOk="0">
                  <a:moveTo>
                    <a:pt x="638" y="0"/>
                  </a:moveTo>
                  <a:cubicBezTo>
                    <a:pt x="577" y="0"/>
                    <a:pt x="516" y="51"/>
                    <a:pt x="516" y="111"/>
                  </a:cubicBezTo>
                  <a:cubicBezTo>
                    <a:pt x="516" y="183"/>
                    <a:pt x="567" y="233"/>
                    <a:pt x="628" y="243"/>
                  </a:cubicBezTo>
                  <a:cubicBezTo>
                    <a:pt x="1884" y="269"/>
                    <a:pt x="3133" y="495"/>
                    <a:pt x="4318" y="897"/>
                  </a:cubicBezTo>
                  <a:lnTo>
                    <a:pt x="4318" y="897"/>
                  </a:lnTo>
                  <a:cubicBezTo>
                    <a:pt x="3616" y="944"/>
                    <a:pt x="2919" y="1098"/>
                    <a:pt x="2257" y="1346"/>
                  </a:cubicBezTo>
                  <a:cubicBezTo>
                    <a:pt x="1458" y="1640"/>
                    <a:pt x="698" y="2086"/>
                    <a:pt x="50" y="2653"/>
                  </a:cubicBezTo>
                  <a:cubicBezTo>
                    <a:pt x="20" y="2693"/>
                    <a:pt x="0" y="2743"/>
                    <a:pt x="20" y="2784"/>
                  </a:cubicBezTo>
                  <a:cubicBezTo>
                    <a:pt x="41" y="2835"/>
                    <a:pt x="81" y="2865"/>
                    <a:pt x="131" y="2865"/>
                  </a:cubicBezTo>
                  <a:lnTo>
                    <a:pt x="284" y="2865"/>
                  </a:lnTo>
                  <a:cubicBezTo>
                    <a:pt x="1974" y="2865"/>
                    <a:pt x="3672" y="3431"/>
                    <a:pt x="5033" y="4451"/>
                  </a:cubicBezTo>
                  <a:lnTo>
                    <a:pt x="5033" y="4451"/>
                  </a:lnTo>
                  <a:cubicBezTo>
                    <a:pt x="4731" y="4428"/>
                    <a:pt x="4428" y="4414"/>
                    <a:pt x="4120" y="4414"/>
                  </a:cubicBezTo>
                  <a:cubicBezTo>
                    <a:pt x="3402" y="4414"/>
                    <a:pt x="2673" y="4485"/>
                    <a:pt x="1964" y="4617"/>
                  </a:cubicBezTo>
                  <a:cubicBezTo>
                    <a:pt x="1640" y="4667"/>
                    <a:pt x="1316" y="4748"/>
                    <a:pt x="1013" y="4859"/>
                  </a:cubicBezTo>
                  <a:cubicBezTo>
                    <a:pt x="709" y="4970"/>
                    <a:pt x="415" y="5132"/>
                    <a:pt x="162" y="5355"/>
                  </a:cubicBezTo>
                  <a:cubicBezTo>
                    <a:pt x="122" y="5386"/>
                    <a:pt x="111" y="5436"/>
                    <a:pt x="122" y="5477"/>
                  </a:cubicBezTo>
                  <a:cubicBezTo>
                    <a:pt x="131" y="5517"/>
                    <a:pt x="172" y="5558"/>
                    <a:pt x="223" y="5558"/>
                  </a:cubicBezTo>
                  <a:cubicBezTo>
                    <a:pt x="1235" y="5699"/>
                    <a:pt x="2277" y="5861"/>
                    <a:pt x="3260" y="6135"/>
                  </a:cubicBezTo>
                  <a:cubicBezTo>
                    <a:pt x="3746" y="6277"/>
                    <a:pt x="4221" y="6448"/>
                    <a:pt x="4677" y="6661"/>
                  </a:cubicBezTo>
                  <a:cubicBezTo>
                    <a:pt x="5132" y="6874"/>
                    <a:pt x="5557" y="7127"/>
                    <a:pt x="5953" y="7440"/>
                  </a:cubicBezTo>
                  <a:cubicBezTo>
                    <a:pt x="5974" y="7457"/>
                    <a:pt x="5998" y="7466"/>
                    <a:pt x="6023" y="7466"/>
                  </a:cubicBezTo>
                  <a:cubicBezTo>
                    <a:pt x="6057" y="7466"/>
                    <a:pt x="6091" y="7450"/>
                    <a:pt x="6115" y="7420"/>
                  </a:cubicBezTo>
                  <a:cubicBezTo>
                    <a:pt x="6155" y="7370"/>
                    <a:pt x="6144" y="7299"/>
                    <a:pt x="6094" y="7258"/>
                  </a:cubicBezTo>
                  <a:cubicBezTo>
                    <a:pt x="5689" y="6925"/>
                    <a:pt x="5244" y="6661"/>
                    <a:pt x="4778" y="6439"/>
                  </a:cubicBezTo>
                  <a:cubicBezTo>
                    <a:pt x="4079" y="6115"/>
                    <a:pt x="3330" y="5892"/>
                    <a:pt x="2561" y="5720"/>
                  </a:cubicBezTo>
                  <a:cubicBezTo>
                    <a:pt x="1893" y="5568"/>
                    <a:pt x="1209" y="5464"/>
                    <a:pt x="530" y="5365"/>
                  </a:cubicBezTo>
                  <a:lnTo>
                    <a:pt x="530" y="5365"/>
                  </a:lnTo>
                  <a:cubicBezTo>
                    <a:pt x="704" y="5251"/>
                    <a:pt x="896" y="5159"/>
                    <a:pt x="1093" y="5082"/>
                  </a:cubicBezTo>
                  <a:cubicBezTo>
                    <a:pt x="1387" y="4970"/>
                    <a:pt x="1690" y="4900"/>
                    <a:pt x="2005" y="4849"/>
                  </a:cubicBezTo>
                  <a:cubicBezTo>
                    <a:pt x="2703" y="4718"/>
                    <a:pt x="3411" y="4657"/>
                    <a:pt x="4120" y="4657"/>
                  </a:cubicBezTo>
                  <a:cubicBezTo>
                    <a:pt x="4556" y="4657"/>
                    <a:pt x="4981" y="4677"/>
                    <a:pt x="5406" y="4727"/>
                  </a:cubicBezTo>
                  <a:cubicBezTo>
                    <a:pt x="5467" y="4727"/>
                    <a:pt x="5507" y="4698"/>
                    <a:pt x="5527" y="4657"/>
                  </a:cubicBezTo>
                  <a:cubicBezTo>
                    <a:pt x="5557" y="4606"/>
                    <a:pt x="5537" y="4545"/>
                    <a:pt x="5497" y="4515"/>
                  </a:cubicBezTo>
                  <a:cubicBezTo>
                    <a:pt x="4096" y="3340"/>
                    <a:pt x="2288" y="2666"/>
                    <a:pt x="466" y="2624"/>
                  </a:cubicBezTo>
                  <a:lnTo>
                    <a:pt x="466" y="2624"/>
                  </a:lnTo>
                  <a:cubicBezTo>
                    <a:pt x="1034" y="2176"/>
                    <a:pt x="1672" y="1815"/>
                    <a:pt x="2349" y="1569"/>
                  </a:cubicBezTo>
                  <a:cubicBezTo>
                    <a:pt x="3128" y="1276"/>
                    <a:pt x="3958" y="1114"/>
                    <a:pt x="4788" y="1114"/>
                  </a:cubicBezTo>
                  <a:cubicBezTo>
                    <a:pt x="4839" y="1114"/>
                    <a:pt x="4900" y="1114"/>
                    <a:pt x="4950" y="1124"/>
                  </a:cubicBezTo>
                  <a:cubicBezTo>
                    <a:pt x="5011" y="1124"/>
                    <a:pt x="5062" y="1083"/>
                    <a:pt x="5071" y="1022"/>
                  </a:cubicBezTo>
                  <a:cubicBezTo>
                    <a:pt x="5082" y="972"/>
                    <a:pt x="5051" y="911"/>
                    <a:pt x="5001" y="891"/>
                  </a:cubicBezTo>
                  <a:cubicBezTo>
                    <a:pt x="3614" y="345"/>
                    <a:pt x="2126" y="41"/>
                    <a:pt x="6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168;p103">
              <a:extLst>
                <a:ext uri="{FF2B5EF4-FFF2-40B4-BE49-F238E27FC236}">
                  <a16:creationId xmlns:a16="http://schemas.microsoft.com/office/drawing/2014/main" id="{5B4C134A-FC64-E784-4360-86850BBD0DB2}"/>
                </a:ext>
              </a:extLst>
            </p:cNvPr>
            <p:cNvSpPr/>
            <p:nvPr/>
          </p:nvSpPr>
          <p:spPr>
            <a:xfrm>
              <a:off x="4098075" y="5043800"/>
              <a:ext cx="153875" cy="186650"/>
            </a:xfrm>
            <a:custGeom>
              <a:avLst/>
              <a:gdLst/>
              <a:ahLst/>
              <a:cxnLst/>
              <a:rect l="l" t="t" r="r" b="b"/>
              <a:pathLst>
                <a:path w="6155" h="7466" extrusionOk="0">
                  <a:moveTo>
                    <a:pt x="5517" y="0"/>
                  </a:moveTo>
                  <a:cubicBezTo>
                    <a:pt x="4029" y="41"/>
                    <a:pt x="2541" y="345"/>
                    <a:pt x="1154" y="891"/>
                  </a:cubicBezTo>
                  <a:cubicBezTo>
                    <a:pt x="1103" y="911"/>
                    <a:pt x="1073" y="972"/>
                    <a:pt x="1083" y="1022"/>
                  </a:cubicBezTo>
                  <a:cubicBezTo>
                    <a:pt x="1093" y="1083"/>
                    <a:pt x="1144" y="1124"/>
                    <a:pt x="1204" y="1124"/>
                  </a:cubicBezTo>
                  <a:cubicBezTo>
                    <a:pt x="1255" y="1114"/>
                    <a:pt x="1316" y="1114"/>
                    <a:pt x="1366" y="1114"/>
                  </a:cubicBezTo>
                  <a:cubicBezTo>
                    <a:pt x="2196" y="1114"/>
                    <a:pt x="3027" y="1276"/>
                    <a:pt x="3806" y="1569"/>
                  </a:cubicBezTo>
                  <a:cubicBezTo>
                    <a:pt x="4483" y="1815"/>
                    <a:pt x="5121" y="2176"/>
                    <a:pt x="5688" y="2624"/>
                  </a:cubicBezTo>
                  <a:lnTo>
                    <a:pt x="5688" y="2624"/>
                  </a:lnTo>
                  <a:cubicBezTo>
                    <a:pt x="3861" y="2669"/>
                    <a:pt x="2057" y="3342"/>
                    <a:pt x="658" y="4515"/>
                  </a:cubicBezTo>
                  <a:cubicBezTo>
                    <a:pt x="617" y="4545"/>
                    <a:pt x="608" y="4606"/>
                    <a:pt x="628" y="4657"/>
                  </a:cubicBezTo>
                  <a:cubicBezTo>
                    <a:pt x="648" y="4698"/>
                    <a:pt x="698" y="4727"/>
                    <a:pt x="749" y="4727"/>
                  </a:cubicBezTo>
                  <a:cubicBezTo>
                    <a:pt x="1174" y="4677"/>
                    <a:pt x="1600" y="4657"/>
                    <a:pt x="2035" y="4657"/>
                  </a:cubicBezTo>
                  <a:cubicBezTo>
                    <a:pt x="2743" y="4657"/>
                    <a:pt x="3452" y="4718"/>
                    <a:pt x="4151" y="4849"/>
                  </a:cubicBezTo>
                  <a:cubicBezTo>
                    <a:pt x="4464" y="4900"/>
                    <a:pt x="4768" y="4970"/>
                    <a:pt x="5062" y="5082"/>
                  </a:cubicBezTo>
                  <a:cubicBezTo>
                    <a:pt x="5258" y="5159"/>
                    <a:pt x="5450" y="5251"/>
                    <a:pt x="5623" y="5364"/>
                  </a:cubicBezTo>
                  <a:lnTo>
                    <a:pt x="5623" y="5364"/>
                  </a:lnTo>
                  <a:cubicBezTo>
                    <a:pt x="4691" y="5497"/>
                    <a:pt x="3746" y="5655"/>
                    <a:pt x="2835" y="5912"/>
                  </a:cubicBezTo>
                  <a:cubicBezTo>
                    <a:pt x="2329" y="6043"/>
                    <a:pt x="1843" y="6226"/>
                    <a:pt x="1377" y="6439"/>
                  </a:cubicBezTo>
                  <a:cubicBezTo>
                    <a:pt x="911" y="6661"/>
                    <a:pt x="466" y="6925"/>
                    <a:pt x="61" y="7258"/>
                  </a:cubicBezTo>
                  <a:cubicBezTo>
                    <a:pt x="10" y="7299"/>
                    <a:pt x="0" y="7370"/>
                    <a:pt x="41" y="7420"/>
                  </a:cubicBezTo>
                  <a:cubicBezTo>
                    <a:pt x="64" y="7450"/>
                    <a:pt x="98" y="7466"/>
                    <a:pt x="132" y="7466"/>
                  </a:cubicBezTo>
                  <a:cubicBezTo>
                    <a:pt x="157" y="7466"/>
                    <a:pt x="181" y="7457"/>
                    <a:pt x="203" y="7440"/>
                  </a:cubicBezTo>
                  <a:cubicBezTo>
                    <a:pt x="597" y="7127"/>
                    <a:pt x="1022" y="6874"/>
                    <a:pt x="1478" y="6661"/>
                  </a:cubicBezTo>
                  <a:cubicBezTo>
                    <a:pt x="2156" y="6337"/>
                    <a:pt x="2885" y="6115"/>
                    <a:pt x="3644" y="5953"/>
                  </a:cubicBezTo>
                  <a:cubicBezTo>
                    <a:pt x="4394" y="5780"/>
                    <a:pt x="5173" y="5669"/>
                    <a:pt x="5932" y="5558"/>
                  </a:cubicBezTo>
                  <a:cubicBezTo>
                    <a:pt x="5982" y="5558"/>
                    <a:pt x="6023" y="5517"/>
                    <a:pt x="6034" y="5477"/>
                  </a:cubicBezTo>
                  <a:cubicBezTo>
                    <a:pt x="6043" y="5436"/>
                    <a:pt x="6034" y="5386"/>
                    <a:pt x="5993" y="5355"/>
                  </a:cubicBezTo>
                  <a:cubicBezTo>
                    <a:pt x="5750" y="5132"/>
                    <a:pt x="5456" y="4970"/>
                    <a:pt x="5143" y="4859"/>
                  </a:cubicBezTo>
                  <a:cubicBezTo>
                    <a:pt x="4839" y="4748"/>
                    <a:pt x="4515" y="4667"/>
                    <a:pt x="4201" y="4617"/>
                  </a:cubicBezTo>
                  <a:cubicBezTo>
                    <a:pt x="3483" y="4485"/>
                    <a:pt x="2754" y="4414"/>
                    <a:pt x="2035" y="4414"/>
                  </a:cubicBezTo>
                  <a:cubicBezTo>
                    <a:pt x="1727" y="4414"/>
                    <a:pt x="1424" y="4428"/>
                    <a:pt x="1122" y="4451"/>
                  </a:cubicBezTo>
                  <a:lnTo>
                    <a:pt x="1122" y="4451"/>
                  </a:lnTo>
                  <a:cubicBezTo>
                    <a:pt x="2482" y="3431"/>
                    <a:pt x="4182" y="2865"/>
                    <a:pt x="5881" y="2865"/>
                  </a:cubicBezTo>
                  <a:lnTo>
                    <a:pt x="6023" y="2865"/>
                  </a:lnTo>
                  <a:cubicBezTo>
                    <a:pt x="6074" y="2865"/>
                    <a:pt x="6115" y="2835"/>
                    <a:pt x="6135" y="2784"/>
                  </a:cubicBezTo>
                  <a:cubicBezTo>
                    <a:pt x="6155" y="2743"/>
                    <a:pt x="6135" y="2693"/>
                    <a:pt x="6104" y="2653"/>
                  </a:cubicBezTo>
                  <a:cubicBezTo>
                    <a:pt x="5456" y="2086"/>
                    <a:pt x="4697" y="1640"/>
                    <a:pt x="3897" y="1346"/>
                  </a:cubicBezTo>
                  <a:cubicBezTo>
                    <a:pt x="3235" y="1098"/>
                    <a:pt x="2539" y="944"/>
                    <a:pt x="1837" y="897"/>
                  </a:cubicBezTo>
                  <a:lnTo>
                    <a:pt x="1837" y="897"/>
                  </a:lnTo>
                  <a:cubicBezTo>
                    <a:pt x="3021" y="495"/>
                    <a:pt x="4270" y="269"/>
                    <a:pt x="5527" y="243"/>
                  </a:cubicBezTo>
                  <a:cubicBezTo>
                    <a:pt x="5588" y="233"/>
                    <a:pt x="5638" y="183"/>
                    <a:pt x="5638" y="111"/>
                  </a:cubicBezTo>
                  <a:cubicBezTo>
                    <a:pt x="5638" y="51"/>
                    <a:pt x="5588" y="0"/>
                    <a:pt x="5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169;p103">
              <a:extLst>
                <a:ext uri="{FF2B5EF4-FFF2-40B4-BE49-F238E27FC236}">
                  <a16:creationId xmlns:a16="http://schemas.microsoft.com/office/drawing/2014/main" id="{ED635D08-2EDB-CA72-11F3-D6B0705E4057}"/>
                </a:ext>
              </a:extLst>
            </p:cNvPr>
            <p:cNvSpPr/>
            <p:nvPr/>
          </p:nvSpPr>
          <p:spPr>
            <a:xfrm>
              <a:off x="3198875" y="4383000"/>
              <a:ext cx="240725" cy="613475"/>
            </a:xfrm>
            <a:custGeom>
              <a:avLst/>
              <a:gdLst/>
              <a:ahLst/>
              <a:cxnLst/>
              <a:rect l="l" t="t" r="r" b="b"/>
              <a:pathLst>
                <a:path w="9629" h="24539" extrusionOk="0">
                  <a:moveTo>
                    <a:pt x="1" y="1"/>
                  </a:moveTo>
                  <a:cubicBezTo>
                    <a:pt x="183" y="8292"/>
                    <a:pt x="143" y="17322"/>
                    <a:pt x="335" y="24397"/>
                  </a:cubicBezTo>
                  <a:lnTo>
                    <a:pt x="7624" y="24539"/>
                  </a:lnTo>
                  <a:cubicBezTo>
                    <a:pt x="8089" y="16117"/>
                    <a:pt x="9628" y="1"/>
                    <a:pt x="9628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170;p103">
              <a:extLst>
                <a:ext uri="{FF2B5EF4-FFF2-40B4-BE49-F238E27FC236}">
                  <a16:creationId xmlns:a16="http://schemas.microsoft.com/office/drawing/2014/main" id="{F6EC07B6-9355-8707-879B-D65E53F283B6}"/>
                </a:ext>
              </a:extLst>
            </p:cNvPr>
            <p:cNvSpPr/>
            <p:nvPr/>
          </p:nvSpPr>
          <p:spPr>
            <a:xfrm>
              <a:off x="3107275" y="4973675"/>
              <a:ext cx="327250" cy="502450"/>
            </a:xfrm>
            <a:custGeom>
              <a:avLst/>
              <a:gdLst/>
              <a:ahLst/>
              <a:cxnLst/>
              <a:rect l="l" t="t" r="r" b="b"/>
              <a:pathLst>
                <a:path w="13090" h="20098" extrusionOk="0">
                  <a:moveTo>
                    <a:pt x="11601" y="1"/>
                  </a:moveTo>
                  <a:cubicBezTo>
                    <a:pt x="11601" y="1"/>
                    <a:pt x="8457" y="662"/>
                    <a:pt x="7257" y="662"/>
                  </a:cubicBezTo>
                  <a:cubicBezTo>
                    <a:pt x="7215" y="662"/>
                    <a:pt x="7175" y="661"/>
                    <a:pt x="7137" y="659"/>
                  </a:cubicBezTo>
                  <a:cubicBezTo>
                    <a:pt x="5473" y="587"/>
                    <a:pt x="4656" y="79"/>
                    <a:pt x="3997" y="79"/>
                  </a:cubicBezTo>
                  <a:cubicBezTo>
                    <a:pt x="3822" y="79"/>
                    <a:pt x="3659" y="114"/>
                    <a:pt x="3493" y="203"/>
                  </a:cubicBezTo>
                  <a:cubicBezTo>
                    <a:pt x="3493" y="203"/>
                    <a:pt x="3473" y="5326"/>
                    <a:pt x="2106" y="8353"/>
                  </a:cubicBezTo>
                  <a:cubicBezTo>
                    <a:pt x="1782" y="9071"/>
                    <a:pt x="1469" y="9820"/>
                    <a:pt x="1185" y="10569"/>
                  </a:cubicBezTo>
                  <a:cubicBezTo>
                    <a:pt x="466" y="12524"/>
                    <a:pt x="0" y="14548"/>
                    <a:pt x="193" y="16603"/>
                  </a:cubicBezTo>
                  <a:cubicBezTo>
                    <a:pt x="254" y="17322"/>
                    <a:pt x="436" y="18081"/>
                    <a:pt x="952" y="18587"/>
                  </a:cubicBezTo>
                  <a:cubicBezTo>
                    <a:pt x="1266" y="18891"/>
                    <a:pt x="1681" y="19083"/>
                    <a:pt x="2096" y="19245"/>
                  </a:cubicBezTo>
                  <a:cubicBezTo>
                    <a:pt x="3791" y="19888"/>
                    <a:pt x="5611" y="20098"/>
                    <a:pt x="7433" y="20098"/>
                  </a:cubicBezTo>
                  <a:cubicBezTo>
                    <a:pt x="7993" y="20098"/>
                    <a:pt x="8554" y="20078"/>
                    <a:pt x="9111" y="20045"/>
                  </a:cubicBezTo>
                  <a:cubicBezTo>
                    <a:pt x="10296" y="19974"/>
                    <a:pt x="11592" y="19772"/>
                    <a:pt x="12341" y="18870"/>
                  </a:cubicBezTo>
                  <a:cubicBezTo>
                    <a:pt x="12836" y="18273"/>
                    <a:pt x="12998" y="17464"/>
                    <a:pt x="13049" y="16694"/>
                  </a:cubicBezTo>
                  <a:cubicBezTo>
                    <a:pt x="13090" y="15995"/>
                    <a:pt x="13049" y="15287"/>
                    <a:pt x="12978" y="14589"/>
                  </a:cubicBezTo>
                  <a:cubicBezTo>
                    <a:pt x="12877" y="13627"/>
                    <a:pt x="12695" y="12665"/>
                    <a:pt x="12563" y="11714"/>
                  </a:cubicBezTo>
                  <a:cubicBezTo>
                    <a:pt x="12290" y="9649"/>
                    <a:pt x="12017" y="7604"/>
                    <a:pt x="12148" y="5528"/>
                  </a:cubicBezTo>
                  <a:cubicBezTo>
                    <a:pt x="12219" y="4536"/>
                    <a:pt x="11601" y="1"/>
                    <a:pt x="116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171;p103">
              <a:extLst>
                <a:ext uri="{FF2B5EF4-FFF2-40B4-BE49-F238E27FC236}">
                  <a16:creationId xmlns:a16="http://schemas.microsoft.com/office/drawing/2014/main" id="{48C3257C-5119-A70B-3362-F22AE6B1E0F1}"/>
                </a:ext>
              </a:extLst>
            </p:cNvPr>
            <p:cNvSpPr/>
            <p:nvPr/>
          </p:nvSpPr>
          <p:spPr>
            <a:xfrm>
              <a:off x="3107275" y="5237900"/>
              <a:ext cx="327250" cy="238225"/>
            </a:xfrm>
            <a:custGeom>
              <a:avLst/>
              <a:gdLst/>
              <a:ahLst/>
              <a:cxnLst/>
              <a:rect l="l" t="t" r="r" b="b"/>
              <a:pathLst>
                <a:path w="13090" h="9529" extrusionOk="0">
                  <a:moveTo>
                    <a:pt x="1185" y="0"/>
                  </a:moveTo>
                  <a:cubicBezTo>
                    <a:pt x="466" y="1955"/>
                    <a:pt x="0" y="3979"/>
                    <a:pt x="193" y="6034"/>
                  </a:cubicBezTo>
                  <a:cubicBezTo>
                    <a:pt x="254" y="6753"/>
                    <a:pt x="436" y="7512"/>
                    <a:pt x="952" y="8018"/>
                  </a:cubicBezTo>
                  <a:cubicBezTo>
                    <a:pt x="1266" y="8322"/>
                    <a:pt x="1681" y="8514"/>
                    <a:pt x="2096" y="8676"/>
                  </a:cubicBezTo>
                  <a:cubicBezTo>
                    <a:pt x="3791" y="9319"/>
                    <a:pt x="5611" y="9529"/>
                    <a:pt x="7433" y="9529"/>
                  </a:cubicBezTo>
                  <a:cubicBezTo>
                    <a:pt x="7993" y="9529"/>
                    <a:pt x="8554" y="9509"/>
                    <a:pt x="9111" y="9476"/>
                  </a:cubicBezTo>
                  <a:cubicBezTo>
                    <a:pt x="10296" y="9405"/>
                    <a:pt x="11592" y="9203"/>
                    <a:pt x="12341" y="8301"/>
                  </a:cubicBezTo>
                  <a:cubicBezTo>
                    <a:pt x="12836" y="7704"/>
                    <a:pt x="12998" y="6895"/>
                    <a:pt x="13049" y="6125"/>
                  </a:cubicBezTo>
                  <a:cubicBezTo>
                    <a:pt x="13090" y="5426"/>
                    <a:pt x="13049" y="4718"/>
                    <a:pt x="12978" y="4020"/>
                  </a:cubicBezTo>
                  <a:cubicBezTo>
                    <a:pt x="12786" y="4839"/>
                    <a:pt x="12269" y="5588"/>
                    <a:pt x="11571" y="6065"/>
                  </a:cubicBezTo>
                  <a:cubicBezTo>
                    <a:pt x="10883" y="6520"/>
                    <a:pt x="10063" y="6712"/>
                    <a:pt x="9243" y="6844"/>
                  </a:cubicBezTo>
                  <a:cubicBezTo>
                    <a:pt x="8491" y="6958"/>
                    <a:pt x="7726" y="7022"/>
                    <a:pt x="6963" y="7022"/>
                  </a:cubicBezTo>
                  <a:cubicBezTo>
                    <a:pt x="5765" y="7022"/>
                    <a:pt x="4570" y="6865"/>
                    <a:pt x="3432" y="6499"/>
                  </a:cubicBezTo>
                  <a:cubicBezTo>
                    <a:pt x="2663" y="6256"/>
                    <a:pt x="1883" y="5892"/>
                    <a:pt x="1418" y="5224"/>
                  </a:cubicBezTo>
                  <a:cubicBezTo>
                    <a:pt x="952" y="4546"/>
                    <a:pt x="881" y="3675"/>
                    <a:pt x="922" y="2845"/>
                  </a:cubicBezTo>
                  <a:cubicBezTo>
                    <a:pt x="952" y="2096"/>
                    <a:pt x="1438" y="801"/>
                    <a:pt x="1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172;p103">
              <a:extLst>
                <a:ext uri="{FF2B5EF4-FFF2-40B4-BE49-F238E27FC236}">
                  <a16:creationId xmlns:a16="http://schemas.microsoft.com/office/drawing/2014/main" id="{87D7CB36-EF56-85C0-1639-097EF9EEA70C}"/>
                </a:ext>
              </a:extLst>
            </p:cNvPr>
            <p:cNvSpPr/>
            <p:nvPr/>
          </p:nvSpPr>
          <p:spPr>
            <a:xfrm>
              <a:off x="3230025" y="4942750"/>
              <a:ext cx="124775" cy="168850"/>
            </a:xfrm>
            <a:custGeom>
              <a:avLst/>
              <a:gdLst/>
              <a:ahLst/>
              <a:cxnLst/>
              <a:rect l="l" t="t" r="r" b="b"/>
              <a:pathLst>
                <a:path w="4991" h="6754" extrusionOk="0">
                  <a:moveTo>
                    <a:pt x="3024" y="0"/>
                  </a:moveTo>
                  <a:cubicBezTo>
                    <a:pt x="2961" y="0"/>
                    <a:pt x="2897" y="1"/>
                    <a:pt x="2835" y="3"/>
                  </a:cubicBezTo>
                  <a:cubicBezTo>
                    <a:pt x="2095" y="34"/>
                    <a:pt x="1286" y="155"/>
                    <a:pt x="830" y="621"/>
                  </a:cubicBezTo>
                  <a:cubicBezTo>
                    <a:pt x="466" y="985"/>
                    <a:pt x="385" y="1471"/>
                    <a:pt x="345" y="1937"/>
                  </a:cubicBezTo>
                  <a:cubicBezTo>
                    <a:pt x="223" y="3080"/>
                    <a:pt x="0" y="4356"/>
                    <a:pt x="152" y="5500"/>
                  </a:cubicBezTo>
                  <a:cubicBezTo>
                    <a:pt x="277" y="6409"/>
                    <a:pt x="1454" y="6754"/>
                    <a:pt x="2479" y="6754"/>
                  </a:cubicBezTo>
                  <a:cubicBezTo>
                    <a:pt x="2618" y="6754"/>
                    <a:pt x="2755" y="6747"/>
                    <a:pt x="2885" y="6735"/>
                  </a:cubicBezTo>
                  <a:cubicBezTo>
                    <a:pt x="3432" y="6684"/>
                    <a:pt x="4019" y="6542"/>
                    <a:pt x="4343" y="6188"/>
                  </a:cubicBezTo>
                  <a:cubicBezTo>
                    <a:pt x="4565" y="5955"/>
                    <a:pt x="4637" y="5652"/>
                    <a:pt x="4697" y="5348"/>
                  </a:cubicBezTo>
                  <a:cubicBezTo>
                    <a:pt x="4920" y="4194"/>
                    <a:pt x="4991" y="3020"/>
                    <a:pt x="4900" y="1856"/>
                  </a:cubicBezTo>
                  <a:cubicBezTo>
                    <a:pt x="4849" y="1197"/>
                    <a:pt x="4657" y="428"/>
                    <a:pt x="3918" y="135"/>
                  </a:cubicBezTo>
                  <a:cubicBezTo>
                    <a:pt x="3641" y="26"/>
                    <a:pt x="3330" y="0"/>
                    <a:pt x="3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173;p103">
              <a:extLst>
                <a:ext uri="{FF2B5EF4-FFF2-40B4-BE49-F238E27FC236}">
                  <a16:creationId xmlns:a16="http://schemas.microsoft.com/office/drawing/2014/main" id="{0F29FF9D-6518-63F9-673D-FF65F15166D3}"/>
                </a:ext>
              </a:extLst>
            </p:cNvPr>
            <p:cNvSpPr/>
            <p:nvPr/>
          </p:nvSpPr>
          <p:spPr>
            <a:xfrm>
              <a:off x="3213550" y="5043800"/>
              <a:ext cx="153900" cy="186650"/>
            </a:xfrm>
            <a:custGeom>
              <a:avLst/>
              <a:gdLst/>
              <a:ahLst/>
              <a:cxnLst/>
              <a:rect l="l" t="t" r="r" b="b"/>
              <a:pathLst>
                <a:path w="6156" h="7466" extrusionOk="0">
                  <a:moveTo>
                    <a:pt x="5518" y="0"/>
                  </a:moveTo>
                  <a:cubicBezTo>
                    <a:pt x="4030" y="41"/>
                    <a:pt x="2542" y="345"/>
                    <a:pt x="1155" y="891"/>
                  </a:cubicBezTo>
                  <a:cubicBezTo>
                    <a:pt x="1105" y="911"/>
                    <a:pt x="1074" y="972"/>
                    <a:pt x="1085" y="1022"/>
                  </a:cubicBezTo>
                  <a:cubicBezTo>
                    <a:pt x="1094" y="1083"/>
                    <a:pt x="1145" y="1124"/>
                    <a:pt x="1206" y="1124"/>
                  </a:cubicBezTo>
                  <a:cubicBezTo>
                    <a:pt x="1256" y="1114"/>
                    <a:pt x="1317" y="1114"/>
                    <a:pt x="1368" y="1114"/>
                  </a:cubicBezTo>
                  <a:cubicBezTo>
                    <a:pt x="2198" y="1114"/>
                    <a:pt x="3028" y="1276"/>
                    <a:pt x="3807" y="1569"/>
                  </a:cubicBezTo>
                  <a:cubicBezTo>
                    <a:pt x="4484" y="1815"/>
                    <a:pt x="5122" y="2176"/>
                    <a:pt x="5689" y="2624"/>
                  </a:cubicBezTo>
                  <a:lnTo>
                    <a:pt x="5689" y="2624"/>
                  </a:lnTo>
                  <a:cubicBezTo>
                    <a:pt x="3868" y="2666"/>
                    <a:pt x="2060" y="3340"/>
                    <a:pt x="659" y="4515"/>
                  </a:cubicBezTo>
                  <a:cubicBezTo>
                    <a:pt x="619" y="4545"/>
                    <a:pt x="599" y="4606"/>
                    <a:pt x="619" y="4657"/>
                  </a:cubicBezTo>
                  <a:cubicBezTo>
                    <a:pt x="639" y="4698"/>
                    <a:pt x="689" y="4727"/>
                    <a:pt x="750" y="4727"/>
                  </a:cubicBezTo>
                  <a:cubicBezTo>
                    <a:pt x="1175" y="4677"/>
                    <a:pt x="1600" y="4657"/>
                    <a:pt x="2026" y="4657"/>
                  </a:cubicBezTo>
                  <a:cubicBezTo>
                    <a:pt x="2745" y="4657"/>
                    <a:pt x="3453" y="4718"/>
                    <a:pt x="4151" y="4849"/>
                  </a:cubicBezTo>
                  <a:cubicBezTo>
                    <a:pt x="4466" y="4900"/>
                    <a:pt x="4769" y="4970"/>
                    <a:pt x="5062" y="5082"/>
                  </a:cubicBezTo>
                  <a:cubicBezTo>
                    <a:pt x="5259" y="5159"/>
                    <a:pt x="5451" y="5251"/>
                    <a:pt x="5624" y="5364"/>
                  </a:cubicBezTo>
                  <a:lnTo>
                    <a:pt x="5624" y="5364"/>
                  </a:lnTo>
                  <a:cubicBezTo>
                    <a:pt x="4690" y="5497"/>
                    <a:pt x="3738" y="5655"/>
                    <a:pt x="2835" y="5912"/>
                  </a:cubicBezTo>
                  <a:cubicBezTo>
                    <a:pt x="2329" y="6043"/>
                    <a:pt x="1843" y="6226"/>
                    <a:pt x="1378" y="6439"/>
                  </a:cubicBezTo>
                  <a:cubicBezTo>
                    <a:pt x="912" y="6661"/>
                    <a:pt x="467" y="6925"/>
                    <a:pt x="62" y="7258"/>
                  </a:cubicBezTo>
                  <a:cubicBezTo>
                    <a:pt x="11" y="7299"/>
                    <a:pt x="1" y="7370"/>
                    <a:pt x="41" y="7420"/>
                  </a:cubicBezTo>
                  <a:cubicBezTo>
                    <a:pt x="65" y="7450"/>
                    <a:pt x="99" y="7466"/>
                    <a:pt x="133" y="7466"/>
                  </a:cubicBezTo>
                  <a:cubicBezTo>
                    <a:pt x="158" y="7466"/>
                    <a:pt x="182" y="7457"/>
                    <a:pt x="203" y="7440"/>
                  </a:cubicBezTo>
                  <a:cubicBezTo>
                    <a:pt x="599" y="7127"/>
                    <a:pt x="1024" y="6874"/>
                    <a:pt x="1479" y="6661"/>
                  </a:cubicBezTo>
                  <a:cubicBezTo>
                    <a:pt x="2158" y="6337"/>
                    <a:pt x="2886" y="6115"/>
                    <a:pt x="3645" y="5953"/>
                  </a:cubicBezTo>
                  <a:cubicBezTo>
                    <a:pt x="4394" y="5780"/>
                    <a:pt x="5174" y="5669"/>
                    <a:pt x="5933" y="5558"/>
                  </a:cubicBezTo>
                  <a:cubicBezTo>
                    <a:pt x="5984" y="5558"/>
                    <a:pt x="6014" y="5517"/>
                    <a:pt x="6034" y="5477"/>
                  </a:cubicBezTo>
                  <a:cubicBezTo>
                    <a:pt x="6045" y="5436"/>
                    <a:pt x="6034" y="5386"/>
                    <a:pt x="5994" y="5355"/>
                  </a:cubicBezTo>
                  <a:cubicBezTo>
                    <a:pt x="5741" y="5132"/>
                    <a:pt x="5447" y="4970"/>
                    <a:pt x="5143" y="4859"/>
                  </a:cubicBezTo>
                  <a:cubicBezTo>
                    <a:pt x="4840" y="4748"/>
                    <a:pt x="4516" y="4667"/>
                    <a:pt x="4192" y="4617"/>
                  </a:cubicBezTo>
                  <a:cubicBezTo>
                    <a:pt x="3483" y="4485"/>
                    <a:pt x="2754" y="4414"/>
                    <a:pt x="2026" y="4414"/>
                  </a:cubicBezTo>
                  <a:cubicBezTo>
                    <a:pt x="1725" y="4414"/>
                    <a:pt x="1424" y="4428"/>
                    <a:pt x="1123" y="4451"/>
                  </a:cubicBezTo>
                  <a:lnTo>
                    <a:pt x="1123" y="4451"/>
                  </a:lnTo>
                  <a:cubicBezTo>
                    <a:pt x="2482" y="3431"/>
                    <a:pt x="4173" y="2865"/>
                    <a:pt x="5872" y="2865"/>
                  </a:cubicBezTo>
                  <a:lnTo>
                    <a:pt x="6025" y="2865"/>
                  </a:lnTo>
                  <a:cubicBezTo>
                    <a:pt x="6075" y="2865"/>
                    <a:pt x="6115" y="2835"/>
                    <a:pt x="6135" y="2784"/>
                  </a:cubicBezTo>
                  <a:cubicBezTo>
                    <a:pt x="6156" y="2743"/>
                    <a:pt x="6135" y="2693"/>
                    <a:pt x="6106" y="2653"/>
                  </a:cubicBezTo>
                  <a:cubicBezTo>
                    <a:pt x="5447" y="2086"/>
                    <a:pt x="4698" y="1640"/>
                    <a:pt x="3888" y="1346"/>
                  </a:cubicBezTo>
                  <a:cubicBezTo>
                    <a:pt x="3235" y="1098"/>
                    <a:pt x="2540" y="944"/>
                    <a:pt x="1838" y="897"/>
                  </a:cubicBezTo>
                  <a:lnTo>
                    <a:pt x="1838" y="897"/>
                  </a:lnTo>
                  <a:cubicBezTo>
                    <a:pt x="3023" y="495"/>
                    <a:pt x="4270" y="269"/>
                    <a:pt x="5518" y="243"/>
                  </a:cubicBezTo>
                  <a:cubicBezTo>
                    <a:pt x="5589" y="233"/>
                    <a:pt x="5640" y="183"/>
                    <a:pt x="5640" y="111"/>
                  </a:cubicBezTo>
                  <a:cubicBezTo>
                    <a:pt x="5640" y="51"/>
                    <a:pt x="5579" y="0"/>
                    <a:pt x="5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174;p103">
              <a:extLst>
                <a:ext uri="{FF2B5EF4-FFF2-40B4-BE49-F238E27FC236}">
                  <a16:creationId xmlns:a16="http://schemas.microsoft.com/office/drawing/2014/main" id="{C8494B5F-46E8-7C6D-32FB-2E17F2FD52C3}"/>
                </a:ext>
              </a:extLst>
            </p:cNvPr>
            <p:cNvSpPr/>
            <p:nvPr/>
          </p:nvSpPr>
          <p:spPr>
            <a:xfrm>
              <a:off x="3213550" y="5043800"/>
              <a:ext cx="153900" cy="186650"/>
            </a:xfrm>
            <a:custGeom>
              <a:avLst/>
              <a:gdLst/>
              <a:ahLst/>
              <a:cxnLst/>
              <a:rect l="l" t="t" r="r" b="b"/>
              <a:pathLst>
                <a:path w="6156" h="7466" extrusionOk="0">
                  <a:moveTo>
                    <a:pt x="639" y="0"/>
                  </a:moveTo>
                  <a:cubicBezTo>
                    <a:pt x="568" y="0"/>
                    <a:pt x="518" y="51"/>
                    <a:pt x="518" y="111"/>
                  </a:cubicBezTo>
                  <a:cubicBezTo>
                    <a:pt x="518" y="183"/>
                    <a:pt x="568" y="233"/>
                    <a:pt x="629" y="243"/>
                  </a:cubicBezTo>
                  <a:cubicBezTo>
                    <a:pt x="1885" y="269"/>
                    <a:pt x="3135" y="495"/>
                    <a:pt x="4319" y="897"/>
                  </a:cubicBezTo>
                  <a:lnTo>
                    <a:pt x="4319" y="897"/>
                  </a:lnTo>
                  <a:cubicBezTo>
                    <a:pt x="3617" y="944"/>
                    <a:pt x="2921" y="1098"/>
                    <a:pt x="2259" y="1346"/>
                  </a:cubicBezTo>
                  <a:cubicBezTo>
                    <a:pt x="1459" y="1640"/>
                    <a:pt x="700" y="2086"/>
                    <a:pt x="52" y="2653"/>
                  </a:cubicBezTo>
                  <a:cubicBezTo>
                    <a:pt x="21" y="2693"/>
                    <a:pt x="1" y="2743"/>
                    <a:pt x="21" y="2784"/>
                  </a:cubicBezTo>
                  <a:cubicBezTo>
                    <a:pt x="41" y="2835"/>
                    <a:pt x="82" y="2865"/>
                    <a:pt x="133" y="2865"/>
                  </a:cubicBezTo>
                  <a:lnTo>
                    <a:pt x="275" y="2865"/>
                  </a:lnTo>
                  <a:cubicBezTo>
                    <a:pt x="1974" y="2865"/>
                    <a:pt x="3674" y="3431"/>
                    <a:pt x="5034" y="4451"/>
                  </a:cubicBezTo>
                  <a:lnTo>
                    <a:pt x="5034" y="4451"/>
                  </a:lnTo>
                  <a:cubicBezTo>
                    <a:pt x="4732" y="4428"/>
                    <a:pt x="4429" y="4414"/>
                    <a:pt x="4121" y="4414"/>
                  </a:cubicBezTo>
                  <a:cubicBezTo>
                    <a:pt x="3402" y="4414"/>
                    <a:pt x="2673" y="4485"/>
                    <a:pt x="1955" y="4617"/>
                  </a:cubicBezTo>
                  <a:cubicBezTo>
                    <a:pt x="1641" y="4667"/>
                    <a:pt x="1317" y="4748"/>
                    <a:pt x="1013" y="4859"/>
                  </a:cubicBezTo>
                  <a:cubicBezTo>
                    <a:pt x="700" y="4970"/>
                    <a:pt x="406" y="5132"/>
                    <a:pt x="153" y="5355"/>
                  </a:cubicBezTo>
                  <a:cubicBezTo>
                    <a:pt x="122" y="5386"/>
                    <a:pt x="113" y="5436"/>
                    <a:pt x="122" y="5477"/>
                  </a:cubicBezTo>
                  <a:cubicBezTo>
                    <a:pt x="133" y="5517"/>
                    <a:pt x="173" y="5558"/>
                    <a:pt x="224" y="5558"/>
                  </a:cubicBezTo>
                  <a:cubicBezTo>
                    <a:pt x="1236" y="5699"/>
                    <a:pt x="2279" y="5861"/>
                    <a:pt x="3261" y="6135"/>
                  </a:cubicBezTo>
                  <a:cubicBezTo>
                    <a:pt x="3746" y="6277"/>
                    <a:pt x="4223" y="6448"/>
                    <a:pt x="4678" y="6661"/>
                  </a:cubicBezTo>
                  <a:cubicBezTo>
                    <a:pt x="5123" y="6874"/>
                    <a:pt x="5559" y="7127"/>
                    <a:pt x="5944" y="7440"/>
                  </a:cubicBezTo>
                  <a:cubicBezTo>
                    <a:pt x="5969" y="7457"/>
                    <a:pt x="5996" y="7466"/>
                    <a:pt x="6022" y="7466"/>
                  </a:cubicBezTo>
                  <a:cubicBezTo>
                    <a:pt x="6058" y="7466"/>
                    <a:pt x="6092" y="7450"/>
                    <a:pt x="6115" y="7420"/>
                  </a:cubicBezTo>
                  <a:cubicBezTo>
                    <a:pt x="6156" y="7370"/>
                    <a:pt x="6146" y="7299"/>
                    <a:pt x="6095" y="7258"/>
                  </a:cubicBezTo>
                  <a:cubicBezTo>
                    <a:pt x="5690" y="6925"/>
                    <a:pt x="5245" y="6661"/>
                    <a:pt x="4779" y="6439"/>
                  </a:cubicBezTo>
                  <a:cubicBezTo>
                    <a:pt x="4081" y="6115"/>
                    <a:pt x="3332" y="5892"/>
                    <a:pt x="2562" y="5720"/>
                  </a:cubicBezTo>
                  <a:cubicBezTo>
                    <a:pt x="1894" y="5568"/>
                    <a:pt x="1203" y="5464"/>
                    <a:pt x="529" y="5365"/>
                  </a:cubicBezTo>
                  <a:lnTo>
                    <a:pt x="529" y="5365"/>
                  </a:lnTo>
                  <a:cubicBezTo>
                    <a:pt x="701" y="5251"/>
                    <a:pt x="890" y="5159"/>
                    <a:pt x="1094" y="5082"/>
                  </a:cubicBezTo>
                  <a:cubicBezTo>
                    <a:pt x="1378" y="4970"/>
                    <a:pt x="1692" y="4900"/>
                    <a:pt x="2005" y="4849"/>
                  </a:cubicBezTo>
                  <a:cubicBezTo>
                    <a:pt x="2704" y="4718"/>
                    <a:pt x="3413" y="4657"/>
                    <a:pt x="4121" y="4657"/>
                  </a:cubicBezTo>
                  <a:cubicBezTo>
                    <a:pt x="4556" y="4657"/>
                    <a:pt x="4981" y="4677"/>
                    <a:pt x="5407" y="4727"/>
                  </a:cubicBezTo>
                  <a:cubicBezTo>
                    <a:pt x="5458" y="4727"/>
                    <a:pt x="5508" y="4698"/>
                    <a:pt x="5528" y="4657"/>
                  </a:cubicBezTo>
                  <a:cubicBezTo>
                    <a:pt x="5548" y="4606"/>
                    <a:pt x="5539" y="4545"/>
                    <a:pt x="5498" y="4515"/>
                  </a:cubicBezTo>
                  <a:cubicBezTo>
                    <a:pt x="4099" y="3342"/>
                    <a:pt x="2295" y="2669"/>
                    <a:pt x="467" y="2624"/>
                  </a:cubicBezTo>
                  <a:lnTo>
                    <a:pt x="467" y="2624"/>
                  </a:lnTo>
                  <a:cubicBezTo>
                    <a:pt x="1033" y="2176"/>
                    <a:pt x="1664" y="1815"/>
                    <a:pt x="2349" y="1569"/>
                  </a:cubicBezTo>
                  <a:cubicBezTo>
                    <a:pt x="3129" y="1276"/>
                    <a:pt x="3959" y="1114"/>
                    <a:pt x="4790" y="1114"/>
                  </a:cubicBezTo>
                  <a:cubicBezTo>
                    <a:pt x="4840" y="1114"/>
                    <a:pt x="4900" y="1114"/>
                    <a:pt x="4951" y="1124"/>
                  </a:cubicBezTo>
                  <a:cubicBezTo>
                    <a:pt x="5012" y="1124"/>
                    <a:pt x="5062" y="1083"/>
                    <a:pt x="5073" y="1022"/>
                  </a:cubicBezTo>
                  <a:cubicBezTo>
                    <a:pt x="5083" y="972"/>
                    <a:pt x="5053" y="911"/>
                    <a:pt x="5002" y="891"/>
                  </a:cubicBezTo>
                  <a:cubicBezTo>
                    <a:pt x="3615" y="345"/>
                    <a:pt x="2127" y="41"/>
                    <a:pt x="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175;p103">
              <a:extLst>
                <a:ext uri="{FF2B5EF4-FFF2-40B4-BE49-F238E27FC236}">
                  <a16:creationId xmlns:a16="http://schemas.microsoft.com/office/drawing/2014/main" id="{D38BCDB9-A240-B483-1C9D-4EEF2E7067A2}"/>
                </a:ext>
              </a:extLst>
            </p:cNvPr>
            <p:cNvSpPr/>
            <p:nvPr/>
          </p:nvSpPr>
          <p:spPr>
            <a:xfrm>
              <a:off x="2555300" y="1107325"/>
              <a:ext cx="967025" cy="278175"/>
            </a:xfrm>
            <a:custGeom>
              <a:avLst/>
              <a:gdLst/>
              <a:ahLst/>
              <a:cxnLst/>
              <a:rect l="l" t="t" r="r" b="b"/>
              <a:pathLst>
                <a:path w="38681" h="11127" extrusionOk="0">
                  <a:moveTo>
                    <a:pt x="34056" y="0"/>
                  </a:moveTo>
                  <a:cubicBezTo>
                    <a:pt x="33881" y="0"/>
                    <a:pt x="33699" y="5"/>
                    <a:pt x="33509" y="15"/>
                  </a:cubicBezTo>
                  <a:cubicBezTo>
                    <a:pt x="31565" y="106"/>
                    <a:pt x="12665" y="289"/>
                    <a:pt x="7279" y="865"/>
                  </a:cubicBezTo>
                  <a:cubicBezTo>
                    <a:pt x="3271" y="1301"/>
                    <a:pt x="1" y="6595"/>
                    <a:pt x="3615" y="9318"/>
                  </a:cubicBezTo>
                  <a:cubicBezTo>
                    <a:pt x="7231" y="10722"/>
                    <a:pt x="12769" y="11127"/>
                    <a:pt x="17958" y="11127"/>
                  </a:cubicBezTo>
                  <a:cubicBezTo>
                    <a:pt x="25046" y="11127"/>
                    <a:pt x="31484" y="10371"/>
                    <a:pt x="31484" y="10371"/>
                  </a:cubicBezTo>
                  <a:cubicBezTo>
                    <a:pt x="36728" y="8873"/>
                    <a:pt x="35745" y="5937"/>
                    <a:pt x="38681" y="1341"/>
                  </a:cubicBezTo>
                  <a:cubicBezTo>
                    <a:pt x="36946" y="511"/>
                    <a:pt x="35860" y="0"/>
                    <a:pt x="34056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176;p103">
              <a:extLst>
                <a:ext uri="{FF2B5EF4-FFF2-40B4-BE49-F238E27FC236}">
                  <a16:creationId xmlns:a16="http://schemas.microsoft.com/office/drawing/2014/main" id="{1ECF7B88-D474-60A1-1274-400E1601B96F}"/>
                </a:ext>
              </a:extLst>
            </p:cNvPr>
            <p:cNvSpPr/>
            <p:nvPr/>
          </p:nvSpPr>
          <p:spPr>
            <a:xfrm>
              <a:off x="3093600" y="695950"/>
              <a:ext cx="154150" cy="68875"/>
            </a:xfrm>
            <a:custGeom>
              <a:avLst/>
              <a:gdLst/>
              <a:ahLst/>
              <a:cxnLst/>
              <a:rect l="l" t="t" r="r" b="b"/>
              <a:pathLst>
                <a:path w="6166" h="2755" extrusionOk="0">
                  <a:moveTo>
                    <a:pt x="709" y="0"/>
                  </a:moveTo>
                  <a:cubicBezTo>
                    <a:pt x="1" y="0"/>
                    <a:pt x="2673" y="2227"/>
                    <a:pt x="3361" y="2379"/>
                  </a:cubicBezTo>
                  <a:cubicBezTo>
                    <a:pt x="3777" y="2470"/>
                    <a:pt x="4495" y="2693"/>
                    <a:pt x="4920" y="2743"/>
                  </a:cubicBezTo>
                  <a:cubicBezTo>
                    <a:pt x="4988" y="2750"/>
                    <a:pt x="5055" y="2755"/>
                    <a:pt x="5122" y="2755"/>
                  </a:cubicBezTo>
                  <a:cubicBezTo>
                    <a:pt x="5416" y="2755"/>
                    <a:pt x="5707" y="2670"/>
                    <a:pt x="6004" y="2389"/>
                  </a:cubicBezTo>
                  <a:cubicBezTo>
                    <a:pt x="6166" y="2237"/>
                    <a:pt x="5831" y="1650"/>
                    <a:pt x="5670" y="1508"/>
                  </a:cubicBezTo>
                  <a:cubicBezTo>
                    <a:pt x="5073" y="1002"/>
                    <a:pt x="4860" y="840"/>
                    <a:pt x="4111" y="617"/>
                  </a:cubicBezTo>
                  <a:cubicBezTo>
                    <a:pt x="3847" y="526"/>
                    <a:pt x="3483" y="506"/>
                    <a:pt x="3210" y="466"/>
                  </a:cubicBezTo>
                  <a:cubicBezTo>
                    <a:pt x="2633" y="385"/>
                    <a:pt x="1388" y="0"/>
                    <a:pt x="709" y="0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177;p103">
              <a:extLst>
                <a:ext uri="{FF2B5EF4-FFF2-40B4-BE49-F238E27FC236}">
                  <a16:creationId xmlns:a16="http://schemas.microsoft.com/office/drawing/2014/main" id="{EB0658C3-592C-705B-0B3A-BF3D0ABA8F98}"/>
                </a:ext>
              </a:extLst>
            </p:cNvPr>
            <p:cNvSpPr/>
            <p:nvPr/>
          </p:nvSpPr>
          <p:spPr>
            <a:xfrm>
              <a:off x="3069575" y="686275"/>
              <a:ext cx="180725" cy="75575"/>
            </a:xfrm>
            <a:custGeom>
              <a:avLst/>
              <a:gdLst/>
              <a:ahLst/>
              <a:cxnLst/>
              <a:rect l="l" t="t" r="r" b="b"/>
              <a:pathLst>
                <a:path w="7229" h="3023" extrusionOk="0">
                  <a:moveTo>
                    <a:pt x="762" y="1"/>
                  </a:moveTo>
                  <a:cubicBezTo>
                    <a:pt x="1" y="1"/>
                    <a:pt x="1379" y="1876"/>
                    <a:pt x="2673" y="2239"/>
                  </a:cubicBezTo>
                  <a:cubicBezTo>
                    <a:pt x="3351" y="2432"/>
                    <a:pt x="4080" y="2513"/>
                    <a:pt x="4768" y="2655"/>
                  </a:cubicBezTo>
                  <a:cubicBezTo>
                    <a:pt x="5193" y="2745"/>
                    <a:pt x="5578" y="2958"/>
                    <a:pt x="6003" y="3009"/>
                  </a:cubicBezTo>
                  <a:cubicBezTo>
                    <a:pt x="6082" y="3017"/>
                    <a:pt x="6159" y="3022"/>
                    <a:pt x="6234" y="3022"/>
                  </a:cubicBezTo>
                  <a:cubicBezTo>
                    <a:pt x="6516" y="3022"/>
                    <a:pt x="6779" y="2947"/>
                    <a:pt x="7066" y="2675"/>
                  </a:cubicBezTo>
                  <a:cubicBezTo>
                    <a:pt x="7228" y="2533"/>
                    <a:pt x="7218" y="2270"/>
                    <a:pt x="7056" y="2138"/>
                  </a:cubicBezTo>
                  <a:cubicBezTo>
                    <a:pt x="6459" y="1632"/>
                    <a:pt x="5841" y="1339"/>
                    <a:pt x="5092" y="1116"/>
                  </a:cubicBezTo>
                  <a:cubicBezTo>
                    <a:pt x="4829" y="1035"/>
                    <a:pt x="4545" y="1045"/>
                    <a:pt x="4272" y="1004"/>
                  </a:cubicBezTo>
                  <a:cubicBezTo>
                    <a:pt x="3837" y="943"/>
                    <a:pt x="3270" y="680"/>
                    <a:pt x="2592" y="630"/>
                  </a:cubicBezTo>
                  <a:cubicBezTo>
                    <a:pt x="2187" y="599"/>
                    <a:pt x="1832" y="437"/>
                    <a:pt x="1478" y="245"/>
                  </a:cubicBezTo>
                  <a:cubicBezTo>
                    <a:pt x="1145" y="74"/>
                    <a:pt x="912" y="1"/>
                    <a:pt x="762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178;p103">
              <a:extLst>
                <a:ext uri="{FF2B5EF4-FFF2-40B4-BE49-F238E27FC236}">
                  <a16:creationId xmlns:a16="http://schemas.microsoft.com/office/drawing/2014/main" id="{2E33091B-6AFD-F10D-0F59-27AE22413450}"/>
                </a:ext>
              </a:extLst>
            </p:cNvPr>
            <p:cNvSpPr/>
            <p:nvPr/>
          </p:nvSpPr>
          <p:spPr>
            <a:xfrm>
              <a:off x="2972900" y="546325"/>
              <a:ext cx="277400" cy="186050"/>
            </a:xfrm>
            <a:custGeom>
              <a:avLst/>
              <a:gdLst/>
              <a:ahLst/>
              <a:cxnLst/>
              <a:rect l="l" t="t" r="r" b="b"/>
              <a:pathLst>
                <a:path w="11096" h="7442" extrusionOk="0">
                  <a:moveTo>
                    <a:pt x="9284" y="1"/>
                  </a:moveTo>
                  <a:cubicBezTo>
                    <a:pt x="9216" y="1"/>
                    <a:pt x="9147" y="6"/>
                    <a:pt x="9080" y="12"/>
                  </a:cubicBezTo>
                  <a:cubicBezTo>
                    <a:pt x="8099" y="114"/>
                    <a:pt x="7116" y="265"/>
                    <a:pt x="6145" y="447"/>
                  </a:cubicBezTo>
                  <a:cubicBezTo>
                    <a:pt x="4363" y="802"/>
                    <a:pt x="2622" y="1298"/>
                    <a:pt x="932" y="1936"/>
                  </a:cubicBezTo>
                  <a:cubicBezTo>
                    <a:pt x="0" y="2280"/>
                    <a:pt x="61" y="2472"/>
                    <a:pt x="192" y="3444"/>
                  </a:cubicBezTo>
                  <a:cubicBezTo>
                    <a:pt x="314" y="4365"/>
                    <a:pt x="435" y="5276"/>
                    <a:pt x="557" y="6197"/>
                  </a:cubicBezTo>
                  <a:cubicBezTo>
                    <a:pt x="567" y="6268"/>
                    <a:pt x="577" y="6339"/>
                    <a:pt x="628" y="6390"/>
                  </a:cubicBezTo>
                  <a:cubicBezTo>
                    <a:pt x="668" y="6430"/>
                    <a:pt x="719" y="6440"/>
                    <a:pt x="770" y="6460"/>
                  </a:cubicBezTo>
                  <a:cubicBezTo>
                    <a:pt x="1418" y="6653"/>
                    <a:pt x="2055" y="6835"/>
                    <a:pt x="2693" y="7027"/>
                  </a:cubicBezTo>
                  <a:cubicBezTo>
                    <a:pt x="3128" y="7159"/>
                    <a:pt x="3573" y="7291"/>
                    <a:pt x="4029" y="7362"/>
                  </a:cubicBezTo>
                  <a:cubicBezTo>
                    <a:pt x="4383" y="7420"/>
                    <a:pt x="4744" y="7441"/>
                    <a:pt x="5103" y="7441"/>
                  </a:cubicBezTo>
                  <a:cubicBezTo>
                    <a:pt x="5371" y="7441"/>
                    <a:pt x="5638" y="7429"/>
                    <a:pt x="5902" y="7412"/>
                  </a:cubicBezTo>
                  <a:cubicBezTo>
                    <a:pt x="7420" y="7342"/>
                    <a:pt x="8939" y="7159"/>
                    <a:pt x="10427" y="6876"/>
                  </a:cubicBezTo>
                  <a:cubicBezTo>
                    <a:pt x="10700" y="6825"/>
                    <a:pt x="11014" y="6724"/>
                    <a:pt x="11075" y="6451"/>
                  </a:cubicBezTo>
                  <a:cubicBezTo>
                    <a:pt x="11095" y="6359"/>
                    <a:pt x="11075" y="6248"/>
                    <a:pt x="11055" y="6147"/>
                  </a:cubicBezTo>
                  <a:cubicBezTo>
                    <a:pt x="10670" y="4294"/>
                    <a:pt x="10285" y="2431"/>
                    <a:pt x="9890" y="579"/>
                  </a:cubicBezTo>
                  <a:cubicBezTo>
                    <a:pt x="9860" y="407"/>
                    <a:pt x="9820" y="235"/>
                    <a:pt x="9688" y="123"/>
                  </a:cubicBezTo>
                  <a:cubicBezTo>
                    <a:pt x="9577" y="26"/>
                    <a:pt x="9433" y="1"/>
                    <a:pt x="9284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179;p103">
              <a:extLst>
                <a:ext uri="{FF2B5EF4-FFF2-40B4-BE49-F238E27FC236}">
                  <a16:creationId xmlns:a16="http://schemas.microsoft.com/office/drawing/2014/main" id="{D498219C-4853-DE43-E584-55CCB0C26966}"/>
                </a:ext>
              </a:extLst>
            </p:cNvPr>
            <p:cNvSpPr/>
            <p:nvPr/>
          </p:nvSpPr>
          <p:spPr>
            <a:xfrm>
              <a:off x="3118675" y="567775"/>
              <a:ext cx="107525" cy="153750"/>
            </a:xfrm>
            <a:custGeom>
              <a:avLst/>
              <a:gdLst/>
              <a:ahLst/>
              <a:cxnLst/>
              <a:rect l="l" t="t" r="r" b="b"/>
              <a:pathLst>
                <a:path w="4301" h="6150" extrusionOk="0">
                  <a:moveTo>
                    <a:pt x="2939" y="0"/>
                  </a:moveTo>
                  <a:cubicBezTo>
                    <a:pt x="2823" y="0"/>
                    <a:pt x="2704" y="23"/>
                    <a:pt x="2592" y="45"/>
                  </a:cubicBezTo>
                  <a:cubicBezTo>
                    <a:pt x="2126" y="126"/>
                    <a:pt x="1690" y="126"/>
                    <a:pt x="1225" y="167"/>
                  </a:cubicBezTo>
                  <a:cubicBezTo>
                    <a:pt x="1002" y="176"/>
                    <a:pt x="71" y="156"/>
                    <a:pt x="0" y="298"/>
                  </a:cubicBezTo>
                  <a:cubicBezTo>
                    <a:pt x="272" y="415"/>
                    <a:pt x="577" y="450"/>
                    <a:pt x="893" y="450"/>
                  </a:cubicBezTo>
                  <a:cubicBezTo>
                    <a:pt x="1378" y="450"/>
                    <a:pt x="1889" y="367"/>
                    <a:pt x="2342" y="367"/>
                  </a:cubicBezTo>
                  <a:cubicBezTo>
                    <a:pt x="2385" y="367"/>
                    <a:pt x="2428" y="368"/>
                    <a:pt x="2470" y="369"/>
                  </a:cubicBezTo>
                  <a:cubicBezTo>
                    <a:pt x="2723" y="379"/>
                    <a:pt x="2986" y="430"/>
                    <a:pt x="3148" y="622"/>
                  </a:cubicBezTo>
                  <a:cubicBezTo>
                    <a:pt x="3280" y="774"/>
                    <a:pt x="3310" y="986"/>
                    <a:pt x="3330" y="1189"/>
                  </a:cubicBezTo>
                  <a:cubicBezTo>
                    <a:pt x="3503" y="2839"/>
                    <a:pt x="3695" y="4509"/>
                    <a:pt x="3867" y="6149"/>
                  </a:cubicBezTo>
                  <a:cubicBezTo>
                    <a:pt x="3868" y="6149"/>
                    <a:pt x="3870" y="6149"/>
                    <a:pt x="3871" y="6149"/>
                  </a:cubicBezTo>
                  <a:cubicBezTo>
                    <a:pt x="4300" y="6149"/>
                    <a:pt x="3998" y="4213"/>
                    <a:pt x="3897" y="3264"/>
                  </a:cubicBezTo>
                  <a:cubicBezTo>
                    <a:pt x="3806" y="2495"/>
                    <a:pt x="3725" y="1715"/>
                    <a:pt x="3634" y="946"/>
                  </a:cubicBezTo>
                  <a:cubicBezTo>
                    <a:pt x="3593" y="602"/>
                    <a:pt x="3523" y="197"/>
                    <a:pt x="3209" y="55"/>
                  </a:cubicBezTo>
                  <a:cubicBezTo>
                    <a:pt x="3124" y="15"/>
                    <a:pt x="3032" y="0"/>
                    <a:pt x="2939" y="0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180;p103">
              <a:extLst>
                <a:ext uri="{FF2B5EF4-FFF2-40B4-BE49-F238E27FC236}">
                  <a16:creationId xmlns:a16="http://schemas.microsoft.com/office/drawing/2014/main" id="{FF26695F-1B90-27CA-E598-7ED9ABE039FA}"/>
                </a:ext>
              </a:extLst>
            </p:cNvPr>
            <p:cNvSpPr/>
            <p:nvPr/>
          </p:nvSpPr>
          <p:spPr>
            <a:xfrm>
              <a:off x="3096650" y="570875"/>
              <a:ext cx="123275" cy="171525"/>
            </a:xfrm>
            <a:custGeom>
              <a:avLst/>
              <a:gdLst/>
              <a:ahLst/>
              <a:cxnLst/>
              <a:rect l="l" t="t" r="r" b="b"/>
              <a:pathLst>
                <a:path w="4931" h="6861" extrusionOk="0">
                  <a:moveTo>
                    <a:pt x="3871" y="1"/>
                  </a:moveTo>
                  <a:cubicBezTo>
                    <a:pt x="3832" y="1"/>
                    <a:pt x="3793" y="2"/>
                    <a:pt x="3756" y="2"/>
                  </a:cubicBezTo>
                  <a:cubicBezTo>
                    <a:pt x="2825" y="73"/>
                    <a:pt x="1843" y="52"/>
                    <a:pt x="931" y="194"/>
                  </a:cubicBezTo>
                  <a:cubicBezTo>
                    <a:pt x="213" y="316"/>
                    <a:pt x="0" y="1126"/>
                    <a:pt x="719" y="1490"/>
                  </a:cubicBezTo>
                  <a:cubicBezTo>
                    <a:pt x="952" y="1602"/>
                    <a:pt x="1215" y="1642"/>
                    <a:pt x="1458" y="1713"/>
                  </a:cubicBezTo>
                  <a:cubicBezTo>
                    <a:pt x="1883" y="1845"/>
                    <a:pt x="2288" y="2067"/>
                    <a:pt x="2541" y="2432"/>
                  </a:cubicBezTo>
                  <a:cubicBezTo>
                    <a:pt x="2774" y="2765"/>
                    <a:pt x="2845" y="3191"/>
                    <a:pt x="2886" y="3596"/>
                  </a:cubicBezTo>
                  <a:cubicBezTo>
                    <a:pt x="2987" y="4477"/>
                    <a:pt x="2976" y="5357"/>
                    <a:pt x="2865" y="6238"/>
                  </a:cubicBezTo>
                  <a:cubicBezTo>
                    <a:pt x="2835" y="6441"/>
                    <a:pt x="2825" y="6683"/>
                    <a:pt x="2987" y="6805"/>
                  </a:cubicBezTo>
                  <a:cubicBezTo>
                    <a:pt x="3052" y="6847"/>
                    <a:pt x="3129" y="6860"/>
                    <a:pt x="3207" y="6860"/>
                  </a:cubicBezTo>
                  <a:cubicBezTo>
                    <a:pt x="3262" y="6860"/>
                    <a:pt x="3318" y="6854"/>
                    <a:pt x="3371" y="6845"/>
                  </a:cubicBezTo>
                  <a:cubicBezTo>
                    <a:pt x="3878" y="6774"/>
                    <a:pt x="4454" y="6673"/>
                    <a:pt x="4728" y="6238"/>
                  </a:cubicBezTo>
                  <a:cubicBezTo>
                    <a:pt x="4930" y="5914"/>
                    <a:pt x="4900" y="5499"/>
                    <a:pt x="4859" y="5125"/>
                  </a:cubicBezTo>
                  <a:cubicBezTo>
                    <a:pt x="4717" y="3636"/>
                    <a:pt x="4555" y="2158"/>
                    <a:pt x="4384" y="670"/>
                  </a:cubicBezTo>
                  <a:cubicBezTo>
                    <a:pt x="4353" y="417"/>
                    <a:pt x="4283" y="113"/>
                    <a:pt x="4049" y="22"/>
                  </a:cubicBezTo>
                  <a:cubicBezTo>
                    <a:pt x="3989" y="4"/>
                    <a:pt x="3929" y="1"/>
                    <a:pt x="3871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181;p103">
              <a:extLst>
                <a:ext uri="{FF2B5EF4-FFF2-40B4-BE49-F238E27FC236}">
                  <a16:creationId xmlns:a16="http://schemas.microsoft.com/office/drawing/2014/main" id="{4B25F180-A81A-2AAC-6A80-FC6E1FFDCCAF}"/>
                </a:ext>
              </a:extLst>
            </p:cNvPr>
            <p:cNvSpPr/>
            <p:nvPr/>
          </p:nvSpPr>
          <p:spPr>
            <a:xfrm>
              <a:off x="3104225" y="596350"/>
              <a:ext cx="95700" cy="137575"/>
            </a:xfrm>
            <a:custGeom>
              <a:avLst/>
              <a:gdLst/>
              <a:ahLst/>
              <a:cxnLst/>
              <a:rect l="l" t="t" r="r" b="b"/>
              <a:pathLst>
                <a:path w="3828" h="5503" extrusionOk="0">
                  <a:moveTo>
                    <a:pt x="2929" y="1"/>
                  </a:moveTo>
                  <a:cubicBezTo>
                    <a:pt x="2813" y="1"/>
                    <a:pt x="2695" y="23"/>
                    <a:pt x="2583" y="46"/>
                  </a:cubicBezTo>
                  <a:cubicBezTo>
                    <a:pt x="2127" y="127"/>
                    <a:pt x="1661" y="218"/>
                    <a:pt x="1195" y="248"/>
                  </a:cubicBezTo>
                  <a:cubicBezTo>
                    <a:pt x="1177" y="250"/>
                    <a:pt x="1155" y="251"/>
                    <a:pt x="1128" y="251"/>
                  </a:cubicBezTo>
                  <a:cubicBezTo>
                    <a:pt x="960" y="251"/>
                    <a:pt x="639" y="221"/>
                    <a:pt x="382" y="221"/>
                  </a:cubicBezTo>
                  <a:cubicBezTo>
                    <a:pt x="184" y="221"/>
                    <a:pt x="25" y="239"/>
                    <a:pt x="1" y="299"/>
                  </a:cubicBezTo>
                  <a:cubicBezTo>
                    <a:pt x="272" y="416"/>
                    <a:pt x="576" y="451"/>
                    <a:pt x="890" y="451"/>
                  </a:cubicBezTo>
                  <a:cubicBezTo>
                    <a:pt x="1374" y="451"/>
                    <a:pt x="1883" y="367"/>
                    <a:pt x="2336" y="367"/>
                  </a:cubicBezTo>
                  <a:cubicBezTo>
                    <a:pt x="2378" y="367"/>
                    <a:pt x="2420" y="368"/>
                    <a:pt x="2461" y="370"/>
                  </a:cubicBezTo>
                  <a:cubicBezTo>
                    <a:pt x="2714" y="380"/>
                    <a:pt x="2987" y="430"/>
                    <a:pt x="3139" y="613"/>
                  </a:cubicBezTo>
                  <a:cubicBezTo>
                    <a:pt x="3271" y="775"/>
                    <a:pt x="3301" y="988"/>
                    <a:pt x="3321" y="1190"/>
                  </a:cubicBezTo>
                  <a:cubicBezTo>
                    <a:pt x="3503" y="2830"/>
                    <a:pt x="2380" y="3852"/>
                    <a:pt x="2552" y="5503"/>
                  </a:cubicBezTo>
                  <a:cubicBezTo>
                    <a:pt x="3260" y="5482"/>
                    <a:pt x="3787" y="4774"/>
                    <a:pt x="3818" y="3143"/>
                  </a:cubicBezTo>
                  <a:cubicBezTo>
                    <a:pt x="3827" y="2364"/>
                    <a:pt x="3716" y="1716"/>
                    <a:pt x="3625" y="937"/>
                  </a:cubicBezTo>
                  <a:cubicBezTo>
                    <a:pt x="3595" y="592"/>
                    <a:pt x="3514" y="198"/>
                    <a:pt x="3200" y="56"/>
                  </a:cubicBezTo>
                  <a:cubicBezTo>
                    <a:pt x="3114" y="15"/>
                    <a:pt x="3022" y="1"/>
                    <a:pt x="2929" y="1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182;p103">
              <a:extLst>
                <a:ext uri="{FF2B5EF4-FFF2-40B4-BE49-F238E27FC236}">
                  <a16:creationId xmlns:a16="http://schemas.microsoft.com/office/drawing/2014/main" id="{DF80FB71-B1F4-D011-5CB7-D69804E159C1}"/>
                </a:ext>
              </a:extLst>
            </p:cNvPr>
            <p:cNvSpPr/>
            <p:nvPr/>
          </p:nvSpPr>
          <p:spPr>
            <a:xfrm>
              <a:off x="3103475" y="696700"/>
              <a:ext cx="69375" cy="41000"/>
            </a:xfrm>
            <a:custGeom>
              <a:avLst/>
              <a:gdLst/>
              <a:ahLst/>
              <a:cxnLst/>
              <a:rect l="l" t="t" r="r" b="b"/>
              <a:pathLst>
                <a:path w="2775" h="1640" extrusionOk="0">
                  <a:moveTo>
                    <a:pt x="173" y="0"/>
                  </a:moveTo>
                  <a:lnTo>
                    <a:pt x="173" y="0"/>
                  </a:lnTo>
                  <a:cubicBezTo>
                    <a:pt x="1" y="445"/>
                    <a:pt x="233" y="982"/>
                    <a:pt x="618" y="1266"/>
                  </a:cubicBezTo>
                  <a:cubicBezTo>
                    <a:pt x="1003" y="1559"/>
                    <a:pt x="1509" y="1640"/>
                    <a:pt x="1985" y="1640"/>
                  </a:cubicBezTo>
                  <a:cubicBezTo>
                    <a:pt x="2187" y="1640"/>
                    <a:pt x="2683" y="1640"/>
                    <a:pt x="2775" y="1417"/>
                  </a:cubicBezTo>
                  <a:cubicBezTo>
                    <a:pt x="2755" y="1408"/>
                    <a:pt x="2732" y="1405"/>
                    <a:pt x="2707" y="1405"/>
                  </a:cubicBezTo>
                  <a:cubicBezTo>
                    <a:pt x="2619" y="1405"/>
                    <a:pt x="2510" y="1450"/>
                    <a:pt x="2430" y="1458"/>
                  </a:cubicBezTo>
                  <a:cubicBezTo>
                    <a:pt x="2258" y="1489"/>
                    <a:pt x="2086" y="1498"/>
                    <a:pt x="1914" y="1498"/>
                  </a:cubicBezTo>
                  <a:cubicBezTo>
                    <a:pt x="1580" y="1498"/>
                    <a:pt x="1236" y="1428"/>
                    <a:pt x="922" y="1316"/>
                  </a:cubicBezTo>
                  <a:cubicBezTo>
                    <a:pt x="820" y="1276"/>
                    <a:pt x="719" y="1225"/>
                    <a:pt x="628" y="1154"/>
                  </a:cubicBezTo>
                  <a:cubicBezTo>
                    <a:pt x="314" y="881"/>
                    <a:pt x="375" y="364"/>
                    <a:pt x="173" y="0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183;p103">
              <a:extLst>
                <a:ext uri="{FF2B5EF4-FFF2-40B4-BE49-F238E27FC236}">
                  <a16:creationId xmlns:a16="http://schemas.microsoft.com/office/drawing/2014/main" id="{171FFD3D-6122-AE67-5843-E2620583195C}"/>
                </a:ext>
              </a:extLst>
            </p:cNvPr>
            <p:cNvSpPr/>
            <p:nvPr/>
          </p:nvSpPr>
          <p:spPr>
            <a:xfrm>
              <a:off x="3059700" y="602125"/>
              <a:ext cx="138200" cy="132175"/>
            </a:xfrm>
            <a:custGeom>
              <a:avLst/>
              <a:gdLst/>
              <a:ahLst/>
              <a:cxnLst/>
              <a:rect l="l" t="t" r="r" b="b"/>
              <a:pathLst>
                <a:path w="5528" h="5287" extrusionOk="0">
                  <a:moveTo>
                    <a:pt x="4402" y="0"/>
                  </a:moveTo>
                  <a:cubicBezTo>
                    <a:pt x="3907" y="0"/>
                    <a:pt x="3306" y="110"/>
                    <a:pt x="2845" y="118"/>
                  </a:cubicBezTo>
                  <a:cubicBezTo>
                    <a:pt x="0" y="169"/>
                    <a:pt x="2612" y="777"/>
                    <a:pt x="2855" y="1191"/>
                  </a:cubicBezTo>
                  <a:cubicBezTo>
                    <a:pt x="3098" y="1607"/>
                    <a:pt x="3230" y="2103"/>
                    <a:pt x="3219" y="2588"/>
                  </a:cubicBezTo>
                  <a:cubicBezTo>
                    <a:pt x="3210" y="2953"/>
                    <a:pt x="3098" y="3358"/>
                    <a:pt x="2784" y="3560"/>
                  </a:cubicBezTo>
                  <a:cubicBezTo>
                    <a:pt x="2622" y="3662"/>
                    <a:pt x="2440" y="3702"/>
                    <a:pt x="2288" y="3814"/>
                  </a:cubicBezTo>
                  <a:cubicBezTo>
                    <a:pt x="2177" y="3895"/>
                    <a:pt x="2085" y="4026"/>
                    <a:pt x="2056" y="4158"/>
                  </a:cubicBezTo>
                  <a:cubicBezTo>
                    <a:pt x="1975" y="4492"/>
                    <a:pt x="2197" y="4846"/>
                    <a:pt x="2490" y="5018"/>
                  </a:cubicBezTo>
                  <a:cubicBezTo>
                    <a:pt x="2784" y="5191"/>
                    <a:pt x="3138" y="5241"/>
                    <a:pt x="3482" y="5272"/>
                  </a:cubicBezTo>
                  <a:cubicBezTo>
                    <a:pt x="3603" y="5280"/>
                    <a:pt x="3728" y="5287"/>
                    <a:pt x="3854" y="5287"/>
                  </a:cubicBezTo>
                  <a:cubicBezTo>
                    <a:pt x="4308" y="5287"/>
                    <a:pt x="4763" y="5203"/>
                    <a:pt x="5001" y="4846"/>
                  </a:cubicBezTo>
                  <a:cubicBezTo>
                    <a:pt x="5102" y="4694"/>
                    <a:pt x="5153" y="4532"/>
                    <a:pt x="5194" y="4360"/>
                  </a:cubicBezTo>
                  <a:cubicBezTo>
                    <a:pt x="5487" y="3176"/>
                    <a:pt x="5527" y="1931"/>
                    <a:pt x="5305" y="726"/>
                  </a:cubicBezTo>
                  <a:cubicBezTo>
                    <a:pt x="5275" y="514"/>
                    <a:pt x="5214" y="280"/>
                    <a:pt x="5041" y="149"/>
                  </a:cubicBezTo>
                  <a:cubicBezTo>
                    <a:pt x="4920" y="48"/>
                    <a:pt x="4758" y="17"/>
                    <a:pt x="4607" y="8"/>
                  </a:cubicBezTo>
                  <a:cubicBezTo>
                    <a:pt x="4541" y="2"/>
                    <a:pt x="4473" y="0"/>
                    <a:pt x="4402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184;p103">
              <a:extLst>
                <a:ext uri="{FF2B5EF4-FFF2-40B4-BE49-F238E27FC236}">
                  <a16:creationId xmlns:a16="http://schemas.microsoft.com/office/drawing/2014/main" id="{DF9CC6F8-D0EA-99C4-9577-E64218DCBB7A}"/>
                </a:ext>
              </a:extLst>
            </p:cNvPr>
            <p:cNvSpPr/>
            <p:nvPr/>
          </p:nvSpPr>
          <p:spPr>
            <a:xfrm>
              <a:off x="2996425" y="677200"/>
              <a:ext cx="168575" cy="43575"/>
            </a:xfrm>
            <a:custGeom>
              <a:avLst/>
              <a:gdLst/>
              <a:ahLst/>
              <a:cxnLst/>
              <a:rect l="l" t="t" r="r" b="b"/>
              <a:pathLst>
                <a:path w="6743" h="1743" extrusionOk="0">
                  <a:moveTo>
                    <a:pt x="6742" y="1"/>
                  </a:moveTo>
                  <a:lnTo>
                    <a:pt x="6742" y="1"/>
                  </a:lnTo>
                  <a:cubicBezTo>
                    <a:pt x="5761" y="527"/>
                    <a:pt x="4657" y="820"/>
                    <a:pt x="3543" y="851"/>
                  </a:cubicBezTo>
                  <a:cubicBezTo>
                    <a:pt x="3331" y="851"/>
                    <a:pt x="3129" y="851"/>
                    <a:pt x="2926" y="912"/>
                  </a:cubicBezTo>
                  <a:cubicBezTo>
                    <a:pt x="2410" y="1063"/>
                    <a:pt x="2036" y="1610"/>
                    <a:pt x="1499" y="1661"/>
                  </a:cubicBezTo>
                  <a:cubicBezTo>
                    <a:pt x="1479" y="1662"/>
                    <a:pt x="1459" y="1663"/>
                    <a:pt x="1439" y="1663"/>
                  </a:cubicBezTo>
                  <a:cubicBezTo>
                    <a:pt x="1029" y="1663"/>
                    <a:pt x="665" y="1373"/>
                    <a:pt x="365" y="1084"/>
                  </a:cubicBezTo>
                  <a:cubicBezTo>
                    <a:pt x="292" y="1021"/>
                    <a:pt x="220" y="949"/>
                    <a:pt x="133" y="949"/>
                  </a:cubicBezTo>
                  <a:cubicBezTo>
                    <a:pt x="123" y="949"/>
                    <a:pt x="112" y="950"/>
                    <a:pt x="102" y="953"/>
                  </a:cubicBezTo>
                  <a:cubicBezTo>
                    <a:pt x="0" y="1104"/>
                    <a:pt x="355" y="1408"/>
                    <a:pt x="456" y="1479"/>
                  </a:cubicBezTo>
                  <a:cubicBezTo>
                    <a:pt x="648" y="1610"/>
                    <a:pt x="871" y="1702"/>
                    <a:pt x="1104" y="1732"/>
                  </a:cubicBezTo>
                  <a:cubicBezTo>
                    <a:pt x="1166" y="1739"/>
                    <a:pt x="1228" y="1743"/>
                    <a:pt x="1289" y="1743"/>
                  </a:cubicBezTo>
                  <a:cubicBezTo>
                    <a:pt x="1652" y="1743"/>
                    <a:pt x="2009" y="1620"/>
                    <a:pt x="2329" y="1438"/>
                  </a:cubicBezTo>
                  <a:cubicBezTo>
                    <a:pt x="2501" y="1337"/>
                    <a:pt x="2673" y="1205"/>
                    <a:pt x="2866" y="1135"/>
                  </a:cubicBezTo>
                  <a:cubicBezTo>
                    <a:pt x="3028" y="1074"/>
                    <a:pt x="3199" y="1054"/>
                    <a:pt x="3361" y="1033"/>
                  </a:cubicBezTo>
                  <a:cubicBezTo>
                    <a:pt x="3756" y="982"/>
                    <a:pt x="4151" y="932"/>
                    <a:pt x="4546" y="901"/>
                  </a:cubicBezTo>
                  <a:cubicBezTo>
                    <a:pt x="5113" y="851"/>
                    <a:pt x="5710" y="811"/>
                    <a:pt x="6226" y="557"/>
                  </a:cubicBezTo>
                  <a:cubicBezTo>
                    <a:pt x="6459" y="436"/>
                    <a:pt x="6692" y="254"/>
                    <a:pt x="6742" y="1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185;p103">
              <a:extLst>
                <a:ext uri="{FF2B5EF4-FFF2-40B4-BE49-F238E27FC236}">
                  <a16:creationId xmlns:a16="http://schemas.microsoft.com/office/drawing/2014/main" id="{EF089E77-3D09-5CBE-9E94-8D39AC86C9D9}"/>
                </a:ext>
              </a:extLst>
            </p:cNvPr>
            <p:cNvSpPr/>
            <p:nvPr/>
          </p:nvSpPr>
          <p:spPr>
            <a:xfrm>
              <a:off x="2543925" y="600275"/>
              <a:ext cx="474550" cy="754725"/>
            </a:xfrm>
            <a:custGeom>
              <a:avLst/>
              <a:gdLst/>
              <a:ahLst/>
              <a:cxnLst/>
              <a:rect l="l" t="t" r="r" b="b"/>
              <a:pathLst>
                <a:path w="18982" h="30189" extrusionOk="0">
                  <a:moveTo>
                    <a:pt x="17544" y="1"/>
                  </a:moveTo>
                  <a:cubicBezTo>
                    <a:pt x="17544" y="1"/>
                    <a:pt x="16329" y="365"/>
                    <a:pt x="15803" y="1053"/>
                  </a:cubicBezTo>
                  <a:cubicBezTo>
                    <a:pt x="13414" y="4131"/>
                    <a:pt x="7421" y="12999"/>
                    <a:pt x="5376" y="17655"/>
                  </a:cubicBezTo>
                  <a:cubicBezTo>
                    <a:pt x="3372" y="22231"/>
                    <a:pt x="1" y="28031"/>
                    <a:pt x="5923" y="30026"/>
                  </a:cubicBezTo>
                  <a:cubicBezTo>
                    <a:pt x="5923" y="30026"/>
                    <a:pt x="6364" y="30189"/>
                    <a:pt x="7039" y="30189"/>
                  </a:cubicBezTo>
                  <a:cubicBezTo>
                    <a:pt x="8504" y="30189"/>
                    <a:pt x="11069" y="29420"/>
                    <a:pt x="12614" y="24549"/>
                  </a:cubicBezTo>
                  <a:cubicBezTo>
                    <a:pt x="15175" y="16501"/>
                    <a:pt x="13009" y="15084"/>
                    <a:pt x="18445" y="4444"/>
                  </a:cubicBezTo>
                  <a:cubicBezTo>
                    <a:pt x="18982" y="3402"/>
                    <a:pt x="17544" y="1"/>
                    <a:pt x="17544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186;p103">
              <a:extLst>
                <a:ext uri="{FF2B5EF4-FFF2-40B4-BE49-F238E27FC236}">
                  <a16:creationId xmlns:a16="http://schemas.microsoft.com/office/drawing/2014/main" id="{0FA5AE70-4C1C-B229-E6AA-1A285BD86CC8}"/>
                </a:ext>
              </a:extLst>
            </p:cNvPr>
            <p:cNvSpPr/>
            <p:nvPr/>
          </p:nvSpPr>
          <p:spPr>
            <a:xfrm>
              <a:off x="2606700" y="791100"/>
              <a:ext cx="219450" cy="549950"/>
            </a:xfrm>
            <a:custGeom>
              <a:avLst/>
              <a:gdLst/>
              <a:ahLst/>
              <a:cxnLst/>
              <a:rect l="l" t="t" r="r" b="b"/>
              <a:pathLst>
                <a:path w="8778" h="21998" extrusionOk="0">
                  <a:moveTo>
                    <a:pt x="8645" y="0"/>
                  </a:moveTo>
                  <a:cubicBezTo>
                    <a:pt x="6681" y="2966"/>
                    <a:pt x="4525" y="6499"/>
                    <a:pt x="2855" y="9880"/>
                  </a:cubicBezTo>
                  <a:cubicBezTo>
                    <a:pt x="2025" y="11571"/>
                    <a:pt x="1306" y="13231"/>
                    <a:pt x="800" y="14749"/>
                  </a:cubicBezTo>
                  <a:cubicBezTo>
                    <a:pt x="294" y="16278"/>
                    <a:pt x="0" y="17665"/>
                    <a:pt x="0" y="18849"/>
                  </a:cubicBezTo>
                  <a:cubicBezTo>
                    <a:pt x="0" y="19558"/>
                    <a:pt x="112" y="20195"/>
                    <a:pt x="355" y="20732"/>
                  </a:cubicBezTo>
                  <a:cubicBezTo>
                    <a:pt x="466" y="20996"/>
                    <a:pt x="628" y="21239"/>
                    <a:pt x="810" y="21451"/>
                  </a:cubicBezTo>
                  <a:cubicBezTo>
                    <a:pt x="1003" y="21664"/>
                    <a:pt x="1225" y="21846"/>
                    <a:pt x="1488" y="21997"/>
                  </a:cubicBezTo>
                  <a:lnTo>
                    <a:pt x="1569" y="21856"/>
                  </a:lnTo>
                  <a:cubicBezTo>
                    <a:pt x="1327" y="21714"/>
                    <a:pt x="1114" y="21542"/>
                    <a:pt x="931" y="21340"/>
                  </a:cubicBezTo>
                  <a:cubicBezTo>
                    <a:pt x="668" y="21046"/>
                    <a:pt x="476" y="20681"/>
                    <a:pt x="344" y="20256"/>
                  </a:cubicBezTo>
                  <a:cubicBezTo>
                    <a:pt x="223" y="19842"/>
                    <a:pt x="162" y="19365"/>
                    <a:pt x="162" y="18849"/>
                  </a:cubicBezTo>
                  <a:cubicBezTo>
                    <a:pt x="162" y="17695"/>
                    <a:pt x="456" y="16319"/>
                    <a:pt x="952" y="14800"/>
                  </a:cubicBezTo>
                  <a:cubicBezTo>
                    <a:pt x="1711" y="12533"/>
                    <a:pt x="2926" y="9961"/>
                    <a:pt x="4333" y="7410"/>
                  </a:cubicBezTo>
                  <a:cubicBezTo>
                    <a:pt x="5730" y="4849"/>
                    <a:pt x="7309" y="2308"/>
                    <a:pt x="8777" y="91"/>
                  </a:cubicBezTo>
                  <a:lnTo>
                    <a:pt x="8645" y="0"/>
                  </a:lnTo>
                  <a:close/>
                </a:path>
              </a:pathLst>
            </a:custGeom>
            <a:solidFill>
              <a:srgbClr val="D18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187;p103">
              <a:extLst>
                <a:ext uri="{FF2B5EF4-FFF2-40B4-BE49-F238E27FC236}">
                  <a16:creationId xmlns:a16="http://schemas.microsoft.com/office/drawing/2014/main" id="{CB3DB7EA-83F7-6A1A-3758-ED5501D77C18}"/>
                </a:ext>
              </a:extLst>
            </p:cNvPr>
            <p:cNvSpPr/>
            <p:nvPr/>
          </p:nvSpPr>
          <p:spPr>
            <a:xfrm>
              <a:off x="4113750" y="1126925"/>
              <a:ext cx="369025" cy="951575"/>
            </a:xfrm>
            <a:custGeom>
              <a:avLst/>
              <a:gdLst/>
              <a:ahLst/>
              <a:cxnLst/>
              <a:rect l="l" t="t" r="r" b="b"/>
              <a:pathLst>
                <a:path w="14761" h="38063" extrusionOk="0">
                  <a:moveTo>
                    <a:pt x="3452" y="0"/>
                  </a:moveTo>
                  <a:cubicBezTo>
                    <a:pt x="2106" y="2805"/>
                    <a:pt x="1" y="4151"/>
                    <a:pt x="132" y="5983"/>
                  </a:cubicBezTo>
                  <a:cubicBezTo>
                    <a:pt x="163" y="6439"/>
                    <a:pt x="274" y="8777"/>
                    <a:pt x="547" y="11996"/>
                  </a:cubicBezTo>
                  <a:cubicBezTo>
                    <a:pt x="628" y="12887"/>
                    <a:pt x="719" y="13849"/>
                    <a:pt x="831" y="14861"/>
                  </a:cubicBezTo>
                  <a:cubicBezTo>
                    <a:pt x="881" y="15327"/>
                    <a:pt x="932" y="15803"/>
                    <a:pt x="982" y="16289"/>
                  </a:cubicBezTo>
                  <a:cubicBezTo>
                    <a:pt x="1023" y="16541"/>
                    <a:pt x="1054" y="16815"/>
                    <a:pt x="1084" y="17078"/>
                  </a:cubicBezTo>
                  <a:cubicBezTo>
                    <a:pt x="1276" y="18606"/>
                    <a:pt x="1499" y="20176"/>
                    <a:pt x="1762" y="21765"/>
                  </a:cubicBezTo>
                  <a:cubicBezTo>
                    <a:pt x="3118" y="29883"/>
                    <a:pt x="5578" y="38062"/>
                    <a:pt x="10030" y="38062"/>
                  </a:cubicBezTo>
                  <a:cubicBezTo>
                    <a:pt x="10364" y="38062"/>
                    <a:pt x="10709" y="38017"/>
                    <a:pt x="11065" y="37921"/>
                  </a:cubicBezTo>
                  <a:cubicBezTo>
                    <a:pt x="12604" y="37507"/>
                    <a:pt x="14760" y="33923"/>
                    <a:pt x="14709" y="31048"/>
                  </a:cubicBezTo>
                  <a:cubicBezTo>
                    <a:pt x="14659" y="28517"/>
                    <a:pt x="13161" y="22190"/>
                    <a:pt x="11035" y="15823"/>
                  </a:cubicBezTo>
                  <a:cubicBezTo>
                    <a:pt x="8838" y="9223"/>
                    <a:pt x="6003" y="2571"/>
                    <a:pt x="3452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188;p103">
              <a:extLst>
                <a:ext uri="{FF2B5EF4-FFF2-40B4-BE49-F238E27FC236}">
                  <a16:creationId xmlns:a16="http://schemas.microsoft.com/office/drawing/2014/main" id="{E503B6A8-84ED-BEAD-B72F-A9C5B69EC995}"/>
                </a:ext>
              </a:extLst>
            </p:cNvPr>
            <p:cNvSpPr/>
            <p:nvPr/>
          </p:nvSpPr>
          <p:spPr>
            <a:xfrm>
              <a:off x="3071600" y="1049650"/>
              <a:ext cx="1356250" cy="1308525"/>
            </a:xfrm>
            <a:custGeom>
              <a:avLst/>
              <a:gdLst/>
              <a:ahLst/>
              <a:cxnLst/>
              <a:rect l="l" t="t" r="r" b="b"/>
              <a:pathLst>
                <a:path w="54250" h="52341" extrusionOk="0">
                  <a:moveTo>
                    <a:pt x="34339" y="0"/>
                  </a:moveTo>
                  <a:cubicBezTo>
                    <a:pt x="33680" y="0"/>
                    <a:pt x="33075" y="21"/>
                    <a:pt x="32545" y="54"/>
                  </a:cubicBezTo>
                  <a:cubicBezTo>
                    <a:pt x="32404" y="54"/>
                    <a:pt x="32282" y="65"/>
                    <a:pt x="32161" y="75"/>
                  </a:cubicBezTo>
                  <a:cubicBezTo>
                    <a:pt x="32181" y="216"/>
                    <a:pt x="32191" y="297"/>
                    <a:pt x="32191" y="297"/>
                  </a:cubicBezTo>
                  <a:lnTo>
                    <a:pt x="32171" y="318"/>
                  </a:lnTo>
                  <a:cubicBezTo>
                    <a:pt x="30549" y="2145"/>
                    <a:pt x="28214" y="3123"/>
                    <a:pt x="25943" y="3123"/>
                  </a:cubicBezTo>
                  <a:cubicBezTo>
                    <a:pt x="23961" y="3123"/>
                    <a:pt x="22029" y="2379"/>
                    <a:pt x="20661" y="803"/>
                  </a:cubicBezTo>
                  <a:cubicBezTo>
                    <a:pt x="20469" y="581"/>
                    <a:pt x="20378" y="45"/>
                    <a:pt x="20378" y="45"/>
                  </a:cubicBezTo>
                  <a:cubicBezTo>
                    <a:pt x="20094" y="65"/>
                    <a:pt x="11763" y="500"/>
                    <a:pt x="9060" y="662"/>
                  </a:cubicBezTo>
                  <a:cubicBezTo>
                    <a:pt x="6722" y="803"/>
                    <a:pt x="0" y="1492"/>
                    <a:pt x="0" y="1492"/>
                  </a:cubicBezTo>
                  <a:lnTo>
                    <a:pt x="1063" y="14591"/>
                  </a:lnTo>
                  <a:cubicBezTo>
                    <a:pt x="698" y="14622"/>
                    <a:pt x="3361" y="14865"/>
                    <a:pt x="8139" y="14966"/>
                  </a:cubicBezTo>
                  <a:lnTo>
                    <a:pt x="8189" y="14966"/>
                  </a:lnTo>
                  <a:cubicBezTo>
                    <a:pt x="8473" y="14966"/>
                    <a:pt x="8756" y="14976"/>
                    <a:pt x="9060" y="14976"/>
                  </a:cubicBezTo>
                  <a:cubicBezTo>
                    <a:pt x="9071" y="15027"/>
                    <a:pt x="9080" y="15087"/>
                    <a:pt x="9091" y="15148"/>
                  </a:cubicBezTo>
                  <a:lnTo>
                    <a:pt x="9091" y="15158"/>
                  </a:lnTo>
                  <a:cubicBezTo>
                    <a:pt x="9354" y="16606"/>
                    <a:pt x="9890" y="19825"/>
                    <a:pt x="10468" y="23398"/>
                  </a:cubicBezTo>
                  <a:cubicBezTo>
                    <a:pt x="11550" y="30130"/>
                    <a:pt x="12806" y="38148"/>
                    <a:pt x="12806" y="38148"/>
                  </a:cubicBezTo>
                  <a:cubicBezTo>
                    <a:pt x="12806" y="38148"/>
                    <a:pt x="12522" y="39788"/>
                    <a:pt x="12137" y="41964"/>
                  </a:cubicBezTo>
                  <a:cubicBezTo>
                    <a:pt x="11996" y="42753"/>
                    <a:pt x="11844" y="43624"/>
                    <a:pt x="11692" y="44495"/>
                  </a:cubicBezTo>
                  <a:cubicBezTo>
                    <a:pt x="11044" y="48149"/>
                    <a:pt x="10356" y="52067"/>
                    <a:pt x="10336" y="52340"/>
                  </a:cubicBezTo>
                  <a:lnTo>
                    <a:pt x="42304" y="52340"/>
                  </a:lnTo>
                  <a:cubicBezTo>
                    <a:pt x="42294" y="52097"/>
                    <a:pt x="41575" y="48139"/>
                    <a:pt x="40897" y="44424"/>
                  </a:cubicBezTo>
                  <a:cubicBezTo>
                    <a:pt x="40745" y="43554"/>
                    <a:pt x="40583" y="42703"/>
                    <a:pt x="40441" y="41923"/>
                  </a:cubicBezTo>
                  <a:cubicBezTo>
                    <a:pt x="40016" y="39595"/>
                    <a:pt x="39682" y="37804"/>
                    <a:pt x="39682" y="37804"/>
                  </a:cubicBezTo>
                  <a:cubicBezTo>
                    <a:pt x="39682" y="37804"/>
                    <a:pt x="41150" y="27397"/>
                    <a:pt x="41950" y="22052"/>
                  </a:cubicBezTo>
                  <a:cubicBezTo>
                    <a:pt x="42051" y="21404"/>
                    <a:pt x="42142" y="20837"/>
                    <a:pt x="42213" y="20372"/>
                  </a:cubicBezTo>
                  <a:cubicBezTo>
                    <a:pt x="42243" y="20615"/>
                    <a:pt x="42274" y="20948"/>
                    <a:pt x="42335" y="21313"/>
                  </a:cubicBezTo>
                  <a:cubicBezTo>
                    <a:pt x="42355" y="21465"/>
                    <a:pt x="42375" y="21637"/>
                    <a:pt x="42395" y="21819"/>
                  </a:cubicBezTo>
                  <a:cubicBezTo>
                    <a:pt x="42608" y="23337"/>
                    <a:pt x="42891" y="25211"/>
                    <a:pt x="42891" y="25211"/>
                  </a:cubicBezTo>
                  <a:lnTo>
                    <a:pt x="43448" y="24856"/>
                  </a:lnTo>
                  <a:lnTo>
                    <a:pt x="52721" y="18914"/>
                  </a:lnTo>
                  <a:lnTo>
                    <a:pt x="54249" y="17932"/>
                  </a:lnTo>
                  <a:cubicBezTo>
                    <a:pt x="54249" y="17932"/>
                    <a:pt x="52447" y="12354"/>
                    <a:pt x="49137" y="6493"/>
                  </a:cubicBezTo>
                  <a:cubicBezTo>
                    <a:pt x="47365" y="3334"/>
                    <a:pt x="44764" y="1937"/>
                    <a:pt x="42740" y="1310"/>
                  </a:cubicBezTo>
                  <a:cubicBezTo>
                    <a:pt x="41028" y="692"/>
                    <a:pt x="39217" y="338"/>
                    <a:pt x="37526" y="166"/>
                  </a:cubicBezTo>
                  <a:cubicBezTo>
                    <a:pt x="36389" y="46"/>
                    <a:pt x="35305" y="0"/>
                    <a:pt x="343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189;p103">
              <a:extLst>
                <a:ext uri="{FF2B5EF4-FFF2-40B4-BE49-F238E27FC236}">
                  <a16:creationId xmlns:a16="http://schemas.microsoft.com/office/drawing/2014/main" id="{A27A4B36-7BCE-4052-D58F-5CE4CB076988}"/>
                </a:ext>
              </a:extLst>
            </p:cNvPr>
            <p:cNvSpPr/>
            <p:nvPr/>
          </p:nvSpPr>
          <p:spPr>
            <a:xfrm>
              <a:off x="3573700" y="786275"/>
              <a:ext cx="313075" cy="401325"/>
            </a:xfrm>
            <a:custGeom>
              <a:avLst/>
              <a:gdLst/>
              <a:ahLst/>
              <a:cxnLst/>
              <a:rect l="l" t="t" r="r" b="b"/>
              <a:pathLst>
                <a:path w="12523" h="16053" extrusionOk="0">
                  <a:moveTo>
                    <a:pt x="11217" y="1"/>
                  </a:moveTo>
                  <a:cubicBezTo>
                    <a:pt x="8513" y="517"/>
                    <a:pt x="1580" y="2005"/>
                    <a:pt x="1580" y="2005"/>
                  </a:cubicBezTo>
                  <a:lnTo>
                    <a:pt x="840" y="7431"/>
                  </a:lnTo>
                  <a:lnTo>
                    <a:pt x="273" y="10701"/>
                  </a:lnTo>
                  <a:cubicBezTo>
                    <a:pt x="273" y="10701"/>
                    <a:pt x="0" y="15823"/>
                    <a:pt x="6196" y="16046"/>
                  </a:cubicBezTo>
                  <a:cubicBezTo>
                    <a:pt x="6318" y="16050"/>
                    <a:pt x="6438" y="16052"/>
                    <a:pt x="6555" y="16052"/>
                  </a:cubicBezTo>
                  <a:cubicBezTo>
                    <a:pt x="12241" y="16052"/>
                    <a:pt x="12522" y="11126"/>
                    <a:pt x="12522" y="11126"/>
                  </a:cubicBezTo>
                  <a:cubicBezTo>
                    <a:pt x="12522" y="11126"/>
                    <a:pt x="12482" y="10802"/>
                    <a:pt x="12421" y="10256"/>
                  </a:cubicBezTo>
                  <a:cubicBezTo>
                    <a:pt x="12380" y="9891"/>
                    <a:pt x="12340" y="9527"/>
                    <a:pt x="12299" y="9172"/>
                  </a:cubicBezTo>
                  <a:cubicBezTo>
                    <a:pt x="12279" y="9071"/>
                    <a:pt x="12269" y="8960"/>
                    <a:pt x="12259" y="8848"/>
                  </a:cubicBezTo>
                  <a:cubicBezTo>
                    <a:pt x="12198" y="8332"/>
                    <a:pt x="12148" y="7816"/>
                    <a:pt x="12087" y="7300"/>
                  </a:cubicBezTo>
                  <a:cubicBezTo>
                    <a:pt x="12056" y="7107"/>
                    <a:pt x="12036" y="6915"/>
                    <a:pt x="12016" y="6713"/>
                  </a:cubicBezTo>
                  <a:cubicBezTo>
                    <a:pt x="11996" y="6551"/>
                    <a:pt x="11975" y="6389"/>
                    <a:pt x="11966" y="6216"/>
                  </a:cubicBezTo>
                  <a:cubicBezTo>
                    <a:pt x="11935" y="5973"/>
                    <a:pt x="11905" y="5730"/>
                    <a:pt x="11874" y="5478"/>
                  </a:cubicBezTo>
                  <a:cubicBezTo>
                    <a:pt x="11874" y="5437"/>
                    <a:pt x="11865" y="5386"/>
                    <a:pt x="11865" y="5346"/>
                  </a:cubicBezTo>
                  <a:cubicBezTo>
                    <a:pt x="11712" y="4060"/>
                    <a:pt x="11561" y="2795"/>
                    <a:pt x="11449" y="1802"/>
                  </a:cubicBezTo>
                  <a:cubicBezTo>
                    <a:pt x="11449" y="1762"/>
                    <a:pt x="11439" y="1732"/>
                    <a:pt x="11439" y="1692"/>
                  </a:cubicBezTo>
                  <a:cubicBezTo>
                    <a:pt x="11388" y="1287"/>
                    <a:pt x="11348" y="932"/>
                    <a:pt x="11307" y="659"/>
                  </a:cubicBezTo>
                  <a:cubicBezTo>
                    <a:pt x="11298" y="567"/>
                    <a:pt x="11287" y="486"/>
                    <a:pt x="11277" y="405"/>
                  </a:cubicBezTo>
                  <a:cubicBezTo>
                    <a:pt x="11257" y="244"/>
                    <a:pt x="11237" y="102"/>
                    <a:pt x="11217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190;p103">
              <a:extLst>
                <a:ext uri="{FF2B5EF4-FFF2-40B4-BE49-F238E27FC236}">
                  <a16:creationId xmlns:a16="http://schemas.microsoft.com/office/drawing/2014/main" id="{EC89A2BE-26A7-23D7-A95D-6064FFE21751}"/>
                </a:ext>
              </a:extLst>
            </p:cNvPr>
            <p:cNvSpPr/>
            <p:nvPr/>
          </p:nvSpPr>
          <p:spPr>
            <a:xfrm>
              <a:off x="3873850" y="952300"/>
              <a:ext cx="10375" cy="90375"/>
            </a:xfrm>
            <a:custGeom>
              <a:avLst/>
              <a:gdLst/>
              <a:ahLst/>
              <a:cxnLst/>
              <a:rect l="l" t="t" r="r" b="b"/>
              <a:pathLst>
                <a:path w="415" h="3615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42"/>
                    <a:pt x="10" y="83"/>
                    <a:pt x="15" y="124"/>
                  </a:cubicBezTo>
                  <a:lnTo>
                    <a:pt x="15" y="124"/>
                  </a:lnTo>
                  <a:cubicBezTo>
                    <a:pt x="13" y="107"/>
                    <a:pt x="12" y="89"/>
                    <a:pt x="10" y="72"/>
                  </a:cubicBezTo>
                  <a:cubicBezTo>
                    <a:pt x="10" y="41"/>
                    <a:pt x="10" y="21"/>
                    <a:pt x="0" y="0"/>
                  </a:cubicBezTo>
                  <a:close/>
                  <a:moveTo>
                    <a:pt x="15" y="124"/>
                  </a:moveTo>
                  <a:cubicBezTo>
                    <a:pt x="31" y="282"/>
                    <a:pt x="48" y="434"/>
                    <a:pt x="70" y="586"/>
                  </a:cubicBezTo>
                  <a:lnTo>
                    <a:pt x="70" y="586"/>
                  </a:lnTo>
                  <a:cubicBezTo>
                    <a:pt x="52" y="431"/>
                    <a:pt x="34" y="277"/>
                    <a:pt x="15" y="124"/>
                  </a:cubicBezTo>
                  <a:close/>
                  <a:moveTo>
                    <a:pt x="70" y="586"/>
                  </a:moveTo>
                  <a:lnTo>
                    <a:pt x="70" y="586"/>
                  </a:lnTo>
                  <a:cubicBezTo>
                    <a:pt x="101" y="846"/>
                    <a:pt x="131" y="1110"/>
                    <a:pt x="161" y="1375"/>
                  </a:cubicBezTo>
                  <a:lnTo>
                    <a:pt x="161" y="1375"/>
                  </a:lnTo>
                  <a:cubicBezTo>
                    <a:pt x="135" y="1136"/>
                    <a:pt x="109" y="897"/>
                    <a:pt x="81" y="659"/>
                  </a:cubicBezTo>
                  <a:cubicBezTo>
                    <a:pt x="77" y="634"/>
                    <a:pt x="74" y="610"/>
                    <a:pt x="70" y="586"/>
                  </a:cubicBezTo>
                  <a:close/>
                  <a:moveTo>
                    <a:pt x="161" y="1375"/>
                  </a:moveTo>
                  <a:cubicBezTo>
                    <a:pt x="191" y="1652"/>
                    <a:pt x="220" y="1930"/>
                    <a:pt x="253" y="2207"/>
                  </a:cubicBezTo>
                  <a:cubicBezTo>
                    <a:pt x="262" y="2307"/>
                    <a:pt x="271" y="2407"/>
                    <a:pt x="288" y="2500"/>
                  </a:cubicBezTo>
                  <a:lnTo>
                    <a:pt x="288" y="2500"/>
                  </a:lnTo>
                  <a:cubicBezTo>
                    <a:pt x="245" y="2123"/>
                    <a:pt x="203" y="1747"/>
                    <a:pt x="161" y="1375"/>
                  </a:cubicBezTo>
                  <a:close/>
                  <a:moveTo>
                    <a:pt x="288" y="2500"/>
                  </a:moveTo>
                  <a:cubicBezTo>
                    <a:pt x="329" y="2871"/>
                    <a:pt x="372" y="3244"/>
                    <a:pt x="415" y="3615"/>
                  </a:cubicBezTo>
                  <a:cubicBezTo>
                    <a:pt x="374" y="3250"/>
                    <a:pt x="334" y="2886"/>
                    <a:pt x="293" y="2531"/>
                  </a:cubicBezTo>
                  <a:cubicBezTo>
                    <a:pt x="291" y="2521"/>
                    <a:pt x="289" y="2510"/>
                    <a:pt x="288" y="2500"/>
                  </a:cubicBezTo>
                  <a:close/>
                </a:path>
              </a:pathLst>
            </a:custGeom>
            <a:solidFill>
              <a:srgbClr val="FAE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91;p103">
              <a:extLst>
                <a:ext uri="{FF2B5EF4-FFF2-40B4-BE49-F238E27FC236}">
                  <a16:creationId xmlns:a16="http://schemas.microsoft.com/office/drawing/2014/main" id="{53B66B2D-15CB-5072-0BD0-F2F46BD68FE9}"/>
                </a:ext>
              </a:extLst>
            </p:cNvPr>
            <p:cNvSpPr/>
            <p:nvPr/>
          </p:nvSpPr>
          <p:spPr>
            <a:xfrm>
              <a:off x="3866500" y="887775"/>
              <a:ext cx="7375" cy="64550"/>
            </a:xfrm>
            <a:custGeom>
              <a:avLst/>
              <a:gdLst/>
              <a:ahLst/>
              <a:cxnLst/>
              <a:rect l="l" t="t" r="r" b="b"/>
              <a:pathLst>
                <a:path w="295" h="2582" extrusionOk="0">
                  <a:moveTo>
                    <a:pt x="0" y="0"/>
                  </a:moveTo>
                  <a:lnTo>
                    <a:pt x="0" y="0"/>
                  </a:lnTo>
                  <a:cubicBezTo>
                    <a:pt x="52" y="450"/>
                    <a:pt x="106" y="922"/>
                    <a:pt x="162" y="1411"/>
                  </a:cubicBezTo>
                  <a:lnTo>
                    <a:pt x="162" y="1411"/>
                  </a:lnTo>
                  <a:cubicBezTo>
                    <a:pt x="161" y="1372"/>
                    <a:pt x="153" y="1324"/>
                    <a:pt x="153" y="1286"/>
                  </a:cubicBezTo>
                  <a:cubicBezTo>
                    <a:pt x="101" y="851"/>
                    <a:pt x="51" y="426"/>
                    <a:pt x="0" y="0"/>
                  </a:cubicBezTo>
                  <a:close/>
                  <a:moveTo>
                    <a:pt x="162" y="1411"/>
                  </a:moveTo>
                  <a:cubicBezTo>
                    <a:pt x="162" y="1413"/>
                    <a:pt x="162" y="1415"/>
                    <a:pt x="162" y="1418"/>
                  </a:cubicBezTo>
                  <a:cubicBezTo>
                    <a:pt x="166" y="1446"/>
                    <a:pt x="169" y="1474"/>
                    <a:pt x="173" y="1503"/>
                  </a:cubicBezTo>
                  <a:lnTo>
                    <a:pt x="173" y="1503"/>
                  </a:lnTo>
                  <a:cubicBezTo>
                    <a:pt x="169" y="1472"/>
                    <a:pt x="166" y="1441"/>
                    <a:pt x="162" y="1411"/>
                  </a:cubicBezTo>
                  <a:close/>
                  <a:moveTo>
                    <a:pt x="173" y="1503"/>
                  </a:moveTo>
                  <a:cubicBezTo>
                    <a:pt x="213" y="1854"/>
                    <a:pt x="253" y="2214"/>
                    <a:pt x="294" y="2581"/>
                  </a:cubicBezTo>
                  <a:cubicBezTo>
                    <a:pt x="284" y="2440"/>
                    <a:pt x="263" y="2298"/>
                    <a:pt x="254" y="2156"/>
                  </a:cubicBezTo>
                  <a:cubicBezTo>
                    <a:pt x="226" y="1941"/>
                    <a:pt x="200" y="1725"/>
                    <a:pt x="173" y="1503"/>
                  </a:cubicBezTo>
                  <a:close/>
                </a:path>
              </a:pathLst>
            </a:custGeom>
            <a:solidFill>
              <a:srgbClr val="341B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192;p103">
              <a:extLst>
                <a:ext uri="{FF2B5EF4-FFF2-40B4-BE49-F238E27FC236}">
                  <a16:creationId xmlns:a16="http://schemas.microsoft.com/office/drawing/2014/main" id="{4568105B-D8D7-1ED2-99B8-3BC012179AB6}"/>
                </a:ext>
              </a:extLst>
            </p:cNvPr>
            <p:cNvSpPr/>
            <p:nvPr/>
          </p:nvSpPr>
          <p:spPr>
            <a:xfrm>
              <a:off x="3594700" y="951550"/>
              <a:ext cx="2800" cy="20500"/>
            </a:xfrm>
            <a:custGeom>
              <a:avLst/>
              <a:gdLst/>
              <a:ahLst/>
              <a:cxnLst/>
              <a:rect l="l" t="t" r="r" b="b"/>
              <a:pathLst>
                <a:path w="112" h="820" extrusionOk="0">
                  <a:moveTo>
                    <a:pt x="112" y="0"/>
                  </a:moveTo>
                  <a:lnTo>
                    <a:pt x="0" y="820"/>
                  </a:lnTo>
                  <a:lnTo>
                    <a:pt x="0" y="820"/>
                  </a:lnTo>
                  <a:lnTo>
                    <a:pt x="0" y="82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AE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193;p103">
              <a:extLst>
                <a:ext uri="{FF2B5EF4-FFF2-40B4-BE49-F238E27FC236}">
                  <a16:creationId xmlns:a16="http://schemas.microsoft.com/office/drawing/2014/main" id="{788162FD-B509-E5A5-7FB3-428493756E5B}"/>
                </a:ext>
              </a:extLst>
            </p:cNvPr>
            <p:cNvSpPr/>
            <p:nvPr/>
          </p:nvSpPr>
          <p:spPr>
            <a:xfrm>
              <a:off x="3597475" y="905725"/>
              <a:ext cx="6350" cy="45850"/>
            </a:xfrm>
            <a:custGeom>
              <a:avLst/>
              <a:gdLst/>
              <a:ahLst/>
              <a:cxnLst/>
              <a:rect l="l" t="t" r="r" b="b"/>
              <a:pathLst>
                <a:path w="254" h="1834" extrusionOk="0">
                  <a:moveTo>
                    <a:pt x="254" y="1"/>
                  </a:moveTo>
                  <a:lnTo>
                    <a:pt x="1" y="1833"/>
                  </a:lnTo>
                  <a:lnTo>
                    <a:pt x="1" y="1833"/>
                  </a:lnTo>
                  <a:close/>
                </a:path>
              </a:pathLst>
            </a:custGeom>
            <a:solidFill>
              <a:srgbClr val="341B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194;p103">
              <a:extLst>
                <a:ext uri="{FF2B5EF4-FFF2-40B4-BE49-F238E27FC236}">
                  <a16:creationId xmlns:a16="http://schemas.microsoft.com/office/drawing/2014/main" id="{0118265E-ED7F-3F30-078E-155B03A4F474}"/>
                </a:ext>
              </a:extLst>
            </p:cNvPr>
            <p:cNvSpPr/>
            <p:nvPr/>
          </p:nvSpPr>
          <p:spPr>
            <a:xfrm>
              <a:off x="3594700" y="887775"/>
              <a:ext cx="289525" cy="165525"/>
            </a:xfrm>
            <a:custGeom>
              <a:avLst/>
              <a:gdLst/>
              <a:ahLst/>
              <a:cxnLst/>
              <a:rect l="l" t="t" r="r" b="b"/>
              <a:pathLst>
                <a:path w="11581" h="6621" extrusionOk="0">
                  <a:moveTo>
                    <a:pt x="10872" y="0"/>
                  </a:moveTo>
                  <a:cubicBezTo>
                    <a:pt x="9263" y="982"/>
                    <a:pt x="7430" y="1468"/>
                    <a:pt x="5720" y="1468"/>
                  </a:cubicBezTo>
                  <a:lnTo>
                    <a:pt x="5406" y="1468"/>
                  </a:lnTo>
                  <a:cubicBezTo>
                    <a:pt x="3776" y="1407"/>
                    <a:pt x="1995" y="1022"/>
                    <a:pt x="425" y="223"/>
                  </a:cubicBezTo>
                  <a:lnTo>
                    <a:pt x="365" y="719"/>
                  </a:lnTo>
                  <a:lnTo>
                    <a:pt x="112" y="2551"/>
                  </a:lnTo>
                  <a:lnTo>
                    <a:pt x="0" y="3371"/>
                  </a:lnTo>
                  <a:cubicBezTo>
                    <a:pt x="365" y="3746"/>
                    <a:pt x="729" y="4080"/>
                    <a:pt x="1053" y="4343"/>
                  </a:cubicBezTo>
                  <a:cubicBezTo>
                    <a:pt x="1934" y="5051"/>
                    <a:pt x="2946" y="5609"/>
                    <a:pt x="4019" y="5983"/>
                  </a:cubicBezTo>
                  <a:cubicBezTo>
                    <a:pt x="5275" y="6418"/>
                    <a:pt x="6681" y="6621"/>
                    <a:pt x="8078" y="6621"/>
                  </a:cubicBezTo>
                  <a:cubicBezTo>
                    <a:pt x="9283" y="6621"/>
                    <a:pt x="10478" y="6469"/>
                    <a:pt x="11581" y="6196"/>
                  </a:cubicBezTo>
                  <a:cubicBezTo>
                    <a:pt x="11540" y="5831"/>
                    <a:pt x="11500" y="5467"/>
                    <a:pt x="11459" y="5112"/>
                  </a:cubicBezTo>
                  <a:cubicBezTo>
                    <a:pt x="11439" y="5011"/>
                    <a:pt x="11429" y="4900"/>
                    <a:pt x="11419" y="4788"/>
                  </a:cubicBezTo>
                  <a:cubicBezTo>
                    <a:pt x="11358" y="4272"/>
                    <a:pt x="11308" y="3756"/>
                    <a:pt x="11247" y="3240"/>
                  </a:cubicBezTo>
                  <a:cubicBezTo>
                    <a:pt x="11216" y="3047"/>
                    <a:pt x="11196" y="2855"/>
                    <a:pt x="11176" y="2653"/>
                  </a:cubicBezTo>
                  <a:cubicBezTo>
                    <a:pt x="11176" y="2622"/>
                    <a:pt x="11176" y="2602"/>
                    <a:pt x="11166" y="2581"/>
                  </a:cubicBezTo>
                  <a:cubicBezTo>
                    <a:pt x="11156" y="2440"/>
                    <a:pt x="11135" y="2298"/>
                    <a:pt x="11126" y="2156"/>
                  </a:cubicBezTo>
                  <a:cubicBezTo>
                    <a:pt x="11095" y="1913"/>
                    <a:pt x="11065" y="1670"/>
                    <a:pt x="11034" y="1418"/>
                  </a:cubicBezTo>
                  <a:cubicBezTo>
                    <a:pt x="11034" y="1377"/>
                    <a:pt x="11025" y="1326"/>
                    <a:pt x="11025" y="1286"/>
                  </a:cubicBezTo>
                  <a:cubicBezTo>
                    <a:pt x="10973" y="851"/>
                    <a:pt x="10923" y="425"/>
                    <a:pt x="10872" y="0"/>
                  </a:cubicBezTo>
                  <a:close/>
                </a:path>
              </a:pathLst>
            </a:custGeom>
            <a:solidFill>
              <a:srgbClr val="DF99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95;p103">
              <a:extLst>
                <a:ext uri="{FF2B5EF4-FFF2-40B4-BE49-F238E27FC236}">
                  <a16:creationId xmlns:a16="http://schemas.microsoft.com/office/drawing/2014/main" id="{6A01294B-AEAF-DB72-A017-98535ADB5AA4}"/>
                </a:ext>
              </a:extLst>
            </p:cNvPr>
            <p:cNvSpPr/>
            <p:nvPr/>
          </p:nvSpPr>
          <p:spPr>
            <a:xfrm>
              <a:off x="3427925" y="379075"/>
              <a:ext cx="610950" cy="545550"/>
            </a:xfrm>
            <a:custGeom>
              <a:avLst/>
              <a:gdLst/>
              <a:ahLst/>
              <a:cxnLst/>
              <a:rect l="l" t="t" r="r" b="b"/>
              <a:pathLst>
                <a:path w="24438" h="21822" extrusionOk="0">
                  <a:moveTo>
                    <a:pt x="3402" y="1"/>
                  </a:moveTo>
                  <a:cubicBezTo>
                    <a:pt x="2936" y="2613"/>
                    <a:pt x="1" y="7988"/>
                    <a:pt x="3098" y="16279"/>
                  </a:cubicBezTo>
                  <a:cubicBezTo>
                    <a:pt x="4525" y="20085"/>
                    <a:pt x="8625" y="21694"/>
                    <a:pt x="12077" y="21816"/>
                  </a:cubicBezTo>
                  <a:cubicBezTo>
                    <a:pt x="12179" y="21819"/>
                    <a:pt x="12282" y="21821"/>
                    <a:pt x="12385" y="21821"/>
                  </a:cubicBezTo>
                  <a:cubicBezTo>
                    <a:pt x="15518" y="21821"/>
                    <a:pt x="19003" y="20181"/>
                    <a:pt x="20915" y="16957"/>
                  </a:cubicBezTo>
                  <a:cubicBezTo>
                    <a:pt x="24437" y="10995"/>
                    <a:pt x="21886" y="173"/>
                    <a:pt x="21886" y="173"/>
                  </a:cubicBezTo>
                  <a:lnTo>
                    <a:pt x="3402" y="1"/>
                  </a:ln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196;p103">
              <a:extLst>
                <a:ext uri="{FF2B5EF4-FFF2-40B4-BE49-F238E27FC236}">
                  <a16:creationId xmlns:a16="http://schemas.microsoft.com/office/drawing/2014/main" id="{F413F3A7-818C-4CCD-FEC9-BDC9067BEB4D}"/>
                </a:ext>
              </a:extLst>
            </p:cNvPr>
            <p:cNvSpPr/>
            <p:nvPr/>
          </p:nvSpPr>
          <p:spPr>
            <a:xfrm>
              <a:off x="3554125" y="534300"/>
              <a:ext cx="97550" cy="44250"/>
            </a:xfrm>
            <a:custGeom>
              <a:avLst/>
              <a:gdLst/>
              <a:ahLst/>
              <a:cxnLst/>
              <a:rect l="l" t="t" r="r" b="b"/>
              <a:pathLst>
                <a:path w="3902" h="1770" extrusionOk="0">
                  <a:moveTo>
                    <a:pt x="2323" y="1"/>
                  </a:moveTo>
                  <a:cubicBezTo>
                    <a:pt x="1994" y="1"/>
                    <a:pt x="1663" y="72"/>
                    <a:pt x="1360" y="210"/>
                  </a:cubicBezTo>
                  <a:cubicBezTo>
                    <a:pt x="844" y="442"/>
                    <a:pt x="500" y="766"/>
                    <a:pt x="237" y="1232"/>
                  </a:cubicBezTo>
                  <a:cubicBezTo>
                    <a:pt x="1" y="1656"/>
                    <a:pt x="123" y="1770"/>
                    <a:pt x="318" y="1770"/>
                  </a:cubicBezTo>
                  <a:cubicBezTo>
                    <a:pt x="492" y="1770"/>
                    <a:pt x="723" y="1680"/>
                    <a:pt x="813" y="1637"/>
                  </a:cubicBezTo>
                  <a:cubicBezTo>
                    <a:pt x="1198" y="1465"/>
                    <a:pt x="1603" y="1353"/>
                    <a:pt x="2028" y="1313"/>
                  </a:cubicBezTo>
                  <a:cubicBezTo>
                    <a:pt x="2144" y="1304"/>
                    <a:pt x="2261" y="1300"/>
                    <a:pt x="2378" y="1300"/>
                  </a:cubicBezTo>
                  <a:cubicBezTo>
                    <a:pt x="2745" y="1300"/>
                    <a:pt x="3114" y="1334"/>
                    <a:pt x="3478" y="1334"/>
                  </a:cubicBezTo>
                  <a:cubicBezTo>
                    <a:pt x="3515" y="1334"/>
                    <a:pt x="3551" y="1334"/>
                    <a:pt x="3587" y="1333"/>
                  </a:cubicBezTo>
                  <a:cubicBezTo>
                    <a:pt x="3658" y="1333"/>
                    <a:pt x="3729" y="1333"/>
                    <a:pt x="3780" y="1293"/>
                  </a:cubicBezTo>
                  <a:cubicBezTo>
                    <a:pt x="3870" y="1243"/>
                    <a:pt x="3901" y="1121"/>
                    <a:pt x="3901" y="1009"/>
                  </a:cubicBezTo>
                  <a:cubicBezTo>
                    <a:pt x="3881" y="635"/>
                    <a:pt x="3547" y="331"/>
                    <a:pt x="3193" y="179"/>
                  </a:cubicBezTo>
                  <a:cubicBezTo>
                    <a:pt x="2918" y="59"/>
                    <a:pt x="2621" y="1"/>
                    <a:pt x="2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197;p103">
              <a:extLst>
                <a:ext uri="{FF2B5EF4-FFF2-40B4-BE49-F238E27FC236}">
                  <a16:creationId xmlns:a16="http://schemas.microsoft.com/office/drawing/2014/main" id="{2716220A-4572-30EA-96D9-1193FA1B94FE}"/>
                </a:ext>
              </a:extLst>
            </p:cNvPr>
            <p:cNvSpPr/>
            <p:nvPr/>
          </p:nvSpPr>
          <p:spPr>
            <a:xfrm>
              <a:off x="3816375" y="542800"/>
              <a:ext cx="96100" cy="47900"/>
            </a:xfrm>
            <a:custGeom>
              <a:avLst/>
              <a:gdLst/>
              <a:ahLst/>
              <a:cxnLst/>
              <a:rect l="l" t="t" r="r" b="b"/>
              <a:pathLst>
                <a:path w="3844" h="1916" extrusionOk="0">
                  <a:moveTo>
                    <a:pt x="1494" y="0"/>
                  </a:moveTo>
                  <a:cubicBezTo>
                    <a:pt x="1251" y="0"/>
                    <a:pt x="1009" y="40"/>
                    <a:pt x="781" y="123"/>
                  </a:cubicBezTo>
                  <a:cubicBezTo>
                    <a:pt x="416" y="255"/>
                    <a:pt x="52" y="528"/>
                    <a:pt x="11" y="903"/>
                  </a:cubicBezTo>
                  <a:cubicBezTo>
                    <a:pt x="1" y="1013"/>
                    <a:pt x="21" y="1135"/>
                    <a:pt x="113" y="1196"/>
                  </a:cubicBezTo>
                  <a:cubicBezTo>
                    <a:pt x="163" y="1236"/>
                    <a:pt x="234" y="1247"/>
                    <a:pt x="305" y="1247"/>
                  </a:cubicBezTo>
                  <a:cubicBezTo>
                    <a:pt x="821" y="1287"/>
                    <a:pt x="1348" y="1256"/>
                    <a:pt x="1864" y="1337"/>
                  </a:cubicBezTo>
                  <a:cubicBezTo>
                    <a:pt x="2279" y="1409"/>
                    <a:pt x="2684" y="1550"/>
                    <a:pt x="3048" y="1753"/>
                  </a:cubicBezTo>
                  <a:cubicBezTo>
                    <a:pt x="3139" y="1803"/>
                    <a:pt x="3385" y="1916"/>
                    <a:pt x="3560" y="1916"/>
                  </a:cubicBezTo>
                  <a:cubicBezTo>
                    <a:pt x="3738" y="1916"/>
                    <a:pt x="3844" y="1801"/>
                    <a:pt x="3645" y="1388"/>
                  </a:cubicBezTo>
                  <a:cubicBezTo>
                    <a:pt x="3422" y="903"/>
                    <a:pt x="3099" y="548"/>
                    <a:pt x="2603" y="285"/>
                  </a:cubicBezTo>
                  <a:cubicBezTo>
                    <a:pt x="2262" y="99"/>
                    <a:pt x="1876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98;p103">
              <a:extLst>
                <a:ext uri="{FF2B5EF4-FFF2-40B4-BE49-F238E27FC236}">
                  <a16:creationId xmlns:a16="http://schemas.microsoft.com/office/drawing/2014/main" id="{75872930-CD45-2746-B10A-822563D1E229}"/>
                </a:ext>
              </a:extLst>
            </p:cNvPr>
            <p:cNvSpPr/>
            <p:nvPr/>
          </p:nvSpPr>
          <p:spPr>
            <a:xfrm>
              <a:off x="3594450" y="590700"/>
              <a:ext cx="50125" cy="42600"/>
            </a:xfrm>
            <a:custGeom>
              <a:avLst/>
              <a:gdLst/>
              <a:ahLst/>
              <a:cxnLst/>
              <a:rect l="l" t="t" r="r" b="b"/>
              <a:pathLst>
                <a:path w="2005" h="1704" extrusionOk="0">
                  <a:moveTo>
                    <a:pt x="943" y="1"/>
                  </a:moveTo>
                  <a:cubicBezTo>
                    <a:pt x="396" y="1"/>
                    <a:pt x="0" y="687"/>
                    <a:pt x="172" y="1203"/>
                  </a:cubicBezTo>
                  <a:cubicBezTo>
                    <a:pt x="233" y="1396"/>
                    <a:pt x="395" y="1527"/>
                    <a:pt x="577" y="1608"/>
                  </a:cubicBezTo>
                  <a:cubicBezTo>
                    <a:pt x="709" y="1670"/>
                    <a:pt x="860" y="1704"/>
                    <a:pt x="1009" y="1704"/>
                  </a:cubicBezTo>
                  <a:cubicBezTo>
                    <a:pt x="1250" y="1704"/>
                    <a:pt x="1486" y="1616"/>
                    <a:pt x="1630" y="1416"/>
                  </a:cubicBezTo>
                  <a:cubicBezTo>
                    <a:pt x="2005" y="899"/>
                    <a:pt x="1883" y="150"/>
                    <a:pt x="1043" y="9"/>
                  </a:cubicBezTo>
                  <a:cubicBezTo>
                    <a:pt x="1009" y="3"/>
                    <a:pt x="976" y="1"/>
                    <a:pt x="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99;p103">
              <a:extLst>
                <a:ext uri="{FF2B5EF4-FFF2-40B4-BE49-F238E27FC236}">
                  <a16:creationId xmlns:a16="http://schemas.microsoft.com/office/drawing/2014/main" id="{CB7C1C4A-CD7E-DD6F-C101-CFA2B8974183}"/>
                </a:ext>
              </a:extLst>
            </p:cNvPr>
            <p:cNvSpPr/>
            <p:nvPr/>
          </p:nvSpPr>
          <p:spPr>
            <a:xfrm>
              <a:off x="3821700" y="598800"/>
              <a:ext cx="50150" cy="42550"/>
            </a:xfrm>
            <a:custGeom>
              <a:avLst/>
              <a:gdLst/>
              <a:ahLst/>
              <a:cxnLst/>
              <a:rect l="l" t="t" r="r" b="b"/>
              <a:pathLst>
                <a:path w="2006" h="1702" extrusionOk="0">
                  <a:moveTo>
                    <a:pt x="943" y="1"/>
                  </a:moveTo>
                  <a:cubicBezTo>
                    <a:pt x="397" y="1"/>
                    <a:pt x="1" y="687"/>
                    <a:pt x="173" y="1203"/>
                  </a:cubicBezTo>
                  <a:cubicBezTo>
                    <a:pt x="233" y="1396"/>
                    <a:pt x="406" y="1527"/>
                    <a:pt x="578" y="1598"/>
                  </a:cubicBezTo>
                  <a:cubicBezTo>
                    <a:pt x="716" y="1665"/>
                    <a:pt x="872" y="1702"/>
                    <a:pt x="1024" y="1702"/>
                  </a:cubicBezTo>
                  <a:cubicBezTo>
                    <a:pt x="1261" y="1702"/>
                    <a:pt x="1489" y="1613"/>
                    <a:pt x="1630" y="1416"/>
                  </a:cubicBezTo>
                  <a:cubicBezTo>
                    <a:pt x="2005" y="899"/>
                    <a:pt x="1893" y="141"/>
                    <a:pt x="1043" y="9"/>
                  </a:cubicBezTo>
                  <a:cubicBezTo>
                    <a:pt x="1009" y="3"/>
                    <a:pt x="976" y="1"/>
                    <a:pt x="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200;p103">
              <a:extLst>
                <a:ext uri="{FF2B5EF4-FFF2-40B4-BE49-F238E27FC236}">
                  <a16:creationId xmlns:a16="http://schemas.microsoft.com/office/drawing/2014/main" id="{A9BFCAD4-DEA6-8385-81FA-F12670780CBB}"/>
                </a:ext>
              </a:extLst>
            </p:cNvPr>
            <p:cNvSpPr/>
            <p:nvPr/>
          </p:nvSpPr>
          <p:spPr>
            <a:xfrm>
              <a:off x="3705800" y="594700"/>
              <a:ext cx="53175" cy="105325"/>
            </a:xfrm>
            <a:custGeom>
              <a:avLst/>
              <a:gdLst/>
              <a:ahLst/>
              <a:cxnLst/>
              <a:rect l="l" t="t" r="r" b="b"/>
              <a:pathLst>
                <a:path w="2127" h="4213" extrusionOk="0">
                  <a:moveTo>
                    <a:pt x="1083" y="1"/>
                  </a:moveTo>
                  <a:cubicBezTo>
                    <a:pt x="982" y="1"/>
                    <a:pt x="912" y="82"/>
                    <a:pt x="912" y="173"/>
                  </a:cubicBezTo>
                  <a:lnTo>
                    <a:pt x="912" y="193"/>
                  </a:lnTo>
                  <a:cubicBezTo>
                    <a:pt x="912" y="871"/>
                    <a:pt x="750" y="1540"/>
                    <a:pt x="456" y="2157"/>
                  </a:cubicBezTo>
                  <a:cubicBezTo>
                    <a:pt x="385" y="2289"/>
                    <a:pt x="314" y="2430"/>
                    <a:pt x="233" y="2582"/>
                  </a:cubicBezTo>
                  <a:cubicBezTo>
                    <a:pt x="163" y="2734"/>
                    <a:pt x="91" y="2885"/>
                    <a:pt x="41" y="3047"/>
                  </a:cubicBezTo>
                  <a:cubicBezTo>
                    <a:pt x="21" y="3139"/>
                    <a:pt x="1" y="3230"/>
                    <a:pt x="1" y="3321"/>
                  </a:cubicBezTo>
                  <a:cubicBezTo>
                    <a:pt x="1" y="3432"/>
                    <a:pt x="31" y="3544"/>
                    <a:pt x="71" y="3655"/>
                  </a:cubicBezTo>
                  <a:cubicBezTo>
                    <a:pt x="132" y="3807"/>
                    <a:pt x="244" y="3949"/>
                    <a:pt x="375" y="4040"/>
                  </a:cubicBezTo>
                  <a:cubicBezTo>
                    <a:pt x="516" y="4141"/>
                    <a:pt x="689" y="4201"/>
                    <a:pt x="871" y="4212"/>
                  </a:cubicBezTo>
                  <a:lnTo>
                    <a:pt x="942" y="4212"/>
                  </a:lnTo>
                  <a:cubicBezTo>
                    <a:pt x="1144" y="4212"/>
                    <a:pt x="1347" y="4181"/>
                    <a:pt x="1529" y="4120"/>
                  </a:cubicBezTo>
                  <a:cubicBezTo>
                    <a:pt x="1721" y="4050"/>
                    <a:pt x="1893" y="3949"/>
                    <a:pt x="2045" y="3827"/>
                  </a:cubicBezTo>
                  <a:cubicBezTo>
                    <a:pt x="2116" y="3767"/>
                    <a:pt x="2126" y="3655"/>
                    <a:pt x="2055" y="3584"/>
                  </a:cubicBezTo>
                  <a:cubicBezTo>
                    <a:pt x="2025" y="3544"/>
                    <a:pt x="1974" y="3524"/>
                    <a:pt x="1934" y="3524"/>
                  </a:cubicBezTo>
                  <a:cubicBezTo>
                    <a:pt x="1893" y="3524"/>
                    <a:pt x="1853" y="3533"/>
                    <a:pt x="1812" y="3564"/>
                  </a:cubicBezTo>
                  <a:cubicBezTo>
                    <a:pt x="1701" y="3665"/>
                    <a:pt x="1569" y="3736"/>
                    <a:pt x="1418" y="3787"/>
                  </a:cubicBezTo>
                  <a:cubicBezTo>
                    <a:pt x="1266" y="3848"/>
                    <a:pt x="1104" y="3868"/>
                    <a:pt x="942" y="3868"/>
                  </a:cubicBezTo>
                  <a:lnTo>
                    <a:pt x="891" y="3868"/>
                  </a:lnTo>
                  <a:cubicBezTo>
                    <a:pt x="810" y="3868"/>
                    <a:pt x="739" y="3848"/>
                    <a:pt x="669" y="3817"/>
                  </a:cubicBezTo>
                  <a:cubicBezTo>
                    <a:pt x="577" y="3776"/>
                    <a:pt x="496" y="3706"/>
                    <a:pt x="435" y="3614"/>
                  </a:cubicBezTo>
                  <a:cubicBezTo>
                    <a:pt x="375" y="3524"/>
                    <a:pt x="345" y="3422"/>
                    <a:pt x="345" y="3321"/>
                  </a:cubicBezTo>
                  <a:cubicBezTo>
                    <a:pt x="345" y="3260"/>
                    <a:pt x="354" y="3209"/>
                    <a:pt x="375" y="3159"/>
                  </a:cubicBezTo>
                  <a:cubicBezTo>
                    <a:pt x="415" y="3017"/>
                    <a:pt x="476" y="2876"/>
                    <a:pt x="547" y="2734"/>
                  </a:cubicBezTo>
                  <a:cubicBezTo>
                    <a:pt x="618" y="2592"/>
                    <a:pt x="689" y="2451"/>
                    <a:pt x="759" y="2298"/>
                  </a:cubicBezTo>
                  <a:cubicBezTo>
                    <a:pt x="1083" y="1650"/>
                    <a:pt x="1256" y="922"/>
                    <a:pt x="1256" y="193"/>
                  </a:cubicBezTo>
                  <a:lnTo>
                    <a:pt x="1256" y="173"/>
                  </a:lnTo>
                  <a:cubicBezTo>
                    <a:pt x="1256" y="82"/>
                    <a:pt x="1175" y="1"/>
                    <a:pt x="1083" y="1"/>
                  </a:cubicBezTo>
                  <a:close/>
                </a:path>
              </a:pathLst>
            </a:custGeom>
            <a:solidFill>
              <a:srgbClr val="D0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01;p103">
              <a:extLst>
                <a:ext uri="{FF2B5EF4-FFF2-40B4-BE49-F238E27FC236}">
                  <a16:creationId xmlns:a16="http://schemas.microsoft.com/office/drawing/2014/main" id="{B055018B-22CA-344E-FDCB-37FE975D5BDF}"/>
                </a:ext>
              </a:extLst>
            </p:cNvPr>
            <p:cNvSpPr/>
            <p:nvPr/>
          </p:nvSpPr>
          <p:spPr>
            <a:xfrm>
              <a:off x="3835375" y="651125"/>
              <a:ext cx="122000" cy="115200"/>
            </a:xfrm>
            <a:custGeom>
              <a:avLst/>
              <a:gdLst/>
              <a:ahLst/>
              <a:cxnLst/>
              <a:rect l="l" t="t" r="r" b="b"/>
              <a:pathLst>
                <a:path w="4880" h="4608" extrusionOk="0">
                  <a:moveTo>
                    <a:pt x="2561" y="1"/>
                  </a:moveTo>
                  <a:cubicBezTo>
                    <a:pt x="1944" y="1"/>
                    <a:pt x="1296" y="163"/>
                    <a:pt x="912" y="507"/>
                  </a:cubicBezTo>
                  <a:cubicBezTo>
                    <a:pt x="354" y="1013"/>
                    <a:pt x="1" y="1944"/>
                    <a:pt x="51" y="2643"/>
                  </a:cubicBezTo>
                  <a:cubicBezTo>
                    <a:pt x="102" y="3352"/>
                    <a:pt x="547" y="4040"/>
                    <a:pt x="1245" y="4374"/>
                  </a:cubicBezTo>
                  <a:cubicBezTo>
                    <a:pt x="1559" y="4536"/>
                    <a:pt x="1913" y="4607"/>
                    <a:pt x="2268" y="4607"/>
                  </a:cubicBezTo>
                  <a:cubicBezTo>
                    <a:pt x="2835" y="4607"/>
                    <a:pt x="3402" y="4425"/>
                    <a:pt x="3837" y="4091"/>
                  </a:cubicBezTo>
                  <a:cubicBezTo>
                    <a:pt x="4536" y="3564"/>
                    <a:pt x="4880" y="2694"/>
                    <a:pt x="4788" y="1863"/>
                  </a:cubicBezTo>
                  <a:cubicBezTo>
                    <a:pt x="4707" y="1155"/>
                    <a:pt x="4272" y="426"/>
                    <a:pt x="3523" y="153"/>
                  </a:cubicBezTo>
                  <a:cubicBezTo>
                    <a:pt x="3250" y="52"/>
                    <a:pt x="2905" y="1"/>
                    <a:pt x="2561" y="1"/>
                  </a:cubicBezTo>
                  <a:close/>
                </a:path>
              </a:pathLst>
            </a:custGeom>
            <a:solidFill>
              <a:srgbClr val="DD93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02;p103">
              <a:extLst>
                <a:ext uri="{FF2B5EF4-FFF2-40B4-BE49-F238E27FC236}">
                  <a16:creationId xmlns:a16="http://schemas.microsoft.com/office/drawing/2014/main" id="{55375222-63CC-C23B-6A04-CC7E50485B8A}"/>
                </a:ext>
              </a:extLst>
            </p:cNvPr>
            <p:cNvSpPr/>
            <p:nvPr/>
          </p:nvSpPr>
          <p:spPr>
            <a:xfrm>
              <a:off x="3509150" y="643800"/>
              <a:ext cx="121775" cy="115175"/>
            </a:xfrm>
            <a:custGeom>
              <a:avLst/>
              <a:gdLst/>
              <a:ahLst/>
              <a:cxnLst/>
              <a:rect l="l" t="t" r="r" b="b"/>
              <a:pathLst>
                <a:path w="4871" h="4607" extrusionOk="0">
                  <a:moveTo>
                    <a:pt x="2552" y="1"/>
                  </a:moveTo>
                  <a:cubicBezTo>
                    <a:pt x="1934" y="1"/>
                    <a:pt x="1296" y="163"/>
                    <a:pt x="902" y="507"/>
                  </a:cubicBezTo>
                  <a:cubicBezTo>
                    <a:pt x="345" y="1013"/>
                    <a:pt x="1" y="1944"/>
                    <a:pt x="41" y="2642"/>
                  </a:cubicBezTo>
                  <a:cubicBezTo>
                    <a:pt x="92" y="3341"/>
                    <a:pt x="538" y="4039"/>
                    <a:pt x="1236" y="4374"/>
                  </a:cubicBezTo>
                  <a:cubicBezTo>
                    <a:pt x="1550" y="4536"/>
                    <a:pt x="1904" y="4606"/>
                    <a:pt x="2258" y="4606"/>
                  </a:cubicBezTo>
                  <a:cubicBezTo>
                    <a:pt x="2825" y="4606"/>
                    <a:pt x="3402" y="4424"/>
                    <a:pt x="3827" y="4090"/>
                  </a:cubicBezTo>
                  <a:cubicBezTo>
                    <a:pt x="4536" y="3564"/>
                    <a:pt x="4870" y="2693"/>
                    <a:pt x="4779" y="1863"/>
                  </a:cubicBezTo>
                  <a:cubicBezTo>
                    <a:pt x="4698" y="1155"/>
                    <a:pt x="4263" y="426"/>
                    <a:pt x="3523" y="152"/>
                  </a:cubicBezTo>
                  <a:cubicBezTo>
                    <a:pt x="3240" y="51"/>
                    <a:pt x="2906" y="1"/>
                    <a:pt x="2552" y="1"/>
                  </a:cubicBezTo>
                  <a:close/>
                </a:path>
              </a:pathLst>
            </a:custGeom>
            <a:solidFill>
              <a:srgbClr val="DD93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03;p103">
              <a:extLst>
                <a:ext uri="{FF2B5EF4-FFF2-40B4-BE49-F238E27FC236}">
                  <a16:creationId xmlns:a16="http://schemas.microsoft.com/office/drawing/2014/main" id="{BBA0D388-9405-644E-D837-50B64CE613B0}"/>
                </a:ext>
              </a:extLst>
            </p:cNvPr>
            <p:cNvSpPr/>
            <p:nvPr/>
          </p:nvSpPr>
          <p:spPr>
            <a:xfrm>
              <a:off x="3684275" y="732625"/>
              <a:ext cx="92400" cy="22050"/>
            </a:xfrm>
            <a:custGeom>
              <a:avLst/>
              <a:gdLst/>
              <a:ahLst/>
              <a:cxnLst/>
              <a:rect l="l" t="t" r="r" b="b"/>
              <a:pathLst>
                <a:path w="3696" h="882" extrusionOk="0">
                  <a:moveTo>
                    <a:pt x="193" y="0"/>
                  </a:moveTo>
                  <a:cubicBezTo>
                    <a:pt x="142" y="0"/>
                    <a:pt x="82" y="21"/>
                    <a:pt x="52" y="72"/>
                  </a:cubicBezTo>
                  <a:cubicBezTo>
                    <a:pt x="1" y="153"/>
                    <a:pt x="11" y="254"/>
                    <a:pt x="92" y="315"/>
                  </a:cubicBezTo>
                  <a:cubicBezTo>
                    <a:pt x="355" y="497"/>
                    <a:pt x="639" y="639"/>
                    <a:pt x="952" y="740"/>
                  </a:cubicBezTo>
                  <a:cubicBezTo>
                    <a:pt x="1256" y="831"/>
                    <a:pt x="1570" y="882"/>
                    <a:pt x="1894" y="882"/>
                  </a:cubicBezTo>
                  <a:cubicBezTo>
                    <a:pt x="2187" y="882"/>
                    <a:pt x="2491" y="831"/>
                    <a:pt x="2785" y="750"/>
                  </a:cubicBezTo>
                  <a:cubicBezTo>
                    <a:pt x="3068" y="669"/>
                    <a:pt x="3352" y="537"/>
                    <a:pt x="3605" y="365"/>
                  </a:cubicBezTo>
                  <a:cubicBezTo>
                    <a:pt x="3676" y="315"/>
                    <a:pt x="3696" y="213"/>
                    <a:pt x="3645" y="132"/>
                  </a:cubicBezTo>
                  <a:cubicBezTo>
                    <a:pt x="3615" y="81"/>
                    <a:pt x="3564" y="52"/>
                    <a:pt x="3503" y="52"/>
                  </a:cubicBezTo>
                  <a:cubicBezTo>
                    <a:pt x="3473" y="52"/>
                    <a:pt x="3433" y="61"/>
                    <a:pt x="3413" y="81"/>
                  </a:cubicBezTo>
                  <a:cubicBezTo>
                    <a:pt x="3190" y="234"/>
                    <a:pt x="2947" y="345"/>
                    <a:pt x="2684" y="416"/>
                  </a:cubicBezTo>
                  <a:cubicBezTo>
                    <a:pt x="2430" y="497"/>
                    <a:pt x="2157" y="537"/>
                    <a:pt x="1894" y="537"/>
                  </a:cubicBezTo>
                  <a:cubicBezTo>
                    <a:pt x="1600" y="537"/>
                    <a:pt x="1317" y="486"/>
                    <a:pt x="1054" y="405"/>
                  </a:cubicBezTo>
                  <a:cubicBezTo>
                    <a:pt x="781" y="324"/>
                    <a:pt x="517" y="203"/>
                    <a:pt x="295" y="31"/>
                  </a:cubicBezTo>
                  <a:cubicBezTo>
                    <a:pt x="264" y="11"/>
                    <a:pt x="223" y="0"/>
                    <a:pt x="193" y="0"/>
                  </a:cubicBezTo>
                  <a:close/>
                </a:path>
              </a:pathLst>
            </a:custGeom>
            <a:solidFill>
              <a:srgbClr val="D0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04;p103">
              <a:extLst>
                <a:ext uri="{FF2B5EF4-FFF2-40B4-BE49-F238E27FC236}">
                  <a16:creationId xmlns:a16="http://schemas.microsoft.com/office/drawing/2014/main" id="{E1BDC9EC-5EDE-0B95-DACE-19CE3D88FD53}"/>
                </a:ext>
              </a:extLst>
            </p:cNvPr>
            <p:cNvSpPr/>
            <p:nvPr/>
          </p:nvSpPr>
          <p:spPr>
            <a:xfrm>
              <a:off x="3457025" y="402925"/>
              <a:ext cx="71650" cy="264925"/>
            </a:xfrm>
            <a:custGeom>
              <a:avLst/>
              <a:gdLst/>
              <a:ahLst/>
              <a:cxnLst/>
              <a:rect l="l" t="t" r="r" b="b"/>
              <a:pathLst>
                <a:path w="2866" h="10597" extrusionOk="0">
                  <a:moveTo>
                    <a:pt x="1589" y="1"/>
                  </a:moveTo>
                  <a:cubicBezTo>
                    <a:pt x="1552" y="1"/>
                    <a:pt x="1518" y="15"/>
                    <a:pt x="1489" y="49"/>
                  </a:cubicBezTo>
                  <a:cubicBezTo>
                    <a:pt x="567" y="1041"/>
                    <a:pt x="365" y="3744"/>
                    <a:pt x="182" y="5090"/>
                  </a:cubicBezTo>
                  <a:cubicBezTo>
                    <a:pt x="0" y="6528"/>
                    <a:pt x="0" y="8016"/>
                    <a:pt x="506" y="9362"/>
                  </a:cubicBezTo>
                  <a:cubicBezTo>
                    <a:pt x="662" y="9780"/>
                    <a:pt x="1070" y="10596"/>
                    <a:pt x="1553" y="10596"/>
                  </a:cubicBezTo>
                  <a:cubicBezTo>
                    <a:pt x="1666" y="10596"/>
                    <a:pt x="1784" y="10551"/>
                    <a:pt x="1903" y="10446"/>
                  </a:cubicBezTo>
                  <a:cubicBezTo>
                    <a:pt x="2461" y="9949"/>
                    <a:pt x="2865" y="1092"/>
                    <a:pt x="2632" y="980"/>
                  </a:cubicBezTo>
                  <a:cubicBezTo>
                    <a:pt x="2329" y="837"/>
                    <a:pt x="1867" y="1"/>
                    <a:pt x="15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05;p103">
              <a:extLst>
                <a:ext uri="{FF2B5EF4-FFF2-40B4-BE49-F238E27FC236}">
                  <a16:creationId xmlns:a16="http://schemas.microsoft.com/office/drawing/2014/main" id="{388BBA32-DA47-7477-1177-8FD8E1159CCA}"/>
                </a:ext>
              </a:extLst>
            </p:cNvPr>
            <p:cNvSpPr/>
            <p:nvPr/>
          </p:nvSpPr>
          <p:spPr>
            <a:xfrm>
              <a:off x="3946475" y="380375"/>
              <a:ext cx="77225" cy="286725"/>
            </a:xfrm>
            <a:custGeom>
              <a:avLst/>
              <a:gdLst/>
              <a:ahLst/>
              <a:cxnLst/>
              <a:rect l="l" t="t" r="r" b="b"/>
              <a:pathLst>
                <a:path w="3089" h="11469" extrusionOk="0">
                  <a:moveTo>
                    <a:pt x="456" y="1"/>
                  </a:moveTo>
                  <a:cubicBezTo>
                    <a:pt x="381" y="1"/>
                    <a:pt x="306" y="16"/>
                    <a:pt x="233" y="50"/>
                  </a:cubicBezTo>
                  <a:cubicBezTo>
                    <a:pt x="0" y="161"/>
                    <a:pt x="608" y="10811"/>
                    <a:pt x="1174" y="11317"/>
                  </a:cubicBezTo>
                  <a:cubicBezTo>
                    <a:pt x="1293" y="11424"/>
                    <a:pt x="1410" y="11469"/>
                    <a:pt x="1524" y="11469"/>
                  </a:cubicBezTo>
                  <a:cubicBezTo>
                    <a:pt x="2003" y="11469"/>
                    <a:pt x="2418" y="10661"/>
                    <a:pt x="2582" y="10244"/>
                  </a:cubicBezTo>
                  <a:cubicBezTo>
                    <a:pt x="3088" y="8898"/>
                    <a:pt x="3088" y="7400"/>
                    <a:pt x="2916" y="5972"/>
                  </a:cubicBezTo>
                  <a:cubicBezTo>
                    <a:pt x="2744" y="4626"/>
                    <a:pt x="2136" y="1437"/>
                    <a:pt x="1225" y="435"/>
                  </a:cubicBezTo>
                  <a:cubicBezTo>
                    <a:pt x="1018" y="211"/>
                    <a:pt x="735" y="1"/>
                    <a:pt x="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06;p103">
              <a:extLst>
                <a:ext uri="{FF2B5EF4-FFF2-40B4-BE49-F238E27FC236}">
                  <a16:creationId xmlns:a16="http://schemas.microsoft.com/office/drawing/2014/main" id="{8CDF62C5-8F87-4809-96C9-D67CF588C66D}"/>
                </a:ext>
              </a:extLst>
            </p:cNvPr>
            <p:cNvSpPr/>
            <p:nvPr/>
          </p:nvSpPr>
          <p:spPr>
            <a:xfrm>
              <a:off x="3958375" y="564425"/>
              <a:ext cx="124525" cy="166200"/>
            </a:xfrm>
            <a:custGeom>
              <a:avLst/>
              <a:gdLst/>
              <a:ahLst/>
              <a:cxnLst/>
              <a:rect l="l" t="t" r="r" b="b"/>
              <a:pathLst>
                <a:path w="4981" h="6648" extrusionOk="0">
                  <a:moveTo>
                    <a:pt x="3083" y="1"/>
                  </a:moveTo>
                  <a:cubicBezTo>
                    <a:pt x="1704" y="1"/>
                    <a:pt x="513" y="967"/>
                    <a:pt x="0" y="2740"/>
                  </a:cubicBezTo>
                  <a:lnTo>
                    <a:pt x="162" y="5635"/>
                  </a:lnTo>
                  <a:cubicBezTo>
                    <a:pt x="651" y="6265"/>
                    <a:pt x="1437" y="6648"/>
                    <a:pt x="2235" y="6648"/>
                  </a:cubicBezTo>
                  <a:cubicBezTo>
                    <a:pt x="2246" y="6648"/>
                    <a:pt x="2257" y="6648"/>
                    <a:pt x="2268" y="6647"/>
                  </a:cubicBezTo>
                  <a:cubicBezTo>
                    <a:pt x="3078" y="6627"/>
                    <a:pt x="3867" y="6222"/>
                    <a:pt x="4333" y="5565"/>
                  </a:cubicBezTo>
                  <a:cubicBezTo>
                    <a:pt x="4819" y="4886"/>
                    <a:pt x="4940" y="4015"/>
                    <a:pt x="4961" y="3176"/>
                  </a:cubicBezTo>
                  <a:cubicBezTo>
                    <a:pt x="4981" y="2254"/>
                    <a:pt x="4880" y="1273"/>
                    <a:pt x="4313" y="533"/>
                  </a:cubicBezTo>
                  <a:cubicBezTo>
                    <a:pt x="4191" y="382"/>
                    <a:pt x="4050" y="229"/>
                    <a:pt x="3867" y="139"/>
                  </a:cubicBezTo>
                  <a:cubicBezTo>
                    <a:pt x="3685" y="47"/>
                    <a:pt x="3472" y="17"/>
                    <a:pt x="3270" y="7"/>
                  </a:cubicBezTo>
                  <a:cubicBezTo>
                    <a:pt x="3207" y="3"/>
                    <a:pt x="3145" y="1"/>
                    <a:pt x="3083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07;p103">
              <a:extLst>
                <a:ext uri="{FF2B5EF4-FFF2-40B4-BE49-F238E27FC236}">
                  <a16:creationId xmlns:a16="http://schemas.microsoft.com/office/drawing/2014/main" id="{E22A8C37-9F58-826A-0BC6-941F6DD5C1F7}"/>
                </a:ext>
              </a:extLst>
            </p:cNvPr>
            <p:cNvSpPr/>
            <p:nvPr/>
          </p:nvSpPr>
          <p:spPr>
            <a:xfrm>
              <a:off x="3993300" y="636950"/>
              <a:ext cx="63525" cy="62550"/>
            </a:xfrm>
            <a:custGeom>
              <a:avLst/>
              <a:gdLst/>
              <a:ahLst/>
              <a:cxnLst/>
              <a:rect l="l" t="t" r="r" b="b"/>
              <a:pathLst>
                <a:path w="2541" h="2502" extrusionOk="0">
                  <a:moveTo>
                    <a:pt x="2359" y="1"/>
                  </a:moveTo>
                  <a:cubicBezTo>
                    <a:pt x="2349" y="1"/>
                    <a:pt x="2338" y="1"/>
                    <a:pt x="2329" y="11"/>
                  </a:cubicBezTo>
                  <a:cubicBezTo>
                    <a:pt x="2035" y="62"/>
                    <a:pt x="1762" y="163"/>
                    <a:pt x="1519" y="305"/>
                  </a:cubicBezTo>
                  <a:cubicBezTo>
                    <a:pt x="1366" y="396"/>
                    <a:pt x="1225" y="487"/>
                    <a:pt x="1103" y="599"/>
                  </a:cubicBezTo>
                  <a:cubicBezTo>
                    <a:pt x="1124" y="659"/>
                    <a:pt x="1154" y="720"/>
                    <a:pt x="1195" y="770"/>
                  </a:cubicBezTo>
                  <a:cubicBezTo>
                    <a:pt x="1245" y="851"/>
                    <a:pt x="1225" y="953"/>
                    <a:pt x="1144" y="1004"/>
                  </a:cubicBezTo>
                  <a:cubicBezTo>
                    <a:pt x="1124" y="1024"/>
                    <a:pt x="1083" y="1034"/>
                    <a:pt x="1053" y="1034"/>
                  </a:cubicBezTo>
                  <a:cubicBezTo>
                    <a:pt x="992" y="1034"/>
                    <a:pt x="941" y="1013"/>
                    <a:pt x="911" y="963"/>
                  </a:cubicBezTo>
                  <a:cubicBezTo>
                    <a:pt x="881" y="923"/>
                    <a:pt x="860" y="892"/>
                    <a:pt x="840" y="851"/>
                  </a:cubicBezTo>
                  <a:cubicBezTo>
                    <a:pt x="658" y="1054"/>
                    <a:pt x="496" y="1276"/>
                    <a:pt x="365" y="1519"/>
                  </a:cubicBezTo>
                  <a:cubicBezTo>
                    <a:pt x="223" y="1762"/>
                    <a:pt x="111" y="2016"/>
                    <a:pt x="30" y="2279"/>
                  </a:cubicBezTo>
                  <a:cubicBezTo>
                    <a:pt x="0" y="2370"/>
                    <a:pt x="41" y="2461"/>
                    <a:pt x="131" y="2491"/>
                  </a:cubicBezTo>
                  <a:cubicBezTo>
                    <a:pt x="152" y="2502"/>
                    <a:pt x="172" y="2502"/>
                    <a:pt x="192" y="2502"/>
                  </a:cubicBezTo>
                  <a:cubicBezTo>
                    <a:pt x="263" y="2502"/>
                    <a:pt x="324" y="2461"/>
                    <a:pt x="354" y="2390"/>
                  </a:cubicBezTo>
                  <a:cubicBezTo>
                    <a:pt x="435" y="2147"/>
                    <a:pt x="536" y="1904"/>
                    <a:pt x="658" y="1692"/>
                  </a:cubicBezTo>
                  <a:cubicBezTo>
                    <a:pt x="790" y="1469"/>
                    <a:pt x="932" y="1256"/>
                    <a:pt x="1103" y="1074"/>
                  </a:cubicBezTo>
                  <a:cubicBezTo>
                    <a:pt x="1276" y="892"/>
                    <a:pt x="1478" y="730"/>
                    <a:pt x="1690" y="599"/>
                  </a:cubicBezTo>
                  <a:cubicBezTo>
                    <a:pt x="1903" y="477"/>
                    <a:pt x="2146" y="386"/>
                    <a:pt x="2389" y="345"/>
                  </a:cubicBezTo>
                  <a:cubicBezTo>
                    <a:pt x="2480" y="325"/>
                    <a:pt x="2541" y="244"/>
                    <a:pt x="2521" y="143"/>
                  </a:cubicBezTo>
                  <a:cubicBezTo>
                    <a:pt x="2511" y="62"/>
                    <a:pt x="2440" y="1"/>
                    <a:pt x="2359" y="1"/>
                  </a:cubicBezTo>
                  <a:close/>
                </a:path>
              </a:pathLst>
            </a:custGeom>
            <a:solidFill>
              <a:srgbClr val="D0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208;p103">
              <a:extLst>
                <a:ext uri="{FF2B5EF4-FFF2-40B4-BE49-F238E27FC236}">
                  <a16:creationId xmlns:a16="http://schemas.microsoft.com/office/drawing/2014/main" id="{B1074C02-B68F-A15B-3572-8C773E71D93A}"/>
                </a:ext>
              </a:extLst>
            </p:cNvPr>
            <p:cNvSpPr/>
            <p:nvPr/>
          </p:nvSpPr>
          <p:spPr>
            <a:xfrm>
              <a:off x="4008975" y="618000"/>
              <a:ext cx="15475" cy="44800"/>
            </a:xfrm>
            <a:custGeom>
              <a:avLst/>
              <a:gdLst/>
              <a:ahLst/>
              <a:cxnLst/>
              <a:rect l="l" t="t" r="r" b="b"/>
              <a:pathLst>
                <a:path w="619" h="1792" extrusionOk="0">
                  <a:moveTo>
                    <a:pt x="294" y="0"/>
                  </a:moveTo>
                  <a:cubicBezTo>
                    <a:pt x="233" y="0"/>
                    <a:pt x="173" y="30"/>
                    <a:pt x="143" y="101"/>
                  </a:cubicBezTo>
                  <a:cubicBezTo>
                    <a:pt x="41" y="314"/>
                    <a:pt x="1" y="547"/>
                    <a:pt x="1" y="779"/>
                  </a:cubicBezTo>
                  <a:cubicBezTo>
                    <a:pt x="1" y="941"/>
                    <a:pt x="21" y="1114"/>
                    <a:pt x="71" y="1265"/>
                  </a:cubicBezTo>
                  <a:cubicBezTo>
                    <a:pt x="102" y="1387"/>
                    <a:pt x="152" y="1498"/>
                    <a:pt x="213" y="1609"/>
                  </a:cubicBezTo>
                  <a:cubicBezTo>
                    <a:pt x="233" y="1650"/>
                    <a:pt x="254" y="1681"/>
                    <a:pt x="284" y="1721"/>
                  </a:cubicBezTo>
                  <a:cubicBezTo>
                    <a:pt x="314" y="1771"/>
                    <a:pt x="365" y="1792"/>
                    <a:pt x="426" y="1792"/>
                  </a:cubicBezTo>
                  <a:cubicBezTo>
                    <a:pt x="456" y="1792"/>
                    <a:pt x="497" y="1782"/>
                    <a:pt x="517" y="1762"/>
                  </a:cubicBezTo>
                  <a:cubicBezTo>
                    <a:pt x="598" y="1711"/>
                    <a:pt x="618" y="1609"/>
                    <a:pt x="568" y="1528"/>
                  </a:cubicBezTo>
                  <a:cubicBezTo>
                    <a:pt x="527" y="1478"/>
                    <a:pt x="497" y="1417"/>
                    <a:pt x="476" y="1357"/>
                  </a:cubicBezTo>
                  <a:cubicBezTo>
                    <a:pt x="446" y="1296"/>
                    <a:pt x="416" y="1235"/>
                    <a:pt x="395" y="1174"/>
                  </a:cubicBezTo>
                  <a:cubicBezTo>
                    <a:pt x="355" y="1042"/>
                    <a:pt x="345" y="911"/>
                    <a:pt x="345" y="779"/>
                  </a:cubicBezTo>
                  <a:cubicBezTo>
                    <a:pt x="345" y="587"/>
                    <a:pt x="375" y="405"/>
                    <a:pt x="456" y="243"/>
                  </a:cubicBezTo>
                  <a:cubicBezTo>
                    <a:pt x="497" y="152"/>
                    <a:pt x="456" y="50"/>
                    <a:pt x="365" y="10"/>
                  </a:cubicBezTo>
                  <a:cubicBezTo>
                    <a:pt x="345" y="0"/>
                    <a:pt x="325" y="0"/>
                    <a:pt x="294" y="0"/>
                  </a:cubicBezTo>
                  <a:close/>
                </a:path>
              </a:pathLst>
            </a:custGeom>
            <a:solidFill>
              <a:srgbClr val="D0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209;p103">
              <a:extLst>
                <a:ext uri="{FF2B5EF4-FFF2-40B4-BE49-F238E27FC236}">
                  <a16:creationId xmlns:a16="http://schemas.microsoft.com/office/drawing/2014/main" id="{132C1862-3EC2-224D-01E2-AE9D1E1CE7BC}"/>
                </a:ext>
              </a:extLst>
            </p:cNvPr>
            <p:cNvSpPr/>
            <p:nvPr/>
          </p:nvSpPr>
          <p:spPr>
            <a:xfrm>
              <a:off x="3392500" y="543325"/>
              <a:ext cx="130600" cy="167550"/>
            </a:xfrm>
            <a:custGeom>
              <a:avLst/>
              <a:gdLst/>
              <a:ahLst/>
              <a:cxnLst/>
              <a:rect l="l" t="t" r="r" b="b"/>
              <a:pathLst>
                <a:path w="5224" h="6702" extrusionOk="0">
                  <a:moveTo>
                    <a:pt x="1944" y="0"/>
                  </a:moveTo>
                  <a:cubicBezTo>
                    <a:pt x="1741" y="0"/>
                    <a:pt x="1528" y="11"/>
                    <a:pt x="1337" y="92"/>
                  </a:cubicBezTo>
                  <a:cubicBezTo>
                    <a:pt x="1144" y="173"/>
                    <a:pt x="992" y="304"/>
                    <a:pt x="860" y="456"/>
                  </a:cubicBezTo>
                  <a:cubicBezTo>
                    <a:pt x="253" y="1154"/>
                    <a:pt x="81" y="2126"/>
                    <a:pt x="41" y="3048"/>
                  </a:cubicBezTo>
                  <a:cubicBezTo>
                    <a:pt x="0" y="3878"/>
                    <a:pt x="51" y="4758"/>
                    <a:pt x="496" y="5477"/>
                  </a:cubicBezTo>
                  <a:cubicBezTo>
                    <a:pt x="911" y="6155"/>
                    <a:pt x="1670" y="6621"/>
                    <a:pt x="2470" y="6692"/>
                  </a:cubicBezTo>
                  <a:cubicBezTo>
                    <a:pt x="2544" y="6699"/>
                    <a:pt x="2617" y="6702"/>
                    <a:pt x="2691" y="6702"/>
                  </a:cubicBezTo>
                  <a:cubicBezTo>
                    <a:pt x="3428" y="6702"/>
                    <a:pt x="4158" y="6385"/>
                    <a:pt x="4637" y="5842"/>
                  </a:cubicBezTo>
                  <a:lnTo>
                    <a:pt x="5224" y="2967"/>
                  </a:lnTo>
                  <a:cubicBezTo>
                    <a:pt x="4808" y="1084"/>
                    <a:pt x="3402" y="21"/>
                    <a:pt x="1944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210;p103">
              <a:extLst>
                <a:ext uri="{FF2B5EF4-FFF2-40B4-BE49-F238E27FC236}">
                  <a16:creationId xmlns:a16="http://schemas.microsoft.com/office/drawing/2014/main" id="{9C7E2F09-D934-839E-27AD-B6EAC9CA0F9B}"/>
                </a:ext>
              </a:extLst>
            </p:cNvPr>
            <p:cNvSpPr/>
            <p:nvPr/>
          </p:nvSpPr>
          <p:spPr>
            <a:xfrm>
              <a:off x="3418825" y="614700"/>
              <a:ext cx="59750" cy="66325"/>
            </a:xfrm>
            <a:custGeom>
              <a:avLst/>
              <a:gdLst/>
              <a:ahLst/>
              <a:cxnLst/>
              <a:rect l="l" t="t" r="r" b="b"/>
              <a:pathLst>
                <a:path w="2390" h="2653" extrusionOk="0">
                  <a:moveTo>
                    <a:pt x="192" y="0"/>
                  </a:moveTo>
                  <a:cubicBezTo>
                    <a:pt x="111" y="0"/>
                    <a:pt x="41" y="61"/>
                    <a:pt x="20" y="132"/>
                  </a:cubicBezTo>
                  <a:cubicBezTo>
                    <a:pt x="0" y="223"/>
                    <a:pt x="61" y="324"/>
                    <a:pt x="152" y="344"/>
                  </a:cubicBezTo>
                  <a:cubicBezTo>
                    <a:pt x="385" y="405"/>
                    <a:pt x="617" y="506"/>
                    <a:pt x="820" y="648"/>
                  </a:cubicBezTo>
                  <a:cubicBezTo>
                    <a:pt x="1033" y="790"/>
                    <a:pt x="1215" y="962"/>
                    <a:pt x="1377" y="1165"/>
                  </a:cubicBezTo>
                  <a:cubicBezTo>
                    <a:pt x="1528" y="1357"/>
                    <a:pt x="1660" y="1570"/>
                    <a:pt x="1771" y="1802"/>
                  </a:cubicBezTo>
                  <a:cubicBezTo>
                    <a:pt x="1883" y="2035"/>
                    <a:pt x="1964" y="2278"/>
                    <a:pt x="2034" y="2521"/>
                  </a:cubicBezTo>
                  <a:cubicBezTo>
                    <a:pt x="2055" y="2602"/>
                    <a:pt x="2126" y="2652"/>
                    <a:pt x="2196" y="2652"/>
                  </a:cubicBezTo>
                  <a:cubicBezTo>
                    <a:pt x="2217" y="2652"/>
                    <a:pt x="2227" y="2652"/>
                    <a:pt x="2247" y="2643"/>
                  </a:cubicBezTo>
                  <a:cubicBezTo>
                    <a:pt x="2338" y="2622"/>
                    <a:pt x="2389" y="2531"/>
                    <a:pt x="2369" y="2440"/>
                  </a:cubicBezTo>
                  <a:cubicBezTo>
                    <a:pt x="2298" y="2166"/>
                    <a:pt x="2207" y="1903"/>
                    <a:pt x="2085" y="1660"/>
                  </a:cubicBezTo>
                  <a:cubicBezTo>
                    <a:pt x="1964" y="1408"/>
                    <a:pt x="1822" y="1174"/>
                    <a:pt x="1650" y="962"/>
                  </a:cubicBezTo>
                  <a:cubicBezTo>
                    <a:pt x="1629" y="992"/>
                    <a:pt x="1600" y="1033"/>
                    <a:pt x="1579" y="1063"/>
                  </a:cubicBezTo>
                  <a:cubicBezTo>
                    <a:pt x="1539" y="1104"/>
                    <a:pt x="1498" y="1124"/>
                    <a:pt x="1438" y="1124"/>
                  </a:cubicBezTo>
                  <a:cubicBezTo>
                    <a:pt x="1407" y="1124"/>
                    <a:pt x="1366" y="1114"/>
                    <a:pt x="1336" y="1093"/>
                  </a:cubicBezTo>
                  <a:cubicBezTo>
                    <a:pt x="1265" y="1033"/>
                    <a:pt x="1245" y="922"/>
                    <a:pt x="1306" y="850"/>
                  </a:cubicBezTo>
                  <a:cubicBezTo>
                    <a:pt x="1346" y="800"/>
                    <a:pt x="1387" y="749"/>
                    <a:pt x="1417" y="688"/>
                  </a:cubicBezTo>
                  <a:cubicBezTo>
                    <a:pt x="1296" y="567"/>
                    <a:pt x="1154" y="466"/>
                    <a:pt x="1012" y="365"/>
                  </a:cubicBezTo>
                  <a:cubicBezTo>
                    <a:pt x="779" y="203"/>
                    <a:pt x="516" y="81"/>
                    <a:pt x="233" y="11"/>
                  </a:cubicBezTo>
                  <a:cubicBezTo>
                    <a:pt x="223" y="11"/>
                    <a:pt x="203" y="0"/>
                    <a:pt x="192" y="0"/>
                  </a:cubicBezTo>
                  <a:close/>
                </a:path>
              </a:pathLst>
            </a:custGeom>
            <a:solidFill>
              <a:srgbClr val="D0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211;p103">
              <a:extLst>
                <a:ext uri="{FF2B5EF4-FFF2-40B4-BE49-F238E27FC236}">
                  <a16:creationId xmlns:a16="http://schemas.microsoft.com/office/drawing/2014/main" id="{5312BEBD-BFB1-F7E1-1B6D-B349F8DD50CB}"/>
                </a:ext>
              </a:extLst>
            </p:cNvPr>
            <p:cNvSpPr/>
            <p:nvPr/>
          </p:nvSpPr>
          <p:spPr>
            <a:xfrm>
              <a:off x="3449925" y="598250"/>
              <a:ext cx="17250" cy="44575"/>
            </a:xfrm>
            <a:custGeom>
              <a:avLst/>
              <a:gdLst/>
              <a:ahLst/>
              <a:cxnLst/>
              <a:rect l="l" t="t" r="r" b="b"/>
              <a:pathLst>
                <a:path w="690" h="1783" extrusionOk="0">
                  <a:moveTo>
                    <a:pt x="426" y="1"/>
                  </a:moveTo>
                  <a:cubicBezTo>
                    <a:pt x="406" y="1"/>
                    <a:pt x="385" y="1"/>
                    <a:pt x="365" y="10"/>
                  </a:cubicBezTo>
                  <a:cubicBezTo>
                    <a:pt x="275" y="41"/>
                    <a:pt x="234" y="142"/>
                    <a:pt x="264" y="233"/>
                  </a:cubicBezTo>
                  <a:cubicBezTo>
                    <a:pt x="315" y="375"/>
                    <a:pt x="345" y="527"/>
                    <a:pt x="345" y="678"/>
                  </a:cubicBezTo>
                  <a:cubicBezTo>
                    <a:pt x="345" y="831"/>
                    <a:pt x="325" y="982"/>
                    <a:pt x="275" y="1114"/>
                  </a:cubicBezTo>
                  <a:cubicBezTo>
                    <a:pt x="244" y="1195"/>
                    <a:pt x="214" y="1276"/>
                    <a:pt x="173" y="1346"/>
                  </a:cubicBezTo>
                  <a:cubicBezTo>
                    <a:pt x="143" y="1407"/>
                    <a:pt x="102" y="1458"/>
                    <a:pt x="62" y="1508"/>
                  </a:cubicBezTo>
                  <a:cubicBezTo>
                    <a:pt x="1" y="1580"/>
                    <a:pt x="21" y="1691"/>
                    <a:pt x="92" y="1751"/>
                  </a:cubicBezTo>
                  <a:cubicBezTo>
                    <a:pt x="122" y="1772"/>
                    <a:pt x="163" y="1782"/>
                    <a:pt x="194" y="1782"/>
                  </a:cubicBezTo>
                  <a:cubicBezTo>
                    <a:pt x="254" y="1782"/>
                    <a:pt x="295" y="1762"/>
                    <a:pt x="335" y="1721"/>
                  </a:cubicBezTo>
                  <a:cubicBezTo>
                    <a:pt x="356" y="1691"/>
                    <a:pt x="385" y="1650"/>
                    <a:pt x="406" y="1620"/>
                  </a:cubicBezTo>
                  <a:cubicBezTo>
                    <a:pt x="487" y="1499"/>
                    <a:pt x="558" y="1367"/>
                    <a:pt x="598" y="1225"/>
                  </a:cubicBezTo>
                  <a:cubicBezTo>
                    <a:pt x="659" y="1053"/>
                    <a:pt x="689" y="871"/>
                    <a:pt x="689" y="678"/>
                  </a:cubicBezTo>
                  <a:cubicBezTo>
                    <a:pt x="689" y="486"/>
                    <a:pt x="659" y="294"/>
                    <a:pt x="588" y="111"/>
                  </a:cubicBezTo>
                  <a:cubicBezTo>
                    <a:pt x="568" y="41"/>
                    <a:pt x="497" y="1"/>
                    <a:pt x="426" y="1"/>
                  </a:cubicBezTo>
                  <a:close/>
                </a:path>
              </a:pathLst>
            </a:custGeom>
            <a:solidFill>
              <a:srgbClr val="D0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212;p103">
              <a:extLst>
                <a:ext uri="{FF2B5EF4-FFF2-40B4-BE49-F238E27FC236}">
                  <a16:creationId xmlns:a16="http://schemas.microsoft.com/office/drawing/2014/main" id="{A4501B40-5880-C81B-FB3E-83E8822BC5E5}"/>
                </a:ext>
              </a:extLst>
            </p:cNvPr>
            <p:cNvSpPr/>
            <p:nvPr/>
          </p:nvSpPr>
          <p:spPr>
            <a:xfrm>
              <a:off x="3489425" y="256600"/>
              <a:ext cx="495300" cy="274350"/>
            </a:xfrm>
            <a:custGeom>
              <a:avLst/>
              <a:gdLst/>
              <a:ahLst/>
              <a:cxnLst/>
              <a:rect l="l" t="t" r="r" b="b"/>
              <a:pathLst>
                <a:path w="19812" h="10974" extrusionOk="0">
                  <a:moveTo>
                    <a:pt x="10083" y="0"/>
                  </a:moveTo>
                  <a:lnTo>
                    <a:pt x="0" y="4961"/>
                  </a:lnTo>
                  <a:lnTo>
                    <a:pt x="1205" y="10731"/>
                  </a:lnTo>
                  <a:cubicBezTo>
                    <a:pt x="2450" y="10427"/>
                    <a:pt x="4353" y="10255"/>
                    <a:pt x="6458" y="10194"/>
                  </a:cubicBezTo>
                  <a:cubicBezTo>
                    <a:pt x="6499" y="9283"/>
                    <a:pt x="6681" y="8392"/>
                    <a:pt x="6874" y="7512"/>
                  </a:cubicBezTo>
                  <a:cubicBezTo>
                    <a:pt x="6924" y="8403"/>
                    <a:pt x="7056" y="9293"/>
                    <a:pt x="7259" y="10174"/>
                  </a:cubicBezTo>
                  <a:cubicBezTo>
                    <a:pt x="7720" y="10164"/>
                    <a:pt x="8189" y="10160"/>
                    <a:pt x="8661" y="10160"/>
                  </a:cubicBezTo>
                  <a:cubicBezTo>
                    <a:pt x="9668" y="10160"/>
                    <a:pt x="10689" y="10180"/>
                    <a:pt x="11682" y="10214"/>
                  </a:cubicBezTo>
                  <a:cubicBezTo>
                    <a:pt x="11713" y="9050"/>
                    <a:pt x="12067" y="7906"/>
                    <a:pt x="12431" y="6783"/>
                  </a:cubicBezTo>
                  <a:lnTo>
                    <a:pt x="12431" y="6783"/>
                  </a:lnTo>
                  <a:cubicBezTo>
                    <a:pt x="12320" y="7947"/>
                    <a:pt x="12391" y="9121"/>
                    <a:pt x="12624" y="10255"/>
                  </a:cubicBezTo>
                  <a:cubicBezTo>
                    <a:pt x="15367" y="10396"/>
                    <a:pt x="17766" y="10650"/>
                    <a:pt x="18880" y="10974"/>
                  </a:cubicBezTo>
                  <a:lnTo>
                    <a:pt x="19811" y="4961"/>
                  </a:lnTo>
                  <a:lnTo>
                    <a:pt x="100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213;p103">
              <a:extLst>
                <a:ext uri="{FF2B5EF4-FFF2-40B4-BE49-F238E27FC236}">
                  <a16:creationId xmlns:a16="http://schemas.microsoft.com/office/drawing/2014/main" id="{4EDF09BE-C1FA-C6B6-FA43-BFBAF69A1A24}"/>
                </a:ext>
              </a:extLst>
            </p:cNvPr>
            <p:cNvSpPr/>
            <p:nvPr/>
          </p:nvSpPr>
          <p:spPr>
            <a:xfrm>
              <a:off x="3537750" y="1769225"/>
              <a:ext cx="106325" cy="33700"/>
            </a:xfrm>
            <a:custGeom>
              <a:avLst/>
              <a:gdLst/>
              <a:ahLst/>
              <a:cxnLst/>
              <a:rect l="l" t="t" r="r" b="b"/>
              <a:pathLst>
                <a:path w="4253" h="1348" extrusionOk="0">
                  <a:moveTo>
                    <a:pt x="3706" y="1"/>
                  </a:moveTo>
                  <a:cubicBezTo>
                    <a:pt x="3503" y="11"/>
                    <a:pt x="3290" y="11"/>
                    <a:pt x="3078" y="11"/>
                  </a:cubicBezTo>
                  <a:cubicBezTo>
                    <a:pt x="1" y="31"/>
                    <a:pt x="1792" y="861"/>
                    <a:pt x="4253" y="1347"/>
                  </a:cubicBezTo>
                  <a:cubicBezTo>
                    <a:pt x="4070" y="891"/>
                    <a:pt x="3888" y="446"/>
                    <a:pt x="3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4214;p103">
              <a:extLst>
                <a:ext uri="{FF2B5EF4-FFF2-40B4-BE49-F238E27FC236}">
                  <a16:creationId xmlns:a16="http://schemas.microsoft.com/office/drawing/2014/main" id="{77EB64A0-E5ED-F6A8-2CE1-42E2C9059AE3}"/>
                </a:ext>
              </a:extLst>
            </p:cNvPr>
            <p:cNvSpPr/>
            <p:nvPr/>
          </p:nvSpPr>
          <p:spPr>
            <a:xfrm>
              <a:off x="3298600" y="1428075"/>
              <a:ext cx="49875" cy="300450"/>
            </a:xfrm>
            <a:custGeom>
              <a:avLst/>
              <a:gdLst/>
              <a:ahLst/>
              <a:cxnLst/>
              <a:rect l="l" t="t" r="r" b="b"/>
              <a:pathLst>
                <a:path w="1995" h="12018" extrusionOk="0">
                  <a:moveTo>
                    <a:pt x="0" y="1"/>
                  </a:moveTo>
                  <a:lnTo>
                    <a:pt x="0" y="11"/>
                  </a:lnTo>
                  <a:lnTo>
                    <a:pt x="0" y="21"/>
                  </a:lnTo>
                  <a:cubicBezTo>
                    <a:pt x="112" y="604"/>
                    <a:pt x="264" y="1468"/>
                    <a:pt x="444" y="2525"/>
                  </a:cubicBezTo>
                  <a:lnTo>
                    <a:pt x="444" y="2525"/>
                  </a:lnTo>
                  <a:cubicBezTo>
                    <a:pt x="266" y="1467"/>
                    <a:pt x="116" y="601"/>
                    <a:pt x="11" y="21"/>
                  </a:cubicBezTo>
                  <a:lnTo>
                    <a:pt x="11" y="11"/>
                  </a:lnTo>
                  <a:cubicBezTo>
                    <a:pt x="11" y="1"/>
                    <a:pt x="11" y="1"/>
                    <a:pt x="0" y="1"/>
                  </a:cubicBezTo>
                  <a:close/>
                  <a:moveTo>
                    <a:pt x="444" y="2525"/>
                  </a:moveTo>
                  <a:lnTo>
                    <a:pt x="444" y="2525"/>
                  </a:lnTo>
                  <a:cubicBezTo>
                    <a:pt x="710" y="4107"/>
                    <a:pt x="1042" y="6120"/>
                    <a:pt x="1388" y="8261"/>
                  </a:cubicBezTo>
                  <a:cubicBezTo>
                    <a:pt x="1470" y="8759"/>
                    <a:pt x="1552" y="9264"/>
                    <a:pt x="1634" y="9774"/>
                  </a:cubicBezTo>
                  <a:lnTo>
                    <a:pt x="1634" y="9774"/>
                  </a:lnTo>
                  <a:cubicBezTo>
                    <a:pt x="1199" y="7077"/>
                    <a:pt x="775" y="4474"/>
                    <a:pt x="444" y="2525"/>
                  </a:cubicBezTo>
                  <a:close/>
                  <a:moveTo>
                    <a:pt x="1634" y="9774"/>
                  </a:moveTo>
                  <a:cubicBezTo>
                    <a:pt x="1657" y="9918"/>
                    <a:pt x="1681" y="10063"/>
                    <a:pt x="1704" y="10207"/>
                  </a:cubicBezTo>
                  <a:lnTo>
                    <a:pt x="1704" y="10207"/>
                  </a:lnTo>
                  <a:cubicBezTo>
                    <a:pt x="1681" y="10063"/>
                    <a:pt x="1657" y="9918"/>
                    <a:pt x="1634" y="9774"/>
                  </a:cubicBezTo>
                  <a:close/>
                  <a:moveTo>
                    <a:pt x="1704" y="10208"/>
                  </a:moveTo>
                  <a:lnTo>
                    <a:pt x="1704" y="10208"/>
                  </a:lnTo>
                  <a:cubicBezTo>
                    <a:pt x="1801" y="10810"/>
                    <a:pt x="1898" y="11416"/>
                    <a:pt x="1995" y="12017"/>
                  </a:cubicBezTo>
                  <a:cubicBezTo>
                    <a:pt x="1898" y="11415"/>
                    <a:pt x="1801" y="10810"/>
                    <a:pt x="1704" y="10208"/>
                  </a:cubicBezTo>
                  <a:close/>
                </a:path>
              </a:pathLst>
            </a:custGeom>
            <a:solidFill>
              <a:srgbClr val="FFE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4215;p103">
              <a:extLst>
                <a:ext uri="{FF2B5EF4-FFF2-40B4-BE49-F238E27FC236}">
                  <a16:creationId xmlns:a16="http://schemas.microsoft.com/office/drawing/2014/main" id="{61E5EDC7-A4FF-C2F3-2657-76C1E71A9003}"/>
                </a:ext>
              </a:extLst>
            </p:cNvPr>
            <p:cNvSpPr/>
            <p:nvPr/>
          </p:nvSpPr>
          <p:spPr>
            <a:xfrm>
              <a:off x="3298600" y="1425800"/>
              <a:ext cx="220975" cy="672950"/>
            </a:xfrm>
            <a:custGeom>
              <a:avLst/>
              <a:gdLst/>
              <a:ahLst/>
              <a:cxnLst/>
              <a:rect l="l" t="t" r="r" b="b"/>
              <a:pathLst>
                <a:path w="8839" h="26918" extrusionOk="0">
                  <a:moveTo>
                    <a:pt x="11" y="1"/>
                  </a:moveTo>
                  <a:cubicBezTo>
                    <a:pt x="11" y="21"/>
                    <a:pt x="11" y="51"/>
                    <a:pt x="0" y="92"/>
                  </a:cubicBezTo>
                  <a:cubicBezTo>
                    <a:pt x="11" y="92"/>
                    <a:pt x="11" y="92"/>
                    <a:pt x="11" y="102"/>
                  </a:cubicBezTo>
                  <a:lnTo>
                    <a:pt x="11" y="112"/>
                  </a:lnTo>
                  <a:cubicBezTo>
                    <a:pt x="274" y="1560"/>
                    <a:pt x="810" y="4779"/>
                    <a:pt x="1388" y="8352"/>
                  </a:cubicBezTo>
                  <a:cubicBezTo>
                    <a:pt x="1590" y="9577"/>
                    <a:pt x="1792" y="10853"/>
                    <a:pt x="1995" y="12108"/>
                  </a:cubicBezTo>
                  <a:cubicBezTo>
                    <a:pt x="2895" y="17737"/>
                    <a:pt x="3736" y="23102"/>
                    <a:pt x="3736" y="23102"/>
                  </a:cubicBezTo>
                  <a:cubicBezTo>
                    <a:pt x="3736" y="23102"/>
                    <a:pt x="3604" y="23820"/>
                    <a:pt x="3402" y="24934"/>
                  </a:cubicBezTo>
                  <a:cubicBezTo>
                    <a:pt x="3300" y="25501"/>
                    <a:pt x="3189" y="26179"/>
                    <a:pt x="3057" y="26918"/>
                  </a:cubicBezTo>
                  <a:lnTo>
                    <a:pt x="4384" y="26908"/>
                  </a:lnTo>
                  <a:cubicBezTo>
                    <a:pt x="4637" y="25420"/>
                    <a:pt x="4819" y="23921"/>
                    <a:pt x="4870" y="22413"/>
                  </a:cubicBezTo>
                  <a:cubicBezTo>
                    <a:pt x="4900" y="21361"/>
                    <a:pt x="4272" y="17899"/>
                    <a:pt x="3453" y="13991"/>
                  </a:cubicBezTo>
                  <a:cubicBezTo>
                    <a:pt x="3381" y="13130"/>
                    <a:pt x="3321" y="12007"/>
                    <a:pt x="3483" y="11723"/>
                  </a:cubicBezTo>
                  <a:cubicBezTo>
                    <a:pt x="3615" y="11490"/>
                    <a:pt x="3837" y="11400"/>
                    <a:pt x="4110" y="11400"/>
                  </a:cubicBezTo>
                  <a:cubicBezTo>
                    <a:pt x="4596" y="11400"/>
                    <a:pt x="5244" y="11683"/>
                    <a:pt x="5932" y="11966"/>
                  </a:cubicBezTo>
                  <a:cubicBezTo>
                    <a:pt x="6621" y="12239"/>
                    <a:pt x="7340" y="12523"/>
                    <a:pt x="7947" y="12523"/>
                  </a:cubicBezTo>
                  <a:cubicBezTo>
                    <a:pt x="8281" y="12523"/>
                    <a:pt x="8585" y="12442"/>
                    <a:pt x="8838" y="12230"/>
                  </a:cubicBezTo>
                  <a:cubicBezTo>
                    <a:pt x="7410" y="11045"/>
                    <a:pt x="5093" y="8717"/>
                    <a:pt x="3675" y="7533"/>
                  </a:cubicBezTo>
                  <a:cubicBezTo>
                    <a:pt x="2936" y="6925"/>
                    <a:pt x="2207" y="6307"/>
                    <a:pt x="1570" y="5609"/>
                  </a:cubicBezTo>
                  <a:cubicBezTo>
                    <a:pt x="851" y="2602"/>
                    <a:pt x="234" y="325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4216;p103">
              <a:extLst>
                <a:ext uri="{FF2B5EF4-FFF2-40B4-BE49-F238E27FC236}">
                  <a16:creationId xmlns:a16="http://schemas.microsoft.com/office/drawing/2014/main" id="{A17EEAE7-C6E7-A114-7EBB-BBA370FD9A44}"/>
                </a:ext>
              </a:extLst>
            </p:cNvPr>
            <p:cNvSpPr/>
            <p:nvPr/>
          </p:nvSpPr>
          <p:spPr>
            <a:xfrm>
              <a:off x="3905975" y="1420750"/>
              <a:ext cx="252600" cy="318900"/>
            </a:xfrm>
            <a:custGeom>
              <a:avLst/>
              <a:gdLst/>
              <a:ahLst/>
              <a:cxnLst/>
              <a:rect l="l" t="t" r="r" b="b"/>
              <a:pathLst>
                <a:path w="10104" h="12756" extrusionOk="0">
                  <a:moveTo>
                    <a:pt x="9982" y="1"/>
                  </a:moveTo>
                  <a:lnTo>
                    <a:pt x="8858" y="243"/>
                  </a:lnTo>
                  <a:lnTo>
                    <a:pt x="1195" y="1832"/>
                  </a:lnTo>
                  <a:lnTo>
                    <a:pt x="0" y="12756"/>
                  </a:lnTo>
                  <a:cubicBezTo>
                    <a:pt x="11" y="12745"/>
                    <a:pt x="588" y="12563"/>
                    <a:pt x="1448" y="12239"/>
                  </a:cubicBezTo>
                  <a:cubicBezTo>
                    <a:pt x="3311" y="11551"/>
                    <a:pt x="6490" y="10184"/>
                    <a:pt x="7725" y="8534"/>
                  </a:cubicBezTo>
                  <a:cubicBezTo>
                    <a:pt x="8049" y="8109"/>
                    <a:pt x="8322" y="7674"/>
                    <a:pt x="8575" y="7208"/>
                  </a:cubicBezTo>
                  <a:cubicBezTo>
                    <a:pt x="8706" y="6965"/>
                    <a:pt x="8838" y="6722"/>
                    <a:pt x="8960" y="6469"/>
                  </a:cubicBezTo>
                  <a:cubicBezTo>
                    <a:pt x="9010" y="6327"/>
                    <a:pt x="9071" y="6185"/>
                    <a:pt x="9131" y="6054"/>
                  </a:cubicBezTo>
                  <a:cubicBezTo>
                    <a:pt x="9223" y="5811"/>
                    <a:pt x="9314" y="5568"/>
                    <a:pt x="9395" y="5325"/>
                  </a:cubicBezTo>
                  <a:cubicBezTo>
                    <a:pt x="9891" y="3847"/>
                    <a:pt x="10103" y="2268"/>
                    <a:pt x="10033" y="709"/>
                  </a:cubicBezTo>
                  <a:lnTo>
                    <a:pt x="10033" y="669"/>
                  </a:lnTo>
                  <a:cubicBezTo>
                    <a:pt x="10022" y="446"/>
                    <a:pt x="10002" y="233"/>
                    <a:pt x="9982" y="1"/>
                  </a:cubicBezTo>
                  <a:close/>
                </a:path>
              </a:pathLst>
            </a:custGeom>
            <a:solidFill>
              <a:srgbClr val="FF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4217;p103">
              <a:extLst>
                <a:ext uri="{FF2B5EF4-FFF2-40B4-BE49-F238E27FC236}">
                  <a16:creationId xmlns:a16="http://schemas.microsoft.com/office/drawing/2014/main" id="{7C35CE4A-02AD-94F5-2D77-2AFB6CF55BCA}"/>
                </a:ext>
              </a:extLst>
            </p:cNvPr>
            <p:cNvSpPr/>
            <p:nvPr/>
          </p:nvSpPr>
          <p:spPr>
            <a:xfrm>
              <a:off x="3268500" y="1421000"/>
              <a:ext cx="257375" cy="318650"/>
            </a:xfrm>
            <a:custGeom>
              <a:avLst/>
              <a:gdLst/>
              <a:ahLst/>
              <a:cxnLst/>
              <a:rect l="l" t="t" r="r" b="b"/>
              <a:pathLst>
                <a:path w="10295" h="12746" extrusionOk="0">
                  <a:moveTo>
                    <a:pt x="324" y="0"/>
                  </a:moveTo>
                  <a:lnTo>
                    <a:pt x="324" y="0"/>
                  </a:lnTo>
                  <a:cubicBezTo>
                    <a:pt x="0" y="2987"/>
                    <a:pt x="769" y="6115"/>
                    <a:pt x="2571" y="8524"/>
                  </a:cubicBezTo>
                  <a:cubicBezTo>
                    <a:pt x="4373" y="10933"/>
                    <a:pt x="10285" y="12725"/>
                    <a:pt x="10295" y="12746"/>
                  </a:cubicBezTo>
                  <a:lnTo>
                    <a:pt x="9303" y="699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4218;p103">
              <a:extLst>
                <a:ext uri="{FF2B5EF4-FFF2-40B4-BE49-F238E27FC236}">
                  <a16:creationId xmlns:a16="http://schemas.microsoft.com/office/drawing/2014/main" id="{E8AB0E51-EC11-4CAE-E13F-43F19546A4D1}"/>
                </a:ext>
              </a:extLst>
            </p:cNvPr>
            <p:cNvSpPr/>
            <p:nvPr/>
          </p:nvSpPr>
          <p:spPr>
            <a:xfrm>
              <a:off x="3186500" y="4776800"/>
              <a:ext cx="236125" cy="109100"/>
            </a:xfrm>
            <a:custGeom>
              <a:avLst/>
              <a:gdLst/>
              <a:ahLst/>
              <a:cxnLst/>
              <a:rect l="l" t="t" r="r" b="b"/>
              <a:pathLst>
                <a:path w="9445" h="4364" extrusionOk="0">
                  <a:moveTo>
                    <a:pt x="263" y="0"/>
                  </a:moveTo>
                  <a:cubicBezTo>
                    <a:pt x="263" y="0"/>
                    <a:pt x="182" y="365"/>
                    <a:pt x="122" y="881"/>
                  </a:cubicBezTo>
                  <a:cubicBezTo>
                    <a:pt x="41" y="1539"/>
                    <a:pt x="0" y="2420"/>
                    <a:pt x="223" y="3088"/>
                  </a:cubicBezTo>
                  <a:cubicBezTo>
                    <a:pt x="243" y="3169"/>
                    <a:pt x="273" y="3240"/>
                    <a:pt x="304" y="3311"/>
                  </a:cubicBezTo>
                  <a:cubicBezTo>
                    <a:pt x="334" y="3372"/>
                    <a:pt x="374" y="3442"/>
                    <a:pt x="405" y="3503"/>
                  </a:cubicBezTo>
                  <a:cubicBezTo>
                    <a:pt x="446" y="3563"/>
                    <a:pt x="486" y="3624"/>
                    <a:pt x="536" y="3675"/>
                  </a:cubicBezTo>
                  <a:cubicBezTo>
                    <a:pt x="779" y="3968"/>
                    <a:pt x="1285" y="4060"/>
                    <a:pt x="1670" y="4100"/>
                  </a:cubicBezTo>
                  <a:cubicBezTo>
                    <a:pt x="4029" y="4283"/>
                    <a:pt x="5395" y="4364"/>
                    <a:pt x="7521" y="4364"/>
                  </a:cubicBezTo>
                  <a:cubicBezTo>
                    <a:pt x="7703" y="4364"/>
                    <a:pt x="7896" y="4353"/>
                    <a:pt x="8088" y="4333"/>
                  </a:cubicBezTo>
                  <a:cubicBezTo>
                    <a:pt x="8362" y="4292"/>
                    <a:pt x="8625" y="4211"/>
                    <a:pt x="8817" y="4029"/>
                  </a:cubicBezTo>
                  <a:cubicBezTo>
                    <a:pt x="9161" y="3695"/>
                    <a:pt x="9262" y="3199"/>
                    <a:pt x="9323" y="2733"/>
                  </a:cubicBezTo>
                  <a:cubicBezTo>
                    <a:pt x="9384" y="2227"/>
                    <a:pt x="9424" y="1732"/>
                    <a:pt x="9445" y="1235"/>
                  </a:cubicBezTo>
                  <a:cubicBezTo>
                    <a:pt x="9445" y="1195"/>
                    <a:pt x="9445" y="1154"/>
                    <a:pt x="9435" y="1114"/>
                  </a:cubicBezTo>
                  <a:cubicBezTo>
                    <a:pt x="9394" y="770"/>
                    <a:pt x="9100" y="466"/>
                    <a:pt x="8776" y="324"/>
                  </a:cubicBezTo>
                  <a:cubicBezTo>
                    <a:pt x="8767" y="324"/>
                    <a:pt x="8767" y="314"/>
                    <a:pt x="8767" y="314"/>
                  </a:cubicBezTo>
                  <a:cubicBezTo>
                    <a:pt x="8402" y="162"/>
                    <a:pt x="7997" y="152"/>
                    <a:pt x="7602" y="152"/>
                  </a:cubicBezTo>
                  <a:cubicBezTo>
                    <a:pt x="7278" y="152"/>
                    <a:pt x="6884" y="142"/>
                    <a:pt x="6428" y="132"/>
                  </a:cubicBezTo>
                  <a:cubicBezTo>
                    <a:pt x="6256" y="132"/>
                    <a:pt x="6084" y="132"/>
                    <a:pt x="5901" y="122"/>
                  </a:cubicBezTo>
                  <a:lnTo>
                    <a:pt x="5557" y="122"/>
                  </a:lnTo>
                  <a:cubicBezTo>
                    <a:pt x="5284" y="112"/>
                    <a:pt x="5001" y="112"/>
                    <a:pt x="4718" y="101"/>
                  </a:cubicBezTo>
                  <a:lnTo>
                    <a:pt x="4637" y="101"/>
                  </a:lnTo>
                  <a:cubicBezTo>
                    <a:pt x="4464" y="92"/>
                    <a:pt x="4292" y="92"/>
                    <a:pt x="4120" y="81"/>
                  </a:cubicBezTo>
                  <a:lnTo>
                    <a:pt x="3998" y="81"/>
                  </a:lnTo>
                  <a:cubicBezTo>
                    <a:pt x="3836" y="81"/>
                    <a:pt x="3674" y="81"/>
                    <a:pt x="3512" y="71"/>
                  </a:cubicBezTo>
                  <a:lnTo>
                    <a:pt x="3381" y="71"/>
                  </a:lnTo>
                  <a:cubicBezTo>
                    <a:pt x="1711" y="41"/>
                    <a:pt x="263" y="0"/>
                    <a:pt x="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4219;p103">
              <a:extLst>
                <a:ext uri="{FF2B5EF4-FFF2-40B4-BE49-F238E27FC236}">
                  <a16:creationId xmlns:a16="http://schemas.microsoft.com/office/drawing/2014/main" id="{AD5C0CDB-8503-CE58-57BE-F70243F32665}"/>
                </a:ext>
              </a:extLst>
            </p:cNvPr>
            <p:cNvSpPr/>
            <p:nvPr/>
          </p:nvSpPr>
          <p:spPr>
            <a:xfrm>
              <a:off x="3185975" y="4798825"/>
              <a:ext cx="6100" cy="55200"/>
            </a:xfrm>
            <a:custGeom>
              <a:avLst/>
              <a:gdLst/>
              <a:ahLst/>
              <a:cxnLst/>
              <a:rect l="l" t="t" r="r" b="b"/>
              <a:pathLst>
                <a:path w="244" h="2208" extrusionOk="0">
                  <a:moveTo>
                    <a:pt x="71" y="0"/>
                  </a:moveTo>
                  <a:cubicBezTo>
                    <a:pt x="11" y="648"/>
                    <a:pt x="1" y="1539"/>
                    <a:pt x="244" y="2207"/>
                  </a:cubicBezTo>
                  <a:cubicBezTo>
                    <a:pt x="21" y="1539"/>
                    <a:pt x="62" y="658"/>
                    <a:pt x="143" y="0"/>
                  </a:cubicBezTo>
                  <a:close/>
                </a:path>
              </a:pathLst>
            </a:custGeom>
            <a:solidFill>
              <a:srgbClr val="FF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4220;p103">
              <a:extLst>
                <a:ext uri="{FF2B5EF4-FFF2-40B4-BE49-F238E27FC236}">
                  <a16:creationId xmlns:a16="http://schemas.microsoft.com/office/drawing/2014/main" id="{0E1C3983-C151-9EED-F0C7-55E8CA55B079}"/>
                </a:ext>
              </a:extLst>
            </p:cNvPr>
            <p:cNvSpPr/>
            <p:nvPr/>
          </p:nvSpPr>
          <p:spPr>
            <a:xfrm>
              <a:off x="3186500" y="4798825"/>
              <a:ext cx="215625" cy="87075"/>
            </a:xfrm>
            <a:custGeom>
              <a:avLst/>
              <a:gdLst/>
              <a:ahLst/>
              <a:cxnLst/>
              <a:rect l="l" t="t" r="r" b="b"/>
              <a:pathLst>
                <a:path w="8625" h="3483" extrusionOk="0">
                  <a:moveTo>
                    <a:pt x="122" y="0"/>
                  </a:moveTo>
                  <a:lnTo>
                    <a:pt x="122" y="0"/>
                  </a:lnTo>
                  <a:cubicBezTo>
                    <a:pt x="41" y="658"/>
                    <a:pt x="0" y="1539"/>
                    <a:pt x="223" y="2207"/>
                  </a:cubicBezTo>
                  <a:cubicBezTo>
                    <a:pt x="243" y="2288"/>
                    <a:pt x="273" y="2359"/>
                    <a:pt x="304" y="2430"/>
                  </a:cubicBezTo>
                  <a:cubicBezTo>
                    <a:pt x="334" y="2491"/>
                    <a:pt x="374" y="2561"/>
                    <a:pt x="405" y="2622"/>
                  </a:cubicBezTo>
                  <a:cubicBezTo>
                    <a:pt x="446" y="2682"/>
                    <a:pt x="486" y="2743"/>
                    <a:pt x="536" y="2794"/>
                  </a:cubicBezTo>
                  <a:cubicBezTo>
                    <a:pt x="779" y="3087"/>
                    <a:pt x="1285" y="3179"/>
                    <a:pt x="1670" y="3219"/>
                  </a:cubicBezTo>
                  <a:cubicBezTo>
                    <a:pt x="4029" y="3402"/>
                    <a:pt x="5395" y="3483"/>
                    <a:pt x="7521" y="3483"/>
                  </a:cubicBezTo>
                  <a:cubicBezTo>
                    <a:pt x="7703" y="3483"/>
                    <a:pt x="7896" y="3472"/>
                    <a:pt x="8088" y="3452"/>
                  </a:cubicBezTo>
                  <a:cubicBezTo>
                    <a:pt x="8240" y="2551"/>
                    <a:pt x="8412" y="1488"/>
                    <a:pt x="8625" y="273"/>
                  </a:cubicBezTo>
                  <a:lnTo>
                    <a:pt x="8625" y="273"/>
                  </a:lnTo>
                  <a:cubicBezTo>
                    <a:pt x="8027" y="293"/>
                    <a:pt x="7339" y="304"/>
                    <a:pt x="6610" y="304"/>
                  </a:cubicBezTo>
                  <a:cubicBezTo>
                    <a:pt x="4545" y="304"/>
                    <a:pt x="2115" y="212"/>
                    <a:pt x="122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4221;p103">
              <a:extLst>
                <a:ext uri="{FF2B5EF4-FFF2-40B4-BE49-F238E27FC236}">
                  <a16:creationId xmlns:a16="http://schemas.microsoft.com/office/drawing/2014/main" id="{A50EB470-4AFC-C171-2325-0463FE8E7C9C}"/>
                </a:ext>
              </a:extLst>
            </p:cNvPr>
            <p:cNvSpPr/>
            <p:nvPr/>
          </p:nvSpPr>
          <p:spPr>
            <a:xfrm>
              <a:off x="4046175" y="4781050"/>
              <a:ext cx="236150" cy="107225"/>
            </a:xfrm>
            <a:custGeom>
              <a:avLst/>
              <a:gdLst/>
              <a:ahLst/>
              <a:cxnLst/>
              <a:rect l="l" t="t" r="r" b="b"/>
              <a:pathLst>
                <a:path w="9446" h="4289" extrusionOk="0">
                  <a:moveTo>
                    <a:pt x="1521" y="1"/>
                  </a:moveTo>
                  <a:cubicBezTo>
                    <a:pt x="1244" y="1"/>
                    <a:pt x="967" y="27"/>
                    <a:pt x="709" y="124"/>
                  </a:cubicBezTo>
                  <a:cubicBezTo>
                    <a:pt x="365" y="255"/>
                    <a:pt x="52" y="559"/>
                    <a:pt x="21" y="923"/>
                  </a:cubicBezTo>
                  <a:cubicBezTo>
                    <a:pt x="11" y="944"/>
                    <a:pt x="11" y="974"/>
                    <a:pt x="11" y="1004"/>
                  </a:cubicBezTo>
                  <a:cubicBezTo>
                    <a:pt x="1" y="1501"/>
                    <a:pt x="11" y="1997"/>
                    <a:pt x="52" y="2503"/>
                  </a:cubicBezTo>
                  <a:cubicBezTo>
                    <a:pt x="92" y="2968"/>
                    <a:pt x="173" y="3485"/>
                    <a:pt x="497" y="3819"/>
                  </a:cubicBezTo>
                  <a:cubicBezTo>
                    <a:pt x="810" y="4143"/>
                    <a:pt x="1327" y="4203"/>
                    <a:pt x="1782" y="4224"/>
                  </a:cubicBezTo>
                  <a:cubicBezTo>
                    <a:pt x="2299" y="4244"/>
                    <a:pt x="2785" y="4264"/>
                    <a:pt x="3240" y="4275"/>
                  </a:cubicBezTo>
                  <a:cubicBezTo>
                    <a:pt x="3685" y="4284"/>
                    <a:pt x="4112" y="4289"/>
                    <a:pt x="4545" y="4289"/>
                  </a:cubicBezTo>
                  <a:cubicBezTo>
                    <a:pt x="5469" y="4289"/>
                    <a:pt x="6420" y="4268"/>
                    <a:pt x="7633" y="4234"/>
                  </a:cubicBezTo>
                  <a:cubicBezTo>
                    <a:pt x="8018" y="4214"/>
                    <a:pt x="8524" y="4143"/>
                    <a:pt x="8787" y="3870"/>
                  </a:cubicBezTo>
                  <a:cubicBezTo>
                    <a:pt x="8848" y="3809"/>
                    <a:pt x="8899" y="3738"/>
                    <a:pt x="8940" y="3667"/>
                  </a:cubicBezTo>
                  <a:cubicBezTo>
                    <a:pt x="8990" y="3596"/>
                    <a:pt x="9030" y="3515"/>
                    <a:pt x="9071" y="3434"/>
                  </a:cubicBezTo>
                  <a:cubicBezTo>
                    <a:pt x="9446" y="2614"/>
                    <a:pt x="9374" y="1379"/>
                    <a:pt x="9304" y="701"/>
                  </a:cubicBezTo>
                  <a:cubicBezTo>
                    <a:pt x="9264" y="397"/>
                    <a:pt x="9223" y="205"/>
                    <a:pt x="9223" y="205"/>
                  </a:cubicBezTo>
                  <a:cubicBezTo>
                    <a:pt x="9223" y="205"/>
                    <a:pt x="6510" y="144"/>
                    <a:pt x="4222" y="84"/>
                  </a:cubicBezTo>
                  <a:lnTo>
                    <a:pt x="4202" y="84"/>
                  </a:lnTo>
                  <a:cubicBezTo>
                    <a:pt x="4000" y="73"/>
                    <a:pt x="3807" y="73"/>
                    <a:pt x="3625" y="63"/>
                  </a:cubicBezTo>
                  <a:cubicBezTo>
                    <a:pt x="3523" y="63"/>
                    <a:pt x="3422" y="53"/>
                    <a:pt x="3331" y="53"/>
                  </a:cubicBezTo>
                  <a:cubicBezTo>
                    <a:pt x="3149" y="53"/>
                    <a:pt x="2967" y="43"/>
                    <a:pt x="2805" y="43"/>
                  </a:cubicBezTo>
                  <a:cubicBezTo>
                    <a:pt x="2693" y="33"/>
                    <a:pt x="2592" y="33"/>
                    <a:pt x="2491" y="33"/>
                  </a:cubicBezTo>
                  <a:cubicBezTo>
                    <a:pt x="2441" y="33"/>
                    <a:pt x="2380" y="33"/>
                    <a:pt x="2319" y="23"/>
                  </a:cubicBezTo>
                  <a:cubicBezTo>
                    <a:pt x="2167" y="23"/>
                    <a:pt x="2025" y="12"/>
                    <a:pt x="1894" y="12"/>
                  </a:cubicBezTo>
                  <a:cubicBezTo>
                    <a:pt x="1771" y="6"/>
                    <a:pt x="1646" y="1"/>
                    <a:pt x="15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4222;p103">
              <a:extLst>
                <a:ext uri="{FF2B5EF4-FFF2-40B4-BE49-F238E27FC236}">
                  <a16:creationId xmlns:a16="http://schemas.microsoft.com/office/drawing/2014/main" id="{6B7E4494-1757-8B57-5907-8915C8726B31}"/>
                </a:ext>
              </a:extLst>
            </p:cNvPr>
            <p:cNvSpPr/>
            <p:nvPr/>
          </p:nvSpPr>
          <p:spPr>
            <a:xfrm>
              <a:off x="4272925" y="4798325"/>
              <a:ext cx="9900" cy="68575"/>
            </a:xfrm>
            <a:custGeom>
              <a:avLst/>
              <a:gdLst/>
              <a:ahLst/>
              <a:cxnLst/>
              <a:rect l="l" t="t" r="r" b="b"/>
              <a:pathLst>
                <a:path w="396" h="2743" extrusionOk="0">
                  <a:moveTo>
                    <a:pt x="315" y="0"/>
                  </a:moveTo>
                  <a:cubicBezTo>
                    <a:pt x="284" y="0"/>
                    <a:pt x="254" y="10"/>
                    <a:pt x="234" y="10"/>
                  </a:cubicBezTo>
                  <a:cubicBezTo>
                    <a:pt x="304" y="688"/>
                    <a:pt x="376" y="1923"/>
                    <a:pt x="1" y="2743"/>
                  </a:cubicBezTo>
                  <a:cubicBezTo>
                    <a:pt x="396" y="1933"/>
                    <a:pt x="365" y="678"/>
                    <a:pt x="315" y="0"/>
                  </a:cubicBezTo>
                  <a:close/>
                </a:path>
              </a:pathLst>
            </a:custGeom>
            <a:solidFill>
              <a:srgbClr val="FF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4223;p103">
              <a:extLst>
                <a:ext uri="{FF2B5EF4-FFF2-40B4-BE49-F238E27FC236}">
                  <a16:creationId xmlns:a16="http://schemas.microsoft.com/office/drawing/2014/main" id="{6A183963-AEE4-6F17-279C-9DF8CAACD3DD}"/>
                </a:ext>
              </a:extLst>
            </p:cNvPr>
            <p:cNvSpPr/>
            <p:nvPr/>
          </p:nvSpPr>
          <p:spPr>
            <a:xfrm>
              <a:off x="4112750" y="4798550"/>
              <a:ext cx="169575" cy="89875"/>
            </a:xfrm>
            <a:custGeom>
              <a:avLst/>
              <a:gdLst/>
              <a:ahLst/>
              <a:cxnLst/>
              <a:rect l="l" t="t" r="r" b="b"/>
              <a:pathLst>
                <a:path w="6783" h="3595" extrusionOk="0">
                  <a:moveTo>
                    <a:pt x="6641" y="1"/>
                  </a:moveTo>
                  <a:lnTo>
                    <a:pt x="6641" y="1"/>
                  </a:lnTo>
                  <a:cubicBezTo>
                    <a:pt x="5537" y="142"/>
                    <a:pt x="3037" y="254"/>
                    <a:pt x="759" y="274"/>
                  </a:cubicBezTo>
                  <a:cubicBezTo>
                    <a:pt x="749" y="365"/>
                    <a:pt x="749" y="466"/>
                    <a:pt x="739" y="568"/>
                  </a:cubicBezTo>
                  <a:cubicBezTo>
                    <a:pt x="729" y="831"/>
                    <a:pt x="709" y="1084"/>
                    <a:pt x="698" y="1348"/>
                  </a:cubicBezTo>
                  <a:cubicBezTo>
                    <a:pt x="689" y="1519"/>
                    <a:pt x="689" y="1712"/>
                    <a:pt x="689" y="1904"/>
                  </a:cubicBezTo>
                  <a:cubicBezTo>
                    <a:pt x="689" y="2461"/>
                    <a:pt x="709" y="3078"/>
                    <a:pt x="719" y="3575"/>
                  </a:cubicBezTo>
                  <a:lnTo>
                    <a:pt x="597" y="3575"/>
                  </a:lnTo>
                  <a:cubicBezTo>
                    <a:pt x="587" y="3078"/>
                    <a:pt x="567" y="2461"/>
                    <a:pt x="567" y="1904"/>
                  </a:cubicBezTo>
                  <a:cubicBezTo>
                    <a:pt x="567" y="1712"/>
                    <a:pt x="567" y="1519"/>
                    <a:pt x="577" y="1348"/>
                  </a:cubicBezTo>
                  <a:cubicBezTo>
                    <a:pt x="587" y="1084"/>
                    <a:pt x="608" y="821"/>
                    <a:pt x="617" y="558"/>
                  </a:cubicBezTo>
                  <a:cubicBezTo>
                    <a:pt x="628" y="466"/>
                    <a:pt x="628" y="365"/>
                    <a:pt x="638" y="274"/>
                  </a:cubicBezTo>
                  <a:lnTo>
                    <a:pt x="0" y="274"/>
                  </a:lnTo>
                  <a:cubicBezTo>
                    <a:pt x="233" y="1611"/>
                    <a:pt x="426" y="2724"/>
                    <a:pt x="577" y="3575"/>
                  </a:cubicBezTo>
                  <a:cubicBezTo>
                    <a:pt x="1043" y="3584"/>
                    <a:pt x="1488" y="3595"/>
                    <a:pt x="1944" y="3595"/>
                  </a:cubicBezTo>
                  <a:cubicBezTo>
                    <a:pt x="2845" y="3595"/>
                    <a:pt x="3786" y="3564"/>
                    <a:pt x="4970" y="3534"/>
                  </a:cubicBezTo>
                  <a:cubicBezTo>
                    <a:pt x="5355" y="3514"/>
                    <a:pt x="5861" y="3443"/>
                    <a:pt x="6124" y="3170"/>
                  </a:cubicBezTo>
                  <a:cubicBezTo>
                    <a:pt x="6185" y="3109"/>
                    <a:pt x="6236" y="3038"/>
                    <a:pt x="6277" y="2967"/>
                  </a:cubicBezTo>
                  <a:cubicBezTo>
                    <a:pt x="6327" y="2896"/>
                    <a:pt x="6367" y="2815"/>
                    <a:pt x="6408" y="2734"/>
                  </a:cubicBezTo>
                  <a:cubicBezTo>
                    <a:pt x="6783" y="1914"/>
                    <a:pt x="6711" y="679"/>
                    <a:pt x="6641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4224;p103">
              <a:extLst>
                <a:ext uri="{FF2B5EF4-FFF2-40B4-BE49-F238E27FC236}">
                  <a16:creationId xmlns:a16="http://schemas.microsoft.com/office/drawing/2014/main" id="{4CDD066A-A4EB-75D1-7B1A-93B987547267}"/>
                </a:ext>
              </a:extLst>
            </p:cNvPr>
            <p:cNvSpPr/>
            <p:nvPr/>
          </p:nvSpPr>
          <p:spPr>
            <a:xfrm>
              <a:off x="3121200" y="2096975"/>
              <a:ext cx="1255275" cy="2709475"/>
            </a:xfrm>
            <a:custGeom>
              <a:avLst/>
              <a:gdLst/>
              <a:ahLst/>
              <a:cxnLst/>
              <a:rect l="l" t="t" r="r" b="b"/>
              <a:pathLst>
                <a:path w="50211" h="108379" extrusionOk="0">
                  <a:moveTo>
                    <a:pt x="36200" y="0"/>
                  </a:moveTo>
                  <a:lnTo>
                    <a:pt x="27130" y="21"/>
                  </a:lnTo>
                  <a:lnTo>
                    <a:pt x="11480" y="61"/>
                  </a:lnTo>
                  <a:lnTo>
                    <a:pt x="10153" y="71"/>
                  </a:lnTo>
                  <a:lnTo>
                    <a:pt x="10133" y="71"/>
                  </a:lnTo>
                  <a:lnTo>
                    <a:pt x="9789" y="1124"/>
                  </a:lnTo>
                  <a:lnTo>
                    <a:pt x="7188" y="9222"/>
                  </a:lnTo>
                  <a:lnTo>
                    <a:pt x="6965" y="9890"/>
                  </a:lnTo>
                  <a:lnTo>
                    <a:pt x="6054" y="12735"/>
                  </a:lnTo>
                  <a:cubicBezTo>
                    <a:pt x="4677" y="16987"/>
                    <a:pt x="3888" y="21410"/>
                    <a:pt x="3695" y="25875"/>
                  </a:cubicBezTo>
                  <a:cubicBezTo>
                    <a:pt x="2855" y="45908"/>
                    <a:pt x="0" y="107852"/>
                    <a:pt x="2176" y="108014"/>
                  </a:cubicBezTo>
                  <a:cubicBezTo>
                    <a:pt x="2338" y="108044"/>
                    <a:pt x="2491" y="108054"/>
                    <a:pt x="2662" y="108074"/>
                  </a:cubicBezTo>
                  <a:lnTo>
                    <a:pt x="2734" y="108074"/>
                  </a:lnTo>
                  <a:cubicBezTo>
                    <a:pt x="4749" y="108286"/>
                    <a:pt x="7221" y="108379"/>
                    <a:pt x="9292" y="108379"/>
                  </a:cubicBezTo>
                  <a:cubicBezTo>
                    <a:pt x="9998" y="108379"/>
                    <a:pt x="10658" y="108368"/>
                    <a:pt x="11237" y="108347"/>
                  </a:cubicBezTo>
                  <a:cubicBezTo>
                    <a:pt x="11530" y="108337"/>
                    <a:pt x="11793" y="108327"/>
                    <a:pt x="12036" y="108317"/>
                  </a:cubicBezTo>
                  <a:cubicBezTo>
                    <a:pt x="12279" y="108297"/>
                    <a:pt x="12492" y="108277"/>
                    <a:pt x="12684" y="108256"/>
                  </a:cubicBezTo>
                  <a:cubicBezTo>
                    <a:pt x="14850" y="107852"/>
                    <a:pt x="21967" y="60060"/>
                    <a:pt x="24073" y="38781"/>
                  </a:cubicBezTo>
                  <a:cubicBezTo>
                    <a:pt x="24660" y="32890"/>
                    <a:pt x="25034" y="29175"/>
                    <a:pt x="25034" y="29175"/>
                  </a:cubicBezTo>
                  <a:cubicBezTo>
                    <a:pt x="25034" y="29175"/>
                    <a:pt x="25358" y="32789"/>
                    <a:pt x="25875" y="38529"/>
                  </a:cubicBezTo>
                  <a:cubicBezTo>
                    <a:pt x="27783" y="59598"/>
                    <a:pt x="35027" y="108247"/>
                    <a:pt x="36462" y="108247"/>
                  </a:cubicBezTo>
                  <a:cubicBezTo>
                    <a:pt x="36466" y="108247"/>
                    <a:pt x="36469" y="108247"/>
                    <a:pt x="36473" y="108246"/>
                  </a:cubicBezTo>
                  <a:cubicBezTo>
                    <a:pt x="36625" y="108256"/>
                    <a:pt x="36808" y="108277"/>
                    <a:pt x="37020" y="108286"/>
                  </a:cubicBezTo>
                  <a:cubicBezTo>
                    <a:pt x="37698" y="108327"/>
                    <a:pt x="38640" y="108337"/>
                    <a:pt x="39662" y="108337"/>
                  </a:cubicBezTo>
                  <a:cubicBezTo>
                    <a:pt x="42112" y="108337"/>
                    <a:pt x="45078" y="108226"/>
                    <a:pt x="46303" y="108064"/>
                  </a:cubicBezTo>
                  <a:cubicBezTo>
                    <a:pt x="46323" y="108064"/>
                    <a:pt x="46353" y="108054"/>
                    <a:pt x="46384" y="108054"/>
                  </a:cubicBezTo>
                  <a:cubicBezTo>
                    <a:pt x="46454" y="108044"/>
                    <a:pt x="46515" y="108023"/>
                    <a:pt x="46576" y="108014"/>
                  </a:cubicBezTo>
                  <a:cubicBezTo>
                    <a:pt x="50211" y="107720"/>
                    <a:pt x="46931" y="52195"/>
                    <a:pt x="45219" y="26907"/>
                  </a:cubicBezTo>
                  <a:cubicBezTo>
                    <a:pt x="44947" y="22879"/>
                    <a:pt x="44582" y="18859"/>
                    <a:pt x="43529" y="14962"/>
                  </a:cubicBezTo>
                  <a:cubicBezTo>
                    <a:pt x="43195" y="13727"/>
                    <a:pt x="42810" y="12492"/>
                    <a:pt x="42385" y="11277"/>
                  </a:cubicBezTo>
                  <a:lnTo>
                    <a:pt x="40735" y="6570"/>
                  </a:lnTo>
                  <a:lnTo>
                    <a:pt x="38801" y="1013"/>
                  </a:lnTo>
                  <a:lnTo>
                    <a:pt x="38457" y="30"/>
                  </a:lnTo>
                  <a:lnTo>
                    <a:pt x="384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4225;p103">
              <a:extLst>
                <a:ext uri="{FF2B5EF4-FFF2-40B4-BE49-F238E27FC236}">
                  <a16:creationId xmlns:a16="http://schemas.microsoft.com/office/drawing/2014/main" id="{9E372306-6B51-B042-44F6-A979C43F0FBE}"/>
                </a:ext>
              </a:extLst>
            </p:cNvPr>
            <p:cNvSpPr/>
            <p:nvPr/>
          </p:nvSpPr>
          <p:spPr>
            <a:xfrm>
              <a:off x="3353025" y="2157200"/>
              <a:ext cx="750375" cy="8125"/>
            </a:xfrm>
            <a:custGeom>
              <a:avLst/>
              <a:gdLst/>
              <a:ahLst/>
              <a:cxnLst/>
              <a:rect l="l" t="t" r="r" b="b"/>
              <a:pathLst>
                <a:path w="30015" h="325" extrusionOk="0">
                  <a:moveTo>
                    <a:pt x="29893" y="1"/>
                  </a:moveTo>
                  <a:cubicBezTo>
                    <a:pt x="20530" y="1"/>
                    <a:pt x="9525" y="71"/>
                    <a:pt x="122" y="71"/>
                  </a:cubicBezTo>
                  <a:cubicBezTo>
                    <a:pt x="50" y="71"/>
                    <a:pt x="0" y="132"/>
                    <a:pt x="0" y="203"/>
                  </a:cubicBezTo>
                  <a:cubicBezTo>
                    <a:pt x="0" y="264"/>
                    <a:pt x="50" y="325"/>
                    <a:pt x="122" y="325"/>
                  </a:cubicBezTo>
                  <a:cubicBezTo>
                    <a:pt x="9525" y="325"/>
                    <a:pt x="20530" y="244"/>
                    <a:pt x="29893" y="244"/>
                  </a:cubicBezTo>
                  <a:cubicBezTo>
                    <a:pt x="29964" y="244"/>
                    <a:pt x="30014" y="183"/>
                    <a:pt x="30014" y="122"/>
                  </a:cubicBezTo>
                  <a:cubicBezTo>
                    <a:pt x="30014" y="51"/>
                    <a:pt x="29964" y="1"/>
                    <a:pt x="29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4226;p103">
              <a:extLst>
                <a:ext uri="{FF2B5EF4-FFF2-40B4-BE49-F238E27FC236}">
                  <a16:creationId xmlns:a16="http://schemas.microsoft.com/office/drawing/2014/main" id="{899DA738-C913-A312-E0CD-DE4682E386B8}"/>
                </a:ext>
              </a:extLst>
            </p:cNvPr>
            <p:cNvSpPr/>
            <p:nvPr/>
          </p:nvSpPr>
          <p:spPr>
            <a:xfrm>
              <a:off x="3729325" y="2162775"/>
              <a:ext cx="21050" cy="666650"/>
            </a:xfrm>
            <a:custGeom>
              <a:avLst/>
              <a:gdLst/>
              <a:ahLst/>
              <a:cxnLst/>
              <a:rect l="l" t="t" r="r" b="b"/>
              <a:pathLst>
                <a:path w="842" h="26666" extrusionOk="0">
                  <a:moveTo>
                    <a:pt x="244" y="0"/>
                  </a:moveTo>
                  <a:cubicBezTo>
                    <a:pt x="173" y="0"/>
                    <a:pt x="122" y="51"/>
                    <a:pt x="122" y="122"/>
                  </a:cubicBezTo>
                  <a:cubicBezTo>
                    <a:pt x="122" y="122"/>
                    <a:pt x="1" y="4353"/>
                    <a:pt x="1" y="9759"/>
                  </a:cubicBezTo>
                  <a:cubicBezTo>
                    <a:pt x="1" y="12482"/>
                    <a:pt x="31" y="15519"/>
                    <a:pt x="122" y="18445"/>
                  </a:cubicBezTo>
                  <a:cubicBezTo>
                    <a:pt x="203" y="21380"/>
                    <a:pt x="355" y="24215"/>
                    <a:pt x="588" y="26553"/>
                  </a:cubicBezTo>
                  <a:cubicBezTo>
                    <a:pt x="597" y="26618"/>
                    <a:pt x="649" y="26666"/>
                    <a:pt x="705" y="26666"/>
                  </a:cubicBezTo>
                  <a:cubicBezTo>
                    <a:pt x="710" y="26666"/>
                    <a:pt x="715" y="26665"/>
                    <a:pt x="720" y="26665"/>
                  </a:cubicBezTo>
                  <a:cubicBezTo>
                    <a:pt x="790" y="26654"/>
                    <a:pt x="841" y="26593"/>
                    <a:pt x="831" y="26533"/>
                  </a:cubicBezTo>
                  <a:cubicBezTo>
                    <a:pt x="598" y="24195"/>
                    <a:pt x="457" y="21370"/>
                    <a:pt x="365" y="18434"/>
                  </a:cubicBezTo>
                  <a:cubicBezTo>
                    <a:pt x="274" y="15509"/>
                    <a:pt x="254" y="12482"/>
                    <a:pt x="254" y="9759"/>
                  </a:cubicBezTo>
                  <a:cubicBezTo>
                    <a:pt x="254" y="7056"/>
                    <a:pt x="274" y="4646"/>
                    <a:pt x="304" y="2916"/>
                  </a:cubicBezTo>
                  <a:cubicBezTo>
                    <a:pt x="325" y="2045"/>
                    <a:pt x="335" y="1346"/>
                    <a:pt x="345" y="871"/>
                  </a:cubicBezTo>
                  <a:cubicBezTo>
                    <a:pt x="355" y="628"/>
                    <a:pt x="355" y="446"/>
                    <a:pt x="355" y="314"/>
                  </a:cubicBezTo>
                  <a:cubicBezTo>
                    <a:pt x="355" y="253"/>
                    <a:pt x="365" y="203"/>
                    <a:pt x="365" y="172"/>
                  </a:cubicBezTo>
                  <a:lnTo>
                    <a:pt x="365" y="122"/>
                  </a:lnTo>
                  <a:cubicBezTo>
                    <a:pt x="365" y="51"/>
                    <a:pt x="315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4227;p103">
              <a:extLst>
                <a:ext uri="{FF2B5EF4-FFF2-40B4-BE49-F238E27FC236}">
                  <a16:creationId xmlns:a16="http://schemas.microsoft.com/office/drawing/2014/main" id="{228B27C0-C164-DEFF-B2AF-957D7BE8B1B1}"/>
                </a:ext>
              </a:extLst>
            </p:cNvPr>
            <p:cNvSpPr/>
            <p:nvPr/>
          </p:nvSpPr>
          <p:spPr>
            <a:xfrm>
              <a:off x="3360350" y="2098400"/>
              <a:ext cx="24325" cy="62625"/>
            </a:xfrm>
            <a:custGeom>
              <a:avLst/>
              <a:gdLst/>
              <a:ahLst/>
              <a:cxnLst/>
              <a:rect l="l" t="t" r="r" b="b"/>
              <a:pathLst>
                <a:path w="973" h="2505" extrusionOk="0">
                  <a:moveTo>
                    <a:pt x="909" y="0"/>
                  </a:moveTo>
                  <a:cubicBezTo>
                    <a:pt x="887" y="0"/>
                    <a:pt x="866" y="12"/>
                    <a:pt x="851" y="34"/>
                  </a:cubicBezTo>
                  <a:cubicBezTo>
                    <a:pt x="790" y="156"/>
                    <a:pt x="749" y="277"/>
                    <a:pt x="719" y="409"/>
                  </a:cubicBezTo>
                  <a:cubicBezTo>
                    <a:pt x="668" y="601"/>
                    <a:pt x="638" y="794"/>
                    <a:pt x="598" y="986"/>
                  </a:cubicBezTo>
                  <a:cubicBezTo>
                    <a:pt x="557" y="1178"/>
                    <a:pt x="506" y="1361"/>
                    <a:pt x="425" y="1532"/>
                  </a:cubicBezTo>
                  <a:cubicBezTo>
                    <a:pt x="365" y="1674"/>
                    <a:pt x="263" y="1806"/>
                    <a:pt x="182" y="1957"/>
                  </a:cubicBezTo>
                  <a:cubicBezTo>
                    <a:pt x="142" y="2029"/>
                    <a:pt x="102" y="2099"/>
                    <a:pt x="72" y="2180"/>
                  </a:cubicBezTo>
                  <a:cubicBezTo>
                    <a:pt x="41" y="2261"/>
                    <a:pt x="11" y="2342"/>
                    <a:pt x="0" y="2434"/>
                  </a:cubicBezTo>
                  <a:cubicBezTo>
                    <a:pt x="0" y="2464"/>
                    <a:pt x="21" y="2494"/>
                    <a:pt x="61" y="2504"/>
                  </a:cubicBezTo>
                  <a:cubicBezTo>
                    <a:pt x="92" y="2504"/>
                    <a:pt x="122" y="2484"/>
                    <a:pt x="122" y="2443"/>
                  </a:cubicBezTo>
                  <a:cubicBezTo>
                    <a:pt x="132" y="2373"/>
                    <a:pt x="153" y="2302"/>
                    <a:pt x="182" y="2231"/>
                  </a:cubicBezTo>
                  <a:cubicBezTo>
                    <a:pt x="223" y="2119"/>
                    <a:pt x="284" y="2018"/>
                    <a:pt x="355" y="1907"/>
                  </a:cubicBezTo>
                  <a:cubicBezTo>
                    <a:pt x="416" y="1806"/>
                    <a:pt x="486" y="1694"/>
                    <a:pt x="537" y="1583"/>
                  </a:cubicBezTo>
                  <a:cubicBezTo>
                    <a:pt x="659" y="1340"/>
                    <a:pt x="709" y="1077"/>
                    <a:pt x="760" y="814"/>
                  </a:cubicBezTo>
                  <a:cubicBezTo>
                    <a:pt x="780" y="692"/>
                    <a:pt x="800" y="560"/>
                    <a:pt x="841" y="439"/>
                  </a:cubicBezTo>
                  <a:cubicBezTo>
                    <a:pt x="871" y="318"/>
                    <a:pt x="911" y="196"/>
                    <a:pt x="962" y="85"/>
                  </a:cubicBezTo>
                  <a:cubicBezTo>
                    <a:pt x="972" y="54"/>
                    <a:pt x="962" y="24"/>
                    <a:pt x="932" y="4"/>
                  </a:cubicBezTo>
                  <a:cubicBezTo>
                    <a:pt x="924" y="1"/>
                    <a:pt x="916" y="0"/>
                    <a:pt x="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4228;p103">
              <a:extLst>
                <a:ext uri="{FF2B5EF4-FFF2-40B4-BE49-F238E27FC236}">
                  <a16:creationId xmlns:a16="http://schemas.microsoft.com/office/drawing/2014/main" id="{B03F30C3-B1F4-A528-1495-2689CBD3F189}"/>
                </a:ext>
              </a:extLst>
            </p:cNvPr>
            <p:cNvSpPr/>
            <p:nvPr/>
          </p:nvSpPr>
          <p:spPr>
            <a:xfrm>
              <a:off x="3395275" y="2098400"/>
              <a:ext cx="22300" cy="62625"/>
            </a:xfrm>
            <a:custGeom>
              <a:avLst/>
              <a:gdLst/>
              <a:ahLst/>
              <a:cxnLst/>
              <a:rect l="l" t="t" r="r" b="b"/>
              <a:pathLst>
                <a:path w="892" h="2505" extrusionOk="0">
                  <a:moveTo>
                    <a:pt x="827" y="0"/>
                  </a:moveTo>
                  <a:cubicBezTo>
                    <a:pt x="802" y="0"/>
                    <a:pt x="777" y="12"/>
                    <a:pt x="770" y="34"/>
                  </a:cubicBezTo>
                  <a:cubicBezTo>
                    <a:pt x="659" y="277"/>
                    <a:pt x="618" y="540"/>
                    <a:pt x="567" y="794"/>
                  </a:cubicBezTo>
                  <a:cubicBezTo>
                    <a:pt x="527" y="1057"/>
                    <a:pt x="486" y="1310"/>
                    <a:pt x="385" y="1532"/>
                  </a:cubicBezTo>
                  <a:cubicBezTo>
                    <a:pt x="324" y="1674"/>
                    <a:pt x="233" y="1816"/>
                    <a:pt x="162" y="1957"/>
                  </a:cubicBezTo>
                  <a:cubicBezTo>
                    <a:pt x="122" y="2029"/>
                    <a:pt x="92" y="2110"/>
                    <a:pt x="61" y="2180"/>
                  </a:cubicBezTo>
                  <a:cubicBezTo>
                    <a:pt x="31" y="2261"/>
                    <a:pt x="11" y="2342"/>
                    <a:pt x="0" y="2434"/>
                  </a:cubicBezTo>
                  <a:cubicBezTo>
                    <a:pt x="0" y="2464"/>
                    <a:pt x="21" y="2494"/>
                    <a:pt x="51" y="2504"/>
                  </a:cubicBezTo>
                  <a:cubicBezTo>
                    <a:pt x="92" y="2504"/>
                    <a:pt x="122" y="2484"/>
                    <a:pt x="122" y="2443"/>
                  </a:cubicBezTo>
                  <a:cubicBezTo>
                    <a:pt x="132" y="2373"/>
                    <a:pt x="153" y="2302"/>
                    <a:pt x="173" y="2221"/>
                  </a:cubicBezTo>
                  <a:cubicBezTo>
                    <a:pt x="213" y="2119"/>
                    <a:pt x="274" y="2018"/>
                    <a:pt x="324" y="1907"/>
                  </a:cubicBezTo>
                  <a:cubicBezTo>
                    <a:pt x="385" y="1806"/>
                    <a:pt x="446" y="1694"/>
                    <a:pt x="497" y="1583"/>
                  </a:cubicBezTo>
                  <a:cubicBezTo>
                    <a:pt x="598" y="1340"/>
                    <a:pt x="648" y="1077"/>
                    <a:pt x="689" y="814"/>
                  </a:cubicBezTo>
                  <a:cubicBezTo>
                    <a:pt x="740" y="560"/>
                    <a:pt x="780" y="308"/>
                    <a:pt x="881" y="85"/>
                  </a:cubicBezTo>
                  <a:cubicBezTo>
                    <a:pt x="891" y="54"/>
                    <a:pt x="881" y="14"/>
                    <a:pt x="851" y="4"/>
                  </a:cubicBezTo>
                  <a:cubicBezTo>
                    <a:pt x="843" y="1"/>
                    <a:pt x="83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4229;p103">
              <a:extLst>
                <a:ext uri="{FF2B5EF4-FFF2-40B4-BE49-F238E27FC236}">
                  <a16:creationId xmlns:a16="http://schemas.microsoft.com/office/drawing/2014/main" id="{8B7EC3AE-4103-5243-B1B5-73EBB4FB70F3}"/>
                </a:ext>
              </a:extLst>
            </p:cNvPr>
            <p:cNvSpPr/>
            <p:nvPr/>
          </p:nvSpPr>
          <p:spPr>
            <a:xfrm>
              <a:off x="3429950" y="2098400"/>
              <a:ext cx="20525" cy="62625"/>
            </a:xfrm>
            <a:custGeom>
              <a:avLst/>
              <a:gdLst/>
              <a:ahLst/>
              <a:cxnLst/>
              <a:rect l="l" t="t" r="r" b="b"/>
              <a:pathLst>
                <a:path w="821" h="2505" extrusionOk="0">
                  <a:moveTo>
                    <a:pt x="745" y="0"/>
                  </a:moveTo>
                  <a:cubicBezTo>
                    <a:pt x="721" y="0"/>
                    <a:pt x="696" y="12"/>
                    <a:pt x="689" y="34"/>
                  </a:cubicBezTo>
                  <a:cubicBezTo>
                    <a:pt x="597" y="277"/>
                    <a:pt x="557" y="540"/>
                    <a:pt x="516" y="794"/>
                  </a:cubicBezTo>
                  <a:cubicBezTo>
                    <a:pt x="476" y="1057"/>
                    <a:pt x="435" y="1310"/>
                    <a:pt x="345" y="1532"/>
                  </a:cubicBezTo>
                  <a:cubicBezTo>
                    <a:pt x="294" y="1674"/>
                    <a:pt x="223" y="1816"/>
                    <a:pt x="152" y="1957"/>
                  </a:cubicBezTo>
                  <a:cubicBezTo>
                    <a:pt x="81" y="2110"/>
                    <a:pt x="21" y="2261"/>
                    <a:pt x="10" y="2434"/>
                  </a:cubicBezTo>
                  <a:cubicBezTo>
                    <a:pt x="1" y="2464"/>
                    <a:pt x="30" y="2494"/>
                    <a:pt x="61" y="2504"/>
                  </a:cubicBezTo>
                  <a:cubicBezTo>
                    <a:pt x="91" y="2504"/>
                    <a:pt x="122" y="2474"/>
                    <a:pt x="132" y="2443"/>
                  </a:cubicBezTo>
                  <a:cubicBezTo>
                    <a:pt x="142" y="2292"/>
                    <a:pt x="192" y="2150"/>
                    <a:pt x="264" y="2008"/>
                  </a:cubicBezTo>
                  <a:cubicBezTo>
                    <a:pt x="324" y="1867"/>
                    <a:pt x="405" y="1735"/>
                    <a:pt x="466" y="1573"/>
                  </a:cubicBezTo>
                  <a:cubicBezTo>
                    <a:pt x="557" y="1330"/>
                    <a:pt x="597" y="1077"/>
                    <a:pt x="638" y="814"/>
                  </a:cubicBezTo>
                  <a:cubicBezTo>
                    <a:pt x="678" y="560"/>
                    <a:pt x="719" y="308"/>
                    <a:pt x="810" y="85"/>
                  </a:cubicBezTo>
                  <a:cubicBezTo>
                    <a:pt x="820" y="54"/>
                    <a:pt x="800" y="14"/>
                    <a:pt x="770" y="4"/>
                  </a:cubicBezTo>
                  <a:cubicBezTo>
                    <a:pt x="762" y="1"/>
                    <a:pt x="754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4230;p103">
              <a:extLst>
                <a:ext uri="{FF2B5EF4-FFF2-40B4-BE49-F238E27FC236}">
                  <a16:creationId xmlns:a16="http://schemas.microsoft.com/office/drawing/2014/main" id="{0D8E8062-CD01-9742-6D7F-5751899F2CD5}"/>
                </a:ext>
              </a:extLst>
            </p:cNvPr>
            <p:cNvSpPr/>
            <p:nvPr/>
          </p:nvSpPr>
          <p:spPr>
            <a:xfrm>
              <a:off x="3464875" y="2098400"/>
              <a:ext cx="18250" cy="62625"/>
            </a:xfrm>
            <a:custGeom>
              <a:avLst/>
              <a:gdLst/>
              <a:ahLst/>
              <a:cxnLst/>
              <a:rect l="l" t="t" r="r" b="b"/>
              <a:pathLst>
                <a:path w="730" h="2505" extrusionOk="0">
                  <a:moveTo>
                    <a:pt x="662" y="0"/>
                  </a:moveTo>
                  <a:cubicBezTo>
                    <a:pt x="635" y="0"/>
                    <a:pt x="615" y="14"/>
                    <a:pt x="608" y="45"/>
                  </a:cubicBezTo>
                  <a:cubicBezTo>
                    <a:pt x="527" y="277"/>
                    <a:pt x="486" y="540"/>
                    <a:pt x="456" y="803"/>
                  </a:cubicBezTo>
                  <a:cubicBezTo>
                    <a:pt x="415" y="1057"/>
                    <a:pt x="385" y="1310"/>
                    <a:pt x="304" y="1532"/>
                  </a:cubicBezTo>
                  <a:cubicBezTo>
                    <a:pt x="253" y="1674"/>
                    <a:pt x="192" y="1816"/>
                    <a:pt x="132" y="1968"/>
                  </a:cubicBezTo>
                  <a:cubicBezTo>
                    <a:pt x="71" y="2110"/>
                    <a:pt x="21" y="2261"/>
                    <a:pt x="0" y="2434"/>
                  </a:cubicBezTo>
                  <a:cubicBezTo>
                    <a:pt x="0" y="2464"/>
                    <a:pt x="21" y="2494"/>
                    <a:pt x="61" y="2504"/>
                  </a:cubicBezTo>
                  <a:cubicBezTo>
                    <a:pt x="91" y="2504"/>
                    <a:pt x="122" y="2474"/>
                    <a:pt x="122" y="2443"/>
                  </a:cubicBezTo>
                  <a:cubicBezTo>
                    <a:pt x="142" y="2292"/>
                    <a:pt x="183" y="2150"/>
                    <a:pt x="243" y="2008"/>
                  </a:cubicBezTo>
                  <a:cubicBezTo>
                    <a:pt x="304" y="1867"/>
                    <a:pt x="365" y="1725"/>
                    <a:pt x="426" y="1573"/>
                  </a:cubicBezTo>
                  <a:cubicBezTo>
                    <a:pt x="507" y="1330"/>
                    <a:pt x="537" y="1077"/>
                    <a:pt x="577" y="814"/>
                  </a:cubicBezTo>
                  <a:cubicBezTo>
                    <a:pt x="608" y="560"/>
                    <a:pt x="648" y="308"/>
                    <a:pt x="719" y="75"/>
                  </a:cubicBezTo>
                  <a:cubicBezTo>
                    <a:pt x="729" y="45"/>
                    <a:pt x="719" y="14"/>
                    <a:pt x="689" y="4"/>
                  </a:cubicBezTo>
                  <a:cubicBezTo>
                    <a:pt x="679" y="2"/>
                    <a:pt x="670" y="0"/>
                    <a:pt x="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4231;p103">
              <a:extLst>
                <a:ext uri="{FF2B5EF4-FFF2-40B4-BE49-F238E27FC236}">
                  <a16:creationId xmlns:a16="http://schemas.microsoft.com/office/drawing/2014/main" id="{EB5989B6-9608-A686-A39B-2E5F78F1635C}"/>
                </a:ext>
              </a:extLst>
            </p:cNvPr>
            <p:cNvSpPr/>
            <p:nvPr/>
          </p:nvSpPr>
          <p:spPr>
            <a:xfrm>
              <a:off x="3499525" y="2098425"/>
              <a:ext cx="16500" cy="62600"/>
            </a:xfrm>
            <a:custGeom>
              <a:avLst/>
              <a:gdLst/>
              <a:ahLst/>
              <a:cxnLst/>
              <a:rect l="l" t="t" r="r" b="b"/>
              <a:pathLst>
                <a:path w="660" h="2504" extrusionOk="0">
                  <a:moveTo>
                    <a:pt x="591" y="0"/>
                  </a:moveTo>
                  <a:cubicBezTo>
                    <a:pt x="565" y="0"/>
                    <a:pt x="536" y="18"/>
                    <a:pt x="527" y="44"/>
                  </a:cubicBezTo>
                  <a:cubicBezTo>
                    <a:pt x="457" y="287"/>
                    <a:pt x="426" y="539"/>
                    <a:pt x="396" y="802"/>
                  </a:cubicBezTo>
                  <a:cubicBezTo>
                    <a:pt x="365" y="1056"/>
                    <a:pt x="335" y="1309"/>
                    <a:pt x="275" y="1542"/>
                  </a:cubicBezTo>
                  <a:cubicBezTo>
                    <a:pt x="224" y="1684"/>
                    <a:pt x="173" y="1815"/>
                    <a:pt x="122" y="1967"/>
                  </a:cubicBezTo>
                  <a:cubicBezTo>
                    <a:pt x="62" y="2109"/>
                    <a:pt x="21" y="2260"/>
                    <a:pt x="11" y="2433"/>
                  </a:cubicBezTo>
                  <a:cubicBezTo>
                    <a:pt x="1" y="2463"/>
                    <a:pt x="32" y="2493"/>
                    <a:pt x="62" y="2503"/>
                  </a:cubicBezTo>
                  <a:cubicBezTo>
                    <a:pt x="102" y="2503"/>
                    <a:pt x="133" y="2473"/>
                    <a:pt x="133" y="2442"/>
                  </a:cubicBezTo>
                  <a:cubicBezTo>
                    <a:pt x="143" y="2291"/>
                    <a:pt x="183" y="2149"/>
                    <a:pt x="234" y="2007"/>
                  </a:cubicBezTo>
                  <a:cubicBezTo>
                    <a:pt x="284" y="1866"/>
                    <a:pt x="345" y="1724"/>
                    <a:pt x="386" y="1572"/>
                  </a:cubicBezTo>
                  <a:cubicBezTo>
                    <a:pt x="457" y="1329"/>
                    <a:pt x="487" y="1066"/>
                    <a:pt x="518" y="813"/>
                  </a:cubicBezTo>
                  <a:cubicBezTo>
                    <a:pt x="548" y="559"/>
                    <a:pt x="578" y="307"/>
                    <a:pt x="649" y="74"/>
                  </a:cubicBezTo>
                  <a:cubicBezTo>
                    <a:pt x="659" y="44"/>
                    <a:pt x="639" y="13"/>
                    <a:pt x="608" y="3"/>
                  </a:cubicBezTo>
                  <a:cubicBezTo>
                    <a:pt x="603" y="1"/>
                    <a:pt x="597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4232;p103">
              <a:extLst>
                <a:ext uri="{FF2B5EF4-FFF2-40B4-BE49-F238E27FC236}">
                  <a16:creationId xmlns:a16="http://schemas.microsoft.com/office/drawing/2014/main" id="{670AA9F5-2FA9-5C1E-3D06-55419C545552}"/>
                </a:ext>
              </a:extLst>
            </p:cNvPr>
            <p:cNvSpPr/>
            <p:nvPr/>
          </p:nvSpPr>
          <p:spPr>
            <a:xfrm>
              <a:off x="3534450" y="2098425"/>
              <a:ext cx="14475" cy="62600"/>
            </a:xfrm>
            <a:custGeom>
              <a:avLst/>
              <a:gdLst/>
              <a:ahLst/>
              <a:cxnLst/>
              <a:rect l="l" t="t" r="r" b="b"/>
              <a:pathLst>
                <a:path w="579" h="2504" extrusionOk="0">
                  <a:moveTo>
                    <a:pt x="501" y="0"/>
                  </a:moveTo>
                  <a:cubicBezTo>
                    <a:pt x="477" y="0"/>
                    <a:pt x="455" y="18"/>
                    <a:pt x="446" y="44"/>
                  </a:cubicBezTo>
                  <a:cubicBezTo>
                    <a:pt x="386" y="287"/>
                    <a:pt x="365" y="539"/>
                    <a:pt x="335" y="802"/>
                  </a:cubicBezTo>
                  <a:cubicBezTo>
                    <a:pt x="305" y="1056"/>
                    <a:pt x="284" y="1309"/>
                    <a:pt x="224" y="1542"/>
                  </a:cubicBezTo>
                  <a:cubicBezTo>
                    <a:pt x="194" y="1684"/>
                    <a:pt x="143" y="1825"/>
                    <a:pt x="92" y="1967"/>
                  </a:cubicBezTo>
                  <a:cubicBezTo>
                    <a:pt x="52" y="2109"/>
                    <a:pt x="11" y="2260"/>
                    <a:pt x="1" y="2433"/>
                  </a:cubicBezTo>
                  <a:cubicBezTo>
                    <a:pt x="1" y="2463"/>
                    <a:pt x="32" y="2493"/>
                    <a:pt x="62" y="2503"/>
                  </a:cubicBezTo>
                  <a:cubicBezTo>
                    <a:pt x="92" y="2503"/>
                    <a:pt x="122" y="2473"/>
                    <a:pt x="122" y="2442"/>
                  </a:cubicBezTo>
                  <a:cubicBezTo>
                    <a:pt x="133" y="2280"/>
                    <a:pt x="173" y="2139"/>
                    <a:pt x="214" y="2007"/>
                  </a:cubicBezTo>
                  <a:cubicBezTo>
                    <a:pt x="254" y="1866"/>
                    <a:pt x="305" y="1724"/>
                    <a:pt x="345" y="1572"/>
                  </a:cubicBezTo>
                  <a:cubicBezTo>
                    <a:pt x="406" y="1329"/>
                    <a:pt x="426" y="1066"/>
                    <a:pt x="457" y="813"/>
                  </a:cubicBezTo>
                  <a:cubicBezTo>
                    <a:pt x="487" y="559"/>
                    <a:pt x="507" y="296"/>
                    <a:pt x="568" y="74"/>
                  </a:cubicBezTo>
                  <a:cubicBezTo>
                    <a:pt x="578" y="44"/>
                    <a:pt x="558" y="3"/>
                    <a:pt x="518" y="3"/>
                  </a:cubicBezTo>
                  <a:cubicBezTo>
                    <a:pt x="512" y="1"/>
                    <a:pt x="506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4233;p103">
              <a:extLst>
                <a:ext uri="{FF2B5EF4-FFF2-40B4-BE49-F238E27FC236}">
                  <a16:creationId xmlns:a16="http://schemas.microsoft.com/office/drawing/2014/main" id="{65366AE9-E9C0-3E2B-E415-280EEEF8A689}"/>
                </a:ext>
              </a:extLst>
            </p:cNvPr>
            <p:cNvSpPr/>
            <p:nvPr/>
          </p:nvSpPr>
          <p:spPr>
            <a:xfrm>
              <a:off x="3569375" y="2098425"/>
              <a:ext cx="12175" cy="62600"/>
            </a:xfrm>
            <a:custGeom>
              <a:avLst/>
              <a:gdLst/>
              <a:ahLst/>
              <a:cxnLst/>
              <a:rect l="l" t="t" r="r" b="b"/>
              <a:pathLst>
                <a:path w="487" h="2504" extrusionOk="0">
                  <a:moveTo>
                    <a:pt x="419" y="0"/>
                  </a:moveTo>
                  <a:cubicBezTo>
                    <a:pt x="392" y="0"/>
                    <a:pt x="365" y="18"/>
                    <a:pt x="365" y="44"/>
                  </a:cubicBezTo>
                  <a:cubicBezTo>
                    <a:pt x="315" y="287"/>
                    <a:pt x="295" y="539"/>
                    <a:pt x="275" y="802"/>
                  </a:cubicBezTo>
                  <a:cubicBezTo>
                    <a:pt x="254" y="1056"/>
                    <a:pt x="224" y="1309"/>
                    <a:pt x="183" y="1542"/>
                  </a:cubicBezTo>
                  <a:cubicBezTo>
                    <a:pt x="153" y="1684"/>
                    <a:pt x="113" y="1825"/>
                    <a:pt x="72" y="1967"/>
                  </a:cubicBezTo>
                  <a:cubicBezTo>
                    <a:pt x="41" y="2118"/>
                    <a:pt x="11" y="2271"/>
                    <a:pt x="1" y="2433"/>
                  </a:cubicBezTo>
                  <a:cubicBezTo>
                    <a:pt x="1" y="2473"/>
                    <a:pt x="21" y="2493"/>
                    <a:pt x="62" y="2503"/>
                  </a:cubicBezTo>
                  <a:cubicBezTo>
                    <a:pt x="92" y="2503"/>
                    <a:pt x="122" y="2473"/>
                    <a:pt x="122" y="2442"/>
                  </a:cubicBezTo>
                  <a:cubicBezTo>
                    <a:pt x="133" y="2280"/>
                    <a:pt x="163" y="2139"/>
                    <a:pt x="194" y="1997"/>
                  </a:cubicBezTo>
                  <a:cubicBezTo>
                    <a:pt x="234" y="1855"/>
                    <a:pt x="275" y="1713"/>
                    <a:pt x="305" y="1562"/>
                  </a:cubicBezTo>
                  <a:cubicBezTo>
                    <a:pt x="345" y="1329"/>
                    <a:pt x="376" y="1066"/>
                    <a:pt x="396" y="813"/>
                  </a:cubicBezTo>
                  <a:cubicBezTo>
                    <a:pt x="416" y="550"/>
                    <a:pt x="437" y="296"/>
                    <a:pt x="487" y="74"/>
                  </a:cubicBezTo>
                  <a:cubicBezTo>
                    <a:pt x="487" y="33"/>
                    <a:pt x="467" y="3"/>
                    <a:pt x="437" y="3"/>
                  </a:cubicBezTo>
                  <a:cubicBezTo>
                    <a:pt x="431" y="1"/>
                    <a:pt x="425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4234;p103">
              <a:extLst>
                <a:ext uri="{FF2B5EF4-FFF2-40B4-BE49-F238E27FC236}">
                  <a16:creationId xmlns:a16="http://schemas.microsoft.com/office/drawing/2014/main" id="{1D09EA28-3713-1A71-442C-75C45A69A9DD}"/>
                </a:ext>
              </a:extLst>
            </p:cNvPr>
            <p:cNvSpPr/>
            <p:nvPr/>
          </p:nvSpPr>
          <p:spPr>
            <a:xfrm>
              <a:off x="3604075" y="2098425"/>
              <a:ext cx="10375" cy="62600"/>
            </a:xfrm>
            <a:custGeom>
              <a:avLst/>
              <a:gdLst/>
              <a:ahLst/>
              <a:cxnLst/>
              <a:rect l="l" t="t" r="r" b="b"/>
              <a:pathLst>
                <a:path w="415" h="2504" extrusionOk="0">
                  <a:moveTo>
                    <a:pt x="338" y="0"/>
                  </a:moveTo>
                  <a:cubicBezTo>
                    <a:pt x="314" y="0"/>
                    <a:pt x="292" y="20"/>
                    <a:pt x="284" y="53"/>
                  </a:cubicBezTo>
                  <a:cubicBezTo>
                    <a:pt x="253" y="287"/>
                    <a:pt x="233" y="550"/>
                    <a:pt x="212" y="802"/>
                  </a:cubicBezTo>
                  <a:cubicBezTo>
                    <a:pt x="203" y="1056"/>
                    <a:pt x="182" y="1319"/>
                    <a:pt x="142" y="1542"/>
                  </a:cubicBezTo>
                  <a:cubicBezTo>
                    <a:pt x="122" y="1693"/>
                    <a:pt x="91" y="1825"/>
                    <a:pt x="61" y="1977"/>
                  </a:cubicBezTo>
                  <a:cubicBezTo>
                    <a:pt x="41" y="2118"/>
                    <a:pt x="10" y="2271"/>
                    <a:pt x="10" y="2433"/>
                  </a:cubicBezTo>
                  <a:cubicBezTo>
                    <a:pt x="0" y="2473"/>
                    <a:pt x="30" y="2493"/>
                    <a:pt x="61" y="2503"/>
                  </a:cubicBezTo>
                  <a:cubicBezTo>
                    <a:pt x="101" y="2503"/>
                    <a:pt x="122" y="2473"/>
                    <a:pt x="131" y="2442"/>
                  </a:cubicBezTo>
                  <a:cubicBezTo>
                    <a:pt x="131" y="2280"/>
                    <a:pt x="152" y="2139"/>
                    <a:pt x="182" y="1997"/>
                  </a:cubicBezTo>
                  <a:cubicBezTo>
                    <a:pt x="212" y="1855"/>
                    <a:pt x="243" y="1713"/>
                    <a:pt x="263" y="1562"/>
                  </a:cubicBezTo>
                  <a:cubicBezTo>
                    <a:pt x="304" y="1329"/>
                    <a:pt x="324" y="1066"/>
                    <a:pt x="334" y="813"/>
                  </a:cubicBezTo>
                  <a:cubicBezTo>
                    <a:pt x="354" y="550"/>
                    <a:pt x="374" y="296"/>
                    <a:pt x="405" y="64"/>
                  </a:cubicBezTo>
                  <a:cubicBezTo>
                    <a:pt x="415" y="33"/>
                    <a:pt x="395" y="3"/>
                    <a:pt x="354" y="3"/>
                  </a:cubicBezTo>
                  <a:cubicBezTo>
                    <a:pt x="349" y="1"/>
                    <a:pt x="343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4235;p103">
              <a:extLst>
                <a:ext uri="{FF2B5EF4-FFF2-40B4-BE49-F238E27FC236}">
                  <a16:creationId xmlns:a16="http://schemas.microsoft.com/office/drawing/2014/main" id="{F11EA1F9-1999-2BEF-D84A-73A292CFBB51}"/>
                </a:ext>
              </a:extLst>
            </p:cNvPr>
            <p:cNvSpPr/>
            <p:nvPr/>
          </p:nvSpPr>
          <p:spPr>
            <a:xfrm>
              <a:off x="3639000" y="2098425"/>
              <a:ext cx="8125" cy="62600"/>
            </a:xfrm>
            <a:custGeom>
              <a:avLst/>
              <a:gdLst/>
              <a:ahLst/>
              <a:cxnLst/>
              <a:rect l="l" t="t" r="r" b="b"/>
              <a:pathLst>
                <a:path w="325" h="2504" extrusionOk="0">
                  <a:moveTo>
                    <a:pt x="257" y="1"/>
                  </a:moveTo>
                  <a:cubicBezTo>
                    <a:pt x="225" y="1"/>
                    <a:pt x="203" y="27"/>
                    <a:pt x="203" y="53"/>
                  </a:cubicBezTo>
                  <a:cubicBezTo>
                    <a:pt x="172" y="287"/>
                    <a:pt x="162" y="550"/>
                    <a:pt x="152" y="802"/>
                  </a:cubicBezTo>
                  <a:cubicBezTo>
                    <a:pt x="142" y="1056"/>
                    <a:pt x="131" y="1319"/>
                    <a:pt x="101" y="1552"/>
                  </a:cubicBezTo>
                  <a:lnTo>
                    <a:pt x="41" y="1977"/>
                  </a:lnTo>
                  <a:cubicBezTo>
                    <a:pt x="20" y="2118"/>
                    <a:pt x="10" y="2271"/>
                    <a:pt x="0" y="2433"/>
                  </a:cubicBezTo>
                  <a:cubicBezTo>
                    <a:pt x="0" y="2473"/>
                    <a:pt x="30" y="2493"/>
                    <a:pt x="61" y="2503"/>
                  </a:cubicBezTo>
                  <a:cubicBezTo>
                    <a:pt x="91" y="2503"/>
                    <a:pt x="122" y="2473"/>
                    <a:pt x="122" y="2442"/>
                  </a:cubicBezTo>
                  <a:cubicBezTo>
                    <a:pt x="131" y="2280"/>
                    <a:pt x="142" y="2139"/>
                    <a:pt x="162" y="1997"/>
                  </a:cubicBezTo>
                  <a:cubicBezTo>
                    <a:pt x="182" y="1855"/>
                    <a:pt x="203" y="1713"/>
                    <a:pt x="223" y="1562"/>
                  </a:cubicBezTo>
                  <a:cubicBezTo>
                    <a:pt x="253" y="1319"/>
                    <a:pt x="263" y="1066"/>
                    <a:pt x="273" y="813"/>
                  </a:cubicBezTo>
                  <a:cubicBezTo>
                    <a:pt x="284" y="550"/>
                    <a:pt x="293" y="296"/>
                    <a:pt x="324" y="64"/>
                  </a:cubicBezTo>
                  <a:cubicBezTo>
                    <a:pt x="324" y="33"/>
                    <a:pt x="304" y="3"/>
                    <a:pt x="273" y="3"/>
                  </a:cubicBezTo>
                  <a:cubicBezTo>
                    <a:pt x="267" y="2"/>
                    <a:pt x="262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4236;p103">
              <a:extLst>
                <a:ext uri="{FF2B5EF4-FFF2-40B4-BE49-F238E27FC236}">
                  <a16:creationId xmlns:a16="http://schemas.microsoft.com/office/drawing/2014/main" id="{45906126-27EA-A8CA-154E-1BBA401214FB}"/>
                </a:ext>
              </a:extLst>
            </p:cNvPr>
            <p:cNvSpPr/>
            <p:nvPr/>
          </p:nvSpPr>
          <p:spPr>
            <a:xfrm>
              <a:off x="3673925" y="2098225"/>
              <a:ext cx="6100" cy="62800"/>
            </a:xfrm>
            <a:custGeom>
              <a:avLst/>
              <a:gdLst/>
              <a:ahLst/>
              <a:cxnLst/>
              <a:rect l="l" t="t" r="r" b="b"/>
              <a:pathLst>
                <a:path w="244" h="2512" extrusionOk="0">
                  <a:moveTo>
                    <a:pt x="182" y="1"/>
                  </a:moveTo>
                  <a:cubicBezTo>
                    <a:pt x="152" y="1"/>
                    <a:pt x="122" y="31"/>
                    <a:pt x="122" y="61"/>
                  </a:cubicBezTo>
                  <a:cubicBezTo>
                    <a:pt x="101" y="295"/>
                    <a:pt x="91" y="558"/>
                    <a:pt x="91" y="810"/>
                  </a:cubicBezTo>
                  <a:cubicBezTo>
                    <a:pt x="81" y="1074"/>
                    <a:pt x="71" y="1327"/>
                    <a:pt x="61" y="1560"/>
                  </a:cubicBezTo>
                  <a:cubicBezTo>
                    <a:pt x="50" y="1701"/>
                    <a:pt x="30" y="1843"/>
                    <a:pt x="20" y="1985"/>
                  </a:cubicBezTo>
                  <a:cubicBezTo>
                    <a:pt x="10" y="2126"/>
                    <a:pt x="0" y="2279"/>
                    <a:pt x="0" y="2441"/>
                  </a:cubicBezTo>
                  <a:cubicBezTo>
                    <a:pt x="0" y="2481"/>
                    <a:pt x="20" y="2511"/>
                    <a:pt x="61" y="2511"/>
                  </a:cubicBezTo>
                  <a:cubicBezTo>
                    <a:pt x="91" y="2511"/>
                    <a:pt x="122" y="2481"/>
                    <a:pt x="122" y="2450"/>
                  </a:cubicBezTo>
                  <a:cubicBezTo>
                    <a:pt x="122" y="2288"/>
                    <a:pt x="131" y="2137"/>
                    <a:pt x="142" y="1995"/>
                  </a:cubicBezTo>
                  <a:cubicBezTo>
                    <a:pt x="152" y="1854"/>
                    <a:pt x="172" y="1712"/>
                    <a:pt x="182" y="1570"/>
                  </a:cubicBezTo>
                  <a:cubicBezTo>
                    <a:pt x="192" y="1327"/>
                    <a:pt x="203" y="1074"/>
                    <a:pt x="212" y="810"/>
                  </a:cubicBezTo>
                  <a:cubicBezTo>
                    <a:pt x="212" y="558"/>
                    <a:pt x="223" y="304"/>
                    <a:pt x="243" y="72"/>
                  </a:cubicBezTo>
                  <a:cubicBezTo>
                    <a:pt x="243" y="41"/>
                    <a:pt x="212" y="1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4237;p103">
              <a:extLst>
                <a:ext uri="{FF2B5EF4-FFF2-40B4-BE49-F238E27FC236}">
                  <a16:creationId xmlns:a16="http://schemas.microsoft.com/office/drawing/2014/main" id="{DF78BC8D-5A4B-C10E-FD0B-F875456AE5AA}"/>
                </a:ext>
              </a:extLst>
            </p:cNvPr>
            <p:cNvSpPr/>
            <p:nvPr/>
          </p:nvSpPr>
          <p:spPr>
            <a:xfrm>
              <a:off x="3708575" y="2098225"/>
              <a:ext cx="4075" cy="62800"/>
            </a:xfrm>
            <a:custGeom>
              <a:avLst/>
              <a:gdLst/>
              <a:ahLst/>
              <a:cxnLst/>
              <a:rect l="l" t="t" r="r" b="b"/>
              <a:pathLst>
                <a:path w="163" h="2512" extrusionOk="0">
                  <a:moveTo>
                    <a:pt x="102" y="1"/>
                  </a:moveTo>
                  <a:cubicBezTo>
                    <a:pt x="72" y="1"/>
                    <a:pt x="41" y="31"/>
                    <a:pt x="41" y="61"/>
                  </a:cubicBezTo>
                  <a:cubicBezTo>
                    <a:pt x="31" y="538"/>
                    <a:pt x="31" y="1094"/>
                    <a:pt x="21" y="1560"/>
                  </a:cubicBezTo>
                  <a:cubicBezTo>
                    <a:pt x="21" y="1854"/>
                    <a:pt x="11" y="2117"/>
                    <a:pt x="1" y="2441"/>
                  </a:cubicBezTo>
                  <a:cubicBezTo>
                    <a:pt x="1" y="2481"/>
                    <a:pt x="31" y="2511"/>
                    <a:pt x="61" y="2511"/>
                  </a:cubicBezTo>
                  <a:cubicBezTo>
                    <a:pt x="102" y="2511"/>
                    <a:pt x="122" y="2481"/>
                    <a:pt x="122" y="2450"/>
                  </a:cubicBezTo>
                  <a:cubicBezTo>
                    <a:pt x="133" y="2117"/>
                    <a:pt x="142" y="1863"/>
                    <a:pt x="142" y="1560"/>
                  </a:cubicBezTo>
                  <a:cubicBezTo>
                    <a:pt x="153" y="1094"/>
                    <a:pt x="153" y="538"/>
                    <a:pt x="162" y="72"/>
                  </a:cubicBezTo>
                  <a:cubicBezTo>
                    <a:pt x="162" y="31"/>
                    <a:pt x="142" y="1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4238;p103">
              <a:extLst>
                <a:ext uri="{FF2B5EF4-FFF2-40B4-BE49-F238E27FC236}">
                  <a16:creationId xmlns:a16="http://schemas.microsoft.com/office/drawing/2014/main" id="{ECC00683-8103-4BAB-5429-A0FD2DBE75CE}"/>
                </a:ext>
              </a:extLst>
            </p:cNvPr>
            <p:cNvSpPr/>
            <p:nvPr/>
          </p:nvSpPr>
          <p:spPr>
            <a:xfrm>
              <a:off x="3742500" y="2098225"/>
              <a:ext cx="4050" cy="62800"/>
            </a:xfrm>
            <a:custGeom>
              <a:avLst/>
              <a:gdLst/>
              <a:ahLst/>
              <a:cxnLst/>
              <a:rect l="l" t="t" r="r" b="b"/>
              <a:pathLst>
                <a:path w="162" h="2512" extrusionOk="0">
                  <a:moveTo>
                    <a:pt x="61" y="1"/>
                  </a:moveTo>
                  <a:cubicBezTo>
                    <a:pt x="31" y="11"/>
                    <a:pt x="0" y="31"/>
                    <a:pt x="0" y="72"/>
                  </a:cubicBezTo>
                  <a:cubicBezTo>
                    <a:pt x="11" y="538"/>
                    <a:pt x="11" y="1094"/>
                    <a:pt x="20" y="1560"/>
                  </a:cubicBezTo>
                  <a:cubicBezTo>
                    <a:pt x="31" y="1863"/>
                    <a:pt x="40" y="2117"/>
                    <a:pt x="40" y="2450"/>
                  </a:cubicBezTo>
                  <a:cubicBezTo>
                    <a:pt x="40" y="2481"/>
                    <a:pt x="71" y="2511"/>
                    <a:pt x="101" y="2511"/>
                  </a:cubicBezTo>
                  <a:cubicBezTo>
                    <a:pt x="132" y="2511"/>
                    <a:pt x="162" y="2481"/>
                    <a:pt x="162" y="2441"/>
                  </a:cubicBezTo>
                  <a:cubicBezTo>
                    <a:pt x="162" y="2117"/>
                    <a:pt x="152" y="1854"/>
                    <a:pt x="142" y="1560"/>
                  </a:cubicBezTo>
                  <a:cubicBezTo>
                    <a:pt x="132" y="1094"/>
                    <a:pt x="132" y="538"/>
                    <a:pt x="121" y="61"/>
                  </a:cubicBezTo>
                  <a:cubicBezTo>
                    <a:pt x="121" y="3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4239;p103">
              <a:extLst>
                <a:ext uri="{FF2B5EF4-FFF2-40B4-BE49-F238E27FC236}">
                  <a16:creationId xmlns:a16="http://schemas.microsoft.com/office/drawing/2014/main" id="{FDEF5DF6-B558-1E1C-42C7-8CB08174AC8C}"/>
                </a:ext>
              </a:extLst>
            </p:cNvPr>
            <p:cNvSpPr/>
            <p:nvPr/>
          </p:nvSpPr>
          <p:spPr>
            <a:xfrm>
              <a:off x="3775150" y="2098225"/>
              <a:ext cx="6325" cy="62800"/>
            </a:xfrm>
            <a:custGeom>
              <a:avLst/>
              <a:gdLst/>
              <a:ahLst/>
              <a:cxnLst/>
              <a:rect l="l" t="t" r="r" b="b"/>
              <a:pathLst>
                <a:path w="253" h="2512" extrusionOk="0">
                  <a:moveTo>
                    <a:pt x="61" y="1"/>
                  </a:moveTo>
                  <a:cubicBezTo>
                    <a:pt x="30" y="11"/>
                    <a:pt x="0" y="41"/>
                    <a:pt x="10" y="72"/>
                  </a:cubicBezTo>
                  <a:cubicBezTo>
                    <a:pt x="21" y="304"/>
                    <a:pt x="30" y="558"/>
                    <a:pt x="41" y="810"/>
                  </a:cubicBezTo>
                  <a:cubicBezTo>
                    <a:pt x="41" y="1074"/>
                    <a:pt x="50" y="1327"/>
                    <a:pt x="71" y="1570"/>
                  </a:cubicBezTo>
                  <a:lnTo>
                    <a:pt x="102" y="1995"/>
                  </a:lnTo>
                  <a:cubicBezTo>
                    <a:pt x="111" y="2137"/>
                    <a:pt x="122" y="2288"/>
                    <a:pt x="131" y="2450"/>
                  </a:cubicBezTo>
                  <a:cubicBezTo>
                    <a:pt x="131" y="2481"/>
                    <a:pt x="152" y="2511"/>
                    <a:pt x="192" y="2511"/>
                  </a:cubicBezTo>
                  <a:cubicBezTo>
                    <a:pt x="223" y="2511"/>
                    <a:pt x="253" y="2481"/>
                    <a:pt x="253" y="2441"/>
                  </a:cubicBezTo>
                  <a:cubicBezTo>
                    <a:pt x="243" y="2279"/>
                    <a:pt x="233" y="2126"/>
                    <a:pt x="223" y="1985"/>
                  </a:cubicBezTo>
                  <a:lnTo>
                    <a:pt x="192" y="1560"/>
                  </a:lnTo>
                  <a:cubicBezTo>
                    <a:pt x="172" y="1327"/>
                    <a:pt x="162" y="1074"/>
                    <a:pt x="162" y="810"/>
                  </a:cubicBezTo>
                  <a:cubicBezTo>
                    <a:pt x="152" y="558"/>
                    <a:pt x="142" y="295"/>
                    <a:pt x="131" y="61"/>
                  </a:cubicBezTo>
                  <a:cubicBezTo>
                    <a:pt x="122" y="31"/>
                    <a:pt x="10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4240;p103">
              <a:extLst>
                <a:ext uri="{FF2B5EF4-FFF2-40B4-BE49-F238E27FC236}">
                  <a16:creationId xmlns:a16="http://schemas.microsoft.com/office/drawing/2014/main" id="{3263F425-7046-C0B7-4FD1-26357AC312DC}"/>
                </a:ext>
              </a:extLst>
            </p:cNvPr>
            <p:cNvSpPr/>
            <p:nvPr/>
          </p:nvSpPr>
          <p:spPr>
            <a:xfrm>
              <a:off x="3808050" y="2098425"/>
              <a:ext cx="8125" cy="62600"/>
            </a:xfrm>
            <a:custGeom>
              <a:avLst/>
              <a:gdLst/>
              <a:ahLst/>
              <a:cxnLst/>
              <a:rect l="l" t="t" r="r" b="b"/>
              <a:pathLst>
                <a:path w="325" h="2504" extrusionOk="0">
                  <a:moveTo>
                    <a:pt x="73" y="1"/>
                  </a:moveTo>
                  <a:cubicBezTo>
                    <a:pt x="69" y="1"/>
                    <a:pt x="65" y="2"/>
                    <a:pt x="61" y="3"/>
                  </a:cubicBezTo>
                  <a:cubicBezTo>
                    <a:pt x="21" y="3"/>
                    <a:pt x="0" y="33"/>
                    <a:pt x="0" y="64"/>
                  </a:cubicBezTo>
                  <a:cubicBezTo>
                    <a:pt x="30" y="296"/>
                    <a:pt x="41" y="550"/>
                    <a:pt x="50" y="813"/>
                  </a:cubicBezTo>
                  <a:cubicBezTo>
                    <a:pt x="61" y="1066"/>
                    <a:pt x="81" y="1319"/>
                    <a:pt x="101" y="1562"/>
                  </a:cubicBezTo>
                  <a:cubicBezTo>
                    <a:pt x="122" y="1713"/>
                    <a:pt x="142" y="1855"/>
                    <a:pt x="162" y="1997"/>
                  </a:cubicBezTo>
                  <a:cubicBezTo>
                    <a:pt x="182" y="2139"/>
                    <a:pt x="203" y="2280"/>
                    <a:pt x="203" y="2442"/>
                  </a:cubicBezTo>
                  <a:cubicBezTo>
                    <a:pt x="203" y="2473"/>
                    <a:pt x="233" y="2503"/>
                    <a:pt x="263" y="2503"/>
                  </a:cubicBezTo>
                  <a:cubicBezTo>
                    <a:pt x="304" y="2493"/>
                    <a:pt x="324" y="2473"/>
                    <a:pt x="324" y="2433"/>
                  </a:cubicBezTo>
                  <a:cubicBezTo>
                    <a:pt x="324" y="2271"/>
                    <a:pt x="304" y="2118"/>
                    <a:pt x="284" y="1977"/>
                  </a:cubicBezTo>
                  <a:lnTo>
                    <a:pt x="223" y="1552"/>
                  </a:lnTo>
                  <a:cubicBezTo>
                    <a:pt x="203" y="1319"/>
                    <a:pt x="192" y="1056"/>
                    <a:pt x="172" y="802"/>
                  </a:cubicBezTo>
                  <a:cubicBezTo>
                    <a:pt x="162" y="550"/>
                    <a:pt x="152" y="287"/>
                    <a:pt x="122" y="53"/>
                  </a:cubicBezTo>
                  <a:cubicBezTo>
                    <a:pt x="122" y="27"/>
                    <a:pt x="99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4241;p103">
              <a:extLst>
                <a:ext uri="{FF2B5EF4-FFF2-40B4-BE49-F238E27FC236}">
                  <a16:creationId xmlns:a16="http://schemas.microsoft.com/office/drawing/2014/main" id="{6D563BAA-33FE-EED8-7C75-C8661A0C4659}"/>
                </a:ext>
              </a:extLst>
            </p:cNvPr>
            <p:cNvSpPr/>
            <p:nvPr/>
          </p:nvSpPr>
          <p:spPr>
            <a:xfrm>
              <a:off x="3840950" y="2098425"/>
              <a:ext cx="10150" cy="62600"/>
            </a:xfrm>
            <a:custGeom>
              <a:avLst/>
              <a:gdLst/>
              <a:ahLst/>
              <a:cxnLst/>
              <a:rect l="l" t="t" r="r" b="b"/>
              <a:pathLst>
                <a:path w="406" h="2504" extrusionOk="0">
                  <a:moveTo>
                    <a:pt x="67" y="0"/>
                  </a:moveTo>
                  <a:cubicBezTo>
                    <a:pt x="61" y="0"/>
                    <a:pt x="56" y="1"/>
                    <a:pt x="50" y="3"/>
                  </a:cubicBezTo>
                  <a:cubicBezTo>
                    <a:pt x="20" y="3"/>
                    <a:pt x="0" y="33"/>
                    <a:pt x="0" y="64"/>
                  </a:cubicBezTo>
                  <a:cubicBezTo>
                    <a:pt x="41" y="296"/>
                    <a:pt x="50" y="550"/>
                    <a:pt x="71" y="813"/>
                  </a:cubicBezTo>
                  <a:cubicBezTo>
                    <a:pt x="91" y="1066"/>
                    <a:pt x="101" y="1329"/>
                    <a:pt x="142" y="1562"/>
                  </a:cubicBezTo>
                  <a:cubicBezTo>
                    <a:pt x="162" y="1713"/>
                    <a:pt x="192" y="1855"/>
                    <a:pt x="223" y="1997"/>
                  </a:cubicBezTo>
                  <a:cubicBezTo>
                    <a:pt x="253" y="2139"/>
                    <a:pt x="273" y="2280"/>
                    <a:pt x="284" y="2442"/>
                  </a:cubicBezTo>
                  <a:cubicBezTo>
                    <a:pt x="284" y="2473"/>
                    <a:pt x="314" y="2503"/>
                    <a:pt x="344" y="2503"/>
                  </a:cubicBezTo>
                  <a:cubicBezTo>
                    <a:pt x="374" y="2493"/>
                    <a:pt x="405" y="2473"/>
                    <a:pt x="405" y="2433"/>
                  </a:cubicBezTo>
                  <a:cubicBezTo>
                    <a:pt x="395" y="2271"/>
                    <a:pt x="374" y="2118"/>
                    <a:pt x="344" y="1977"/>
                  </a:cubicBezTo>
                  <a:cubicBezTo>
                    <a:pt x="314" y="1825"/>
                    <a:pt x="284" y="1693"/>
                    <a:pt x="263" y="1542"/>
                  </a:cubicBezTo>
                  <a:cubicBezTo>
                    <a:pt x="223" y="1319"/>
                    <a:pt x="212" y="1056"/>
                    <a:pt x="192" y="802"/>
                  </a:cubicBezTo>
                  <a:cubicBezTo>
                    <a:pt x="172" y="550"/>
                    <a:pt x="162" y="287"/>
                    <a:pt x="122" y="53"/>
                  </a:cubicBezTo>
                  <a:cubicBezTo>
                    <a:pt x="113" y="20"/>
                    <a:pt x="91" y="0"/>
                    <a:pt x="67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4242;p103">
              <a:extLst>
                <a:ext uri="{FF2B5EF4-FFF2-40B4-BE49-F238E27FC236}">
                  <a16:creationId xmlns:a16="http://schemas.microsoft.com/office/drawing/2014/main" id="{E40ED64F-830E-96C2-E477-57FC463FDF73}"/>
                </a:ext>
              </a:extLst>
            </p:cNvPr>
            <p:cNvSpPr/>
            <p:nvPr/>
          </p:nvSpPr>
          <p:spPr>
            <a:xfrm>
              <a:off x="3873575" y="2098425"/>
              <a:ext cx="12450" cy="62600"/>
            </a:xfrm>
            <a:custGeom>
              <a:avLst/>
              <a:gdLst/>
              <a:ahLst/>
              <a:cxnLst/>
              <a:rect l="l" t="t" r="r" b="b"/>
              <a:pathLst>
                <a:path w="498" h="2504" extrusionOk="0">
                  <a:moveTo>
                    <a:pt x="78" y="0"/>
                  </a:moveTo>
                  <a:cubicBezTo>
                    <a:pt x="73" y="0"/>
                    <a:pt x="67" y="1"/>
                    <a:pt x="61" y="3"/>
                  </a:cubicBezTo>
                  <a:cubicBezTo>
                    <a:pt x="21" y="3"/>
                    <a:pt x="1" y="33"/>
                    <a:pt x="11" y="74"/>
                  </a:cubicBezTo>
                  <a:cubicBezTo>
                    <a:pt x="52" y="296"/>
                    <a:pt x="82" y="550"/>
                    <a:pt x="102" y="813"/>
                  </a:cubicBezTo>
                  <a:cubicBezTo>
                    <a:pt x="122" y="1066"/>
                    <a:pt x="142" y="1329"/>
                    <a:pt x="193" y="1562"/>
                  </a:cubicBezTo>
                  <a:cubicBezTo>
                    <a:pt x="223" y="1713"/>
                    <a:pt x="264" y="1855"/>
                    <a:pt x="295" y="1997"/>
                  </a:cubicBezTo>
                  <a:cubicBezTo>
                    <a:pt x="335" y="2139"/>
                    <a:pt x="365" y="2280"/>
                    <a:pt x="365" y="2442"/>
                  </a:cubicBezTo>
                  <a:cubicBezTo>
                    <a:pt x="376" y="2473"/>
                    <a:pt x="396" y="2503"/>
                    <a:pt x="436" y="2503"/>
                  </a:cubicBezTo>
                  <a:cubicBezTo>
                    <a:pt x="466" y="2493"/>
                    <a:pt x="497" y="2473"/>
                    <a:pt x="487" y="2433"/>
                  </a:cubicBezTo>
                  <a:cubicBezTo>
                    <a:pt x="487" y="2271"/>
                    <a:pt x="446" y="2118"/>
                    <a:pt x="416" y="1967"/>
                  </a:cubicBezTo>
                  <a:cubicBezTo>
                    <a:pt x="376" y="1825"/>
                    <a:pt x="335" y="1684"/>
                    <a:pt x="315" y="1542"/>
                  </a:cubicBezTo>
                  <a:cubicBezTo>
                    <a:pt x="264" y="1309"/>
                    <a:pt x="244" y="1056"/>
                    <a:pt x="223" y="802"/>
                  </a:cubicBezTo>
                  <a:cubicBezTo>
                    <a:pt x="203" y="539"/>
                    <a:pt x="183" y="287"/>
                    <a:pt x="133" y="44"/>
                  </a:cubicBezTo>
                  <a:cubicBezTo>
                    <a:pt x="124" y="18"/>
                    <a:pt x="102" y="0"/>
                    <a:pt x="78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4243;p103">
              <a:extLst>
                <a:ext uri="{FF2B5EF4-FFF2-40B4-BE49-F238E27FC236}">
                  <a16:creationId xmlns:a16="http://schemas.microsoft.com/office/drawing/2014/main" id="{BDDEC63E-FED3-9186-A92B-01BA07E7C1E4}"/>
                </a:ext>
              </a:extLst>
            </p:cNvPr>
            <p:cNvSpPr/>
            <p:nvPr/>
          </p:nvSpPr>
          <p:spPr>
            <a:xfrm>
              <a:off x="3906475" y="2098425"/>
              <a:ext cx="14200" cy="62600"/>
            </a:xfrm>
            <a:custGeom>
              <a:avLst/>
              <a:gdLst/>
              <a:ahLst/>
              <a:cxnLst/>
              <a:rect l="l" t="t" r="r" b="b"/>
              <a:pathLst>
                <a:path w="568" h="2504" extrusionOk="0">
                  <a:moveTo>
                    <a:pt x="68" y="0"/>
                  </a:moveTo>
                  <a:cubicBezTo>
                    <a:pt x="63" y="0"/>
                    <a:pt x="57" y="1"/>
                    <a:pt x="52" y="3"/>
                  </a:cubicBezTo>
                  <a:cubicBezTo>
                    <a:pt x="21" y="3"/>
                    <a:pt x="1" y="44"/>
                    <a:pt x="11" y="74"/>
                  </a:cubicBezTo>
                  <a:cubicBezTo>
                    <a:pt x="61" y="296"/>
                    <a:pt x="92" y="559"/>
                    <a:pt x="112" y="813"/>
                  </a:cubicBezTo>
                  <a:cubicBezTo>
                    <a:pt x="142" y="1066"/>
                    <a:pt x="163" y="1329"/>
                    <a:pt x="223" y="1572"/>
                  </a:cubicBezTo>
                  <a:cubicBezTo>
                    <a:pt x="264" y="1724"/>
                    <a:pt x="315" y="1866"/>
                    <a:pt x="355" y="2007"/>
                  </a:cubicBezTo>
                  <a:cubicBezTo>
                    <a:pt x="396" y="2139"/>
                    <a:pt x="436" y="2280"/>
                    <a:pt x="446" y="2442"/>
                  </a:cubicBezTo>
                  <a:cubicBezTo>
                    <a:pt x="446" y="2473"/>
                    <a:pt x="477" y="2503"/>
                    <a:pt x="507" y="2503"/>
                  </a:cubicBezTo>
                  <a:cubicBezTo>
                    <a:pt x="547" y="2493"/>
                    <a:pt x="568" y="2463"/>
                    <a:pt x="568" y="2433"/>
                  </a:cubicBezTo>
                  <a:cubicBezTo>
                    <a:pt x="558" y="2260"/>
                    <a:pt x="517" y="2109"/>
                    <a:pt x="477" y="1967"/>
                  </a:cubicBezTo>
                  <a:cubicBezTo>
                    <a:pt x="436" y="1825"/>
                    <a:pt x="385" y="1684"/>
                    <a:pt x="345" y="1542"/>
                  </a:cubicBezTo>
                  <a:cubicBezTo>
                    <a:pt x="284" y="1309"/>
                    <a:pt x="264" y="1056"/>
                    <a:pt x="234" y="802"/>
                  </a:cubicBezTo>
                  <a:cubicBezTo>
                    <a:pt x="214" y="539"/>
                    <a:pt x="183" y="287"/>
                    <a:pt x="122" y="44"/>
                  </a:cubicBezTo>
                  <a:cubicBezTo>
                    <a:pt x="114" y="18"/>
                    <a:pt x="92" y="0"/>
                    <a:pt x="68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4244;p103">
              <a:extLst>
                <a:ext uri="{FF2B5EF4-FFF2-40B4-BE49-F238E27FC236}">
                  <a16:creationId xmlns:a16="http://schemas.microsoft.com/office/drawing/2014/main" id="{217DC609-A9C2-5EF0-E18E-3A6FCDAF3AA9}"/>
                </a:ext>
              </a:extLst>
            </p:cNvPr>
            <p:cNvSpPr/>
            <p:nvPr/>
          </p:nvSpPr>
          <p:spPr>
            <a:xfrm>
              <a:off x="3939125" y="2098425"/>
              <a:ext cx="16475" cy="62600"/>
            </a:xfrm>
            <a:custGeom>
              <a:avLst/>
              <a:gdLst/>
              <a:ahLst/>
              <a:cxnLst/>
              <a:rect l="l" t="t" r="r" b="b"/>
              <a:pathLst>
                <a:path w="659" h="2504" extrusionOk="0">
                  <a:moveTo>
                    <a:pt x="72" y="0"/>
                  </a:moveTo>
                  <a:cubicBezTo>
                    <a:pt x="66" y="0"/>
                    <a:pt x="59" y="1"/>
                    <a:pt x="51" y="3"/>
                  </a:cubicBezTo>
                  <a:cubicBezTo>
                    <a:pt x="21" y="13"/>
                    <a:pt x="1" y="44"/>
                    <a:pt x="11" y="74"/>
                  </a:cubicBezTo>
                  <a:cubicBezTo>
                    <a:pt x="82" y="307"/>
                    <a:pt x="112" y="559"/>
                    <a:pt x="143" y="813"/>
                  </a:cubicBezTo>
                  <a:cubicBezTo>
                    <a:pt x="173" y="1066"/>
                    <a:pt x="203" y="1329"/>
                    <a:pt x="274" y="1572"/>
                  </a:cubicBezTo>
                  <a:cubicBezTo>
                    <a:pt x="325" y="1724"/>
                    <a:pt x="375" y="1866"/>
                    <a:pt x="426" y="2007"/>
                  </a:cubicBezTo>
                  <a:cubicBezTo>
                    <a:pt x="476" y="2149"/>
                    <a:pt x="517" y="2291"/>
                    <a:pt x="537" y="2442"/>
                  </a:cubicBezTo>
                  <a:cubicBezTo>
                    <a:pt x="537" y="2473"/>
                    <a:pt x="568" y="2503"/>
                    <a:pt x="598" y="2503"/>
                  </a:cubicBezTo>
                  <a:cubicBezTo>
                    <a:pt x="629" y="2493"/>
                    <a:pt x="659" y="2463"/>
                    <a:pt x="659" y="2433"/>
                  </a:cubicBezTo>
                  <a:cubicBezTo>
                    <a:pt x="638" y="2260"/>
                    <a:pt x="598" y="2109"/>
                    <a:pt x="548" y="1967"/>
                  </a:cubicBezTo>
                  <a:cubicBezTo>
                    <a:pt x="497" y="1815"/>
                    <a:pt x="436" y="1684"/>
                    <a:pt x="395" y="1542"/>
                  </a:cubicBezTo>
                  <a:cubicBezTo>
                    <a:pt x="325" y="1309"/>
                    <a:pt x="294" y="1056"/>
                    <a:pt x="264" y="802"/>
                  </a:cubicBezTo>
                  <a:cubicBezTo>
                    <a:pt x="233" y="539"/>
                    <a:pt x="203" y="287"/>
                    <a:pt x="132" y="44"/>
                  </a:cubicBezTo>
                  <a:cubicBezTo>
                    <a:pt x="124" y="18"/>
                    <a:pt x="102" y="0"/>
                    <a:pt x="72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4245;p103">
              <a:extLst>
                <a:ext uri="{FF2B5EF4-FFF2-40B4-BE49-F238E27FC236}">
                  <a16:creationId xmlns:a16="http://schemas.microsoft.com/office/drawing/2014/main" id="{ED6494B4-A1B3-4C7A-AD88-76485F03C7D7}"/>
                </a:ext>
              </a:extLst>
            </p:cNvPr>
            <p:cNvSpPr/>
            <p:nvPr/>
          </p:nvSpPr>
          <p:spPr>
            <a:xfrm>
              <a:off x="3972025" y="2098400"/>
              <a:ext cx="18250" cy="62625"/>
            </a:xfrm>
            <a:custGeom>
              <a:avLst/>
              <a:gdLst/>
              <a:ahLst/>
              <a:cxnLst/>
              <a:rect l="l" t="t" r="r" b="b"/>
              <a:pathLst>
                <a:path w="730" h="2505" extrusionOk="0">
                  <a:moveTo>
                    <a:pt x="73" y="0"/>
                  </a:moveTo>
                  <a:cubicBezTo>
                    <a:pt x="66" y="0"/>
                    <a:pt x="58" y="2"/>
                    <a:pt x="51" y="4"/>
                  </a:cubicBezTo>
                  <a:cubicBezTo>
                    <a:pt x="21" y="14"/>
                    <a:pt x="1" y="45"/>
                    <a:pt x="11" y="75"/>
                  </a:cubicBezTo>
                  <a:cubicBezTo>
                    <a:pt x="92" y="308"/>
                    <a:pt x="122" y="560"/>
                    <a:pt x="163" y="814"/>
                  </a:cubicBezTo>
                  <a:cubicBezTo>
                    <a:pt x="193" y="1077"/>
                    <a:pt x="233" y="1330"/>
                    <a:pt x="314" y="1573"/>
                  </a:cubicBezTo>
                  <a:cubicBezTo>
                    <a:pt x="365" y="1725"/>
                    <a:pt x="436" y="1867"/>
                    <a:pt x="487" y="2008"/>
                  </a:cubicBezTo>
                  <a:cubicBezTo>
                    <a:pt x="548" y="2150"/>
                    <a:pt x="598" y="2292"/>
                    <a:pt x="608" y="2443"/>
                  </a:cubicBezTo>
                  <a:cubicBezTo>
                    <a:pt x="608" y="2474"/>
                    <a:pt x="638" y="2504"/>
                    <a:pt x="679" y="2504"/>
                  </a:cubicBezTo>
                  <a:cubicBezTo>
                    <a:pt x="710" y="2494"/>
                    <a:pt x="730" y="2464"/>
                    <a:pt x="730" y="2434"/>
                  </a:cubicBezTo>
                  <a:cubicBezTo>
                    <a:pt x="719" y="2261"/>
                    <a:pt x="669" y="2110"/>
                    <a:pt x="608" y="1968"/>
                  </a:cubicBezTo>
                  <a:cubicBezTo>
                    <a:pt x="548" y="1816"/>
                    <a:pt x="476" y="1674"/>
                    <a:pt x="426" y="1532"/>
                  </a:cubicBezTo>
                  <a:cubicBezTo>
                    <a:pt x="355" y="1310"/>
                    <a:pt x="314" y="1057"/>
                    <a:pt x="284" y="803"/>
                  </a:cubicBezTo>
                  <a:cubicBezTo>
                    <a:pt x="244" y="540"/>
                    <a:pt x="213" y="277"/>
                    <a:pt x="122" y="45"/>
                  </a:cubicBezTo>
                  <a:cubicBezTo>
                    <a:pt x="114" y="14"/>
                    <a:pt x="95" y="0"/>
                    <a:pt x="73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4246;p103">
              <a:extLst>
                <a:ext uri="{FF2B5EF4-FFF2-40B4-BE49-F238E27FC236}">
                  <a16:creationId xmlns:a16="http://schemas.microsoft.com/office/drawing/2014/main" id="{15CA92C0-72D8-C712-8A22-845E7717C27E}"/>
                </a:ext>
              </a:extLst>
            </p:cNvPr>
            <p:cNvSpPr/>
            <p:nvPr/>
          </p:nvSpPr>
          <p:spPr>
            <a:xfrm>
              <a:off x="4004925" y="2098400"/>
              <a:ext cx="20275" cy="62625"/>
            </a:xfrm>
            <a:custGeom>
              <a:avLst/>
              <a:gdLst/>
              <a:ahLst/>
              <a:cxnLst/>
              <a:rect l="l" t="t" r="r" b="b"/>
              <a:pathLst>
                <a:path w="811" h="2505" extrusionOk="0">
                  <a:moveTo>
                    <a:pt x="65" y="0"/>
                  </a:moveTo>
                  <a:cubicBezTo>
                    <a:pt x="57" y="0"/>
                    <a:pt x="49" y="1"/>
                    <a:pt x="41" y="4"/>
                  </a:cubicBezTo>
                  <a:cubicBezTo>
                    <a:pt x="11" y="14"/>
                    <a:pt x="1" y="54"/>
                    <a:pt x="11" y="85"/>
                  </a:cubicBezTo>
                  <a:cubicBezTo>
                    <a:pt x="102" y="308"/>
                    <a:pt x="143" y="560"/>
                    <a:pt x="173" y="814"/>
                  </a:cubicBezTo>
                  <a:cubicBezTo>
                    <a:pt x="213" y="1077"/>
                    <a:pt x="254" y="1330"/>
                    <a:pt x="355" y="1573"/>
                  </a:cubicBezTo>
                  <a:cubicBezTo>
                    <a:pt x="406" y="1735"/>
                    <a:pt x="487" y="1867"/>
                    <a:pt x="557" y="2008"/>
                  </a:cubicBezTo>
                  <a:cubicBezTo>
                    <a:pt x="618" y="2150"/>
                    <a:pt x="669" y="2292"/>
                    <a:pt x="689" y="2443"/>
                  </a:cubicBezTo>
                  <a:cubicBezTo>
                    <a:pt x="689" y="2474"/>
                    <a:pt x="719" y="2504"/>
                    <a:pt x="750" y="2504"/>
                  </a:cubicBezTo>
                  <a:cubicBezTo>
                    <a:pt x="791" y="2494"/>
                    <a:pt x="811" y="2464"/>
                    <a:pt x="811" y="2434"/>
                  </a:cubicBezTo>
                  <a:cubicBezTo>
                    <a:pt x="791" y="2261"/>
                    <a:pt x="730" y="2110"/>
                    <a:pt x="669" y="1957"/>
                  </a:cubicBezTo>
                  <a:cubicBezTo>
                    <a:pt x="598" y="1816"/>
                    <a:pt x="517" y="1674"/>
                    <a:pt x="467" y="1532"/>
                  </a:cubicBezTo>
                  <a:cubicBezTo>
                    <a:pt x="375" y="1310"/>
                    <a:pt x="335" y="1057"/>
                    <a:pt x="294" y="794"/>
                  </a:cubicBezTo>
                  <a:cubicBezTo>
                    <a:pt x="254" y="540"/>
                    <a:pt x="213" y="277"/>
                    <a:pt x="122" y="34"/>
                  </a:cubicBezTo>
                  <a:cubicBezTo>
                    <a:pt x="115" y="12"/>
                    <a:pt x="90" y="0"/>
                    <a:pt x="65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4247;p103">
              <a:extLst>
                <a:ext uri="{FF2B5EF4-FFF2-40B4-BE49-F238E27FC236}">
                  <a16:creationId xmlns:a16="http://schemas.microsoft.com/office/drawing/2014/main" id="{30D381AA-2FF9-5E82-1CAE-B8CA96D2A3E2}"/>
                </a:ext>
              </a:extLst>
            </p:cNvPr>
            <p:cNvSpPr/>
            <p:nvPr/>
          </p:nvSpPr>
          <p:spPr>
            <a:xfrm>
              <a:off x="4037575" y="2098400"/>
              <a:ext cx="22550" cy="62625"/>
            </a:xfrm>
            <a:custGeom>
              <a:avLst/>
              <a:gdLst/>
              <a:ahLst/>
              <a:cxnLst/>
              <a:rect l="l" t="t" r="r" b="b"/>
              <a:pathLst>
                <a:path w="902" h="2505" extrusionOk="0">
                  <a:moveTo>
                    <a:pt x="74" y="0"/>
                  </a:moveTo>
                  <a:cubicBezTo>
                    <a:pt x="67" y="0"/>
                    <a:pt x="59" y="1"/>
                    <a:pt x="51" y="4"/>
                  </a:cubicBezTo>
                  <a:cubicBezTo>
                    <a:pt x="21" y="14"/>
                    <a:pt x="0" y="54"/>
                    <a:pt x="21" y="85"/>
                  </a:cubicBezTo>
                  <a:cubicBezTo>
                    <a:pt x="112" y="308"/>
                    <a:pt x="162" y="560"/>
                    <a:pt x="203" y="814"/>
                  </a:cubicBezTo>
                  <a:cubicBezTo>
                    <a:pt x="254" y="1077"/>
                    <a:pt x="294" y="1340"/>
                    <a:pt x="396" y="1583"/>
                  </a:cubicBezTo>
                  <a:cubicBezTo>
                    <a:pt x="466" y="1735"/>
                    <a:pt x="547" y="1876"/>
                    <a:pt x="628" y="2018"/>
                  </a:cubicBezTo>
                  <a:cubicBezTo>
                    <a:pt x="659" y="2089"/>
                    <a:pt x="699" y="2150"/>
                    <a:pt x="720" y="2221"/>
                  </a:cubicBezTo>
                  <a:cubicBezTo>
                    <a:pt x="750" y="2302"/>
                    <a:pt x="770" y="2373"/>
                    <a:pt x="770" y="2443"/>
                  </a:cubicBezTo>
                  <a:cubicBezTo>
                    <a:pt x="780" y="2484"/>
                    <a:pt x="810" y="2504"/>
                    <a:pt x="841" y="2504"/>
                  </a:cubicBezTo>
                  <a:cubicBezTo>
                    <a:pt x="871" y="2494"/>
                    <a:pt x="902" y="2464"/>
                    <a:pt x="891" y="2434"/>
                  </a:cubicBezTo>
                  <a:cubicBezTo>
                    <a:pt x="882" y="2342"/>
                    <a:pt x="861" y="2261"/>
                    <a:pt x="830" y="2180"/>
                  </a:cubicBezTo>
                  <a:cubicBezTo>
                    <a:pt x="790" y="2069"/>
                    <a:pt x="729" y="1957"/>
                    <a:pt x="679" y="1847"/>
                  </a:cubicBezTo>
                  <a:cubicBezTo>
                    <a:pt x="618" y="1745"/>
                    <a:pt x="558" y="1634"/>
                    <a:pt x="507" y="1532"/>
                  </a:cubicBezTo>
                  <a:cubicBezTo>
                    <a:pt x="416" y="1310"/>
                    <a:pt x="365" y="1057"/>
                    <a:pt x="324" y="794"/>
                  </a:cubicBezTo>
                  <a:cubicBezTo>
                    <a:pt x="284" y="540"/>
                    <a:pt x="234" y="277"/>
                    <a:pt x="132" y="34"/>
                  </a:cubicBezTo>
                  <a:cubicBezTo>
                    <a:pt x="117" y="12"/>
                    <a:pt x="96" y="0"/>
                    <a:pt x="74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4248;p103">
              <a:extLst>
                <a:ext uri="{FF2B5EF4-FFF2-40B4-BE49-F238E27FC236}">
                  <a16:creationId xmlns:a16="http://schemas.microsoft.com/office/drawing/2014/main" id="{D5DBD13D-3D58-57A9-6C03-D213D5BE9754}"/>
                </a:ext>
              </a:extLst>
            </p:cNvPr>
            <p:cNvSpPr/>
            <p:nvPr/>
          </p:nvSpPr>
          <p:spPr>
            <a:xfrm>
              <a:off x="4070475" y="2098400"/>
              <a:ext cx="24325" cy="62625"/>
            </a:xfrm>
            <a:custGeom>
              <a:avLst/>
              <a:gdLst/>
              <a:ahLst/>
              <a:cxnLst/>
              <a:rect l="l" t="t" r="r" b="b"/>
              <a:pathLst>
                <a:path w="973" h="2505" extrusionOk="0">
                  <a:moveTo>
                    <a:pt x="65" y="0"/>
                  </a:moveTo>
                  <a:cubicBezTo>
                    <a:pt x="57" y="0"/>
                    <a:pt x="49" y="1"/>
                    <a:pt x="41" y="4"/>
                  </a:cubicBezTo>
                  <a:cubicBezTo>
                    <a:pt x="11" y="24"/>
                    <a:pt x="0" y="54"/>
                    <a:pt x="11" y="85"/>
                  </a:cubicBezTo>
                  <a:cubicBezTo>
                    <a:pt x="72" y="196"/>
                    <a:pt x="112" y="318"/>
                    <a:pt x="142" y="439"/>
                  </a:cubicBezTo>
                  <a:cubicBezTo>
                    <a:pt x="193" y="621"/>
                    <a:pt x="223" y="814"/>
                    <a:pt x="264" y="1016"/>
                  </a:cubicBezTo>
                  <a:cubicBezTo>
                    <a:pt x="304" y="1208"/>
                    <a:pt x="345" y="1401"/>
                    <a:pt x="436" y="1583"/>
                  </a:cubicBezTo>
                  <a:cubicBezTo>
                    <a:pt x="507" y="1735"/>
                    <a:pt x="608" y="1876"/>
                    <a:pt x="689" y="2018"/>
                  </a:cubicBezTo>
                  <a:cubicBezTo>
                    <a:pt x="729" y="2089"/>
                    <a:pt x="760" y="2160"/>
                    <a:pt x="790" y="2231"/>
                  </a:cubicBezTo>
                  <a:cubicBezTo>
                    <a:pt x="821" y="2302"/>
                    <a:pt x="841" y="2373"/>
                    <a:pt x="851" y="2443"/>
                  </a:cubicBezTo>
                  <a:cubicBezTo>
                    <a:pt x="851" y="2484"/>
                    <a:pt x="882" y="2504"/>
                    <a:pt x="922" y="2504"/>
                  </a:cubicBezTo>
                  <a:cubicBezTo>
                    <a:pt x="952" y="2494"/>
                    <a:pt x="972" y="2464"/>
                    <a:pt x="972" y="2434"/>
                  </a:cubicBezTo>
                  <a:cubicBezTo>
                    <a:pt x="962" y="2342"/>
                    <a:pt x="942" y="2261"/>
                    <a:pt x="902" y="2180"/>
                  </a:cubicBezTo>
                  <a:cubicBezTo>
                    <a:pt x="861" y="2059"/>
                    <a:pt x="790" y="1957"/>
                    <a:pt x="729" y="1847"/>
                  </a:cubicBezTo>
                  <a:cubicBezTo>
                    <a:pt x="659" y="1745"/>
                    <a:pt x="598" y="1634"/>
                    <a:pt x="547" y="1532"/>
                  </a:cubicBezTo>
                  <a:cubicBezTo>
                    <a:pt x="436" y="1300"/>
                    <a:pt x="396" y="1057"/>
                    <a:pt x="345" y="794"/>
                  </a:cubicBezTo>
                  <a:cubicBezTo>
                    <a:pt x="315" y="672"/>
                    <a:pt x="294" y="540"/>
                    <a:pt x="254" y="409"/>
                  </a:cubicBezTo>
                  <a:cubicBezTo>
                    <a:pt x="223" y="277"/>
                    <a:pt x="183" y="156"/>
                    <a:pt x="122" y="34"/>
                  </a:cubicBezTo>
                  <a:cubicBezTo>
                    <a:pt x="115" y="12"/>
                    <a:pt x="90" y="0"/>
                    <a:pt x="65" y="0"/>
                  </a:cubicBezTo>
                  <a:close/>
                </a:path>
              </a:pathLst>
            </a:custGeom>
            <a:solidFill>
              <a:srgbClr val="EF4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4249;p103">
              <a:extLst>
                <a:ext uri="{FF2B5EF4-FFF2-40B4-BE49-F238E27FC236}">
                  <a16:creationId xmlns:a16="http://schemas.microsoft.com/office/drawing/2014/main" id="{A5DAE697-6F88-9DCD-660D-3903BD70D77C}"/>
                </a:ext>
              </a:extLst>
            </p:cNvPr>
            <p:cNvSpPr/>
            <p:nvPr/>
          </p:nvSpPr>
          <p:spPr>
            <a:xfrm>
              <a:off x="3594175" y="2156450"/>
              <a:ext cx="117225" cy="223250"/>
            </a:xfrm>
            <a:custGeom>
              <a:avLst/>
              <a:gdLst/>
              <a:ahLst/>
              <a:cxnLst/>
              <a:rect l="l" t="t" r="r" b="b"/>
              <a:pathLst>
                <a:path w="4689" h="8930" extrusionOk="0">
                  <a:moveTo>
                    <a:pt x="4406" y="1"/>
                  </a:moveTo>
                  <a:cubicBezTo>
                    <a:pt x="4372" y="1"/>
                    <a:pt x="4338" y="7"/>
                    <a:pt x="4304" y="20"/>
                  </a:cubicBezTo>
                  <a:cubicBezTo>
                    <a:pt x="3908" y="202"/>
                    <a:pt x="3564" y="486"/>
                    <a:pt x="3301" y="820"/>
                  </a:cubicBezTo>
                  <a:cubicBezTo>
                    <a:pt x="3028" y="1154"/>
                    <a:pt x="2826" y="1549"/>
                    <a:pt x="2734" y="1974"/>
                  </a:cubicBezTo>
                  <a:cubicBezTo>
                    <a:pt x="2694" y="2146"/>
                    <a:pt x="2673" y="2318"/>
                    <a:pt x="2664" y="2480"/>
                  </a:cubicBezTo>
                  <a:cubicBezTo>
                    <a:pt x="2633" y="2733"/>
                    <a:pt x="2633" y="2987"/>
                    <a:pt x="2603" y="3209"/>
                  </a:cubicBezTo>
                  <a:cubicBezTo>
                    <a:pt x="2592" y="3331"/>
                    <a:pt x="2572" y="3442"/>
                    <a:pt x="2552" y="3543"/>
                  </a:cubicBezTo>
                  <a:cubicBezTo>
                    <a:pt x="2532" y="3655"/>
                    <a:pt x="2502" y="3756"/>
                    <a:pt x="2461" y="3847"/>
                  </a:cubicBezTo>
                  <a:cubicBezTo>
                    <a:pt x="2410" y="3958"/>
                    <a:pt x="2360" y="4060"/>
                    <a:pt x="2289" y="4161"/>
                  </a:cubicBezTo>
                  <a:cubicBezTo>
                    <a:pt x="2187" y="4312"/>
                    <a:pt x="2066" y="4465"/>
                    <a:pt x="1935" y="4616"/>
                  </a:cubicBezTo>
                  <a:cubicBezTo>
                    <a:pt x="1803" y="4758"/>
                    <a:pt x="1651" y="4910"/>
                    <a:pt x="1519" y="5072"/>
                  </a:cubicBezTo>
                  <a:cubicBezTo>
                    <a:pt x="1084" y="5568"/>
                    <a:pt x="730" y="6145"/>
                    <a:pt x="477" y="6752"/>
                  </a:cubicBezTo>
                  <a:cubicBezTo>
                    <a:pt x="224" y="7360"/>
                    <a:pt x="62" y="8008"/>
                    <a:pt x="11" y="8665"/>
                  </a:cubicBezTo>
                  <a:cubicBezTo>
                    <a:pt x="1" y="8807"/>
                    <a:pt x="102" y="8919"/>
                    <a:pt x="244" y="8928"/>
                  </a:cubicBezTo>
                  <a:cubicBezTo>
                    <a:pt x="250" y="8929"/>
                    <a:pt x="257" y="8929"/>
                    <a:pt x="263" y="8929"/>
                  </a:cubicBezTo>
                  <a:cubicBezTo>
                    <a:pt x="387" y="8929"/>
                    <a:pt x="498" y="8831"/>
                    <a:pt x="507" y="8706"/>
                  </a:cubicBezTo>
                  <a:cubicBezTo>
                    <a:pt x="548" y="8098"/>
                    <a:pt x="700" y="7501"/>
                    <a:pt x="932" y="6935"/>
                  </a:cubicBezTo>
                  <a:cubicBezTo>
                    <a:pt x="1165" y="6377"/>
                    <a:pt x="1489" y="5851"/>
                    <a:pt x="1884" y="5396"/>
                  </a:cubicBezTo>
                  <a:lnTo>
                    <a:pt x="2158" y="5092"/>
                  </a:lnTo>
                  <a:cubicBezTo>
                    <a:pt x="2299" y="4940"/>
                    <a:pt x="2441" y="4788"/>
                    <a:pt x="2572" y="4616"/>
                  </a:cubicBezTo>
                  <a:cubicBezTo>
                    <a:pt x="2704" y="4444"/>
                    <a:pt x="2826" y="4252"/>
                    <a:pt x="2907" y="4039"/>
                  </a:cubicBezTo>
                  <a:cubicBezTo>
                    <a:pt x="2977" y="3867"/>
                    <a:pt x="3028" y="3695"/>
                    <a:pt x="3058" y="3523"/>
                  </a:cubicBezTo>
                  <a:cubicBezTo>
                    <a:pt x="3099" y="3260"/>
                    <a:pt x="3109" y="3007"/>
                    <a:pt x="3129" y="2764"/>
                  </a:cubicBezTo>
                  <a:cubicBezTo>
                    <a:pt x="3150" y="2521"/>
                    <a:pt x="3170" y="2288"/>
                    <a:pt x="3210" y="2076"/>
                  </a:cubicBezTo>
                  <a:cubicBezTo>
                    <a:pt x="3291" y="1731"/>
                    <a:pt x="3453" y="1407"/>
                    <a:pt x="3676" y="1124"/>
                  </a:cubicBezTo>
                  <a:cubicBezTo>
                    <a:pt x="3899" y="841"/>
                    <a:pt x="4192" y="618"/>
                    <a:pt x="4516" y="466"/>
                  </a:cubicBezTo>
                  <a:cubicBezTo>
                    <a:pt x="4637" y="415"/>
                    <a:pt x="4688" y="263"/>
                    <a:pt x="4637" y="142"/>
                  </a:cubicBezTo>
                  <a:cubicBezTo>
                    <a:pt x="4592" y="52"/>
                    <a:pt x="4503" y="1"/>
                    <a:pt x="44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4250;p103">
              <a:extLst>
                <a:ext uri="{FF2B5EF4-FFF2-40B4-BE49-F238E27FC236}">
                  <a16:creationId xmlns:a16="http://schemas.microsoft.com/office/drawing/2014/main" id="{5B59844E-D4D7-2FE2-67F1-3BFE21225695}"/>
                </a:ext>
              </a:extLst>
            </p:cNvPr>
            <p:cNvSpPr/>
            <p:nvPr/>
          </p:nvSpPr>
          <p:spPr>
            <a:xfrm>
              <a:off x="3765025" y="2156450"/>
              <a:ext cx="117175" cy="223250"/>
            </a:xfrm>
            <a:custGeom>
              <a:avLst/>
              <a:gdLst/>
              <a:ahLst/>
              <a:cxnLst/>
              <a:rect l="l" t="t" r="r" b="b"/>
              <a:pathLst>
                <a:path w="4687" h="8930" extrusionOk="0">
                  <a:moveTo>
                    <a:pt x="286" y="1"/>
                  </a:moveTo>
                  <a:cubicBezTo>
                    <a:pt x="191" y="1"/>
                    <a:pt x="98" y="52"/>
                    <a:pt x="61" y="142"/>
                  </a:cubicBezTo>
                  <a:cubicBezTo>
                    <a:pt x="0" y="263"/>
                    <a:pt x="51" y="415"/>
                    <a:pt x="183" y="466"/>
                  </a:cubicBezTo>
                  <a:cubicBezTo>
                    <a:pt x="496" y="618"/>
                    <a:pt x="790" y="841"/>
                    <a:pt x="1013" y="1124"/>
                  </a:cubicBezTo>
                  <a:cubicBezTo>
                    <a:pt x="1235" y="1407"/>
                    <a:pt x="1397" y="1731"/>
                    <a:pt x="1478" y="2076"/>
                  </a:cubicBezTo>
                  <a:cubicBezTo>
                    <a:pt x="1508" y="2217"/>
                    <a:pt x="1529" y="2369"/>
                    <a:pt x="1539" y="2531"/>
                  </a:cubicBezTo>
                  <a:cubicBezTo>
                    <a:pt x="1559" y="2764"/>
                    <a:pt x="1569" y="3017"/>
                    <a:pt x="1600" y="3270"/>
                  </a:cubicBezTo>
                  <a:cubicBezTo>
                    <a:pt x="1610" y="3392"/>
                    <a:pt x="1630" y="3523"/>
                    <a:pt x="1661" y="3655"/>
                  </a:cubicBezTo>
                  <a:cubicBezTo>
                    <a:pt x="1690" y="3776"/>
                    <a:pt x="1731" y="3907"/>
                    <a:pt x="1782" y="4039"/>
                  </a:cubicBezTo>
                  <a:cubicBezTo>
                    <a:pt x="1843" y="4181"/>
                    <a:pt x="1913" y="4312"/>
                    <a:pt x="1994" y="4434"/>
                  </a:cubicBezTo>
                  <a:cubicBezTo>
                    <a:pt x="2116" y="4616"/>
                    <a:pt x="2257" y="4788"/>
                    <a:pt x="2389" y="4940"/>
                  </a:cubicBezTo>
                  <a:cubicBezTo>
                    <a:pt x="2531" y="5092"/>
                    <a:pt x="2673" y="5244"/>
                    <a:pt x="2804" y="5396"/>
                  </a:cubicBezTo>
                  <a:cubicBezTo>
                    <a:pt x="3199" y="5851"/>
                    <a:pt x="3523" y="6377"/>
                    <a:pt x="3756" y="6935"/>
                  </a:cubicBezTo>
                  <a:cubicBezTo>
                    <a:pt x="3999" y="7501"/>
                    <a:pt x="4140" y="8098"/>
                    <a:pt x="4191" y="8706"/>
                  </a:cubicBezTo>
                  <a:cubicBezTo>
                    <a:pt x="4201" y="8831"/>
                    <a:pt x="4302" y="8929"/>
                    <a:pt x="4434" y="8929"/>
                  </a:cubicBezTo>
                  <a:cubicBezTo>
                    <a:pt x="4441" y="8929"/>
                    <a:pt x="4448" y="8929"/>
                    <a:pt x="4454" y="8928"/>
                  </a:cubicBezTo>
                  <a:cubicBezTo>
                    <a:pt x="4586" y="8919"/>
                    <a:pt x="4687" y="8807"/>
                    <a:pt x="4677" y="8665"/>
                  </a:cubicBezTo>
                  <a:cubicBezTo>
                    <a:pt x="4626" y="8008"/>
                    <a:pt x="4464" y="7360"/>
                    <a:pt x="4212" y="6752"/>
                  </a:cubicBezTo>
                  <a:cubicBezTo>
                    <a:pt x="3958" y="6145"/>
                    <a:pt x="3604" y="5568"/>
                    <a:pt x="3179" y="5072"/>
                  </a:cubicBezTo>
                  <a:cubicBezTo>
                    <a:pt x="3078" y="4960"/>
                    <a:pt x="2986" y="4859"/>
                    <a:pt x="2896" y="4758"/>
                  </a:cubicBezTo>
                  <a:cubicBezTo>
                    <a:pt x="2754" y="4616"/>
                    <a:pt x="2622" y="4465"/>
                    <a:pt x="2511" y="4312"/>
                  </a:cubicBezTo>
                  <a:cubicBezTo>
                    <a:pt x="2399" y="4161"/>
                    <a:pt x="2298" y="4009"/>
                    <a:pt x="2237" y="3847"/>
                  </a:cubicBezTo>
                  <a:cubicBezTo>
                    <a:pt x="2176" y="3725"/>
                    <a:pt x="2146" y="3583"/>
                    <a:pt x="2116" y="3442"/>
                  </a:cubicBezTo>
                  <a:cubicBezTo>
                    <a:pt x="2075" y="3219"/>
                    <a:pt x="2065" y="2987"/>
                    <a:pt x="2045" y="2733"/>
                  </a:cubicBezTo>
                  <a:cubicBezTo>
                    <a:pt x="2035" y="2490"/>
                    <a:pt x="2014" y="2227"/>
                    <a:pt x="1954" y="1974"/>
                  </a:cubicBezTo>
                  <a:cubicBezTo>
                    <a:pt x="1863" y="1549"/>
                    <a:pt x="1661" y="1154"/>
                    <a:pt x="1397" y="820"/>
                  </a:cubicBezTo>
                  <a:cubicBezTo>
                    <a:pt x="1124" y="486"/>
                    <a:pt x="779" y="202"/>
                    <a:pt x="385" y="20"/>
                  </a:cubicBezTo>
                  <a:cubicBezTo>
                    <a:pt x="353" y="7"/>
                    <a:pt x="320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4251;p103">
              <a:extLst>
                <a:ext uri="{FF2B5EF4-FFF2-40B4-BE49-F238E27FC236}">
                  <a16:creationId xmlns:a16="http://schemas.microsoft.com/office/drawing/2014/main" id="{6CD4636A-EA6B-F4C6-6F57-072D745B5C3C}"/>
                </a:ext>
              </a:extLst>
            </p:cNvPr>
            <p:cNvSpPr/>
            <p:nvPr/>
          </p:nvSpPr>
          <p:spPr>
            <a:xfrm>
              <a:off x="3434250" y="2829375"/>
              <a:ext cx="607650" cy="1974525"/>
            </a:xfrm>
            <a:custGeom>
              <a:avLst/>
              <a:gdLst/>
              <a:ahLst/>
              <a:cxnLst/>
              <a:rect l="l" t="t" r="r" b="b"/>
              <a:pathLst>
                <a:path w="24306" h="78981" extrusionOk="0">
                  <a:moveTo>
                    <a:pt x="12502" y="1"/>
                  </a:moveTo>
                  <a:cubicBezTo>
                    <a:pt x="12431" y="678"/>
                    <a:pt x="12077" y="4212"/>
                    <a:pt x="11551" y="9485"/>
                  </a:cubicBezTo>
                  <a:cubicBezTo>
                    <a:pt x="11308" y="12027"/>
                    <a:pt x="10984" y="14932"/>
                    <a:pt x="10609" y="18090"/>
                  </a:cubicBezTo>
                  <a:cubicBezTo>
                    <a:pt x="10984" y="14932"/>
                    <a:pt x="11308" y="12027"/>
                    <a:pt x="11561" y="9485"/>
                  </a:cubicBezTo>
                  <a:cubicBezTo>
                    <a:pt x="12077" y="4221"/>
                    <a:pt x="12431" y="689"/>
                    <a:pt x="12502" y="1"/>
                  </a:cubicBezTo>
                  <a:close/>
                  <a:moveTo>
                    <a:pt x="23597" y="78383"/>
                  </a:moveTo>
                  <a:cubicBezTo>
                    <a:pt x="23693" y="78650"/>
                    <a:pt x="23784" y="78830"/>
                    <a:pt x="23862" y="78907"/>
                  </a:cubicBezTo>
                  <a:lnTo>
                    <a:pt x="23862" y="78907"/>
                  </a:lnTo>
                  <a:cubicBezTo>
                    <a:pt x="23787" y="78832"/>
                    <a:pt x="23700" y="78656"/>
                    <a:pt x="23597" y="78383"/>
                  </a:cubicBezTo>
                  <a:close/>
                  <a:moveTo>
                    <a:pt x="23862" y="78907"/>
                  </a:moveTo>
                  <a:cubicBezTo>
                    <a:pt x="23890" y="78936"/>
                    <a:pt x="23917" y="78950"/>
                    <a:pt x="23941" y="78950"/>
                  </a:cubicBezTo>
                  <a:cubicBezTo>
                    <a:pt x="23917" y="78950"/>
                    <a:pt x="23891" y="78936"/>
                    <a:pt x="23862" y="78907"/>
                  </a:cubicBezTo>
                  <a:close/>
                  <a:moveTo>
                    <a:pt x="222" y="78930"/>
                  </a:moveTo>
                  <a:lnTo>
                    <a:pt x="222" y="78930"/>
                  </a:lnTo>
                  <a:cubicBezTo>
                    <a:pt x="202" y="78950"/>
                    <a:pt x="182" y="78960"/>
                    <a:pt x="152" y="78960"/>
                  </a:cubicBezTo>
                  <a:cubicBezTo>
                    <a:pt x="101" y="78970"/>
                    <a:pt x="51" y="78970"/>
                    <a:pt x="0" y="78981"/>
                  </a:cubicBezTo>
                  <a:cubicBezTo>
                    <a:pt x="51" y="78970"/>
                    <a:pt x="101" y="78970"/>
                    <a:pt x="162" y="78960"/>
                  </a:cubicBezTo>
                  <a:cubicBezTo>
                    <a:pt x="182" y="78960"/>
                    <a:pt x="202" y="78950"/>
                    <a:pt x="222" y="78930"/>
                  </a:cubicBezTo>
                  <a:close/>
                  <a:moveTo>
                    <a:pt x="23951" y="78950"/>
                  </a:moveTo>
                  <a:lnTo>
                    <a:pt x="23951" y="78950"/>
                  </a:lnTo>
                  <a:cubicBezTo>
                    <a:pt x="24052" y="78960"/>
                    <a:pt x="24174" y="78970"/>
                    <a:pt x="24306" y="78981"/>
                  </a:cubicBezTo>
                  <a:cubicBezTo>
                    <a:pt x="24174" y="78970"/>
                    <a:pt x="24063" y="78960"/>
                    <a:pt x="23951" y="78950"/>
                  </a:cubicBezTo>
                  <a:close/>
                </a:path>
              </a:pathLst>
            </a:custGeom>
            <a:solidFill>
              <a:srgbClr val="FF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4252;p103">
              <a:extLst>
                <a:ext uri="{FF2B5EF4-FFF2-40B4-BE49-F238E27FC236}">
                  <a16:creationId xmlns:a16="http://schemas.microsoft.com/office/drawing/2014/main" id="{F1E471A9-A757-B45D-40E7-F245E269016F}"/>
                </a:ext>
              </a:extLst>
            </p:cNvPr>
            <p:cNvSpPr/>
            <p:nvPr/>
          </p:nvSpPr>
          <p:spPr>
            <a:xfrm>
              <a:off x="3402100" y="2828100"/>
              <a:ext cx="710675" cy="1977575"/>
            </a:xfrm>
            <a:custGeom>
              <a:avLst/>
              <a:gdLst/>
              <a:ahLst/>
              <a:cxnLst/>
              <a:rect l="l" t="t" r="r" b="b"/>
              <a:pathLst>
                <a:path w="28427" h="79103" extrusionOk="0">
                  <a:moveTo>
                    <a:pt x="13890" y="11"/>
                  </a:moveTo>
                  <a:cubicBezTo>
                    <a:pt x="13869" y="31"/>
                    <a:pt x="13839" y="52"/>
                    <a:pt x="13809" y="52"/>
                  </a:cubicBezTo>
                  <a:cubicBezTo>
                    <a:pt x="13869" y="729"/>
                    <a:pt x="14173" y="4162"/>
                    <a:pt x="14639" y="9284"/>
                  </a:cubicBezTo>
                  <a:cubicBezTo>
                    <a:pt x="16420" y="29024"/>
                    <a:pt x="22899" y="72947"/>
                    <a:pt x="24883" y="78434"/>
                  </a:cubicBezTo>
                  <a:cubicBezTo>
                    <a:pt x="25014" y="78799"/>
                    <a:pt x="25136" y="79001"/>
                    <a:pt x="25227" y="79001"/>
                  </a:cubicBezTo>
                  <a:lnTo>
                    <a:pt x="25237" y="79001"/>
                  </a:lnTo>
                  <a:cubicBezTo>
                    <a:pt x="25338" y="79011"/>
                    <a:pt x="25460" y="79021"/>
                    <a:pt x="25592" y="79032"/>
                  </a:cubicBezTo>
                  <a:cubicBezTo>
                    <a:pt x="25653" y="79032"/>
                    <a:pt x="25713" y="79041"/>
                    <a:pt x="25784" y="79041"/>
                  </a:cubicBezTo>
                  <a:cubicBezTo>
                    <a:pt x="25986" y="79052"/>
                    <a:pt x="26209" y="79062"/>
                    <a:pt x="26442" y="79072"/>
                  </a:cubicBezTo>
                  <a:lnTo>
                    <a:pt x="26573" y="79072"/>
                  </a:lnTo>
                  <a:cubicBezTo>
                    <a:pt x="26807" y="79082"/>
                    <a:pt x="27059" y="79082"/>
                    <a:pt x="27323" y="79092"/>
                  </a:cubicBezTo>
                  <a:lnTo>
                    <a:pt x="28426" y="79092"/>
                  </a:lnTo>
                  <a:cubicBezTo>
                    <a:pt x="28366" y="78789"/>
                    <a:pt x="28315" y="78475"/>
                    <a:pt x="28254" y="78151"/>
                  </a:cubicBezTo>
                  <a:cubicBezTo>
                    <a:pt x="24944" y="59463"/>
                    <a:pt x="15206" y="5872"/>
                    <a:pt x="13890" y="11"/>
                  </a:cubicBezTo>
                  <a:close/>
                  <a:moveTo>
                    <a:pt x="13697" y="1"/>
                  </a:moveTo>
                  <a:cubicBezTo>
                    <a:pt x="12766" y="5397"/>
                    <a:pt x="3524" y="58381"/>
                    <a:pt x="143" y="78262"/>
                  </a:cubicBezTo>
                  <a:cubicBezTo>
                    <a:pt x="92" y="78546"/>
                    <a:pt x="51" y="78829"/>
                    <a:pt x="1" y="79102"/>
                  </a:cubicBezTo>
                  <a:lnTo>
                    <a:pt x="21" y="79102"/>
                  </a:lnTo>
                  <a:cubicBezTo>
                    <a:pt x="62" y="79102"/>
                    <a:pt x="102" y="79092"/>
                    <a:pt x="143" y="79092"/>
                  </a:cubicBezTo>
                  <a:cubicBezTo>
                    <a:pt x="375" y="79082"/>
                    <a:pt x="598" y="79082"/>
                    <a:pt x="800" y="79072"/>
                  </a:cubicBezTo>
                  <a:lnTo>
                    <a:pt x="811" y="79072"/>
                  </a:lnTo>
                  <a:lnTo>
                    <a:pt x="811" y="79062"/>
                  </a:lnTo>
                  <a:cubicBezTo>
                    <a:pt x="973" y="79052"/>
                    <a:pt x="1135" y="79041"/>
                    <a:pt x="1286" y="79032"/>
                  </a:cubicBezTo>
                  <a:cubicBezTo>
                    <a:pt x="1337" y="79021"/>
                    <a:pt x="1387" y="79021"/>
                    <a:pt x="1448" y="79011"/>
                  </a:cubicBezTo>
                  <a:cubicBezTo>
                    <a:pt x="1468" y="79011"/>
                    <a:pt x="1489" y="79001"/>
                    <a:pt x="1509" y="78981"/>
                  </a:cubicBezTo>
                  <a:cubicBezTo>
                    <a:pt x="3493" y="77766"/>
                    <a:pt x="9142" y="41242"/>
                    <a:pt x="11895" y="18141"/>
                  </a:cubicBezTo>
                  <a:cubicBezTo>
                    <a:pt x="12270" y="14983"/>
                    <a:pt x="12594" y="12078"/>
                    <a:pt x="12837" y="9536"/>
                  </a:cubicBezTo>
                  <a:cubicBezTo>
                    <a:pt x="13363" y="4263"/>
                    <a:pt x="13717" y="729"/>
                    <a:pt x="13788" y="52"/>
                  </a:cubicBezTo>
                  <a:cubicBezTo>
                    <a:pt x="13748" y="52"/>
                    <a:pt x="13717" y="31"/>
                    <a:pt x="13697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4253;p103">
              <a:extLst>
                <a:ext uri="{FF2B5EF4-FFF2-40B4-BE49-F238E27FC236}">
                  <a16:creationId xmlns:a16="http://schemas.microsoft.com/office/drawing/2014/main" id="{412C1AFF-C790-E852-780C-1C31CE9CA010}"/>
                </a:ext>
              </a:extLst>
            </p:cNvPr>
            <p:cNvSpPr/>
            <p:nvPr/>
          </p:nvSpPr>
          <p:spPr>
            <a:xfrm>
              <a:off x="3890550" y="1704700"/>
              <a:ext cx="764050" cy="411125"/>
            </a:xfrm>
            <a:custGeom>
              <a:avLst/>
              <a:gdLst/>
              <a:ahLst/>
              <a:cxnLst/>
              <a:rect l="l" t="t" r="r" b="b"/>
              <a:pathLst>
                <a:path w="30562" h="16445" extrusionOk="0">
                  <a:moveTo>
                    <a:pt x="1488" y="1"/>
                  </a:moveTo>
                  <a:lnTo>
                    <a:pt x="0" y="4556"/>
                  </a:lnTo>
                  <a:lnTo>
                    <a:pt x="22078" y="15874"/>
                  </a:lnTo>
                  <a:cubicBezTo>
                    <a:pt x="23152" y="16266"/>
                    <a:pt x="24145" y="16445"/>
                    <a:pt x="25043" y="16445"/>
                  </a:cubicBezTo>
                  <a:cubicBezTo>
                    <a:pt x="28012" y="16445"/>
                    <a:pt x="29936" y="14486"/>
                    <a:pt x="30278" y="11804"/>
                  </a:cubicBezTo>
                  <a:cubicBezTo>
                    <a:pt x="30561" y="9557"/>
                    <a:pt x="28142" y="7076"/>
                    <a:pt x="24791" y="6155"/>
                  </a:cubicBezTo>
                  <a:lnTo>
                    <a:pt x="1488" y="1"/>
                  </a:ln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4254;p103">
              <a:extLst>
                <a:ext uri="{FF2B5EF4-FFF2-40B4-BE49-F238E27FC236}">
                  <a16:creationId xmlns:a16="http://schemas.microsoft.com/office/drawing/2014/main" id="{E0339169-BF82-BE1C-FD4A-720B943007C8}"/>
                </a:ext>
              </a:extLst>
            </p:cNvPr>
            <p:cNvSpPr/>
            <p:nvPr/>
          </p:nvSpPr>
          <p:spPr>
            <a:xfrm>
              <a:off x="4081875" y="1915000"/>
              <a:ext cx="524125" cy="201725"/>
            </a:xfrm>
            <a:custGeom>
              <a:avLst/>
              <a:gdLst/>
              <a:ahLst/>
              <a:cxnLst/>
              <a:rect l="l" t="t" r="r" b="b"/>
              <a:pathLst>
                <a:path w="20965" h="8069" extrusionOk="0">
                  <a:moveTo>
                    <a:pt x="71" y="0"/>
                  </a:moveTo>
                  <a:lnTo>
                    <a:pt x="0" y="142"/>
                  </a:lnTo>
                  <a:lnTo>
                    <a:pt x="13190" y="7006"/>
                  </a:lnTo>
                  <a:cubicBezTo>
                    <a:pt x="13190" y="7006"/>
                    <a:pt x="13696" y="7269"/>
                    <a:pt x="14486" y="7543"/>
                  </a:cubicBezTo>
                  <a:cubicBezTo>
                    <a:pt x="15276" y="7806"/>
                    <a:pt x="16349" y="8069"/>
                    <a:pt x="17473" y="8069"/>
                  </a:cubicBezTo>
                  <a:cubicBezTo>
                    <a:pt x="18069" y="8069"/>
                    <a:pt x="18677" y="7998"/>
                    <a:pt x="19275" y="7806"/>
                  </a:cubicBezTo>
                  <a:cubicBezTo>
                    <a:pt x="19862" y="7624"/>
                    <a:pt x="20438" y="7320"/>
                    <a:pt x="20965" y="6874"/>
                  </a:cubicBezTo>
                  <a:lnTo>
                    <a:pt x="20863" y="6753"/>
                  </a:lnTo>
                  <a:cubicBezTo>
                    <a:pt x="20357" y="7188"/>
                    <a:pt x="19801" y="7471"/>
                    <a:pt x="19224" y="7654"/>
                  </a:cubicBezTo>
                  <a:cubicBezTo>
                    <a:pt x="18647" y="7836"/>
                    <a:pt x="18049" y="7907"/>
                    <a:pt x="17473" y="7907"/>
                  </a:cubicBezTo>
                  <a:cubicBezTo>
                    <a:pt x="16369" y="7907"/>
                    <a:pt x="15316" y="7644"/>
                    <a:pt x="14537" y="7381"/>
                  </a:cubicBezTo>
                  <a:cubicBezTo>
                    <a:pt x="14152" y="7259"/>
                    <a:pt x="13828" y="7127"/>
                    <a:pt x="13606" y="7026"/>
                  </a:cubicBezTo>
                  <a:cubicBezTo>
                    <a:pt x="13494" y="6976"/>
                    <a:pt x="13413" y="6935"/>
                    <a:pt x="13352" y="6904"/>
                  </a:cubicBezTo>
                  <a:cubicBezTo>
                    <a:pt x="13322" y="6895"/>
                    <a:pt x="13302" y="6884"/>
                    <a:pt x="13282" y="6874"/>
                  </a:cubicBezTo>
                  <a:cubicBezTo>
                    <a:pt x="13282" y="6874"/>
                    <a:pt x="13271" y="6874"/>
                    <a:pt x="13271" y="6864"/>
                  </a:cubicBezTo>
                  <a:lnTo>
                    <a:pt x="13261" y="686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D18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4255;p103">
              <a:extLst>
                <a:ext uri="{FF2B5EF4-FFF2-40B4-BE49-F238E27FC236}">
                  <a16:creationId xmlns:a16="http://schemas.microsoft.com/office/drawing/2014/main" id="{2807D60B-6EDA-B6E9-02D6-E594A192257B}"/>
                </a:ext>
              </a:extLst>
            </p:cNvPr>
            <p:cNvSpPr/>
            <p:nvPr/>
          </p:nvSpPr>
          <p:spPr>
            <a:xfrm>
              <a:off x="3633425" y="1675350"/>
              <a:ext cx="241325" cy="205325"/>
            </a:xfrm>
            <a:custGeom>
              <a:avLst/>
              <a:gdLst/>
              <a:ahLst/>
              <a:cxnLst/>
              <a:rect l="l" t="t" r="r" b="b"/>
              <a:pathLst>
                <a:path w="9653" h="8213" extrusionOk="0">
                  <a:moveTo>
                    <a:pt x="9168" y="0"/>
                  </a:moveTo>
                  <a:cubicBezTo>
                    <a:pt x="8763" y="0"/>
                    <a:pt x="4583" y="416"/>
                    <a:pt x="3533" y="1286"/>
                  </a:cubicBezTo>
                  <a:cubicBezTo>
                    <a:pt x="2946" y="1782"/>
                    <a:pt x="1114" y="3361"/>
                    <a:pt x="213" y="5962"/>
                  </a:cubicBezTo>
                  <a:cubicBezTo>
                    <a:pt x="0" y="6584"/>
                    <a:pt x="1596" y="8212"/>
                    <a:pt x="2135" y="8212"/>
                  </a:cubicBezTo>
                  <a:cubicBezTo>
                    <a:pt x="2238" y="8212"/>
                    <a:pt x="2302" y="8154"/>
                    <a:pt x="2308" y="8018"/>
                  </a:cubicBezTo>
                  <a:cubicBezTo>
                    <a:pt x="2318" y="7795"/>
                    <a:pt x="2450" y="7572"/>
                    <a:pt x="2592" y="7390"/>
                  </a:cubicBezTo>
                  <a:cubicBezTo>
                    <a:pt x="2936" y="6954"/>
                    <a:pt x="4455" y="5710"/>
                    <a:pt x="6185" y="5537"/>
                  </a:cubicBezTo>
                  <a:cubicBezTo>
                    <a:pt x="6307" y="5527"/>
                    <a:pt x="6431" y="5521"/>
                    <a:pt x="6555" y="5521"/>
                  </a:cubicBezTo>
                  <a:cubicBezTo>
                    <a:pt x="6916" y="5521"/>
                    <a:pt x="7284" y="5569"/>
                    <a:pt x="7653" y="5689"/>
                  </a:cubicBezTo>
                  <a:cubicBezTo>
                    <a:pt x="7657" y="5691"/>
                    <a:pt x="7661" y="5691"/>
                    <a:pt x="7665" y="5691"/>
                  </a:cubicBezTo>
                  <a:cubicBezTo>
                    <a:pt x="8061" y="5691"/>
                    <a:pt x="9653" y="20"/>
                    <a:pt x="9182" y="0"/>
                  </a:cubicBezTo>
                  <a:cubicBezTo>
                    <a:pt x="9178" y="0"/>
                    <a:pt x="9173" y="0"/>
                    <a:pt x="9168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4256;p103">
              <a:extLst>
                <a:ext uri="{FF2B5EF4-FFF2-40B4-BE49-F238E27FC236}">
                  <a16:creationId xmlns:a16="http://schemas.microsoft.com/office/drawing/2014/main" id="{007E97FB-1B0F-A4AA-2758-7BB9E140D07D}"/>
                </a:ext>
              </a:extLst>
            </p:cNvPr>
            <p:cNvSpPr/>
            <p:nvPr/>
          </p:nvSpPr>
          <p:spPr>
            <a:xfrm>
              <a:off x="3632650" y="1688750"/>
              <a:ext cx="238925" cy="263350"/>
            </a:xfrm>
            <a:custGeom>
              <a:avLst/>
              <a:gdLst/>
              <a:ahLst/>
              <a:cxnLst/>
              <a:rect l="l" t="t" r="r" b="b"/>
              <a:pathLst>
                <a:path w="9557" h="10534" extrusionOk="0">
                  <a:moveTo>
                    <a:pt x="8433" y="0"/>
                  </a:moveTo>
                  <a:cubicBezTo>
                    <a:pt x="7219" y="284"/>
                    <a:pt x="5993" y="578"/>
                    <a:pt x="4779" y="861"/>
                  </a:cubicBezTo>
                  <a:cubicBezTo>
                    <a:pt x="4252" y="993"/>
                    <a:pt x="2906" y="1388"/>
                    <a:pt x="2491" y="1742"/>
                  </a:cubicBezTo>
                  <a:cubicBezTo>
                    <a:pt x="2025" y="2137"/>
                    <a:pt x="831" y="3705"/>
                    <a:pt x="163" y="5487"/>
                  </a:cubicBezTo>
                  <a:cubicBezTo>
                    <a:pt x="1" y="5892"/>
                    <a:pt x="133" y="7138"/>
                    <a:pt x="315" y="8342"/>
                  </a:cubicBezTo>
                  <a:cubicBezTo>
                    <a:pt x="385" y="8889"/>
                    <a:pt x="507" y="9435"/>
                    <a:pt x="679" y="9911"/>
                  </a:cubicBezTo>
                  <a:cubicBezTo>
                    <a:pt x="790" y="10195"/>
                    <a:pt x="1013" y="10397"/>
                    <a:pt x="1266" y="10488"/>
                  </a:cubicBezTo>
                  <a:cubicBezTo>
                    <a:pt x="1363" y="10518"/>
                    <a:pt x="1463" y="10534"/>
                    <a:pt x="1564" y="10534"/>
                  </a:cubicBezTo>
                  <a:cubicBezTo>
                    <a:pt x="1738" y="10534"/>
                    <a:pt x="1912" y="10486"/>
                    <a:pt x="2066" y="10377"/>
                  </a:cubicBezTo>
                  <a:cubicBezTo>
                    <a:pt x="2441" y="10124"/>
                    <a:pt x="2643" y="9689"/>
                    <a:pt x="2815" y="9273"/>
                  </a:cubicBezTo>
                  <a:cubicBezTo>
                    <a:pt x="3199" y="8301"/>
                    <a:pt x="2653" y="6965"/>
                    <a:pt x="2846" y="5943"/>
                  </a:cubicBezTo>
                  <a:cubicBezTo>
                    <a:pt x="3017" y="5032"/>
                    <a:pt x="4121" y="4323"/>
                    <a:pt x="4789" y="3685"/>
                  </a:cubicBezTo>
                  <a:cubicBezTo>
                    <a:pt x="5467" y="3048"/>
                    <a:pt x="6308" y="2632"/>
                    <a:pt x="7138" y="2207"/>
                  </a:cubicBezTo>
                  <a:cubicBezTo>
                    <a:pt x="7775" y="1883"/>
                    <a:pt x="8423" y="1539"/>
                    <a:pt x="8828" y="952"/>
                  </a:cubicBezTo>
                  <a:cubicBezTo>
                    <a:pt x="8949" y="790"/>
                    <a:pt x="9557" y="1053"/>
                    <a:pt x="8433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4257;p103">
              <a:extLst>
                <a:ext uri="{FF2B5EF4-FFF2-40B4-BE49-F238E27FC236}">
                  <a16:creationId xmlns:a16="http://schemas.microsoft.com/office/drawing/2014/main" id="{E05C88A2-FB89-AF4B-154E-6065F23CCDEF}"/>
                </a:ext>
              </a:extLst>
            </p:cNvPr>
            <p:cNvSpPr/>
            <p:nvPr/>
          </p:nvSpPr>
          <p:spPr>
            <a:xfrm>
              <a:off x="3640500" y="1897275"/>
              <a:ext cx="32925" cy="53675"/>
            </a:xfrm>
            <a:custGeom>
              <a:avLst/>
              <a:gdLst/>
              <a:ahLst/>
              <a:cxnLst/>
              <a:rect l="l" t="t" r="r" b="b"/>
              <a:pathLst>
                <a:path w="1317" h="2147" extrusionOk="0">
                  <a:moveTo>
                    <a:pt x="1" y="1"/>
                  </a:moveTo>
                  <a:lnTo>
                    <a:pt x="1" y="1"/>
                  </a:lnTo>
                  <a:cubicBezTo>
                    <a:pt x="71" y="548"/>
                    <a:pt x="193" y="1094"/>
                    <a:pt x="365" y="1570"/>
                  </a:cubicBezTo>
                  <a:cubicBezTo>
                    <a:pt x="476" y="1854"/>
                    <a:pt x="699" y="2056"/>
                    <a:pt x="952" y="2147"/>
                  </a:cubicBezTo>
                  <a:cubicBezTo>
                    <a:pt x="1246" y="1742"/>
                    <a:pt x="1317" y="1186"/>
                    <a:pt x="1084" y="730"/>
                  </a:cubicBezTo>
                  <a:cubicBezTo>
                    <a:pt x="922" y="396"/>
                    <a:pt x="426" y="62"/>
                    <a:pt x="1" y="1"/>
                  </a:cubicBezTo>
                  <a:close/>
                </a:path>
              </a:pathLst>
            </a:custGeom>
            <a:solidFill>
              <a:srgbClr val="DC9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4258;p103">
              <a:extLst>
                <a:ext uri="{FF2B5EF4-FFF2-40B4-BE49-F238E27FC236}">
                  <a16:creationId xmlns:a16="http://schemas.microsoft.com/office/drawing/2014/main" id="{25A456A1-46DD-7723-6AA2-EEDB3356ECCC}"/>
                </a:ext>
              </a:extLst>
            </p:cNvPr>
            <p:cNvSpPr/>
            <p:nvPr/>
          </p:nvSpPr>
          <p:spPr>
            <a:xfrm>
              <a:off x="3687325" y="1756325"/>
              <a:ext cx="46075" cy="166975"/>
            </a:xfrm>
            <a:custGeom>
              <a:avLst/>
              <a:gdLst/>
              <a:ahLst/>
              <a:cxnLst/>
              <a:rect l="l" t="t" r="r" b="b"/>
              <a:pathLst>
                <a:path w="1843" h="6679" extrusionOk="0">
                  <a:moveTo>
                    <a:pt x="1843" y="1"/>
                  </a:moveTo>
                  <a:lnTo>
                    <a:pt x="1843" y="1"/>
                  </a:lnTo>
                  <a:cubicBezTo>
                    <a:pt x="1336" y="304"/>
                    <a:pt x="436" y="1893"/>
                    <a:pt x="193" y="2764"/>
                  </a:cubicBezTo>
                  <a:cubicBezTo>
                    <a:pt x="0" y="3432"/>
                    <a:pt x="233" y="5052"/>
                    <a:pt x="274" y="5376"/>
                  </a:cubicBezTo>
                  <a:cubicBezTo>
                    <a:pt x="294" y="5528"/>
                    <a:pt x="425" y="6601"/>
                    <a:pt x="578" y="6671"/>
                  </a:cubicBezTo>
                  <a:cubicBezTo>
                    <a:pt x="589" y="6676"/>
                    <a:pt x="600" y="6679"/>
                    <a:pt x="610" y="6679"/>
                  </a:cubicBezTo>
                  <a:cubicBezTo>
                    <a:pt x="870" y="6679"/>
                    <a:pt x="863" y="5136"/>
                    <a:pt x="902" y="4950"/>
                  </a:cubicBezTo>
                  <a:cubicBezTo>
                    <a:pt x="992" y="4354"/>
                    <a:pt x="1093" y="3756"/>
                    <a:pt x="1195" y="3169"/>
                  </a:cubicBezTo>
                  <a:cubicBezTo>
                    <a:pt x="1397" y="1985"/>
                    <a:pt x="1640" y="1185"/>
                    <a:pt x="1843" y="1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4259;p103">
              <a:extLst>
                <a:ext uri="{FF2B5EF4-FFF2-40B4-BE49-F238E27FC236}">
                  <a16:creationId xmlns:a16="http://schemas.microsoft.com/office/drawing/2014/main" id="{7D631607-A0DD-15D5-DEE7-6C40562F9821}"/>
                </a:ext>
              </a:extLst>
            </p:cNvPr>
            <p:cNvSpPr/>
            <p:nvPr/>
          </p:nvSpPr>
          <p:spPr>
            <a:xfrm>
              <a:off x="3692875" y="1682675"/>
              <a:ext cx="190350" cy="261975"/>
            </a:xfrm>
            <a:custGeom>
              <a:avLst/>
              <a:gdLst/>
              <a:ahLst/>
              <a:cxnLst/>
              <a:rect l="l" t="t" r="r" b="b"/>
              <a:pathLst>
                <a:path w="7614" h="10479" extrusionOk="0">
                  <a:moveTo>
                    <a:pt x="7138" y="0"/>
                  </a:moveTo>
                  <a:cubicBezTo>
                    <a:pt x="6045" y="264"/>
                    <a:pt x="5305" y="1631"/>
                    <a:pt x="4212" y="1894"/>
                  </a:cubicBezTo>
                  <a:cubicBezTo>
                    <a:pt x="3726" y="2005"/>
                    <a:pt x="2127" y="2491"/>
                    <a:pt x="1742" y="2805"/>
                  </a:cubicBezTo>
                  <a:cubicBezTo>
                    <a:pt x="1327" y="3149"/>
                    <a:pt x="457" y="4900"/>
                    <a:pt x="92" y="5639"/>
                  </a:cubicBezTo>
                  <a:cubicBezTo>
                    <a:pt x="41" y="5741"/>
                    <a:pt x="21" y="5852"/>
                    <a:pt x="11" y="5953"/>
                  </a:cubicBezTo>
                  <a:cubicBezTo>
                    <a:pt x="1" y="6308"/>
                    <a:pt x="1" y="7107"/>
                    <a:pt x="92" y="7998"/>
                  </a:cubicBezTo>
                  <a:cubicBezTo>
                    <a:pt x="153" y="8646"/>
                    <a:pt x="275" y="9344"/>
                    <a:pt x="487" y="9921"/>
                  </a:cubicBezTo>
                  <a:cubicBezTo>
                    <a:pt x="558" y="10124"/>
                    <a:pt x="700" y="10286"/>
                    <a:pt x="882" y="10377"/>
                  </a:cubicBezTo>
                  <a:cubicBezTo>
                    <a:pt x="1000" y="10443"/>
                    <a:pt x="1137" y="10479"/>
                    <a:pt x="1275" y="10479"/>
                  </a:cubicBezTo>
                  <a:cubicBezTo>
                    <a:pt x="1432" y="10479"/>
                    <a:pt x="1592" y="10433"/>
                    <a:pt x="1732" y="10337"/>
                  </a:cubicBezTo>
                  <a:cubicBezTo>
                    <a:pt x="2077" y="10114"/>
                    <a:pt x="2248" y="9719"/>
                    <a:pt x="2400" y="9344"/>
                  </a:cubicBezTo>
                  <a:cubicBezTo>
                    <a:pt x="2745" y="8474"/>
                    <a:pt x="2259" y="7269"/>
                    <a:pt x="2430" y="6348"/>
                  </a:cubicBezTo>
                  <a:cubicBezTo>
                    <a:pt x="2583" y="5528"/>
                    <a:pt x="3584" y="4890"/>
                    <a:pt x="4182" y="4313"/>
                  </a:cubicBezTo>
                  <a:cubicBezTo>
                    <a:pt x="4789" y="3736"/>
                    <a:pt x="5548" y="3372"/>
                    <a:pt x="6297" y="2987"/>
                  </a:cubicBezTo>
                  <a:cubicBezTo>
                    <a:pt x="6864" y="2704"/>
                    <a:pt x="6439" y="2491"/>
                    <a:pt x="6804" y="1964"/>
                  </a:cubicBezTo>
                  <a:cubicBezTo>
                    <a:pt x="7168" y="1438"/>
                    <a:pt x="7613" y="436"/>
                    <a:pt x="7138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4260;p103">
              <a:extLst>
                <a:ext uri="{FF2B5EF4-FFF2-40B4-BE49-F238E27FC236}">
                  <a16:creationId xmlns:a16="http://schemas.microsoft.com/office/drawing/2014/main" id="{05E37D40-213B-A7F0-AF8B-E0A0DB468C80}"/>
                </a:ext>
              </a:extLst>
            </p:cNvPr>
            <p:cNvSpPr/>
            <p:nvPr/>
          </p:nvSpPr>
          <p:spPr>
            <a:xfrm>
              <a:off x="3737700" y="1741900"/>
              <a:ext cx="42775" cy="171800"/>
            </a:xfrm>
            <a:custGeom>
              <a:avLst/>
              <a:gdLst/>
              <a:ahLst/>
              <a:cxnLst/>
              <a:rect l="l" t="t" r="r" b="b"/>
              <a:pathLst>
                <a:path w="1711" h="6872" extrusionOk="0">
                  <a:moveTo>
                    <a:pt x="1710" y="0"/>
                  </a:moveTo>
                  <a:cubicBezTo>
                    <a:pt x="1296" y="810"/>
                    <a:pt x="435" y="2076"/>
                    <a:pt x="192" y="2947"/>
                  </a:cubicBezTo>
                  <a:cubicBezTo>
                    <a:pt x="0" y="3615"/>
                    <a:pt x="232" y="5244"/>
                    <a:pt x="273" y="5568"/>
                  </a:cubicBezTo>
                  <a:cubicBezTo>
                    <a:pt x="293" y="5720"/>
                    <a:pt x="425" y="6783"/>
                    <a:pt x="587" y="6864"/>
                  </a:cubicBezTo>
                  <a:cubicBezTo>
                    <a:pt x="598" y="6869"/>
                    <a:pt x="608" y="6871"/>
                    <a:pt x="618" y="6871"/>
                  </a:cubicBezTo>
                  <a:cubicBezTo>
                    <a:pt x="870" y="6871"/>
                    <a:pt x="862" y="5328"/>
                    <a:pt x="901" y="5133"/>
                  </a:cubicBezTo>
                  <a:cubicBezTo>
                    <a:pt x="992" y="4546"/>
                    <a:pt x="1093" y="3948"/>
                    <a:pt x="1195" y="3361"/>
                  </a:cubicBezTo>
                  <a:cubicBezTo>
                    <a:pt x="1387" y="2167"/>
                    <a:pt x="1508" y="1185"/>
                    <a:pt x="1710" y="0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4261;p103">
              <a:extLst>
                <a:ext uri="{FF2B5EF4-FFF2-40B4-BE49-F238E27FC236}">
                  <a16:creationId xmlns:a16="http://schemas.microsoft.com/office/drawing/2014/main" id="{849D525D-E0B0-673D-65F4-4A441A1DB2CC}"/>
                </a:ext>
              </a:extLst>
            </p:cNvPr>
            <p:cNvSpPr/>
            <p:nvPr/>
          </p:nvSpPr>
          <p:spPr>
            <a:xfrm>
              <a:off x="3743250" y="1708775"/>
              <a:ext cx="105625" cy="208525"/>
            </a:xfrm>
            <a:custGeom>
              <a:avLst/>
              <a:gdLst/>
              <a:ahLst/>
              <a:cxnLst/>
              <a:rect l="l" t="t" r="r" b="b"/>
              <a:pathLst>
                <a:path w="4225" h="8341" extrusionOk="0">
                  <a:moveTo>
                    <a:pt x="3460" y="0"/>
                  </a:moveTo>
                  <a:cubicBezTo>
                    <a:pt x="3439" y="0"/>
                    <a:pt x="3417" y="3"/>
                    <a:pt x="3392" y="9"/>
                  </a:cubicBezTo>
                  <a:cubicBezTo>
                    <a:pt x="2977" y="101"/>
                    <a:pt x="2541" y="212"/>
                    <a:pt x="2208" y="485"/>
                  </a:cubicBezTo>
                  <a:cubicBezTo>
                    <a:pt x="1853" y="779"/>
                    <a:pt x="456" y="3441"/>
                    <a:pt x="112" y="4110"/>
                  </a:cubicBezTo>
                  <a:cubicBezTo>
                    <a:pt x="62" y="4211"/>
                    <a:pt x="31" y="4322"/>
                    <a:pt x="21" y="4433"/>
                  </a:cubicBezTo>
                  <a:cubicBezTo>
                    <a:pt x="10" y="4798"/>
                    <a:pt x="1" y="5648"/>
                    <a:pt x="122" y="6508"/>
                  </a:cubicBezTo>
                  <a:cubicBezTo>
                    <a:pt x="203" y="7146"/>
                    <a:pt x="355" y="7774"/>
                    <a:pt x="618" y="8209"/>
                  </a:cubicBezTo>
                  <a:cubicBezTo>
                    <a:pt x="658" y="8280"/>
                    <a:pt x="719" y="8321"/>
                    <a:pt x="790" y="8330"/>
                  </a:cubicBezTo>
                  <a:cubicBezTo>
                    <a:pt x="818" y="8337"/>
                    <a:pt x="847" y="8340"/>
                    <a:pt x="877" y="8340"/>
                  </a:cubicBezTo>
                  <a:cubicBezTo>
                    <a:pt x="1084" y="8340"/>
                    <a:pt x="1352" y="8200"/>
                    <a:pt x="1529" y="8067"/>
                  </a:cubicBezTo>
                  <a:cubicBezTo>
                    <a:pt x="1792" y="7865"/>
                    <a:pt x="1944" y="7551"/>
                    <a:pt x="2066" y="7248"/>
                  </a:cubicBezTo>
                  <a:cubicBezTo>
                    <a:pt x="2370" y="6508"/>
                    <a:pt x="1965" y="5496"/>
                    <a:pt x="2116" y="4717"/>
                  </a:cubicBezTo>
                  <a:cubicBezTo>
                    <a:pt x="2254" y="4047"/>
                    <a:pt x="4225" y="0"/>
                    <a:pt x="3460" y="0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4262;p103">
              <a:extLst>
                <a:ext uri="{FF2B5EF4-FFF2-40B4-BE49-F238E27FC236}">
                  <a16:creationId xmlns:a16="http://schemas.microsoft.com/office/drawing/2014/main" id="{CD3C7505-D3CF-D9E5-A6CA-15C0CD4FA47D}"/>
                </a:ext>
              </a:extLst>
            </p:cNvPr>
            <p:cNvSpPr/>
            <p:nvPr/>
          </p:nvSpPr>
          <p:spPr>
            <a:xfrm>
              <a:off x="3779700" y="1725450"/>
              <a:ext cx="47600" cy="166775"/>
            </a:xfrm>
            <a:custGeom>
              <a:avLst/>
              <a:gdLst/>
              <a:ahLst/>
              <a:cxnLst/>
              <a:rect l="l" t="t" r="r" b="b"/>
              <a:pathLst>
                <a:path w="1904" h="6671" extrusionOk="0">
                  <a:moveTo>
                    <a:pt x="1904" y="1"/>
                  </a:moveTo>
                  <a:cubicBezTo>
                    <a:pt x="1478" y="800"/>
                    <a:pt x="466" y="2116"/>
                    <a:pt x="203" y="2987"/>
                  </a:cubicBezTo>
                  <a:cubicBezTo>
                    <a:pt x="0" y="3645"/>
                    <a:pt x="273" y="5042"/>
                    <a:pt x="314" y="5366"/>
                  </a:cubicBezTo>
                  <a:cubicBezTo>
                    <a:pt x="324" y="5517"/>
                    <a:pt x="446" y="6581"/>
                    <a:pt x="597" y="6662"/>
                  </a:cubicBezTo>
                  <a:cubicBezTo>
                    <a:pt x="609" y="6667"/>
                    <a:pt x="620" y="6670"/>
                    <a:pt x="631" y="6670"/>
                  </a:cubicBezTo>
                  <a:cubicBezTo>
                    <a:pt x="883" y="6670"/>
                    <a:pt x="913" y="5135"/>
                    <a:pt x="942" y="4941"/>
                  </a:cubicBezTo>
                  <a:cubicBezTo>
                    <a:pt x="1053" y="4354"/>
                    <a:pt x="1164" y="3756"/>
                    <a:pt x="1276" y="3169"/>
                  </a:cubicBezTo>
                  <a:cubicBezTo>
                    <a:pt x="1499" y="1985"/>
                    <a:pt x="1681" y="1185"/>
                    <a:pt x="1904" y="1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4263;p103">
              <a:extLst>
                <a:ext uri="{FF2B5EF4-FFF2-40B4-BE49-F238E27FC236}">
                  <a16:creationId xmlns:a16="http://schemas.microsoft.com/office/drawing/2014/main" id="{4D92B05D-24DA-6D60-E332-385EC4FBB3CA}"/>
                </a:ext>
              </a:extLst>
            </p:cNvPr>
            <p:cNvSpPr/>
            <p:nvPr/>
          </p:nvSpPr>
          <p:spPr>
            <a:xfrm>
              <a:off x="3785775" y="1672100"/>
              <a:ext cx="213575" cy="231525"/>
            </a:xfrm>
            <a:custGeom>
              <a:avLst/>
              <a:gdLst/>
              <a:ahLst/>
              <a:cxnLst/>
              <a:rect l="l" t="t" r="r" b="b"/>
              <a:pathLst>
                <a:path w="8543" h="9261" extrusionOk="0">
                  <a:moveTo>
                    <a:pt x="3782" y="1"/>
                  </a:moveTo>
                  <a:cubicBezTo>
                    <a:pt x="2541" y="1"/>
                    <a:pt x="1306" y="322"/>
                    <a:pt x="1306" y="322"/>
                  </a:cubicBezTo>
                  <a:cubicBezTo>
                    <a:pt x="1306" y="322"/>
                    <a:pt x="456" y="4362"/>
                    <a:pt x="102" y="5030"/>
                  </a:cubicBezTo>
                  <a:cubicBezTo>
                    <a:pt x="51" y="5131"/>
                    <a:pt x="21" y="5242"/>
                    <a:pt x="21" y="5354"/>
                  </a:cubicBezTo>
                  <a:cubicBezTo>
                    <a:pt x="10" y="5708"/>
                    <a:pt x="0" y="6569"/>
                    <a:pt x="111" y="7429"/>
                  </a:cubicBezTo>
                  <a:cubicBezTo>
                    <a:pt x="192" y="8067"/>
                    <a:pt x="345" y="8694"/>
                    <a:pt x="618" y="9129"/>
                  </a:cubicBezTo>
                  <a:cubicBezTo>
                    <a:pt x="658" y="9201"/>
                    <a:pt x="709" y="9231"/>
                    <a:pt x="780" y="9251"/>
                  </a:cubicBezTo>
                  <a:cubicBezTo>
                    <a:pt x="808" y="9257"/>
                    <a:pt x="838" y="9260"/>
                    <a:pt x="869" y="9260"/>
                  </a:cubicBezTo>
                  <a:cubicBezTo>
                    <a:pt x="1081" y="9260"/>
                    <a:pt x="1342" y="9120"/>
                    <a:pt x="1519" y="8988"/>
                  </a:cubicBezTo>
                  <a:cubicBezTo>
                    <a:pt x="1782" y="8785"/>
                    <a:pt x="1934" y="8472"/>
                    <a:pt x="2066" y="8168"/>
                  </a:cubicBezTo>
                  <a:cubicBezTo>
                    <a:pt x="2369" y="7429"/>
                    <a:pt x="2025" y="6092"/>
                    <a:pt x="2176" y="5313"/>
                  </a:cubicBezTo>
                  <a:cubicBezTo>
                    <a:pt x="2302" y="4706"/>
                    <a:pt x="2285" y="3601"/>
                    <a:pt x="3052" y="3601"/>
                  </a:cubicBezTo>
                  <a:cubicBezTo>
                    <a:pt x="3154" y="3601"/>
                    <a:pt x="3270" y="3620"/>
                    <a:pt x="3402" y="3663"/>
                  </a:cubicBezTo>
                  <a:cubicBezTo>
                    <a:pt x="4246" y="3937"/>
                    <a:pt x="4931" y="4054"/>
                    <a:pt x="5474" y="4054"/>
                  </a:cubicBezTo>
                  <a:cubicBezTo>
                    <a:pt x="8543" y="4054"/>
                    <a:pt x="7110" y="321"/>
                    <a:pt x="4383" y="29"/>
                  </a:cubicBezTo>
                  <a:cubicBezTo>
                    <a:pt x="4186" y="9"/>
                    <a:pt x="3984" y="1"/>
                    <a:pt x="3782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4264;p103">
              <a:extLst>
                <a:ext uri="{FF2B5EF4-FFF2-40B4-BE49-F238E27FC236}">
                  <a16:creationId xmlns:a16="http://schemas.microsoft.com/office/drawing/2014/main" id="{45256806-70E3-D497-1C06-4212AF527C43}"/>
                </a:ext>
              </a:extLst>
            </p:cNvPr>
            <p:cNvSpPr/>
            <p:nvPr/>
          </p:nvSpPr>
          <p:spPr>
            <a:xfrm>
              <a:off x="3503575" y="1053800"/>
              <a:ext cx="578050" cy="751900"/>
            </a:xfrm>
            <a:custGeom>
              <a:avLst/>
              <a:gdLst/>
              <a:ahLst/>
              <a:cxnLst/>
              <a:rect l="l" t="t" r="r" b="b"/>
              <a:pathLst>
                <a:path w="23122" h="30076" extrusionOk="0">
                  <a:moveTo>
                    <a:pt x="20247" y="0"/>
                  </a:moveTo>
                  <a:cubicBezTo>
                    <a:pt x="18395" y="628"/>
                    <a:pt x="16582" y="1377"/>
                    <a:pt x="14821" y="2247"/>
                  </a:cubicBezTo>
                  <a:cubicBezTo>
                    <a:pt x="14173" y="3654"/>
                    <a:pt x="12695" y="5355"/>
                    <a:pt x="9365" y="5355"/>
                  </a:cubicBezTo>
                  <a:lnTo>
                    <a:pt x="9345" y="5355"/>
                  </a:lnTo>
                  <a:lnTo>
                    <a:pt x="1" y="11014"/>
                  </a:lnTo>
                  <a:cubicBezTo>
                    <a:pt x="1" y="11014"/>
                    <a:pt x="1206" y="18980"/>
                    <a:pt x="5073" y="28618"/>
                  </a:cubicBezTo>
                  <a:cubicBezTo>
                    <a:pt x="5548" y="28618"/>
                    <a:pt x="6014" y="28618"/>
                    <a:pt x="6490" y="28608"/>
                  </a:cubicBezTo>
                  <a:cubicBezTo>
                    <a:pt x="6783" y="28152"/>
                    <a:pt x="7077" y="27767"/>
                    <a:pt x="7310" y="27494"/>
                  </a:cubicBezTo>
                  <a:cubicBezTo>
                    <a:pt x="3929" y="18596"/>
                    <a:pt x="2856" y="11489"/>
                    <a:pt x="2856" y="11489"/>
                  </a:cubicBezTo>
                  <a:lnTo>
                    <a:pt x="14062" y="4697"/>
                  </a:lnTo>
                  <a:cubicBezTo>
                    <a:pt x="16937" y="2956"/>
                    <a:pt x="19974" y="1539"/>
                    <a:pt x="23122" y="466"/>
                  </a:cubicBezTo>
                  <a:cubicBezTo>
                    <a:pt x="22150" y="243"/>
                    <a:pt x="21178" y="101"/>
                    <a:pt x="20247" y="0"/>
                  </a:cubicBezTo>
                  <a:close/>
                  <a:moveTo>
                    <a:pt x="5620" y="29964"/>
                  </a:moveTo>
                  <a:cubicBezTo>
                    <a:pt x="5623" y="29964"/>
                    <a:pt x="5626" y="29964"/>
                    <a:pt x="5629" y="29965"/>
                  </a:cubicBezTo>
                  <a:lnTo>
                    <a:pt x="5629" y="29965"/>
                  </a:lnTo>
                  <a:cubicBezTo>
                    <a:pt x="5629" y="29965"/>
                    <a:pt x="5629" y="29964"/>
                    <a:pt x="5629" y="29964"/>
                  </a:cubicBezTo>
                  <a:close/>
                  <a:moveTo>
                    <a:pt x="5629" y="29965"/>
                  </a:moveTo>
                  <a:cubicBezTo>
                    <a:pt x="5640" y="30005"/>
                    <a:pt x="5660" y="30035"/>
                    <a:pt x="5670" y="30075"/>
                  </a:cubicBezTo>
                  <a:cubicBezTo>
                    <a:pt x="5690" y="30045"/>
                    <a:pt x="5701" y="30015"/>
                    <a:pt x="5710" y="29974"/>
                  </a:cubicBezTo>
                  <a:cubicBezTo>
                    <a:pt x="5684" y="29974"/>
                    <a:pt x="5656" y="29966"/>
                    <a:pt x="5629" y="299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4265;p103">
              <a:extLst>
                <a:ext uri="{FF2B5EF4-FFF2-40B4-BE49-F238E27FC236}">
                  <a16:creationId xmlns:a16="http://schemas.microsoft.com/office/drawing/2014/main" id="{3BA778F1-7776-1291-5CDC-F3552319074A}"/>
                </a:ext>
              </a:extLst>
            </p:cNvPr>
            <p:cNvSpPr/>
            <p:nvPr/>
          </p:nvSpPr>
          <p:spPr>
            <a:xfrm>
              <a:off x="3737175" y="1109975"/>
              <a:ext cx="136925" cy="77700"/>
            </a:xfrm>
            <a:custGeom>
              <a:avLst/>
              <a:gdLst/>
              <a:ahLst/>
              <a:cxnLst/>
              <a:rect l="l" t="t" r="r" b="b"/>
              <a:pathLst>
                <a:path w="5477" h="3108" extrusionOk="0">
                  <a:moveTo>
                    <a:pt x="5477" y="0"/>
                  </a:moveTo>
                  <a:cubicBezTo>
                    <a:pt x="4242" y="597"/>
                    <a:pt x="3038" y="1265"/>
                    <a:pt x="1863" y="1974"/>
                  </a:cubicBezTo>
                  <a:lnTo>
                    <a:pt x="1" y="3108"/>
                  </a:lnTo>
                  <a:lnTo>
                    <a:pt x="21" y="3108"/>
                  </a:lnTo>
                  <a:cubicBezTo>
                    <a:pt x="3351" y="3108"/>
                    <a:pt x="4829" y="1407"/>
                    <a:pt x="5477" y="0"/>
                  </a:cubicBezTo>
                  <a:close/>
                </a:path>
              </a:pathLst>
            </a:custGeom>
            <a:solidFill>
              <a:srgbClr val="E49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4266;p103">
              <a:extLst>
                <a:ext uri="{FF2B5EF4-FFF2-40B4-BE49-F238E27FC236}">
                  <a16:creationId xmlns:a16="http://schemas.microsoft.com/office/drawing/2014/main" id="{34B4004F-3834-CB52-E94C-669B16095AF4}"/>
                </a:ext>
              </a:extLst>
            </p:cNvPr>
            <p:cNvSpPr/>
            <p:nvPr/>
          </p:nvSpPr>
          <p:spPr>
            <a:xfrm>
              <a:off x="3630375" y="1768975"/>
              <a:ext cx="35475" cy="34200"/>
            </a:xfrm>
            <a:custGeom>
              <a:avLst/>
              <a:gdLst/>
              <a:ahLst/>
              <a:cxnLst/>
              <a:rect l="l" t="t" r="r" b="b"/>
              <a:pathLst>
                <a:path w="1419" h="1368" extrusionOk="0">
                  <a:moveTo>
                    <a:pt x="1418" y="1"/>
                  </a:moveTo>
                  <a:cubicBezTo>
                    <a:pt x="942" y="11"/>
                    <a:pt x="476" y="11"/>
                    <a:pt x="1" y="11"/>
                  </a:cubicBezTo>
                  <a:cubicBezTo>
                    <a:pt x="183" y="456"/>
                    <a:pt x="365" y="901"/>
                    <a:pt x="548" y="1357"/>
                  </a:cubicBezTo>
                  <a:cubicBezTo>
                    <a:pt x="578" y="1357"/>
                    <a:pt x="608" y="1367"/>
                    <a:pt x="638" y="1367"/>
                  </a:cubicBezTo>
                  <a:cubicBezTo>
                    <a:pt x="892" y="871"/>
                    <a:pt x="1155" y="406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4267;p103">
              <a:extLst>
                <a:ext uri="{FF2B5EF4-FFF2-40B4-BE49-F238E27FC236}">
                  <a16:creationId xmlns:a16="http://schemas.microsoft.com/office/drawing/2014/main" id="{8DE24CE3-7452-EFFA-A4E8-25C043B3B6AF}"/>
                </a:ext>
              </a:extLst>
            </p:cNvPr>
            <p:cNvSpPr/>
            <p:nvPr/>
          </p:nvSpPr>
          <p:spPr>
            <a:xfrm>
              <a:off x="3700750" y="1909425"/>
              <a:ext cx="161975" cy="188075"/>
            </a:xfrm>
            <a:custGeom>
              <a:avLst/>
              <a:gdLst/>
              <a:ahLst/>
              <a:cxnLst/>
              <a:rect l="l" t="t" r="r" b="b"/>
              <a:pathLst>
                <a:path w="6479" h="7523" extrusionOk="0">
                  <a:moveTo>
                    <a:pt x="2217" y="1"/>
                  </a:moveTo>
                  <a:cubicBezTo>
                    <a:pt x="2196" y="82"/>
                    <a:pt x="2166" y="133"/>
                    <a:pt x="2126" y="153"/>
                  </a:cubicBezTo>
                  <a:cubicBezTo>
                    <a:pt x="2115" y="194"/>
                    <a:pt x="2106" y="234"/>
                    <a:pt x="2085" y="274"/>
                  </a:cubicBezTo>
                  <a:cubicBezTo>
                    <a:pt x="1933" y="649"/>
                    <a:pt x="1762" y="1044"/>
                    <a:pt x="1417" y="1267"/>
                  </a:cubicBezTo>
                  <a:cubicBezTo>
                    <a:pt x="1276" y="1368"/>
                    <a:pt x="1114" y="1408"/>
                    <a:pt x="961" y="1408"/>
                  </a:cubicBezTo>
                  <a:cubicBezTo>
                    <a:pt x="820" y="1408"/>
                    <a:pt x="688" y="1378"/>
                    <a:pt x="567" y="1307"/>
                  </a:cubicBezTo>
                  <a:cubicBezTo>
                    <a:pt x="385" y="1216"/>
                    <a:pt x="243" y="1054"/>
                    <a:pt x="172" y="851"/>
                  </a:cubicBezTo>
                  <a:cubicBezTo>
                    <a:pt x="131" y="750"/>
                    <a:pt x="101" y="659"/>
                    <a:pt x="71" y="558"/>
                  </a:cubicBezTo>
                  <a:cubicBezTo>
                    <a:pt x="61" y="547"/>
                    <a:pt x="50" y="547"/>
                    <a:pt x="50" y="547"/>
                  </a:cubicBezTo>
                  <a:cubicBezTo>
                    <a:pt x="30" y="588"/>
                    <a:pt x="20" y="619"/>
                    <a:pt x="0" y="659"/>
                  </a:cubicBezTo>
                  <a:cubicBezTo>
                    <a:pt x="1154" y="2957"/>
                    <a:pt x="2460" y="5275"/>
                    <a:pt x="3948" y="7523"/>
                  </a:cubicBezTo>
                  <a:lnTo>
                    <a:pt x="6479" y="7523"/>
                  </a:lnTo>
                  <a:cubicBezTo>
                    <a:pt x="4950" y="5143"/>
                    <a:pt x="3614" y="2694"/>
                    <a:pt x="2439" y="284"/>
                  </a:cubicBezTo>
                  <a:cubicBezTo>
                    <a:pt x="2389" y="264"/>
                    <a:pt x="2349" y="234"/>
                    <a:pt x="2318" y="183"/>
                  </a:cubicBezTo>
                  <a:cubicBezTo>
                    <a:pt x="2288" y="133"/>
                    <a:pt x="2247" y="62"/>
                    <a:pt x="2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4268;p103">
              <a:extLst>
                <a:ext uri="{FF2B5EF4-FFF2-40B4-BE49-F238E27FC236}">
                  <a16:creationId xmlns:a16="http://schemas.microsoft.com/office/drawing/2014/main" id="{A4F6AF02-584C-D859-223E-FAF22CAFFEC4}"/>
                </a:ext>
              </a:extLst>
            </p:cNvPr>
            <p:cNvSpPr/>
            <p:nvPr/>
          </p:nvSpPr>
          <p:spPr>
            <a:xfrm>
              <a:off x="3799450" y="2097475"/>
              <a:ext cx="410000" cy="373575"/>
            </a:xfrm>
            <a:custGeom>
              <a:avLst/>
              <a:gdLst/>
              <a:ahLst/>
              <a:cxnLst/>
              <a:rect l="l" t="t" r="r" b="b"/>
              <a:pathLst>
                <a:path w="16400" h="14943" extrusionOk="0">
                  <a:moveTo>
                    <a:pt x="3199" y="1013"/>
                  </a:moveTo>
                  <a:cubicBezTo>
                    <a:pt x="3219" y="1205"/>
                    <a:pt x="3239" y="1398"/>
                    <a:pt x="3280" y="1580"/>
                  </a:cubicBezTo>
                  <a:cubicBezTo>
                    <a:pt x="3300" y="1722"/>
                    <a:pt x="3341" y="1863"/>
                    <a:pt x="3381" y="2005"/>
                  </a:cubicBezTo>
                  <a:cubicBezTo>
                    <a:pt x="3411" y="2136"/>
                    <a:pt x="3442" y="2258"/>
                    <a:pt x="3452" y="2399"/>
                  </a:cubicBezTo>
                  <a:lnTo>
                    <a:pt x="4160" y="2399"/>
                  </a:lnTo>
                  <a:cubicBezTo>
                    <a:pt x="3827" y="1944"/>
                    <a:pt x="3512" y="1479"/>
                    <a:pt x="3199" y="1013"/>
                  </a:cubicBezTo>
                  <a:close/>
                  <a:moveTo>
                    <a:pt x="0" y="1"/>
                  </a:moveTo>
                  <a:cubicBezTo>
                    <a:pt x="122" y="203"/>
                    <a:pt x="253" y="395"/>
                    <a:pt x="385" y="597"/>
                  </a:cubicBezTo>
                  <a:cubicBezTo>
                    <a:pt x="374" y="426"/>
                    <a:pt x="365" y="264"/>
                    <a:pt x="344" y="102"/>
                  </a:cubicBezTo>
                  <a:cubicBezTo>
                    <a:pt x="344" y="71"/>
                    <a:pt x="365" y="41"/>
                    <a:pt x="405" y="41"/>
                  </a:cubicBezTo>
                  <a:lnTo>
                    <a:pt x="405" y="31"/>
                  </a:lnTo>
                  <a:cubicBezTo>
                    <a:pt x="435" y="31"/>
                    <a:pt x="466" y="61"/>
                    <a:pt x="466" y="91"/>
                  </a:cubicBezTo>
                  <a:cubicBezTo>
                    <a:pt x="496" y="314"/>
                    <a:pt x="506" y="547"/>
                    <a:pt x="516" y="790"/>
                  </a:cubicBezTo>
                  <a:cubicBezTo>
                    <a:pt x="880" y="1337"/>
                    <a:pt x="1265" y="1873"/>
                    <a:pt x="1650" y="2410"/>
                  </a:cubicBezTo>
                  <a:lnTo>
                    <a:pt x="1933" y="2410"/>
                  </a:lnTo>
                  <a:cubicBezTo>
                    <a:pt x="1923" y="2278"/>
                    <a:pt x="1903" y="2156"/>
                    <a:pt x="1883" y="2035"/>
                  </a:cubicBezTo>
                  <a:cubicBezTo>
                    <a:pt x="1852" y="1893"/>
                    <a:pt x="1822" y="1751"/>
                    <a:pt x="1802" y="1600"/>
                  </a:cubicBezTo>
                  <a:cubicBezTo>
                    <a:pt x="1761" y="1367"/>
                    <a:pt x="1751" y="1104"/>
                    <a:pt x="1731" y="851"/>
                  </a:cubicBezTo>
                  <a:cubicBezTo>
                    <a:pt x="1710" y="588"/>
                    <a:pt x="1701" y="334"/>
                    <a:pt x="1660" y="102"/>
                  </a:cubicBezTo>
                  <a:cubicBezTo>
                    <a:pt x="1660" y="71"/>
                    <a:pt x="1680" y="41"/>
                    <a:pt x="1710" y="41"/>
                  </a:cubicBezTo>
                  <a:cubicBezTo>
                    <a:pt x="1710" y="31"/>
                    <a:pt x="1721" y="31"/>
                    <a:pt x="1721" y="31"/>
                  </a:cubicBezTo>
                  <a:cubicBezTo>
                    <a:pt x="1751" y="31"/>
                    <a:pt x="1782" y="61"/>
                    <a:pt x="1782" y="91"/>
                  </a:cubicBezTo>
                  <a:cubicBezTo>
                    <a:pt x="1822" y="325"/>
                    <a:pt x="1832" y="588"/>
                    <a:pt x="1852" y="840"/>
                  </a:cubicBezTo>
                  <a:cubicBezTo>
                    <a:pt x="1872" y="1094"/>
                    <a:pt x="1883" y="1357"/>
                    <a:pt x="1923" y="1580"/>
                  </a:cubicBezTo>
                  <a:cubicBezTo>
                    <a:pt x="1944" y="1731"/>
                    <a:pt x="1974" y="1863"/>
                    <a:pt x="2004" y="2015"/>
                  </a:cubicBezTo>
                  <a:cubicBezTo>
                    <a:pt x="2025" y="2136"/>
                    <a:pt x="2045" y="2268"/>
                    <a:pt x="2055" y="2410"/>
                  </a:cubicBezTo>
                  <a:cubicBezTo>
                    <a:pt x="2480" y="2399"/>
                    <a:pt x="2905" y="2399"/>
                    <a:pt x="3330" y="2399"/>
                  </a:cubicBezTo>
                  <a:cubicBezTo>
                    <a:pt x="3320" y="2278"/>
                    <a:pt x="3290" y="2156"/>
                    <a:pt x="3260" y="2035"/>
                  </a:cubicBezTo>
                  <a:cubicBezTo>
                    <a:pt x="3229" y="1893"/>
                    <a:pt x="3188" y="1751"/>
                    <a:pt x="3158" y="1600"/>
                  </a:cubicBezTo>
                  <a:cubicBezTo>
                    <a:pt x="3107" y="1367"/>
                    <a:pt x="3087" y="1104"/>
                    <a:pt x="3067" y="851"/>
                  </a:cubicBezTo>
                  <a:cubicBezTo>
                    <a:pt x="3067" y="831"/>
                    <a:pt x="3057" y="820"/>
                    <a:pt x="3057" y="800"/>
                  </a:cubicBezTo>
                  <a:cubicBezTo>
                    <a:pt x="2885" y="537"/>
                    <a:pt x="2713" y="264"/>
                    <a:pt x="2531" y="1"/>
                  </a:cubicBezTo>
                  <a:close/>
                  <a:moveTo>
                    <a:pt x="4333" y="2642"/>
                  </a:moveTo>
                  <a:cubicBezTo>
                    <a:pt x="3503" y="2642"/>
                    <a:pt x="2662" y="2653"/>
                    <a:pt x="1822" y="2653"/>
                  </a:cubicBezTo>
                  <a:cubicBezTo>
                    <a:pt x="2247" y="3220"/>
                    <a:pt x="2682" y="3796"/>
                    <a:pt x="3128" y="4354"/>
                  </a:cubicBezTo>
                  <a:cubicBezTo>
                    <a:pt x="4950" y="6641"/>
                    <a:pt x="7136" y="8655"/>
                    <a:pt x="9435" y="10427"/>
                  </a:cubicBezTo>
                  <a:cubicBezTo>
                    <a:pt x="11723" y="12189"/>
                    <a:pt x="14132" y="13697"/>
                    <a:pt x="16399" y="14942"/>
                  </a:cubicBezTo>
                  <a:cubicBezTo>
                    <a:pt x="16267" y="14456"/>
                    <a:pt x="16126" y="13970"/>
                    <a:pt x="15984" y="13485"/>
                  </a:cubicBezTo>
                  <a:cubicBezTo>
                    <a:pt x="12400" y="11197"/>
                    <a:pt x="8767" y="8322"/>
                    <a:pt x="5982" y="4829"/>
                  </a:cubicBezTo>
                  <a:cubicBezTo>
                    <a:pt x="5415" y="4111"/>
                    <a:pt x="4859" y="3382"/>
                    <a:pt x="4333" y="26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4269;p103">
              <a:extLst>
                <a:ext uri="{FF2B5EF4-FFF2-40B4-BE49-F238E27FC236}">
                  <a16:creationId xmlns:a16="http://schemas.microsoft.com/office/drawing/2014/main" id="{7C129649-617D-4D05-E01F-9C9FEDFA83C8}"/>
                </a:ext>
              </a:extLst>
            </p:cNvPr>
            <p:cNvSpPr/>
            <p:nvPr/>
          </p:nvSpPr>
          <p:spPr>
            <a:xfrm>
              <a:off x="3840675" y="2157450"/>
              <a:ext cx="67100" cy="6350"/>
            </a:xfrm>
            <a:custGeom>
              <a:avLst/>
              <a:gdLst/>
              <a:ahLst/>
              <a:cxnLst/>
              <a:rect l="l" t="t" r="r" b="b"/>
              <a:pathLst>
                <a:path w="2684" h="254" extrusionOk="0">
                  <a:moveTo>
                    <a:pt x="1681" y="0"/>
                  </a:moveTo>
                  <a:cubicBezTo>
                    <a:pt x="1256" y="0"/>
                    <a:pt x="831" y="0"/>
                    <a:pt x="406" y="11"/>
                  </a:cubicBezTo>
                  <a:cubicBezTo>
                    <a:pt x="416" y="31"/>
                    <a:pt x="416" y="51"/>
                    <a:pt x="416" y="72"/>
                  </a:cubicBezTo>
                  <a:cubicBezTo>
                    <a:pt x="416" y="112"/>
                    <a:pt x="385" y="132"/>
                    <a:pt x="355" y="142"/>
                  </a:cubicBezTo>
                  <a:cubicBezTo>
                    <a:pt x="325" y="142"/>
                    <a:pt x="295" y="112"/>
                    <a:pt x="295" y="81"/>
                  </a:cubicBezTo>
                  <a:cubicBezTo>
                    <a:pt x="295" y="51"/>
                    <a:pt x="284" y="31"/>
                    <a:pt x="284" y="11"/>
                  </a:cubicBezTo>
                  <a:lnTo>
                    <a:pt x="1" y="11"/>
                  </a:lnTo>
                  <a:lnTo>
                    <a:pt x="92" y="132"/>
                  </a:lnTo>
                  <a:cubicBezTo>
                    <a:pt x="122" y="173"/>
                    <a:pt x="153" y="213"/>
                    <a:pt x="173" y="254"/>
                  </a:cubicBezTo>
                  <a:cubicBezTo>
                    <a:pt x="1013" y="254"/>
                    <a:pt x="1854" y="243"/>
                    <a:pt x="2684" y="243"/>
                  </a:cubicBezTo>
                  <a:cubicBezTo>
                    <a:pt x="2623" y="162"/>
                    <a:pt x="2572" y="81"/>
                    <a:pt x="2511" y="0"/>
                  </a:cubicBezTo>
                  <a:lnTo>
                    <a:pt x="1803" y="0"/>
                  </a:lnTo>
                  <a:lnTo>
                    <a:pt x="1803" y="72"/>
                  </a:lnTo>
                  <a:cubicBezTo>
                    <a:pt x="1813" y="112"/>
                    <a:pt x="1782" y="132"/>
                    <a:pt x="1752" y="142"/>
                  </a:cubicBezTo>
                  <a:lnTo>
                    <a:pt x="1742" y="142"/>
                  </a:lnTo>
                  <a:cubicBezTo>
                    <a:pt x="1712" y="142"/>
                    <a:pt x="1681" y="112"/>
                    <a:pt x="1681" y="81"/>
                  </a:cubicBezTo>
                  <a:lnTo>
                    <a:pt x="16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4270;p103">
              <a:extLst>
                <a:ext uri="{FF2B5EF4-FFF2-40B4-BE49-F238E27FC236}">
                  <a16:creationId xmlns:a16="http://schemas.microsoft.com/office/drawing/2014/main" id="{CC1078A7-7D0E-B2EB-BEA1-C285A7734FFD}"/>
                </a:ext>
              </a:extLst>
            </p:cNvPr>
            <p:cNvSpPr/>
            <p:nvPr/>
          </p:nvSpPr>
          <p:spPr>
            <a:xfrm>
              <a:off x="3808050" y="2098225"/>
              <a:ext cx="4300" cy="19025"/>
            </a:xfrm>
            <a:custGeom>
              <a:avLst/>
              <a:gdLst/>
              <a:ahLst/>
              <a:cxnLst/>
              <a:rect l="l" t="t" r="r" b="b"/>
              <a:pathLst>
                <a:path w="172" h="761" extrusionOk="0">
                  <a:moveTo>
                    <a:pt x="61" y="1"/>
                  </a:moveTo>
                  <a:lnTo>
                    <a:pt x="61" y="11"/>
                  </a:lnTo>
                  <a:cubicBezTo>
                    <a:pt x="21" y="11"/>
                    <a:pt x="0" y="41"/>
                    <a:pt x="0" y="72"/>
                  </a:cubicBezTo>
                  <a:cubicBezTo>
                    <a:pt x="21" y="234"/>
                    <a:pt x="30" y="396"/>
                    <a:pt x="41" y="567"/>
                  </a:cubicBezTo>
                  <a:cubicBezTo>
                    <a:pt x="81" y="628"/>
                    <a:pt x="131" y="699"/>
                    <a:pt x="172" y="760"/>
                  </a:cubicBezTo>
                  <a:cubicBezTo>
                    <a:pt x="162" y="517"/>
                    <a:pt x="152" y="284"/>
                    <a:pt x="122" y="61"/>
                  </a:cubicBezTo>
                  <a:cubicBezTo>
                    <a:pt x="122" y="31"/>
                    <a:pt x="91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4271;p103">
              <a:extLst>
                <a:ext uri="{FF2B5EF4-FFF2-40B4-BE49-F238E27FC236}">
                  <a16:creationId xmlns:a16="http://schemas.microsoft.com/office/drawing/2014/main" id="{E50BB238-F18A-0530-2ECD-D016F22AAE73}"/>
                </a:ext>
              </a:extLst>
            </p:cNvPr>
            <p:cNvSpPr/>
            <p:nvPr/>
          </p:nvSpPr>
          <p:spPr>
            <a:xfrm>
              <a:off x="3840950" y="2098225"/>
              <a:ext cx="10150" cy="62800"/>
            </a:xfrm>
            <a:custGeom>
              <a:avLst/>
              <a:gdLst/>
              <a:ahLst/>
              <a:cxnLst/>
              <a:rect l="l" t="t" r="r" b="b"/>
              <a:pathLst>
                <a:path w="406" h="2512" extrusionOk="0">
                  <a:moveTo>
                    <a:pt x="61" y="1"/>
                  </a:moveTo>
                  <a:cubicBezTo>
                    <a:pt x="61" y="1"/>
                    <a:pt x="50" y="1"/>
                    <a:pt x="50" y="11"/>
                  </a:cubicBezTo>
                  <a:cubicBezTo>
                    <a:pt x="20" y="11"/>
                    <a:pt x="0" y="41"/>
                    <a:pt x="0" y="72"/>
                  </a:cubicBezTo>
                  <a:cubicBezTo>
                    <a:pt x="41" y="304"/>
                    <a:pt x="50" y="558"/>
                    <a:pt x="71" y="821"/>
                  </a:cubicBezTo>
                  <a:cubicBezTo>
                    <a:pt x="91" y="1074"/>
                    <a:pt x="101" y="1337"/>
                    <a:pt x="142" y="1570"/>
                  </a:cubicBezTo>
                  <a:cubicBezTo>
                    <a:pt x="162" y="1721"/>
                    <a:pt x="192" y="1863"/>
                    <a:pt x="223" y="2005"/>
                  </a:cubicBezTo>
                  <a:cubicBezTo>
                    <a:pt x="243" y="2126"/>
                    <a:pt x="263" y="2248"/>
                    <a:pt x="273" y="2380"/>
                  </a:cubicBezTo>
                  <a:cubicBezTo>
                    <a:pt x="273" y="2400"/>
                    <a:pt x="284" y="2420"/>
                    <a:pt x="284" y="2450"/>
                  </a:cubicBezTo>
                  <a:cubicBezTo>
                    <a:pt x="284" y="2481"/>
                    <a:pt x="314" y="2511"/>
                    <a:pt x="344" y="2511"/>
                  </a:cubicBezTo>
                  <a:cubicBezTo>
                    <a:pt x="374" y="2501"/>
                    <a:pt x="405" y="2481"/>
                    <a:pt x="405" y="2441"/>
                  </a:cubicBezTo>
                  <a:cubicBezTo>
                    <a:pt x="405" y="2420"/>
                    <a:pt x="405" y="2400"/>
                    <a:pt x="395" y="2380"/>
                  </a:cubicBezTo>
                  <a:cubicBezTo>
                    <a:pt x="385" y="2238"/>
                    <a:pt x="365" y="2106"/>
                    <a:pt x="344" y="1985"/>
                  </a:cubicBezTo>
                  <a:cubicBezTo>
                    <a:pt x="314" y="1833"/>
                    <a:pt x="284" y="1701"/>
                    <a:pt x="263" y="1550"/>
                  </a:cubicBezTo>
                  <a:cubicBezTo>
                    <a:pt x="223" y="1327"/>
                    <a:pt x="212" y="1064"/>
                    <a:pt x="192" y="810"/>
                  </a:cubicBezTo>
                  <a:cubicBezTo>
                    <a:pt x="172" y="558"/>
                    <a:pt x="162" y="295"/>
                    <a:pt x="122" y="61"/>
                  </a:cubicBezTo>
                  <a:cubicBezTo>
                    <a:pt x="122" y="31"/>
                    <a:pt x="91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4272;p103">
              <a:extLst>
                <a:ext uri="{FF2B5EF4-FFF2-40B4-BE49-F238E27FC236}">
                  <a16:creationId xmlns:a16="http://schemas.microsoft.com/office/drawing/2014/main" id="{62B0B6C6-1A4E-71F9-E7D7-24325055B51A}"/>
                </a:ext>
              </a:extLst>
            </p:cNvPr>
            <p:cNvSpPr/>
            <p:nvPr/>
          </p:nvSpPr>
          <p:spPr>
            <a:xfrm>
              <a:off x="3875875" y="2117450"/>
              <a:ext cx="10150" cy="43575"/>
            </a:xfrm>
            <a:custGeom>
              <a:avLst/>
              <a:gdLst/>
              <a:ahLst/>
              <a:cxnLst/>
              <a:rect l="l" t="t" r="r" b="b"/>
              <a:pathLst>
                <a:path w="406" h="1743" extrusionOk="0">
                  <a:moveTo>
                    <a:pt x="0" y="1"/>
                  </a:moveTo>
                  <a:cubicBezTo>
                    <a:pt x="0" y="21"/>
                    <a:pt x="10" y="32"/>
                    <a:pt x="10" y="52"/>
                  </a:cubicBezTo>
                  <a:cubicBezTo>
                    <a:pt x="30" y="305"/>
                    <a:pt x="50" y="568"/>
                    <a:pt x="101" y="801"/>
                  </a:cubicBezTo>
                  <a:cubicBezTo>
                    <a:pt x="131" y="952"/>
                    <a:pt x="172" y="1094"/>
                    <a:pt x="203" y="1236"/>
                  </a:cubicBezTo>
                  <a:cubicBezTo>
                    <a:pt x="233" y="1357"/>
                    <a:pt x="263" y="1479"/>
                    <a:pt x="273" y="1600"/>
                  </a:cubicBezTo>
                  <a:lnTo>
                    <a:pt x="273" y="1681"/>
                  </a:lnTo>
                  <a:cubicBezTo>
                    <a:pt x="273" y="1712"/>
                    <a:pt x="304" y="1742"/>
                    <a:pt x="334" y="1742"/>
                  </a:cubicBezTo>
                  <a:lnTo>
                    <a:pt x="344" y="1742"/>
                  </a:lnTo>
                  <a:cubicBezTo>
                    <a:pt x="374" y="1732"/>
                    <a:pt x="405" y="1712"/>
                    <a:pt x="395" y="1672"/>
                  </a:cubicBezTo>
                  <a:lnTo>
                    <a:pt x="395" y="1600"/>
                  </a:lnTo>
                  <a:cubicBezTo>
                    <a:pt x="385" y="1459"/>
                    <a:pt x="354" y="1337"/>
                    <a:pt x="324" y="1206"/>
                  </a:cubicBezTo>
                  <a:cubicBezTo>
                    <a:pt x="284" y="1064"/>
                    <a:pt x="243" y="923"/>
                    <a:pt x="223" y="781"/>
                  </a:cubicBezTo>
                  <a:cubicBezTo>
                    <a:pt x="182" y="599"/>
                    <a:pt x="162" y="406"/>
                    <a:pt x="142" y="214"/>
                  </a:cubicBezTo>
                  <a:cubicBezTo>
                    <a:pt x="101" y="143"/>
                    <a:pt x="50" y="7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4273;p103">
              <a:extLst>
                <a:ext uri="{FF2B5EF4-FFF2-40B4-BE49-F238E27FC236}">
                  <a16:creationId xmlns:a16="http://schemas.microsoft.com/office/drawing/2014/main" id="{6872CDB4-971B-B0BF-3882-989BE397511F}"/>
                </a:ext>
              </a:extLst>
            </p:cNvPr>
            <p:cNvSpPr/>
            <p:nvPr/>
          </p:nvSpPr>
          <p:spPr>
            <a:xfrm>
              <a:off x="3645300" y="1741150"/>
              <a:ext cx="61025" cy="184775"/>
            </a:xfrm>
            <a:custGeom>
              <a:avLst/>
              <a:gdLst/>
              <a:ahLst/>
              <a:cxnLst/>
              <a:rect l="l" t="t" r="r" b="b"/>
              <a:pathLst>
                <a:path w="2441" h="7391" extrusionOk="0">
                  <a:moveTo>
                    <a:pt x="1641" y="0"/>
                  </a:moveTo>
                  <a:cubicBezTo>
                    <a:pt x="1408" y="273"/>
                    <a:pt x="1114" y="658"/>
                    <a:pt x="821" y="1114"/>
                  </a:cubicBezTo>
                  <a:cubicBezTo>
                    <a:pt x="558" y="1519"/>
                    <a:pt x="295" y="1984"/>
                    <a:pt x="41" y="2480"/>
                  </a:cubicBezTo>
                  <a:cubicBezTo>
                    <a:pt x="32" y="2521"/>
                    <a:pt x="21" y="2551"/>
                    <a:pt x="1" y="2581"/>
                  </a:cubicBezTo>
                  <a:cubicBezTo>
                    <a:pt x="669" y="4151"/>
                    <a:pt x="1408" y="5770"/>
                    <a:pt x="2218" y="7390"/>
                  </a:cubicBezTo>
                  <a:cubicBezTo>
                    <a:pt x="2238" y="7350"/>
                    <a:pt x="2248" y="7319"/>
                    <a:pt x="2268" y="7278"/>
                  </a:cubicBezTo>
                  <a:lnTo>
                    <a:pt x="2259" y="7278"/>
                  </a:lnTo>
                  <a:cubicBezTo>
                    <a:pt x="2106" y="7208"/>
                    <a:pt x="1975" y="6135"/>
                    <a:pt x="1955" y="5983"/>
                  </a:cubicBezTo>
                  <a:cubicBezTo>
                    <a:pt x="1914" y="5659"/>
                    <a:pt x="1681" y="4039"/>
                    <a:pt x="1874" y="3371"/>
                  </a:cubicBezTo>
                  <a:cubicBezTo>
                    <a:pt x="1975" y="3006"/>
                    <a:pt x="2187" y="2521"/>
                    <a:pt x="2441" y="2055"/>
                  </a:cubicBezTo>
                  <a:cubicBezTo>
                    <a:pt x="2157" y="1367"/>
                    <a:pt x="1894" y="678"/>
                    <a:pt x="1641" y="0"/>
                  </a:cubicBezTo>
                  <a:close/>
                </a:path>
              </a:pathLst>
            </a:custGeom>
            <a:solidFill>
              <a:srgbClr val="E49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4274;p103">
              <a:extLst>
                <a:ext uri="{FF2B5EF4-FFF2-40B4-BE49-F238E27FC236}">
                  <a16:creationId xmlns:a16="http://schemas.microsoft.com/office/drawing/2014/main" id="{177765CB-34C7-1A44-B051-1DA691939B83}"/>
                </a:ext>
              </a:extLst>
            </p:cNvPr>
            <p:cNvSpPr/>
            <p:nvPr/>
          </p:nvSpPr>
          <p:spPr>
            <a:xfrm>
              <a:off x="3687325" y="1792500"/>
              <a:ext cx="21025" cy="130875"/>
            </a:xfrm>
            <a:custGeom>
              <a:avLst/>
              <a:gdLst/>
              <a:ahLst/>
              <a:cxnLst/>
              <a:rect l="l" t="t" r="r" b="b"/>
              <a:pathLst>
                <a:path w="841" h="5235" extrusionOk="0">
                  <a:moveTo>
                    <a:pt x="760" y="1"/>
                  </a:moveTo>
                  <a:cubicBezTo>
                    <a:pt x="506" y="467"/>
                    <a:pt x="294" y="952"/>
                    <a:pt x="193" y="1317"/>
                  </a:cubicBezTo>
                  <a:cubicBezTo>
                    <a:pt x="0" y="1985"/>
                    <a:pt x="233" y="3605"/>
                    <a:pt x="274" y="3929"/>
                  </a:cubicBezTo>
                  <a:cubicBezTo>
                    <a:pt x="294" y="4081"/>
                    <a:pt x="425" y="5154"/>
                    <a:pt x="578" y="5224"/>
                  </a:cubicBezTo>
                  <a:lnTo>
                    <a:pt x="587" y="5224"/>
                  </a:lnTo>
                  <a:cubicBezTo>
                    <a:pt x="587" y="5224"/>
                    <a:pt x="598" y="5224"/>
                    <a:pt x="608" y="5235"/>
                  </a:cubicBezTo>
                  <a:cubicBezTo>
                    <a:pt x="456" y="4718"/>
                    <a:pt x="365" y="4151"/>
                    <a:pt x="314" y="3605"/>
                  </a:cubicBezTo>
                  <a:cubicBezTo>
                    <a:pt x="223" y="2714"/>
                    <a:pt x="223" y="1915"/>
                    <a:pt x="233" y="1560"/>
                  </a:cubicBezTo>
                  <a:cubicBezTo>
                    <a:pt x="243" y="1459"/>
                    <a:pt x="263" y="1348"/>
                    <a:pt x="314" y="1246"/>
                  </a:cubicBezTo>
                  <a:cubicBezTo>
                    <a:pt x="446" y="983"/>
                    <a:pt x="638" y="608"/>
                    <a:pt x="841" y="203"/>
                  </a:cubicBezTo>
                  <a:cubicBezTo>
                    <a:pt x="821" y="133"/>
                    <a:pt x="790" y="72"/>
                    <a:pt x="760" y="1"/>
                  </a:cubicBezTo>
                  <a:close/>
                </a:path>
              </a:pathLst>
            </a:custGeom>
            <a:solidFill>
              <a:srgbClr val="D379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4275;p103">
              <a:extLst>
                <a:ext uri="{FF2B5EF4-FFF2-40B4-BE49-F238E27FC236}">
                  <a16:creationId xmlns:a16="http://schemas.microsoft.com/office/drawing/2014/main" id="{C2B637E9-1B00-42AE-4FBA-88CA310F309D}"/>
                </a:ext>
              </a:extLst>
            </p:cNvPr>
            <p:cNvSpPr/>
            <p:nvPr/>
          </p:nvSpPr>
          <p:spPr>
            <a:xfrm>
              <a:off x="3692875" y="1797575"/>
              <a:ext cx="61025" cy="147075"/>
            </a:xfrm>
            <a:custGeom>
              <a:avLst/>
              <a:gdLst/>
              <a:ahLst/>
              <a:cxnLst/>
              <a:rect l="l" t="t" r="r" b="b"/>
              <a:pathLst>
                <a:path w="2441" h="5883" extrusionOk="0">
                  <a:moveTo>
                    <a:pt x="92" y="3402"/>
                  </a:moveTo>
                  <a:lnTo>
                    <a:pt x="92" y="3402"/>
                  </a:lnTo>
                  <a:cubicBezTo>
                    <a:pt x="143" y="3948"/>
                    <a:pt x="234" y="4515"/>
                    <a:pt x="386" y="5032"/>
                  </a:cubicBezTo>
                  <a:cubicBezTo>
                    <a:pt x="416" y="5133"/>
                    <a:pt x="446" y="5224"/>
                    <a:pt x="487" y="5325"/>
                  </a:cubicBezTo>
                  <a:cubicBezTo>
                    <a:pt x="275" y="4748"/>
                    <a:pt x="153" y="4050"/>
                    <a:pt x="92" y="3402"/>
                  </a:cubicBezTo>
                  <a:close/>
                  <a:moveTo>
                    <a:pt x="619" y="0"/>
                  </a:moveTo>
                  <a:cubicBezTo>
                    <a:pt x="416" y="405"/>
                    <a:pt x="224" y="780"/>
                    <a:pt x="92" y="1043"/>
                  </a:cubicBezTo>
                  <a:cubicBezTo>
                    <a:pt x="41" y="1145"/>
                    <a:pt x="21" y="1256"/>
                    <a:pt x="11" y="1357"/>
                  </a:cubicBezTo>
                  <a:cubicBezTo>
                    <a:pt x="1" y="1712"/>
                    <a:pt x="1" y="2511"/>
                    <a:pt x="92" y="3402"/>
                  </a:cubicBezTo>
                  <a:cubicBezTo>
                    <a:pt x="558" y="3402"/>
                    <a:pt x="1175" y="3888"/>
                    <a:pt x="1307" y="4313"/>
                  </a:cubicBezTo>
                  <a:cubicBezTo>
                    <a:pt x="1479" y="4839"/>
                    <a:pt x="1287" y="5426"/>
                    <a:pt x="882" y="5781"/>
                  </a:cubicBezTo>
                  <a:cubicBezTo>
                    <a:pt x="1003" y="5852"/>
                    <a:pt x="1135" y="5882"/>
                    <a:pt x="1276" y="5882"/>
                  </a:cubicBezTo>
                  <a:cubicBezTo>
                    <a:pt x="1429" y="5882"/>
                    <a:pt x="1591" y="5842"/>
                    <a:pt x="1732" y="5741"/>
                  </a:cubicBezTo>
                  <a:cubicBezTo>
                    <a:pt x="2077" y="5518"/>
                    <a:pt x="2248" y="5123"/>
                    <a:pt x="2400" y="4748"/>
                  </a:cubicBezTo>
                  <a:cubicBezTo>
                    <a:pt x="2421" y="4708"/>
                    <a:pt x="2430" y="4668"/>
                    <a:pt x="2441" y="4627"/>
                  </a:cubicBezTo>
                  <a:lnTo>
                    <a:pt x="2441" y="4627"/>
                  </a:lnTo>
                  <a:cubicBezTo>
                    <a:pt x="2430" y="4637"/>
                    <a:pt x="2421" y="4637"/>
                    <a:pt x="2410" y="4637"/>
                  </a:cubicBezTo>
                  <a:lnTo>
                    <a:pt x="2380" y="4637"/>
                  </a:lnTo>
                  <a:cubicBezTo>
                    <a:pt x="2218" y="4556"/>
                    <a:pt x="2086" y="3493"/>
                    <a:pt x="2066" y="3341"/>
                  </a:cubicBezTo>
                  <a:cubicBezTo>
                    <a:pt x="2066" y="3331"/>
                    <a:pt x="2056" y="3311"/>
                    <a:pt x="2056" y="3291"/>
                  </a:cubicBezTo>
                  <a:cubicBezTo>
                    <a:pt x="1550" y="2187"/>
                    <a:pt x="1064" y="1084"/>
                    <a:pt x="619" y="0"/>
                  </a:cubicBezTo>
                  <a:close/>
                </a:path>
              </a:pathLst>
            </a:custGeom>
            <a:solidFill>
              <a:srgbClr val="E49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4276;p103">
              <a:extLst>
                <a:ext uri="{FF2B5EF4-FFF2-40B4-BE49-F238E27FC236}">
                  <a16:creationId xmlns:a16="http://schemas.microsoft.com/office/drawing/2014/main" id="{324544B1-70A0-6CE3-992E-38C790249B3E}"/>
                </a:ext>
              </a:extLst>
            </p:cNvPr>
            <p:cNvSpPr/>
            <p:nvPr/>
          </p:nvSpPr>
          <p:spPr>
            <a:xfrm>
              <a:off x="3695175" y="1882600"/>
              <a:ext cx="34675" cy="59525"/>
            </a:xfrm>
            <a:custGeom>
              <a:avLst/>
              <a:gdLst/>
              <a:ahLst/>
              <a:cxnLst/>
              <a:rect l="l" t="t" r="r" b="b"/>
              <a:pathLst>
                <a:path w="1387" h="2381" extrusionOk="0">
                  <a:moveTo>
                    <a:pt x="0" y="1"/>
                  </a:moveTo>
                  <a:cubicBezTo>
                    <a:pt x="61" y="649"/>
                    <a:pt x="183" y="1347"/>
                    <a:pt x="395" y="1924"/>
                  </a:cubicBezTo>
                  <a:cubicBezTo>
                    <a:pt x="466" y="2127"/>
                    <a:pt x="608" y="2289"/>
                    <a:pt x="790" y="2380"/>
                  </a:cubicBezTo>
                  <a:cubicBezTo>
                    <a:pt x="1195" y="2025"/>
                    <a:pt x="1387" y="1438"/>
                    <a:pt x="1215" y="912"/>
                  </a:cubicBezTo>
                  <a:cubicBezTo>
                    <a:pt x="1083" y="487"/>
                    <a:pt x="466" y="1"/>
                    <a:pt x="0" y="1"/>
                  </a:cubicBezTo>
                  <a:close/>
                </a:path>
              </a:pathLst>
            </a:custGeom>
            <a:solidFill>
              <a:srgbClr val="DC8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4277;p103">
              <a:extLst>
                <a:ext uri="{FF2B5EF4-FFF2-40B4-BE49-F238E27FC236}">
                  <a16:creationId xmlns:a16="http://schemas.microsoft.com/office/drawing/2014/main" id="{D056657D-F331-CD99-25FF-B64A9211B124}"/>
                </a:ext>
              </a:extLst>
            </p:cNvPr>
            <p:cNvSpPr/>
            <p:nvPr/>
          </p:nvSpPr>
          <p:spPr>
            <a:xfrm>
              <a:off x="3744275" y="1879825"/>
              <a:ext cx="11900" cy="33675"/>
            </a:xfrm>
            <a:custGeom>
              <a:avLst/>
              <a:gdLst/>
              <a:ahLst/>
              <a:cxnLst/>
              <a:rect l="l" t="t" r="r" b="b"/>
              <a:pathLst>
                <a:path w="476" h="1347" extrusionOk="0">
                  <a:moveTo>
                    <a:pt x="0" y="1"/>
                  </a:moveTo>
                  <a:cubicBezTo>
                    <a:pt x="0" y="21"/>
                    <a:pt x="10" y="41"/>
                    <a:pt x="10" y="51"/>
                  </a:cubicBezTo>
                  <a:cubicBezTo>
                    <a:pt x="30" y="203"/>
                    <a:pt x="162" y="1266"/>
                    <a:pt x="324" y="1347"/>
                  </a:cubicBezTo>
                  <a:lnTo>
                    <a:pt x="354" y="1347"/>
                  </a:lnTo>
                  <a:cubicBezTo>
                    <a:pt x="365" y="1347"/>
                    <a:pt x="374" y="1347"/>
                    <a:pt x="385" y="1337"/>
                  </a:cubicBezTo>
                  <a:cubicBezTo>
                    <a:pt x="425" y="1317"/>
                    <a:pt x="455" y="1266"/>
                    <a:pt x="476" y="1185"/>
                  </a:cubicBezTo>
                  <a:cubicBezTo>
                    <a:pt x="385" y="982"/>
                    <a:pt x="304" y="760"/>
                    <a:pt x="243" y="5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379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4278;p103">
              <a:extLst>
                <a:ext uri="{FF2B5EF4-FFF2-40B4-BE49-F238E27FC236}">
                  <a16:creationId xmlns:a16="http://schemas.microsoft.com/office/drawing/2014/main" id="{EE0445DC-34C5-985C-11AF-9BEB023A637C}"/>
                </a:ext>
              </a:extLst>
            </p:cNvPr>
            <p:cNvSpPr/>
            <p:nvPr/>
          </p:nvSpPr>
          <p:spPr>
            <a:xfrm>
              <a:off x="3750350" y="1892725"/>
              <a:ext cx="11400" cy="23825"/>
            </a:xfrm>
            <a:custGeom>
              <a:avLst/>
              <a:gdLst/>
              <a:ahLst/>
              <a:cxnLst/>
              <a:rect l="l" t="t" r="r" b="b"/>
              <a:pathLst>
                <a:path w="456" h="953" extrusionOk="0">
                  <a:moveTo>
                    <a:pt x="0" y="1"/>
                  </a:moveTo>
                  <a:lnTo>
                    <a:pt x="0" y="1"/>
                  </a:lnTo>
                  <a:cubicBezTo>
                    <a:pt x="81" y="325"/>
                    <a:pt x="192" y="619"/>
                    <a:pt x="334" y="851"/>
                  </a:cubicBezTo>
                  <a:cubicBezTo>
                    <a:pt x="365" y="902"/>
                    <a:pt x="405" y="932"/>
                    <a:pt x="455" y="952"/>
                  </a:cubicBezTo>
                  <a:cubicBezTo>
                    <a:pt x="304" y="639"/>
                    <a:pt x="152" y="315"/>
                    <a:pt x="0" y="1"/>
                  </a:cubicBezTo>
                  <a:close/>
                </a:path>
              </a:pathLst>
            </a:custGeom>
            <a:solidFill>
              <a:srgbClr val="DC8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4279;p103">
              <a:extLst>
                <a:ext uri="{FF2B5EF4-FFF2-40B4-BE49-F238E27FC236}">
                  <a16:creationId xmlns:a16="http://schemas.microsoft.com/office/drawing/2014/main" id="{EA5CBC4F-2DFC-D2B9-43E6-B46FDF60FE73}"/>
                </a:ext>
              </a:extLst>
            </p:cNvPr>
            <p:cNvSpPr/>
            <p:nvPr/>
          </p:nvSpPr>
          <p:spPr>
            <a:xfrm>
              <a:off x="3574950" y="1002325"/>
              <a:ext cx="1508100" cy="1598025"/>
            </a:xfrm>
            <a:custGeom>
              <a:avLst/>
              <a:gdLst/>
              <a:ahLst/>
              <a:cxnLst/>
              <a:rect l="l" t="t" r="r" b="b"/>
              <a:pathLst>
                <a:path w="60324" h="63921" extrusionOk="0">
                  <a:moveTo>
                    <a:pt x="35419" y="1"/>
                  </a:moveTo>
                  <a:cubicBezTo>
                    <a:pt x="26927" y="1"/>
                    <a:pt x="18549" y="2312"/>
                    <a:pt x="11207" y="6756"/>
                  </a:cubicBezTo>
                  <a:lnTo>
                    <a:pt x="1" y="13548"/>
                  </a:lnTo>
                  <a:cubicBezTo>
                    <a:pt x="1" y="13548"/>
                    <a:pt x="3058" y="33673"/>
                    <a:pt x="14962" y="48635"/>
                  </a:cubicBezTo>
                  <a:cubicBezTo>
                    <a:pt x="23193" y="58960"/>
                    <a:pt x="38812" y="63921"/>
                    <a:pt x="38823" y="63921"/>
                  </a:cubicBezTo>
                  <a:cubicBezTo>
                    <a:pt x="38832" y="63911"/>
                    <a:pt x="51375" y="53373"/>
                    <a:pt x="55029" y="40678"/>
                  </a:cubicBezTo>
                  <a:cubicBezTo>
                    <a:pt x="60324" y="22305"/>
                    <a:pt x="55465" y="2534"/>
                    <a:pt x="55465" y="2534"/>
                  </a:cubicBezTo>
                  <a:lnTo>
                    <a:pt x="42507" y="541"/>
                  </a:lnTo>
                  <a:cubicBezTo>
                    <a:pt x="40149" y="179"/>
                    <a:pt x="37779" y="1"/>
                    <a:pt x="35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4280;p103">
              <a:extLst>
                <a:ext uri="{FF2B5EF4-FFF2-40B4-BE49-F238E27FC236}">
                  <a16:creationId xmlns:a16="http://schemas.microsoft.com/office/drawing/2014/main" id="{FC6C8237-58FF-B704-B30C-7D6F8F10DD54}"/>
                </a:ext>
              </a:extLst>
            </p:cNvPr>
            <p:cNvSpPr/>
            <p:nvPr/>
          </p:nvSpPr>
          <p:spPr>
            <a:xfrm>
              <a:off x="3680725" y="1097275"/>
              <a:ext cx="1275800" cy="1394250"/>
            </a:xfrm>
            <a:custGeom>
              <a:avLst/>
              <a:gdLst/>
              <a:ahLst/>
              <a:cxnLst/>
              <a:rect l="l" t="t" r="r" b="b"/>
              <a:pathLst>
                <a:path w="51032" h="55770" extrusionOk="0">
                  <a:moveTo>
                    <a:pt x="31184" y="1"/>
                  </a:moveTo>
                  <a:cubicBezTo>
                    <a:pt x="28385" y="1"/>
                    <a:pt x="25587" y="275"/>
                    <a:pt x="22818" y="822"/>
                  </a:cubicBezTo>
                  <a:cubicBezTo>
                    <a:pt x="17898" y="1804"/>
                    <a:pt x="13232" y="3616"/>
                    <a:pt x="8940" y="6207"/>
                  </a:cubicBezTo>
                  <a:lnTo>
                    <a:pt x="1" y="11624"/>
                  </a:lnTo>
                  <a:cubicBezTo>
                    <a:pt x="1206" y="17262"/>
                    <a:pt x="4961" y="31474"/>
                    <a:pt x="13708" y="42468"/>
                  </a:cubicBezTo>
                  <a:cubicBezTo>
                    <a:pt x="19448" y="49676"/>
                    <a:pt x="29459" y="54120"/>
                    <a:pt x="33731" y="55770"/>
                  </a:cubicBezTo>
                  <a:cubicBezTo>
                    <a:pt x="37041" y="52611"/>
                    <a:pt x="44603" y="44675"/>
                    <a:pt x="47144" y="35827"/>
                  </a:cubicBezTo>
                  <a:cubicBezTo>
                    <a:pt x="51031" y="22334"/>
                    <a:pt x="49068" y="7757"/>
                    <a:pt x="48035" y="2088"/>
                  </a:cubicBezTo>
                  <a:lnTo>
                    <a:pt x="37699" y="498"/>
                  </a:lnTo>
                  <a:cubicBezTo>
                    <a:pt x="35535" y="166"/>
                    <a:pt x="33359" y="1"/>
                    <a:pt x="311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4281;p103">
              <a:extLst>
                <a:ext uri="{FF2B5EF4-FFF2-40B4-BE49-F238E27FC236}">
                  <a16:creationId xmlns:a16="http://schemas.microsoft.com/office/drawing/2014/main" id="{19EBD3C6-37AA-10BA-42DB-D615D49023F3}"/>
                </a:ext>
              </a:extLst>
            </p:cNvPr>
            <p:cNvSpPr/>
            <p:nvPr/>
          </p:nvSpPr>
          <p:spPr>
            <a:xfrm>
              <a:off x="3607100" y="1352150"/>
              <a:ext cx="41275" cy="37750"/>
            </a:xfrm>
            <a:custGeom>
              <a:avLst/>
              <a:gdLst/>
              <a:ahLst/>
              <a:cxnLst/>
              <a:rect l="l" t="t" r="r" b="b"/>
              <a:pathLst>
                <a:path w="1651" h="1510" extrusionOk="0">
                  <a:moveTo>
                    <a:pt x="820" y="1"/>
                  </a:moveTo>
                  <a:cubicBezTo>
                    <a:pt x="780" y="1"/>
                    <a:pt x="729" y="1"/>
                    <a:pt x="678" y="11"/>
                  </a:cubicBezTo>
                  <a:cubicBezTo>
                    <a:pt x="264" y="92"/>
                    <a:pt x="1" y="497"/>
                    <a:pt x="82" y="902"/>
                  </a:cubicBezTo>
                  <a:cubicBezTo>
                    <a:pt x="152" y="1267"/>
                    <a:pt x="466" y="1510"/>
                    <a:pt x="820" y="1510"/>
                  </a:cubicBezTo>
                  <a:cubicBezTo>
                    <a:pt x="871" y="1510"/>
                    <a:pt x="921" y="1510"/>
                    <a:pt x="972" y="1499"/>
                  </a:cubicBezTo>
                  <a:cubicBezTo>
                    <a:pt x="1377" y="1418"/>
                    <a:pt x="1650" y="1024"/>
                    <a:pt x="1569" y="608"/>
                  </a:cubicBezTo>
                  <a:cubicBezTo>
                    <a:pt x="1499" y="254"/>
                    <a:pt x="1175" y="1"/>
                    <a:pt x="820" y="1"/>
                  </a:cubicBezTo>
                  <a:close/>
                </a:path>
              </a:pathLst>
            </a:custGeom>
            <a:solidFill>
              <a:srgbClr val="C0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4282;p103">
              <a:extLst>
                <a:ext uri="{FF2B5EF4-FFF2-40B4-BE49-F238E27FC236}">
                  <a16:creationId xmlns:a16="http://schemas.microsoft.com/office/drawing/2014/main" id="{048DEA31-7A82-D75D-60FF-1528013E63F7}"/>
                </a:ext>
              </a:extLst>
            </p:cNvPr>
            <p:cNvSpPr/>
            <p:nvPr/>
          </p:nvSpPr>
          <p:spPr>
            <a:xfrm>
              <a:off x="4901575" y="1095025"/>
              <a:ext cx="41275" cy="38000"/>
            </a:xfrm>
            <a:custGeom>
              <a:avLst/>
              <a:gdLst/>
              <a:ahLst/>
              <a:cxnLst/>
              <a:rect l="l" t="t" r="r" b="b"/>
              <a:pathLst>
                <a:path w="1651" h="1520" extrusionOk="0">
                  <a:moveTo>
                    <a:pt x="821" y="1"/>
                  </a:moveTo>
                  <a:cubicBezTo>
                    <a:pt x="780" y="1"/>
                    <a:pt x="729" y="11"/>
                    <a:pt x="679" y="21"/>
                  </a:cubicBezTo>
                  <a:cubicBezTo>
                    <a:pt x="264" y="102"/>
                    <a:pt x="0" y="497"/>
                    <a:pt x="81" y="912"/>
                  </a:cubicBezTo>
                  <a:cubicBezTo>
                    <a:pt x="153" y="1267"/>
                    <a:pt x="466" y="1519"/>
                    <a:pt x="821" y="1519"/>
                  </a:cubicBezTo>
                  <a:cubicBezTo>
                    <a:pt x="871" y="1519"/>
                    <a:pt x="922" y="1519"/>
                    <a:pt x="972" y="1509"/>
                  </a:cubicBezTo>
                  <a:cubicBezTo>
                    <a:pt x="1377" y="1428"/>
                    <a:pt x="1651" y="1024"/>
                    <a:pt x="1570" y="619"/>
                  </a:cubicBezTo>
                  <a:cubicBezTo>
                    <a:pt x="1499" y="254"/>
                    <a:pt x="1175" y="1"/>
                    <a:pt x="821" y="1"/>
                  </a:cubicBezTo>
                  <a:close/>
                </a:path>
              </a:pathLst>
            </a:custGeom>
            <a:solidFill>
              <a:srgbClr val="C0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4283;p103">
              <a:extLst>
                <a:ext uri="{FF2B5EF4-FFF2-40B4-BE49-F238E27FC236}">
                  <a16:creationId xmlns:a16="http://schemas.microsoft.com/office/drawing/2014/main" id="{4BDA7401-2BBC-CB0F-E73F-E51FDCACCB49}"/>
                </a:ext>
              </a:extLst>
            </p:cNvPr>
            <p:cNvSpPr/>
            <p:nvPr/>
          </p:nvSpPr>
          <p:spPr>
            <a:xfrm>
              <a:off x="4515375" y="2518100"/>
              <a:ext cx="41300" cy="37975"/>
            </a:xfrm>
            <a:custGeom>
              <a:avLst/>
              <a:gdLst/>
              <a:ahLst/>
              <a:cxnLst/>
              <a:rect l="l" t="t" r="r" b="b"/>
              <a:pathLst>
                <a:path w="1652" h="1519" extrusionOk="0">
                  <a:moveTo>
                    <a:pt x="831" y="0"/>
                  </a:moveTo>
                  <a:cubicBezTo>
                    <a:pt x="781" y="0"/>
                    <a:pt x="729" y="10"/>
                    <a:pt x="679" y="20"/>
                  </a:cubicBezTo>
                  <a:cubicBezTo>
                    <a:pt x="264" y="101"/>
                    <a:pt x="1" y="496"/>
                    <a:pt x="82" y="911"/>
                  </a:cubicBezTo>
                  <a:cubicBezTo>
                    <a:pt x="153" y="1265"/>
                    <a:pt x="477" y="1519"/>
                    <a:pt x="821" y="1519"/>
                  </a:cubicBezTo>
                  <a:cubicBezTo>
                    <a:pt x="871" y="1519"/>
                    <a:pt x="922" y="1508"/>
                    <a:pt x="972" y="1498"/>
                  </a:cubicBezTo>
                  <a:cubicBezTo>
                    <a:pt x="1388" y="1417"/>
                    <a:pt x="1651" y="1022"/>
                    <a:pt x="1570" y="608"/>
                  </a:cubicBezTo>
                  <a:cubicBezTo>
                    <a:pt x="1499" y="253"/>
                    <a:pt x="1185" y="0"/>
                    <a:pt x="831" y="0"/>
                  </a:cubicBezTo>
                  <a:close/>
                </a:path>
              </a:pathLst>
            </a:custGeom>
            <a:solidFill>
              <a:srgbClr val="C0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4284;p103">
              <a:extLst>
                <a:ext uri="{FF2B5EF4-FFF2-40B4-BE49-F238E27FC236}">
                  <a16:creationId xmlns:a16="http://schemas.microsoft.com/office/drawing/2014/main" id="{7499BE31-5B68-7261-4820-2191DBFF7AF9}"/>
                </a:ext>
              </a:extLst>
            </p:cNvPr>
            <p:cNvSpPr/>
            <p:nvPr/>
          </p:nvSpPr>
          <p:spPr>
            <a:xfrm>
              <a:off x="3874600" y="2039525"/>
              <a:ext cx="556025" cy="465425"/>
            </a:xfrm>
            <a:custGeom>
              <a:avLst/>
              <a:gdLst/>
              <a:ahLst/>
              <a:cxnLst/>
              <a:rect l="l" t="t" r="r" b="b"/>
              <a:pathLst>
                <a:path w="22241" h="18617" extrusionOk="0">
                  <a:moveTo>
                    <a:pt x="355" y="0"/>
                  </a:moveTo>
                  <a:cubicBezTo>
                    <a:pt x="294" y="0"/>
                    <a:pt x="233" y="20"/>
                    <a:pt x="182" y="61"/>
                  </a:cubicBezTo>
                  <a:cubicBezTo>
                    <a:pt x="41" y="152"/>
                    <a:pt x="0" y="344"/>
                    <a:pt x="92" y="496"/>
                  </a:cubicBezTo>
                  <a:cubicBezTo>
                    <a:pt x="5315" y="8494"/>
                    <a:pt x="12958" y="14881"/>
                    <a:pt x="21755" y="18597"/>
                  </a:cubicBezTo>
                  <a:cubicBezTo>
                    <a:pt x="21795" y="18617"/>
                    <a:pt x="21836" y="18617"/>
                    <a:pt x="21876" y="18617"/>
                  </a:cubicBezTo>
                  <a:cubicBezTo>
                    <a:pt x="21998" y="18617"/>
                    <a:pt x="22119" y="18545"/>
                    <a:pt x="22170" y="18424"/>
                  </a:cubicBezTo>
                  <a:cubicBezTo>
                    <a:pt x="22241" y="18273"/>
                    <a:pt x="22160" y="18080"/>
                    <a:pt x="21998" y="18019"/>
                  </a:cubicBezTo>
                  <a:cubicBezTo>
                    <a:pt x="13322" y="14355"/>
                    <a:pt x="5770" y="8038"/>
                    <a:pt x="618" y="152"/>
                  </a:cubicBezTo>
                  <a:cubicBezTo>
                    <a:pt x="557" y="51"/>
                    <a:pt x="456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4285;p103">
              <a:extLst>
                <a:ext uri="{FF2B5EF4-FFF2-40B4-BE49-F238E27FC236}">
                  <a16:creationId xmlns:a16="http://schemas.microsoft.com/office/drawing/2014/main" id="{603B4FE7-7EA5-E65C-164F-0948F00374DB}"/>
                </a:ext>
              </a:extLst>
            </p:cNvPr>
            <p:cNvSpPr/>
            <p:nvPr/>
          </p:nvSpPr>
          <p:spPr>
            <a:xfrm>
              <a:off x="3827275" y="1961050"/>
              <a:ext cx="38750" cy="51925"/>
            </a:xfrm>
            <a:custGeom>
              <a:avLst/>
              <a:gdLst/>
              <a:ahLst/>
              <a:cxnLst/>
              <a:rect l="l" t="t" r="r" b="b"/>
              <a:pathLst>
                <a:path w="1550" h="2077" extrusionOk="0">
                  <a:moveTo>
                    <a:pt x="355" y="1"/>
                  </a:moveTo>
                  <a:cubicBezTo>
                    <a:pt x="304" y="1"/>
                    <a:pt x="253" y="11"/>
                    <a:pt x="203" y="41"/>
                  </a:cubicBezTo>
                  <a:cubicBezTo>
                    <a:pt x="51" y="122"/>
                    <a:pt x="1" y="315"/>
                    <a:pt x="82" y="467"/>
                  </a:cubicBezTo>
                  <a:cubicBezTo>
                    <a:pt x="355" y="963"/>
                    <a:pt x="638" y="1449"/>
                    <a:pt x="921" y="1924"/>
                  </a:cubicBezTo>
                  <a:cubicBezTo>
                    <a:pt x="982" y="2025"/>
                    <a:pt x="1083" y="2077"/>
                    <a:pt x="1195" y="2077"/>
                  </a:cubicBezTo>
                  <a:cubicBezTo>
                    <a:pt x="1245" y="2077"/>
                    <a:pt x="1306" y="2066"/>
                    <a:pt x="1357" y="2036"/>
                  </a:cubicBezTo>
                  <a:cubicBezTo>
                    <a:pt x="1499" y="1945"/>
                    <a:pt x="1549" y="1753"/>
                    <a:pt x="1458" y="1600"/>
                  </a:cubicBezTo>
                  <a:cubicBezTo>
                    <a:pt x="1175" y="1125"/>
                    <a:pt x="901" y="649"/>
                    <a:pt x="638" y="163"/>
                  </a:cubicBezTo>
                  <a:cubicBezTo>
                    <a:pt x="577" y="62"/>
                    <a:pt x="466" y="1"/>
                    <a:pt x="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4286;p103">
              <a:extLst>
                <a:ext uri="{FF2B5EF4-FFF2-40B4-BE49-F238E27FC236}">
                  <a16:creationId xmlns:a16="http://schemas.microsoft.com/office/drawing/2014/main" id="{E0F8D30A-853E-92F4-C844-EA323DD2665E}"/>
                </a:ext>
              </a:extLst>
            </p:cNvPr>
            <p:cNvSpPr/>
            <p:nvPr/>
          </p:nvSpPr>
          <p:spPr>
            <a:xfrm>
              <a:off x="3635700" y="1444775"/>
              <a:ext cx="191600" cy="498850"/>
            </a:xfrm>
            <a:custGeom>
              <a:avLst/>
              <a:gdLst/>
              <a:ahLst/>
              <a:cxnLst/>
              <a:rect l="l" t="t" r="r" b="b"/>
              <a:pathLst>
                <a:path w="7664" h="19954" extrusionOk="0">
                  <a:moveTo>
                    <a:pt x="355" y="1"/>
                  </a:moveTo>
                  <a:cubicBezTo>
                    <a:pt x="324" y="1"/>
                    <a:pt x="294" y="1"/>
                    <a:pt x="274" y="11"/>
                  </a:cubicBezTo>
                  <a:cubicBezTo>
                    <a:pt x="101" y="52"/>
                    <a:pt x="0" y="224"/>
                    <a:pt x="41" y="396"/>
                  </a:cubicBezTo>
                  <a:cubicBezTo>
                    <a:pt x="1691" y="6621"/>
                    <a:pt x="3614" y="12868"/>
                    <a:pt x="6459" y="18648"/>
                  </a:cubicBezTo>
                  <a:cubicBezTo>
                    <a:pt x="6641" y="19032"/>
                    <a:pt x="6834" y="19407"/>
                    <a:pt x="7025" y="19781"/>
                  </a:cubicBezTo>
                  <a:cubicBezTo>
                    <a:pt x="7086" y="19893"/>
                    <a:pt x="7198" y="19954"/>
                    <a:pt x="7309" y="19954"/>
                  </a:cubicBezTo>
                  <a:cubicBezTo>
                    <a:pt x="7360" y="19954"/>
                    <a:pt x="7410" y="19943"/>
                    <a:pt x="7451" y="19913"/>
                  </a:cubicBezTo>
                  <a:cubicBezTo>
                    <a:pt x="7613" y="19832"/>
                    <a:pt x="7664" y="19650"/>
                    <a:pt x="7592" y="19488"/>
                  </a:cubicBezTo>
                  <a:cubicBezTo>
                    <a:pt x="7390" y="19124"/>
                    <a:pt x="7208" y="18749"/>
                    <a:pt x="7025" y="18375"/>
                  </a:cubicBezTo>
                  <a:cubicBezTo>
                    <a:pt x="4202" y="12645"/>
                    <a:pt x="2298" y="6450"/>
                    <a:pt x="658" y="234"/>
                  </a:cubicBezTo>
                  <a:cubicBezTo>
                    <a:pt x="618" y="92"/>
                    <a:pt x="486" y="1"/>
                    <a:pt x="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4287;p103">
              <a:extLst>
                <a:ext uri="{FF2B5EF4-FFF2-40B4-BE49-F238E27FC236}">
                  <a16:creationId xmlns:a16="http://schemas.microsoft.com/office/drawing/2014/main" id="{AD70B2D6-A17E-766B-195D-0C760BB806B3}"/>
                </a:ext>
              </a:extLst>
            </p:cNvPr>
            <p:cNvSpPr/>
            <p:nvPr/>
          </p:nvSpPr>
          <p:spPr>
            <a:xfrm>
              <a:off x="4954975" y="1517175"/>
              <a:ext cx="16475" cy="70625"/>
            </a:xfrm>
            <a:custGeom>
              <a:avLst/>
              <a:gdLst/>
              <a:ahLst/>
              <a:cxnLst/>
              <a:rect l="l" t="t" r="r" b="b"/>
              <a:pathLst>
                <a:path w="659" h="2825" extrusionOk="0">
                  <a:moveTo>
                    <a:pt x="314" y="0"/>
                  </a:moveTo>
                  <a:cubicBezTo>
                    <a:pt x="142" y="11"/>
                    <a:pt x="1" y="152"/>
                    <a:pt x="10" y="324"/>
                  </a:cubicBezTo>
                  <a:cubicBezTo>
                    <a:pt x="21" y="709"/>
                    <a:pt x="21" y="972"/>
                    <a:pt x="21" y="1205"/>
                  </a:cubicBezTo>
                  <a:lnTo>
                    <a:pt x="21" y="1772"/>
                  </a:lnTo>
                  <a:cubicBezTo>
                    <a:pt x="21" y="1974"/>
                    <a:pt x="10" y="2197"/>
                    <a:pt x="10" y="2501"/>
                  </a:cubicBezTo>
                  <a:cubicBezTo>
                    <a:pt x="10" y="2683"/>
                    <a:pt x="152" y="2825"/>
                    <a:pt x="325" y="2825"/>
                  </a:cubicBezTo>
                  <a:cubicBezTo>
                    <a:pt x="496" y="2825"/>
                    <a:pt x="638" y="2683"/>
                    <a:pt x="638" y="2511"/>
                  </a:cubicBezTo>
                  <a:cubicBezTo>
                    <a:pt x="638" y="2207"/>
                    <a:pt x="649" y="1984"/>
                    <a:pt x="649" y="1782"/>
                  </a:cubicBezTo>
                  <a:cubicBezTo>
                    <a:pt x="649" y="1579"/>
                    <a:pt x="658" y="1397"/>
                    <a:pt x="658" y="1205"/>
                  </a:cubicBezTo>
                  <a:cubicBezTo>
                    <a:pt x="658" y="962"/>
                    <a:pt x="649" y="688"/>
                    <a:pt x="638" y="304"/>
                  </a:cubicBezTo>
                  <a:cubicBezTo>
                    <a:pt x="628" y="132"/>
                    <a:pt x="496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4288;p103">
              <a:extLst>
                <a:ext uri="{FF2B5EF4-FFF2-40B4-BE49-F238E27FC236}">
                  <a16:creationId xmlns:a16="http://schemas.microsoft.com/office/drawing/2014/main" id="{49875569-3B89-3BCF-29CC-183D89F49713}"/>
                </a:ext>
              </a:extLst>
            </p:cNvPr>
            <p:cNvSpPr/>
            <p:nvPr/>
          </p:nvSpPr>
          <p:spPr>
            <a:xfrm>
              <a:off x="4925125" y="1188925"/>
              <a:ext cx="44300" cy="307500"/>
            </a:xfrm>
            <a:custGeom>
              <a:avLst/>
              <a:gdLst/>
              <a:ahLst/>
              <a:cxnLst/>
              <a:rect l="l" t="t" r="r" b="b"/>
              <a:pathLst>
                <a:path w="1772" h="12300" extrusionOk="0">
                  <a:moveTo>
                    <a:pt x="293" y="1"/>
                  </a:moveTo>
                  <a:cubicBezTo>
                    <a:pt x="122" y="21"/>
                    <a:pt x="0" y="183"/>
                    <a:pt x="30" y="355"/>
                  </a:cubicBezTo>
                  <a:cubicBezTo>
                    <a:pt x="547" y="4212"/>
                    <a:pt x="972" y="8109"/>
                    <a:pt x="1134" y="11996"/>
                  </a:cubicBezTo>
                  <a:cubicBezTo>
                    <a:pt x="1144" y="12169"/>
                    <a:pt x="1285" y="12300"/>
                    <a:pt x="1447" y="12300"/>
                  </a:cubicBezTo>
                  <a:lnTo>
                    <a:pt x="1468" y="12300"/>
                  </a:lnTo>
                  <a:cubicBezTo>
                    <a:pt x="1640" y="12290"/>
                    <a:pt x="1771" y="12148"/>
                    <a:pt x="1762" y="11966"/>
                  </a:cubicBezTo>
                  <a:cubicBezTo>
                    <a:pt x="1600" y="8059"/>
                    <a:pt x="1174" y="4141"/>
                    <a:pt x="648" y="274"/>
                  </a:cubicBezTo>
                  <a:cubicBezTo>
                    <a:pt x="628" y="112"/>
                    <a:pt x="496" y="1"/>
                    <a:pt x="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8460C478-9CB3-F0A1-0632-7A28E3176D68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" name="Google Shape;1045;p55">
            <a:extLst>
              <a:ext uri="{FF2B5EF4-FFF2-40B4-BE49-F238E27FC236}">
                <a16:creationId xmlns:a16="http://schemas.microsoft.com/office/drawing/2014/main" id="{1881E316-3C0D-76C9-64E0-DA2C0283D910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4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E616BD5A-B646-89AC-3035-D3680EBC0BDE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8B20A862-D74B-D27E-7094-BB9CC6E85B3C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C186482D-6F3B-FC45-8882-3C480A0570CF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AFDB45DE-449A-05D6-E74F-A6BC619361AB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A4B84EF2-4A88-595F-3118-D6F85A50CCBE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74D4A9F6-B9A0-1E55-90E8-25158618D393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EC75B05B-1BFB-6F28-4932-4E64525737CF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91"/>
          <p:cNvSpPr txBox="1">
            <a:spLocks noGrp="1"/>
          </p:cNvSpPr>
          <p:nvPr>
            <p:ph type="title"/>
          </p:nvPr>
        </p:nvSpPr>
        <p:spPr>
          <a:xfrm flipH="1">
            <a:off x="598792" y="1189015"/>
            <a:ext cx="3744608" cy="20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Expectations </a:t>
            </a:r>
            <a:r>
              <a:rPr lang="en" sz="5000">
                <a:solidFill>
                  <a:schemeClr val="bg1">
                    <a:lumMod val="75000"/>
                  </a:schemeClr>
                </a:solidFill>
              </a:rPr>
              <a:t>Vs.</a:t>
            </a:r>
            <a:r>
              <a:rPr lang="en" sz="5000"/>
              <a:t> </a:t>
            </a:r>
            <a:r>
              <a:rPr lang="en" sz="5000">
                <a:solidFill>
                  <a:schemeClr val="bg1"/>
                </a:solidFill>
              </a:rPr>
              <a:t>Reality</a:t>
            </a:r>
            <a:endParaRPr sz="5000">
              <a:solidFill>
                <a:schemeClr val="bg1"/>
              </a:solidFill>
            </a:endParaRPr>
          </a:p>
        </p:txBody>
      </p:sp>
      <p:sp>
        <p:nvSpPr>
          <p:cNvPr id="2862" name="Google Shape;2862;p91"/>
          <p:cNvSpPr txBox="1">
            <a:spLocks noGrp="1"/>
          </p:cNvSpPr>
          <p:nvPr>
            <p:ph type="subTitle" idx="1"/>
          </p:nvPr>
        </p:nvSpPr>
        <p:spPr>
          <a:xfrm flipH="1">
            <a:off x="1551000" y="3231115"/>
            <a:ext cx="2792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/>
              <a:t>How we feel What we end up with</a:t>
            </a:r>
            <a:endParaRPr/>
          </a:p>
        </p:txBody>
      </p:sp>
      <p:grpSp>
        <p:nvGrpSpPr>
          <p:cNvPr id="2863" name="Google Shape;2863;p91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864" name="Google Shape;2864;p91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91"/>
            <p:cNvSpPr/>
            <p:nvPr/>
          </p:nvSpPr>
          <p:spPr>
            <a:xfrm>
              <a:off x="891425" y="4642050"/>
              <a:ext cx="62778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6" name="Google Shape;2866;p91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7" name="Google Shape;2867;p91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8" name="Google Shape;2868;p91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9" name="Google Shape;2869;p91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0" name="Google Shape;2870;p91"/>
          <p:cNvSpPr/>
          <p:nvPr/>
        </p:nvSpPr>
        <p:spPr>
          <a:xfrm>
            <a:off x="4683863" y="1621901"/>
            <a:ext cx="2190843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05</a:t>
            </a:r>
          </a:p>
        </p:txBody>
      </p:sp>
      <p:sp>
        <p:nvSpPr>
          <p:cNvPr id="13" name="Google Shape;2875;p92">
            <a:extLst>
              <a:ext uri="{FF2B5EF4-FFF2-40B4-BE49-F238E27FC236}">
                <a16:creationId xmlns:a16="http://schemas.microsoft.com/office/drawing/2014/main" id="{0397C0F3-95FE-AEDE-A594-07007163ECA4}"/>
              </a:ext>
            </a:extLst>
          </p:cNvPr>
          <p:cNvSpPr txBox="1">
            <a:spLocks/>
          </p:cNvSpPr>
          <p:nvPr/>
        </p:nvSpPr>
        <p:spPr>
          <a:xfrm>
            <a:off x="-2703725" y="4885587"/>
            <a:ext cx="22104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595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62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62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62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62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62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62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62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62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"/>
              <a:t>62.5%</a:t>
            </a:r>
          </a:p>
        </p:txBody>
      </p:sp>
      <p:sp>
        <p:nvSpPr>
          <p:cNvPr id="14" name="Google Shape;2876;p92">
            <a:extLst>
              <a:ext uri="{FF2B5EF4-FFF2-40B4-BE49-F238E27FC236}">
                <a16:creationId xmlns:a16="http://schemas.microsoft.com/office/drawing/2014/main" id="{93E24650-D6FA-3F44-93BD-DE5046629E4E}"/>
              </a:ext>
            </a:extLst>
          </p:cNvPr>
          <p:cNvSpPr txBox="1">
            <a:spLocks/>
          </p:cNvSpPr>
          <p:nvPr/>
        </p:nvSpPr>
        <p:spPr>
          <a:xfrm>
            <a:off x="-2364125" y="6099086"/>
            <a:ext cx="15312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/>
              <a:t>The response rate observed from the surveys</a:t>
            </a:r>
          </a:p>
        </p:txBody>
      </p:sp>
      <p:sp>
        <p:nvSpPr>
          <p:cNvPr id="15" name="Google Shape;2877;p92">
            <a:extLst>
              <a:ext uri="{FF2B5EF4-FFF2-40B4-BE49-F238E27FC236}">
                <a16:creationId xmlns:a16="http://schemas.microsoft.com/office/drawing/2014/main" id="{B164336E-D63F-BF85-1727-F2EFDC5B13CE}"/>
              </a:ext>
            </a:extLst>
          </p:cNvPr>
          <p:cNvSpPr txBox="1">
            <a:spLocks/>
          </p:cNvSpPr>
          <p:nvPr/>
        </p:nvSpPr>
        <p:spPr>
          <a:xfrm>
            <a:off x="9599675" y="5130526"/>
            <a:ext cx="22104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595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62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62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62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62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62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62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62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Roboto Condensed"/>
              <a:buNone/>
              <a:defRPr sz="62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"/>
              <a:t>37.5%</a:t>
            </a:r>
          </a:p>
        </p:txBody>
      </p:sp>
      <p:sp>
        <p:nvSpPr>
          <p:cNvPr id="16" name="Google Shape;2878;p92">
            <a:extLst>
              <a:ext uri="{FF2B5EF4-FFF2-40B4-BE49-F238E27FC236}">
                <a16:creationId xmlns:a16="http://schemas.microsoft.com/office/drawing/2014/main" id="{AE7DC6B0-B10E-475D-C621-1D6E534591FE}"/>
              </a:ext>
            </a:extLst>
          </p:cNvPr>
          <p:cNvSpPr txBox="1">
            <a:spLocks/>
          </p:cNvSpPr>
          <p:nvPr/>
        </p:nvSpPr>
        <p:spPr>
          <a:xfrm>
            <a:off x="9939275" y="6344020"/>
            <a:ext cx="15312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/>
              <a:t>Total percentage of unanswered surveys</a:t>
            </a:r>
          </a:p>
        </p:txBody>
      </p:sp>
      <p:grpSp>
        <p:nvGrpSpPr>
          <p:cNvPr id="17" name="Google Shape;2881;p92">
            <a:extLst>
              <a:ext uri="{FF2B5EF4-FFF2-40B4-BE49-F238E27FC236}">
                <a16:creationId xmlns:a16="http://schemas.microsoft.com/office/drawing/2014/main" id="{DDD2EA08-2E28-74E5-C924-B52BD5729677}"/>
              </a:ext>
            </a:extLst>
          </p:cNvPr>
          <p:cNvGrpSpPr/>
          <p:nvPr/>
        </p:nvGrpSpPr>
        <p:grpSpPr>
          <a:xfrm>
            <a:off x="-2282825" y="5890585"/>
            <a:ext cx="1368600" cy="57915"/>
            <a:chOff x="3184075" y="3735970"/>
            <a:chExt cx="1368600" cy="57915"/>
          </a:xfrm>
        </p:grpSpPr>
        <p:sp>
          <p:nvSpPr>
            <p:cNvPr id="18" name="Google Shape;2882;p92">
              <a:extLst>
                <a:ext uri="{FF2B5EF4-FFF2-40B4-BE49-F238E27FC236}">
                  <a16:creationId xmlns:a16="http://schemas.microsoft.com/office/drawing/2014/main" id="{BD66C0BE-C2F2-1370-3708-F666D06F1E40}"/>
                </a:ext>
              </a:extLst>
            </p:cNvPr>
            <p:cNvSpPr/>
            <p:nvPr/>
          </p:nvSpPr>
          <p:spPr>
            <a:xfrm>
              <a:off x="3184075" y="3735975"/>
              <a:ext cx="1368600" cy="576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83;p92">
              <a:extLst>
                <a:ext uri="{FF2B5EF4-FFF2-40B4-BE49-F238E27FC236}">
                  <a16:creationId xmlns:a16="http://schemas.microsoft.com/office/drawing/2014/main" id="{DEB71101-DF32-828B-22D9-9E15D014D40A}"/>
                </a:ext>
              </a:extLst>
            </p:cNvPr>
            <p:cNvSpPr/>
            <p:nvPr/>
          </p:nvSpPr>
          <p:spPr>
            <a:xfrm>
              <a:off x="3184075" y="3735970"/>
              <a:ext cx="848825" cy="5791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887;p92">
            <a:extLst>
              <a:ext uri="{FF2B5EF4-FFF2-40B4-BE49-F238E27FC236}">
                <a16:creationId xmlns:a16="http://schemas.microsoft.com/office/drawing/2014/main" id="{1301998D-8E33-6C40-FF44-E9C64AC6B29A}"/>
              </a:ext>
            </a:extLst>
          </p:cNvPr>
          <p:cNvGrpSpPr/>
          <p:nvPr/>
        </p:nvGrpSpPr>
        <p:grpSpPr>
          <a:xfrm>
            <a:off x="10020575" y="6135519"/>
            <a:ext cx="1368600" cy="57913"/>
            <a:chOff x="3184075" y="3735970"/>
            <a:chExt cx="1368600" cy="57913"/>
          </a:xfrm>
        </p:grpSpPr>
        <p:sp>
          <p:nvSpPr>
            <p:cNvPr id="21" name="Google Shape;2888;p92">
              <a:extLst>
                <a:ext uri="{FF2B5EF4-FFF2-40B4-BE49-F238E27FC236}">
                  <a16:creationId xmlns:a16="http://schemas.microsoft.com/office/drawing/2014/main" id="{ED566449-A31C-ECE9-E92B-7A237F446302}"/>
                </a:ext>
              </a:extLst>
            </p:cNvPr>
            <p:cNvSpPr/>
            <p:nvPr/>
          </p:nvSpPr>
          <p:spPr>
            <a:xfrm>
              <a:off x="3184075" y="3735975"/>
              <a:ext cx="1368600" cy="576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889;p92">
              <a:extLst>
                <a:ext uri="{FF2B5EF4-FFF2-40B4-BE49-F238E27FC236}">
                  <a16:creationId xmlns:a16="http://schemas.microsoft.com/office/drawing/2014/main" id="{EC08E5C4-D8DB-DF0E-0008-FE1257FAB1DD}"/>
                </a:ext>
              </a:extLst>
            </p:cNvPr>
            <p:cNvSpPr/>
            <p:nvPr/>
          </p:nvSpPr>
          <p:spPr>
            <a:xfrm>
              <a:off x="3184075" y="3735970"/>
              <a:ext cx="531900" cy="5791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893;p92">
            <a:extLst>
              <a:ext uri="{FF2B5EF4-FFF2-40B4-BE49-F238E27FC236}">
                <a16:creationId xmlns:a16="http://schemas.microsoft.com/office/drawing/2014/main" id="{6FFB94F3-3690-6C5E-D34D-BECD184AF1AA}"/>
              </a:ext>
            </a:extLst>
          </p:cNvPr>
          <p:cNvSpPr txBox="1">
            <a:spLocks/>
          </p:cNvSpPr>
          <p:nvPr/>
        </p:nvSpPr>
        <p:spPr>
          <a:xfrm>
            <a:off x="296078" y="-1376407"/>
            <a:ext cx="782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Our Findings</a:t>
            </a:r>
          </a:p>
        </p:txBody>
      </p:sp>
      <p:sp>
        <p:nvSpPr>
          <p:cNvPr id="2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848B58C5-D4C1-11D5-6679-703548D3F048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" name="Google Shape;1045;p55">
            <a:extLst>
              <a:ext uri="{FF2B5EF4-FFF2-40B4-BE49-F238E27FC236}">
                <a16:creationId xmlns:a16="http://schemas.microsoft.com/office/drawing/2014/main" id="{20A263C4-83E7-0616-7184-05097EDD925B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4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608F3450-C1F3-491E-9C8C-6DA92AD5042E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5CB34A0F-72DF-C034-E359-FCD0F4958221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E67C9F50-C421-A042-5235-9A55E271DDB3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AE7014EE-94C0-98ED-4DE1-D24C022658AC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19EE5334-50EE-0A86-10B3-627A4C3B4B8B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436087F7-50CE-2E6C-3A7A-5848CEB0447B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AFF9811F-8700-3C25-8C59-170235B8B285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8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8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92"/>
          <p:cNvSpPr txBox="1">
            <a:spLocks noGrp="1"/>
          </p:cNvSpPr>
          <p:nvPr>
            <p:ph type="title"/>
          </p:nvPr>
        </p:nvSpPr>
        <p:spPr>
          <a:xfrm>
            <a:off x="1111525" y="1860491"/>
            <a:ext cx="22104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62.5%</a:t>
            </a:r>
            <a:endParaRPr/>
          </a:p>
        </p:txBody>
      </p:sp>
      <p:sp>
        <p:nvSpPr>
          <p:cNvPr id="2876" name="Google Shape;2876;p92"/>
          <p:cNvSpPr txBox="1">
            <a:spLocks noGrp="1"/>
          </p:cNvSpPr>
          <p:nvPr>
            <p:ph type="subTitle" idx="1"/>
          </p:nvPr>
        </p:nvSpPr>
        <p:spPr>
          <a:xfrm>
            <a:off x="1451125" y="3073990"/>
            <a:ext cx="15312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</a:t>
            </a:r>
            <a:r>
              <a:rPr lang="en"/>
              <a:t>he response rate observed from the surveys</a:t>
            </a:r>
            <a:endParaRPr/>
          </a:p>
        </p:txBody>
      </p:sp>
      <p:sp>
        <p:nvSpPr>
          <p:cNvPr id="2877" name="Google Shape;2877;p92"/>
          <p:cNvSpPr txBox="1">
            <a:spLocks noGrp="1"/>
          </p:cNvSpPr>
          <p:nvPr>
            <p:ph type="title" idx="2"/>
          </p:nvPr>
        </p:nvSpPr>
        <p:spPr>
          <a:xfrm>
            <a:off x="5752800" y="1860496"/>
            <a:ext cx="22104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37.5%</a:t>
            </a:r>
            <a:endParaRPr/>
          </a:p>
        </p:txBody>
      </p:sp>
      <p:sp>
        <p:nvSpPr>
          <p:cNvPr id="2878" name="Google Shape;2878;p92"/>
          <p:cNvSpPr txBox="1">
            <a:spLocks noGrp="1"/>
          </p:cNvSpPr>
          <p:nvPr>
            <p:ph type="subTitle" idx="3"/>
          </p:nvPr>
        </p:nvSpPr>
        <p:spPr>
          <a:xfrm>
            <a:off x="6092400" y="3073990"/>
            <a:ext cx="15312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</a:t>
            </a:r>
            <a:r>
              <a:rPr lang="en"/>
              <a:t>otal percentage of unanswered surveys</a:t>
            </a:r>
            <a:endParaRPr/>
          </a:p>
        </p:txBody>
      </p:sp>
      <p:grpSp>
        <p:nvGrpSpPr>
          <p:cNvPr id="2881" name="Google Shape;2881;p92"/>
          <p:cNvGrpSpPr/>
          <p:nvPr/>
        </p:nvGrpSpPr>
        <p:grpSpPr>
          <a:xfrm>
            <a:off x="1532425" y="2865489"/>
            <a:ext cx="1368600" cy="57915"/>
            <a:chOff x="3184075" y="3735970"/>
            <a:chExt cx="1368600" cy="57915"/>
          </a:xfrm>
        </p:grpSpPr>
        <p:sp>
          <p:nvSpPr>
            <p:cNvPr id="2882" name="Google Shape;2882;p92"/>
            <p:cNvSpPr/>
            <p:nvPr/>
          </p:nvSpPr>
          <p:spPr>
            <a:xfrm>
              <a:off x="3184075" y="3735975"/>
              <a:ext cx="1368600" cy="576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92"/>
            <p:cNvSpPr/>
            <p:nvPr/>
          </p:nvSpPr>
          <p:spPr>
            <a:xfrm>
              <a:off x="3184075" y="3735970"/>
              <a:ext cx="848825" cy="5791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4" name="Google Shape;2884;p92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885" name="Google Shape;2885;p92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92"/>
            <p:cNvSpPr/>
            <p:nvPr/>
          </p:nvSpPr>
          <p:spPr>
            <a:xfrm>
              <a:off x="891425" y="4642050"/>
              <a:ext cx="63825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7" name="Google Shape;2887;p92"/>
          <p:cNvGrpSpPr/>
          <p:nvPr/>
        </p:nvGrpSpPr>
        <p:grpSpPr>
          <a:xfrm>
            <a:off x="6173700" y="2865489"/>
            <a:ext cx="1368600" cy="57913"/>
            <a:chOff x="3184075" y="3735970"/>
            <a:chExt cx="1368600" cy="57913"/>
          </a:xfrm>
        </p:grpSpPr>
        <p:sp>
          <p:nvSpPr>
            <p:cNvPr id="2888" name="Google Shape;2888;p92"/>
            <p:cNvSpPr/>
            <p:nvPr/>
          </p:nvSpPr>
          <p:spPr>
            <a:xfrm>
              <a:off x="3184075" y="3735975"/>
              <a:ext cx="1368600" cy="576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92"/>
            <p:cNvSpPr/>
            <p:nvPr/>
          </p:nvSpPr>
          <p:spPr>
            <a:xfrm>
              <a:off x="3184075" y="3735970"/>
              <a:ext cx="531900" cy="5791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3" name="Google Shape;2893;p92"/>
          <p:cNvSpPr txBox="1">
            <a:spLocks noGrp="1"/>
          </p:cNvSpPr>
          <p:nvPr>
            <p:ph type="title" idx="6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Findings</a:t>
            </a:r>
            <a:endParaRPr/>
          </a:p>
        </p:txBody>
      </p:sp>
      <p:sp>
        <p:nvSpPr>
          <p:cNvPr id="2894" name="Google Shape;2894;p92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5" name="Google Shape;2895;p92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6" name="Google Shape;2896;p92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7" name="Google Shape;2897;p92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909;p93">
            <a:extLst>
              <a:ext uri="{FF2B5EF4-FFF2-40B4-BE49-F238E27FC236}">
                <a16:creationId xmlns:a16="http://schemas.microsoft.com/office/drawing/2014/main" id="{443AD013-B2C3-29CF-A58E-E3E20BDAB92A}"/>
              </a:ext>
            </a:extLst>
          </p:cNvPr>
          <p:cNvSpPr txBox="1">
            <a:spLocks/>
          </p:cNvSpPr>
          <p:nvPr/>
        </p:nvSpPr>
        <p:spPr>
          <a:xfrm>
            <a:off x="-8520630" y="743312"/>
            <a:ext cx="782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Non-Answered Surveys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FA835F-9F26-DFE4-A25D-7C91A6AA4625}"/>
              </a:ext>
            </a:extLst>
          </p:cNvPr>
          <p:cNvSpPr txBox="1"/>
          <p:nvPr/>
        </p:nvSpPr>
        <p:spPr>
          <a:xfrm>
            <a:off x="561079" y="5809792"/>
            <a:ext cx="39013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Our comprehensive analysis of the google form questionnaire indicates that 150 participants do not respond to our survey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We believe that the cause of unanswered surveys </a:t>
            </a:r>
            <a:r>
              <a:rPr lang="en-US" b="0" i="0" u="none" strike="noStrike">
                <a:solidFill>
                  <a:schemeClr val="bg1"/>
                </a:solidFill>
                <a:effectLst/>
                <a:latin typeface="+mj-lt"/>
              </a:rPr>
              <a:t>is that none of the survey respondents had a financial incentive to participate.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4" name="Graphic 33" descr="Sloth outline">
            <a:extLst>
              <a:ext uri="{FF2B5EF4-FFF2-40B4-BE49-F238E27FC236}">
                <a16:creationId xmlns:a16="http://schemas.microsoft.com/office/drawing/2014/main" id="{87080933-A4A3-2302-CB77-60870403A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6917" y="-134454"/>
            <a:ext cx="2561047" cy="2094911"/>
          </a:xfrm>
          <a:prstGeom prst="rect">
            <a:avLst/>
          </a:prstGeom>
        </p:spPr>
      </p:pic>
      <p:pic>
        <p:nvPicPr>
          <p:cNvPr id="2" name="Google Shape;4920;p111" descr="Alterations &amp; Tailoring with solid fill">
            <a:extLst>
              <a:ext uri="{FF2B5EF4-FFF2-40B4-BE49-F238E27FC236}">
                <a16:creationId xmlns:a16="http://schemas.microsoft.com/office/drawing/2014/main" id="{01A6A97D-00E8-BDEE-8892-B1BD7D3B78FA}"/>
              </a:ext>
            </a:extLst>
          </p:cNvPr>
          <p:cNvPicPr preferRelativeResize="0"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4840" b="14840"/>
          <a:stretch/>
        </p:blipFill>
        <p:spPr>
          <a:xfrm>
            <a:off x="3599422" y="1860491"/>
            <a:ext cx="1796925" cy="12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44;p55">
            <a:hlinkClick r:id="rId7" action="ppaction://hlinksldjump"/>
            <a:extLst>
              <a:ext uri="{FF2B5EF4-FFF2-40B4-BE49-F238E27FC236}">
                <a16:creationId xmlns:a16="http://schemas.microsoft.com/office/drawing/2014/main" id="{06F8E15A-41AA-DD61-506F-25499267DABD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" name="Google Shape;1045;p55">
            <a:extLst>
              <a:ext uri="{FF2B5EF4-FFF2-40B4-BE49-F238E27FC236}">
                <a16:creationId xmlns:a16="http://schemas.microsoft.com/office/drawing/2014/main" id="{2F71ACFF-4BF3-BD63-0FF1-844BAB5108A1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5" name="Google Shape;1046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65204E10-20A4-8B0C-99E1-E9A3498F31D1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1047;p55">
              <a:hlinkClick r:id="rId9" action="ppaction://hlinksldjump"/>
              <a:extLst>
                <a:ext uri="{FF2B5EF4-FFF2-40B4-BE49-F238E27FC236}">
                  <a16:creationId xmlns:a16="http://schemas.microsoft.com/office/drawing/2014/main" id="{08377587-D14A-1382-64DB-D260F83235BE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1048;p55">
              <a:hlinkClick r:id="rId10" action="ppaction://hlinksldjump"/>
              <a:extLst>
                <a:ext uri="{FF2B5EF4-FFF2-40B4-BE49-F238E27FC236}">
                  <a16:creationId xmlns:a16="http://schemas.microsoft.com/office/drawing/2014/main" id="{DDE8DEAC-A9DE-2E1A-F393-98803DA1A7C3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49;p55">
              <a:hlinkClick r:id="rId11" action="ppaction://hlinksldjump"/>
              <a:extLst>
                <a:ext uri="{FF2B5EF4-FFF2-40B4-BE49-F238E27FC236}">
                  <a16:creationId xmlns:a16="http://schemas.microsoft.com/office/drawing/2014/main" id="{A25BA136-AD4D-A877-99FA-03A2D26F2811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1050;p55">
              <a:hlinkClick r:id="rId12" action="ppaction://hlinksldjump"/>
              <a:extLst>
                <a:ext uri="{FF2B5EF4-FFF2-40B4-BE49-F238E27FC236}">
                  <a16:creationId xmlns:a16="http://schemas.microsoft.com/office/drawing/2014/main" id="{E46BF3E3-0889-DDE2-7C03-AF2C11971B2A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" name="Google Shape;1049;p55">
            <a:hlinkClick r:id="rId13" action="ppaction://hlinksldjump"/>
            <a:extLst>
              <a:ext uri="{FF2B5EF4-FFF2-40B4-BE49-F238E27FC236}">
                <a16:creationId xmlns:a16="http://schemas.microsoft.com/office/drawing/2014/main" id="{55DC5701-297D-0F69-7942-2E0507571F3D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050;p55">
            <a:hlinkClick r:id="rId14" action="ppaction://hlinksldjump"/>
            <a:extLst>
              <a:ext uri="{FF2B5EF4-FFF2-40B4-BE49-F238E27FC236}">
                <a16:creationId xmlns:a16="http://schemas.microsoft.com/office/drawing/2014/main" id="{ACFA74D7-E1E4-C8D4-D45F-8F893DBD145F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8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8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8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93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Non-Answered Surveys</a:t>
            </a:r>
            <a:endParaRPr/>
          </a:p>
        </p:txBody>
      </p:sp>
      <p:grpSp>
        <p:nvGrpSpPr>
          <p:cNvPr id="2936" name="Google Shape;2936;p93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937" name="Google Shape;2937;p93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93"/>
            <p:cNvSpPr/>
            <p:nvPr/>
          </p:nvSpPr>
          <p:spPr>
            <a:xfrm>
              <a:off x="891425" y="4642050"/>
              <a:ext cx="64683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9" name="Google Shape;2939;p93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93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93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93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B07D92-1262-5E62-8D74-1974764F1E64}"/>
              </a:ext>
            </a:extLst>
          </p:cNvPr>
          <p:cNvSpPr txBox="1"/>
          <p:nvPr/>
        </p:nvSpPr>
        <p:spPr>
          <a:xfrm>
            <a:off x="518227" y="1460500"/>
            <a:ext cx="39013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Our comprehensive analysis of the google form questionnaire indicates that 150 participants do not respond to our survey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We believe that the cause of unanswered surveys </a:t>
            </a:r>
            <a:r>
              <a:rPr lang="en-US" b="0" i="0" u="none" strike="noStrike">
                <a:solidFill>
                  <a:schemeClr val="bg1"/>
                </a:solidFill>
                <a:effectLst/>
                <a:latin typeface="+mj-lt"/>
              </a:rPr>
              <a:t>is that none of the survey respondents had a financial incentive to participate.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Graphic 12" descr="Sloth outline">
            <a:extLst>
              <a:ext uri="{FF2B5EF4-FFF2-40B4-BE49-F238E27FC236}">
                <a16:creationId xmlns:a16="http://schemas.microsoft.com/office/drawing/2014/main" id="{A692D0A8-530C-0B29-EC1C-2FC22E78C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0672" y="1751812"/>
            <a:ext cx="2561047" cy="2094911"/>
          </a:xfrm>
          <a:prstGeom prst="rect">
            <a:avLst/>
          </a:prstGeom>
        </p:spPr>
      </p:pic>
      <p:sp>
        <p:nvSpPr>
          <p:cNvPr id="16" name="Google Shape;2909;p93">
            <a:extLst>
              <a:ext uri="{FF2B5EF4-FFF2-40B4-BE49-F238E27FC236}">
                <a16:creationId xmlns:a16="http://schemas.microsoft.com/office/drawing/2014/main" id="{090DC58A-2324-9F43-D5B4-9E1CADE50526}"/>
              </a:ext>
            </a:extLst>
          </p:cNvPr>
          <p:cNvSpPr txBox="1">
            <a:spLocks/>
          </p:cNvSpPr>
          <p:nvPr/>
        </p:nvSpPr>
        <p:spPr>
          <a:xfrm>
            <a:off x="-271431" y="-651215"/>
            <a:ext cx="782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Carelessness-Answered Surveys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1B7793-4455-D9A9-B433-A5BFAEA80160}"/>
              </a:ext>
            </a:extLst>
          </p:cNvPr>
          <p:cNvSpPr txBox="1"/>
          <p:nvPr/>
        </p:nvSpPr>
        <p:spPr>
          <a:xfrm>
            <a:off x="-4035420" y="5715255"/>
            <a:ext cx="390137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chemeClr val="bg1"/>
                </a:solidFill>
                <a:effectLst/>
                <a:latin typeface="+mj-lt"/>
              </a:rPr>
              <a:t>Survey responses that show symptoms of inattention or a lack of effort from the participants are referred to as carelessly answered surveys.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chemeClr val="bg1"/>
                </a:solidFill>
                <a:effectLst/>
                <a:latin typeface="+mj-lt"/>
              </a:rPr>
              <a:t> These responses could be answering all questions with the same response option, giving answers that are illogical or contradictory, or purposefully failing attention check questions. </a:t>
            </a:r>
            <a:endParaRPr lang="en-US">
              <a:solidFill>
                <a:schemeClr val="bg1"/>
              </a:solidFill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+mj-lt"/>
              </a:rPr>
              <a:t>We designed attention check questions that ensure the respondent’s attentiveness and the integrity of their responses.</a:t>
            </a:r>
            <a:endParaRPr lang="en-US" b="0" i="0" u="none" strike="noStrike">
              <a:solidFill>
                <a:schemeClr val="bg1"/>
              </a:solidFill>
              <a:effectLst/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C1E4F975-209D-EC14-649D-A04A806DBB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6030359"/>
              </p:ext>
            </p:extLst>
          </p:nvPr>
        </p:nvGraphicFramePr>
        <p:xfrm>
          <a:off x="-1680668" y="-3392559"/>
          <a:ext cx="3419707" cy="3121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Google Shape;1044;p55">
            <a:hlinkClick r:id="rId6" action="ppaction://hlinksldjump"/>
            <a:extLst>
              <a:ext uri="{FF2B5EF4-FFF2-40B4-BE49-F238E27FC236}">
                <a16:creationId xmlns:a16="http://schemas.microsoft.com/office/drawing/2014/main" id="{9E787895-BCD5-3EDB-0B21-00F3D72C809F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" name="Google Shape;1045;p55">
            <a:extLst>
              <a:ext uri="{FF2B5EF4-FFF2-40B4-BE49-F238E27FC236}">
                <a16:creationId xmlns:a16="http://schemas.microsoft.com/office/drawing/2014/main" id="{3CDB56A0-C2ED-2C89-E7EB-C5E294F6EE82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4" name="Google Shape;1046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5D93A8C3-D8D1-FBEA-DEFA-A80DEF56A63F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" name="Google Shape;1047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127940E0-32A3-35F3-8751-7ED94658A4F9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1048;p55">
              <a:hlinkClick r:id="rId9" action="ppaction://hlinksldjump"/>
              <a:extLst>
                <a:ext uri="{FF2B5EF4-FFF2-40B4-BE49-F238E27FC236}">
                  <a16:creationId xmlns:a16="http://schemas.microsoft.com/office/drawing/2014/main" id="{4B273A18-5B3A-564E-4F7D-3F7CA112F1A3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1049;p5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EC6721-AF62-9E58-54E4-0E9E8D7ACBDF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50;p55">
              <a:hlinkClick r:id="rId11" action="ppaction://hlinksldjump"/>
              <a:extLst>
                <a:ext uri="{FF2B5EF4-FFF2-40B4-BE49-F238E27FC236}">
                  <a16:creationId xmlns:a16="http://schemas.microsoft.com/office/drawing/2014/main" id="{C9B15E96-33D7-4C72-0CAB-4FF36DE5564B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" name="Google Shape;1049;p55">
            <a:hlinkClick r:id="rId12" action="ppaction://hlinksldjump"/>
            <a:extLst>
              <a:ext uri="{FF2B5EF4-FFF2-40B4-BE49-F238E27FC236}">
                <a16:creationId xmlns:a16="http://schemas.microsoft.com/office/drawing/2014/main" id="{62E2CBB6-4082-B038-4F81-9C15AB070806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050;p55">
            <a:hlinkClick r:id="rId13" action="ppaction://hlinksldjump"/>
            <a:extLst>
              <a:ext uri="{FF2B5EF4-FFF2-40B4-BE49-F238E27FC236}">
                <a16:creationId xmlns:a16="http://schemas.microsoft.com/office/drawing/2014/main" id="{49F54344-6ED9-633A-3861-49BC04AA54AB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93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Carelessness-Answered Surveys</a:t>
            </a:r>
            <a:endParaRPr/>
          </a:p>
        </p:txBody>
      </p:sp>
      <p:grpSp>
        <p:nvGrpSpPr>
          <p:cNvPr id="2936" name="Google Shape;2936;p93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937" name="Google Shape;2937;p93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93"/>
            <p:cNvSpPr/>
            <p:nvPr/>
          </p:nvSpPr>
          <p:spPr>
            <a:xfrm>
              <a:off x="891425" y="4642050"/>
              <a:ext cx="64683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9" name="Google Shape;2939;p93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93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93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93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B07D92-1262-5E62-8D74-1974764F1E64}"/>
              </a:ext>
            </a:extLst>
          </p:cNvPr>
          <p:cNvSpPr txBox="1"/>
          <p:nvPr/>
        </p:nvSpPr>
        <p:spPr>
          <a:xfrm>
            <a:off x="518227" y="1460500"/>
            <a:ext cx="390137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chemeClr val="bg1"/>
                </a:solidFill>
                <a:effectLst/>
                <a:latin typeface="+mj-lt"/>
              </a:rPr>
              <a:t>Survey responses that show symptoms of inattention or a lack of effort from the participants are referred to as carelessly answered surveys.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chemeClr val="bg1"/>
                </a:solidFill>
                <a:effectLst/>
                <a:latin typeface="+mj-lt"/>
              </a:rPr>
              <a:t>These responses could be answering all questions with the same response option, giving answers that are illogical or contradictory, or purposefully failing attention check questions. </a:t>
            </a:r>
            <a:endParaRPr lang="en-US">
              <a:solidFill>
                <a:schemeClr val="bg1"/>
              </a:solidFill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+mj-lt"/>
              </a:rPr>
              <a:t>We designed attention check questions that ensure the respondent’s attentiveness and the integrity of their responses.</a:t>
            </a:r>
            <a:endParaRPr lang="en-US" b="0" i="0" u="none" strike="noStrike">
              <a:solidFill>
                <a:schemeClr val="bg1"/>
              </a:solidFill>
              <a:effectLst/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Graphic 3" descr="Sloth outline">
            <a:extLst>
              <a:ext uri="{FF2B5EF4-FFF2-40B4-BE49-F238E27FC236}">
                <a16:creationId xmlns:a16="http://schemas.microsoft.com/office/drawing/2014/main" id="{A0A2678F-9DA5-1A4E-C303-EAF272E02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5775" y="1670036"/>
            <a:ext cx="2561047" cy="2094911"/>
          </a:xfrm>
          <a:prstGeom prst="rect">
            <a:avLst/>
          </a:prstGeom>
        </p:spPr>
      </p:pic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715F91F0-D06A-5B1E-9F94-ACF899E167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0008333"/>
              </p:ext>
            </p:extLst>
          </p:nvPr>
        </p:nvGraphicFramePr>
        <p:xfrm>
          <a:off x="5078867" y="1232260"/>
          <a:ext cx="3419707" cy="3121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Google Shape;1044;p55">
            <a:hlinkClick r:id="rId6" action="ppaction://hlinksldjump"/>
            <a:extLst>
              <a:ext uri="{FF2B5EF4-FFF2-40B4-BE49-F238E27FC236}">
                <a16:creationId xmlns:a16="http://schemas.microsoft.com/office/drawing/2014/main" id="{225B4557-8C85-90EA-61DB-1CC447114DC8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" name="Google Shape;1045;p55">
            <a:extLst>
              <a:ext uri="{FF2B5EF4-FFF2-40B4-BE49-F238E27FC236}">
                <a16:creationId xmlns:a16="http://schemas.microsoft.com/office/drawing/2014/main" id="{120D5373-93D7-36BE-5C6D-50825E5DFDEF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5" name="Google Shape;1046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09BE1E86-824A-1F3F-2219-B55F17C9B25D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1047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27309A07-9D8E-5AC8-A053-E44991496EDE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1048;p55">
              <a:hlinkClick r:id="rId9" action="ppaction://hlinksldjump"/>
              <a:extLst>
                <a:ext uri="{FF2B5EF4-FFF2-40B4-BE49-F238E27FC236}">
                  <a16:creationId xmlns:a16="http://schemas.microsoft.com/office/drawing/2014/main" id="{DBC98182-DCFB-5032-437D-B04B29D3B45E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49;p5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FEFB9AA-D4C8-D4DC-08B0-A4E3E31EB1DA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1050;p55">
              <a:hlinkClick r:id="rId11" action="ppaction://hlinksldjump"/>
              <a:extLst>
                <a:ext uri="{FF2B5EF4-FFF2-40B4-BE49-F238E27FC236}">
                  <a16:creationId xmlns:a16="http://schemas.microsoft.com/office/drawing/2014/main" id="{EE4CAACF-7CB7-3501-E9D1-16EBE74A3824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" name="Google Shape;1049;p55">
            <a:hlinkClick r:id="rId12" action="ppaction://hlinksldjump"/>
            <a:extLst>
              <a:ext uri="{FF2B5EF4-FFF2-40B4-BE49-F238E27FC236}">
                <a16:creationId xmlns:a16="http://schemas.microsoft.com/office/drawing/2014/main" id="{9C429447-B9D3-92AC-2B50-C658BD0CA764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050;p55">
            <a:hlinkClick r:id="rId13" action="ppaction://hlinksldjump"/>
            <a:extLst>
              <a:ext uri="{FF2B5EF4-FFF2-40B4-BE49-F238E27FC236}">
                <a16:creationId xmlns:a16="http://schemas.microsoft.com/office/drawing/2014/main" id="{1173D3FC-3CDC-E708-93AE-8512D8F6AAB8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07921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4"/>
          <p:cNvSpPr txBox="1">
            <a:spLocks noGrp="1"/>
          </p:cNvSpPr>
          <p:nvPr>
            <p:ph type="title"/>
          </p:nvPr>
        </p:nvSpPr>
        <p:spPr>
          <a:xfrm>
            <a:off x="1355025" y="145727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99" name="Google Shape;999;p54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000" name="Google Shape;1000;p54"/>
          <p:cNvSpPr txBox="1">
            <a:spLocks noGrp="1"/>
          </p:cNvSpPr>
          <p:nvPr>
            <p:ph type="title" idx="3"/>
          </p:nvPr>
        </p:nvSpPr>
        <p:spPr>
          <a:xfrm>
            <a:off x="3945388" y="145727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Questionnaire</a:t>
            </a:r>
            <a:endParaRPr/>
          </a:p>
        </p:txBody>
      </p:sp>
      <p:sp>
        <p:nvSpPr>
          <p:cNvPr id="1002" name="Google Shape;1002;p54"/>
          <p:cNvSpPr txBox="1">
            <a:spLocks noGrp="1"/>
          </p:cNvSpPr>
          <p:nvPr>
            <p:ph type="title" idx="5"/>
          </p:nvPr>
        </p:nvSpPr>
        <p:spPr>
          <a:xfrm>
            <a:off x="1355025" y="284982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-228600"/>
            <a:r>
              <a:rPr lang="en"/>
              <a:t>Collecting Data</a:t>
            </a:r>
          </a:p>
        </p:txBody>
      </p:sp>
      <p:sp>
        <p:nvSpPr>
          <p:cNvPr id="1004" name="Google Shape;1004;p54"/>
          <p:cNvSpPr txBox="1">
            <a:spLocks noGrp="1"/>
          </p:cNvSpPr>
          <p:nvPr>
            <p:ph type="title" idx="7"/>
          </p:nvPr>
        </p:nvSpPr>
        <p:spPr>
          <a:xfrm>
            <a:off x="3945388" y="2893978"/>
            <a:ext cx="1664953" cy="508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-228600"/>
            <a:r>
              <a:rPr lang="en"/>
              <a:t>Expectation Vs. Reality</a:t>
            </a:r>
          </a:p>
        </p:txBody>
      </p:sp>
      <p:sp>
        <p:nvSpPr>
          <p:cNvPr id="1006" name="Google Shape;1006;p54"/>
          <p:cNvSpPr txBox="1">
            <a:spLocks noGrp="1"/>
          </p:cNvSpPr>
          <p:nvPr>
            <p:ph type="title" idx="9"/>
          </p:nvPr>
        </p:nvSpPr>
        <p:spPr>
          <a:xfrm>
            <a:off x="729100" y="1335263"/>
            <a:ext cx="65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01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1007" name="Google Shape;1007;p54"/>
          <p:cNvSpPr txBox="1">
            <a:spLocks noGrp="1"/>
          </p:cNvSpPr>
          <p:nvPr>
            <p:ph type="title" idx="13"/>
          </p:nvPr>
        </p:nvSpPr>
        <p:spPr>
          <a:xfrm>
            <a:off x="3319425" y="1335251"/>
            <a:ext cx="65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02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1008" name="Google Shape;1008;p54"/>
          <p:cNvSpPr txBox="1">
            <a:spLocks noGrp="1"/>
          </p:cNvSpPr>
          <p:nvPr>
            <p:ph type="title" idx="14"/>
          </p:nvPr>
        </p:nvSpPr>
        <p:spPr>
          <a:xfrm>
            <a:off x="729100" y="2727753"/>
            <a:ext cx="65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04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1009" name="Google Shape;1009;p54"/>
          <p:cNvSpPr txBox="1">
            <a:spLocks noGrp="1"/>
          </p:cNvSpPr>
          <p:nvPr>
            <p:ph type="title" idx="15"/>
          </p:nvPr>
        </p:nvSpPr>
        <p:spPr>
          <a:xfrm>
            <a:off x="3319425" y="2727753"/>
            <a:ext cx="65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05</a:t>
            </a:r>
            <a:endParaRPr sz="3500">
              <a:solidFill>
                <a:schemeClr val="dk1"/>
              </a:solidFill>
            </a:endParaRPr>
          </a:p>
        </p:txBody>
      </p:sp>
      <p:grpSp>
        <p:nvGrpSpPr>
          <p:cNvPr id="1010" name="Google Shape;1010;p54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011" name="Google Shape;1011;p54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4"/>
            <p:cNvSpPr/>
            <p:nvPr/>
          </p:nvSpPr>
          <p:spPr>
            <a:xfrm>
              <a:off x="891425" y="4642050"/>
              <a:ext cx="2484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" name="Google Shape;1013;p54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54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54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54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54"/>
          <p:cNvSpPr txBox="1">
            <a:spLocks noGrp="1"/>
          </p:cNvSpPr>
          <p:nvPr>
            <p:ph type="title" idx="16"/>
          </p:nvPr>
        </p:nvSpPr>
        <p:spPr>
          <a:xfrm>
            <a:off x="6535749" y="1457275"/>
            <a:ext cx="2204213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-228600"/>
            <a:r>
              <a:rPr lang="en"/>
              <a:t>Sampling &amp; Pretest</a:t>
            </a:r>
          </a:p>
        </p:txBody>
      </p:sp>
      <p:sp>
        <p:nvSpPr>
          <p:cNvPr id="1019" name="Google Shape;1019;p54"/>
          <p:cNvSpPr txBox="1">
            <a:spLocks noGrp="1"/>
          </p:cNvSpPr>
          <p:nvPr>
            <p:ph type="title" idx="18"/>
          </p:nvPr>
        </p:nvSpPr>
        <p:spPr>
          <a:xfrm>
            <a:off x="6535750" y="284982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-228600"/>
            <a:r>
              <a:rPr lang="en"/>
              <a:t>Data Analysis </a:t>
            </a:r>
          </a:p>
        </p:txBody>
      </p:sp>
      <p:sp>
        <p:nvSpPr>
          <p:cNvPr id="1021" name="Google Shape;1021;p54"/>
          <p:cNvSpPr txBox="1">
            <a:spLocks noGrp="1"/>
          </p:cNvSpPr>
          <p:nvPr>
            <p:ph type="title" idx="20"/>
          </p:nvPr>
        </p:nvSpPr>
        <p:spPr>
          <a:xfrm>
            <a:off x="5909775" y="1357753"/>
            <a:ext cx="654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03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1022" name="Google Shape;1022;p54"/>
          <p:cNvSpPr txBox="1">
            <a:spLocks noGrp="1"/>
          </p:cNvSpPr>
          <p:nvPr>
            <p:ph type="title" idx="21"/>
          </p:nvPr>
        </p:nvSpPr>
        <p:spPr>
          <a:xfrm>
            <a:off x="5909775" y="2727753"/>
            <a:ext cx="65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06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1023" name="Google Shape;1023;p54">
            <a:hlinkClick r:id="rId3" action="ppaction://hlinksldjump"/>
          </p:cNvPr>
          <p:cNvSpPr/>
          <p:nvPr/>
        </p:nvSpPr>
        <p:spPr>
          <a:xfrm>
            <a:off x="3439988" y="1445967"/>
            <a:ext cx="413505" cy="3263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02</a:t>
            </a:r>
          </a:p>
        </p:txBody>
      </p:sp>
      <p:sp>
        <p:nvSpPr>
          <p:cNvPr id="1024" name="Google Shape;1024;p54">
            <a:hlinkClick r:id="rId4" action="ppaction://hlinksldjump"/>
          </p:cNvPr>
          <p:cNvSpPr/>
          <p:nvPr/>
        </p:nvSpPr>
        <p:spPr>
          <a:xfrm>
            <a:off x="865332" y="2850942"/>
            <a:ext cx="416187" cy="3263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04</a:t>
            </a:r>
          </a:p>
        </p:txBody>
      </p:sp>
      <p:sp>
        <p:nvSpPr>
          <p:cNvPr id="1025" name="Google Shape;1025;p54">
            <a:hlinkClick r:id="rId5" action="ppaction://hlinksldjump"/>
          </p:cNvPr>
          <p:cNvSpPr/>
          <p:nvPr/>
        </p:nvSpPr>
        <p:spPr>
          <a:xfrm>
            <a:off x="853748" y="1449495"/>
            <a:ext cx="501229" cy="3263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01</a:t>
            </a:r>
          </a:p>
        </p:txBody>
      </p:sp>
      <p:sp>
        <p:nvSpPr>
          <p:cNvPr id="1026" name="Google Shape;1026;p54">
            <a:hlinkClick r:id="rId6" action="ppaction://hlinksldjump"/>
          </p:cNvPr>
          <p:cNvSpPr/>
          <p:nvPr/>
        </p:nvSpPr>
        <p:spPr>
          <a:xfrm>
            <a:off x="6028945" y="1443265"/>
            <a:ext cx="416258" cy="33173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03</a:t>
            </a:r>
          </a:p>
        </p:txBody>
      </p:sp>
      <p:sp>
        <p:nvSpPr>
          <p:cNvPr id="1027" name="Google Shape;1027;p54">
            <a:hlinkClick r:id="rId7" action="ppaction://hlinksldjump"/>
          </p:cNvPr>
          <p:cNvSpPr/>
          <p:nvPr/>
        </p:nvSpPr>
        <p:spPr>
          <a:xfrm>
            <a:off x="3438645" y="2850942"/>
            <a:ext cx="411717" cy="3263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05</a:t>
            </a:r>
          </a:p>
        </p:txBody>
      </p:sp>
      <p:sp>
        <p:nvSpPr>
          <p:cNvPr id="1028" name="Google Shape;1028;p54">
            <a:hlinkClick r:id="rId8" action="ppaction://hlinksldjump"/>
          </p:cNvPr>
          <p:cNvSpPr/>
          <p:nvPr/>
        </p:nvSpPr>
        <p:spPr>
          <a:xfrm>
            <a:off x="6028982" y="2850942"/>
            <a:ext cx="415740" cy="3263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897757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Google Shape;3029;p95"/>
          <p:cNvSpPr txBox="1">
            <a:spLocks noGrp="1"/>
          </p:cNvSpPr>
          <p:nvPr>
            <p:ph type="title"/>
          </p:nvPr>
        </p:nvSpPr>
        <p:spPr>
          <a:xfrm>
            <a:off x="891425" y="2865650"/>
            <a:ext cx="432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bg1"/>
                </a:solidFill>
              </a:rPr>
              <a:t>Data</a:t>
            </a:r>
            <a:r>
              <a:rPr lang="en" sz="5400"/>
              <a:t> Analysis</a:t>
            </a:r>
            <a:endParaRPr sz="5400">
              <a:solidFill>
                <a:schemeClr val="lt1"/>
              </a:solidFill>
            </a:endParaRPr>
          </a:p>
        </p:txBody>
      </p:sp>
      <p:sp>
        <p:nvSpPr>
          <p:cNvPr id="3030" name="Google Shape;3030;p95"/>
          <p:cNvSpPr txBox="1">
            <a:spLocks noGrp="1"/>
          </p:cNvSpPr>
          <p:nvPr>
            <p:ph type="subTitle" idx="1"/>
          </p:nvPr>
        </p:nvSpPr>
        <p:spPr>
          <a:xfrm>
            <a:off x="891425" y="3707450"/>
            <a:ext cx="432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analysis: Chi square and Regression models</a:t>
            </a:r>
            <a:endParaRPr/>
          </a:p>
        </p:txBody>
      </p:sp>
      <p:grpSp>
        <p:nvGrpSpPr>
          <p:cNvPr id="3031" name="Google Shape;3031;p95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3032" name="Google Shape;3032;p95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95"/>
            <p:cNvSpPr/>
            <p:nvPr/>
          </p:nvSpPr>
          <p:spPr>
            <a:xfrm>
              <a:off x="891425" y="4642050"/>
              <a:ext cx="6735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4" name="Google Shape;3034;p95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95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95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95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95"/>
          <p:cNvSpPr/>
          <p:nvPr/>
        </p:nvSpPr>
        <p:spPr>
          <a:xfrm>
            <a:off x="968713" y="1013701"/>
            <a:ext cx="2212251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06</a:t>
            </a:r>
          </a:p>
        </p:txBody>
      </p:sp>
      <p:grpSp>
        <p:nvGrpSpPr>
          <p:cNvPr id="3039" name="Google Shape;3039;p95"/>
          <p:cNvGrpSpPr/>
          <p:nvPr/>
        </p:nvGrpSpPr>
        <p:grpSpPr>
          <a:xfrm>
            <a:off x="4542025" y="963130"/>
            <a:ext cx="4083747" cy="1788438"/>
            <a:chOff x="4542025" y="963130"/>
            <a:chExt cx="4083747" cy="1788438"/>
          </a:xfrm>
        </p:grpSpPr>
        <p:sp>
          <p:nvSpPr>
            <p:cNvPr id="3040" name="Google Shape;3040;p95"/>
            <p:cNvSpPr/>
            <p:nvPr/>
          </p:nvSpPr>
          <p:spPr>
            <a:xfrm>
              <a:off x="5466723" y="2603407"/>
              <a:ext cx="93031" cy="145160"/>
            </a:xfrm>
            <a:custGeom>
              <a:avLst/>
              <a:gdLst/>
              <a:ahLst/>
              <a:cxnLst/>
              <a:rect l="l" t="t" r="r" b="b"/>
              <a:pathLst>
                <a:path w="464" h="724" extrusionOk="0">
                  <a:moveTo>
                    <a:pt x="1" y="1"/>
                  </a:moveTo>
                  <a:lnTo>
                    <a:pt x="1" y="723"/>
                  </a:lnTo>
                  <a:lnTo>
                    <a:pt x="464" y="723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95"/>
            <p:cNvSpPr/>
            <p:nvPr/>
          </p:nvSpPr>
          <p:spPr>
            <a:xfrm>
              <a:off x="7578973" y="2601602"/>
              <a:ext cx="93031" cy="144960"/>
            </a:xfrm>
            <a:custGeom>
              <a:avLst/>
              <a:gdLst/>
              <a:ahLst/>
              <a:cxnLst/>
              <a:rect l="l" t="t" r="r" b="b"/>
              <a:pathLst>
                <a:path w="464" h="723" extrusionOk="0">
                  <a:moveTo>
                    <a:pt x="0" y="0"/>
                  </a:moveTo>
                  <a:lnTo>
                    <a:pt x="0" y="723"/>
                  </a:lnTo>
                  <a:lnTo>
                    <a:pt x="463" y="723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95"/>
            <p:cNvSpPr/>
            <p:nvPr/>
          </p:nvSpPr>
          <p:spPr>
            <a:xfrm>
              <a:off x="4542025" y="975962"/>
              <a:ext cx="695325" cy="1775606"/>
            </a:xfrm>
            <a:custGeom>
              <a:avLst/>
              <a:gdLst/>
              <a:ahLst/>
              <a:cxnLst/>
              <a:rect l="l" t="t" r="r" b="b"/>
              <a:pathLst>
                <a:path w="3468" h="8856" fill="none" extrusionOk="0">
                  <a:moveTo>
                    <a:pt x="3467" y="1"/>
                  </a:moveTo>
                  <a:lnTo>
                    <a:pt x="0" y="8856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95"/>
            <p:cNvSpPr/>
            <p:nvPr/>
          </p:nvSpPr>
          <p:spPr>
            <a:xfrm>
              <a:off x="7896362" y="972353"/>
              <a:ext cx="729410" cy="1743927"/>
            </a:xfrm>
            <a:custGeom>
              <a:avLst/>
              <a:gdLst/>
              <a:ahLst/>
              <a:cxnLst/>
              <a:rect l="l" t="t" r="r" b="b"/>
              <a:pathLst>
                <a:path w="3638" h="8698" fill="none" extrusionOk="0">
                  <a:moveTo>
                    <a:pt x="1" y="0"/>
                  </a:moveTo>
                  <a:lnTo>
                    <a:pt x="3638" y="8698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95"/>
            <p:cNvSpPr/>
            <p:nvPr/>
          </p:nvSpPr>
          <p:spPr>
            <a:xfrm>
              <a:off x="5227128" y="963130"/>
              <a:ext cx="2678847" cy="1680771"/>
            </a:xfrm>
            <a:custGeom>
              <a:avLst/>
              <a:gdLst/>
              <a:ahLst/>
              <a:cxnLst/>
              <a:rect l="l" t="t" r="r" b="b"/>
              <a:pathLst>
                <a:path w="13361" h="8383" extrusionOk="0">
                  <a:moveTo>
                    <a:pt x="1" y="0"/>
                  </a:moveTo>
                  <a:lnTo>
                    <a:pt x="1" y="8382"/>
                  </a:lnTo>
                  <a:lnTo>
                    <a:pt x="13360" y="8382"/>
                  </a:lnTo>
                  <a:lnTo>
                    <a:pt x="133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5" name="Google Shape;3045;p95"/>
          <p:cNvGrpSpPr/>
          <p:nvPr/>
        </p:nvGrpSpPr>
        <p:grpSpPr>
          <a:xfrm>
            <a:off x="5287275" y="1033505"/>
            <a:ext cx="2556149" cy="1541626"/>
            <a:chOff x="5287275" y="1033505"/>
            <a:chExt cx="2556149" cy="1541626"/>
          </a:xfrm>
        </p:grpSpPr>
        <p:sp>
          <p:nvSpPr>
            <p:cNvPr id="3046" name="Google Shape;3046;p95"/>
            <p:cNvSpPr/>
            <p:nvPr/>
          </p:nvSpPr>
          <p:spPr>
            <a:xfrm>
              <a:off x="5291688" y="1033505"/>
              <a:ext cx="2548524" cy="1536011"/>
            </a:xfrm>
            <a:custGeom>
              <a:avLst/>
              <a:gdLst/>
              <a:ahLst/>
              <a:cxnLst/>
              <a:rect l="l" t="t" r="r" b="b"/>
              <a:pathLst>
                <a:path w="12711" h="7661" extrusionOk="0">
                  <a:moveTo>
                    <a:pt x="0" y="1"/>
                  </a:moveTo>
                  <a:lnTo>
                    <a:pt x="0" y="7661"/>
                  </a:lnTo>
                  <a:lnTo>
                    <a:pt x="12711" y="7661"/>
                  </a:lnTo>
                  <a:lnTo>
                    <a:pt x="12711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95"/>
            <p:cNvSpPr/>
            <p:nvPr/>
          </p:nvSpPr>
          <p:spPr>
            <a:xfrm>
              <a:off x="6047366" y="1103679"/>
              <a:ext cx="691115" cy="184458"/>
            </a:xfrm>
            <a:custGeom>
              <a:avLst/>
              <a:gdLst/>
              <a:ahLst/>
              <a:cxnLst/>
              <a:rect l="l" t="t" r="r" b="b"/>
              <a:pathLst>
                <a:path w="3447" h="920" extrusionOk="0">
                  <a:moveTo>
                    <a:pt x="2066" y="0"/>
                  </a:moveTo>
                  <a:cubicBezTo>
                    <a:pt x="1797" y="0"/>
                    <a:pt x="1527" y="20"/>
                    <a:pt x="1257" y="46"/>
                  </a:cubicBezTo>
                  <a:cubicBezTo>
                    <a:pt x="853" y="89"/>
                    <a:pt x="433" y="160"/>
                    <a:pt x="97" y="392"/>
                  </a:cubicBezTo>
                  <a:cubicBezTo>
                    <a:pt x="50" y="423"/>
                    <a:pt x="1" y="463"/>
                    <a:pt x="4" y="522"/>
                  </a:cubicBezTo>
                  <a:cubicBezTo>
                    <a:pt x="4" y="580"/>
                    <a:pt x="59" y="617"/>
                    <a:pt x="103" y="645"/>
                  </a:cubicBezTo>
                  <a:cubicBezTo>
                    <a:pt x="467" y="862"/>
                    <a:pt x="884" y="920"/>
                    <a:pt x="1308" y="920"/>
                  </a:cubicBezTo>
                  <a:cubicBezTo>
                    <a:pt x="1536" y="920"/>
                    <a:pt x="1765" y="903"/>
                    <a:pt x="1989" y="886"/>
                  </a:cubicBezTo>
                  <a:cubicBezTo>
                    <a:pt x="2394" y="855"/>
                    <a:pt x="2801" y="818"/>
                    <a:pt x="3181" y="676"/>
                  </a:cubicBezTo>
                  <a:cubicBezTo>
                    <a:pt x="3304" y="630"/>
                    <a:pt x="3446" y="537"/>
                    <a:pt x="3431" y="401"/>
                  </a:cubicBezTo>
                  <a:cubicBezTo>
                    <a:pt x="3425" y="330"/>
                    <a:pt x="3366" y="272"/>
                    <a:pt x="3304" y="228"/>
                  </a:cubicBezTo>
                  <a:cubicBezTo>
                    <a:pt x="3168" y="136"/>
                    <a:pt x="3011" y="92"/>
                    <a:pt x="2854" y="68"/>
                  </a:cubicBezTo>
                  <a:cubicBezTo>
                    <a:pt x="2592" y="19"/>
                    <a:pt x="2329" y="0"/>
                    <a:pt x="2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95"/>
            <p:cNvSpPr/>
            <p:nvPr/>
          </p:nvSpPr>
          <p:spPr>
            <a:xfrm>
              <a:off x="5828823" y="1079820"/>
              <a:ext cx="233580" cy="55337"/>
            </a:xfrm>
            <a:custGeom>
              <a:avLst/>
              <a:gdLst/>
              <a:ahLst/>
              <a:cxnLst/>
              <a:rect l="l" t="t" r="r" b="b"/>
              <a:pathLst>
                <a:path w="1165" h="276" extrusionOk="0">
                  <a:moveTo>
                    <a:pt x="610" y="1"/>
                  </a:moveTo>
                  <a:cubicBezTo>
                    <a:pt x="432" y="1"/>
                    <a:pt x="253" y="32"/>
                    <a:pt x="84" y="94"/>
                  </a:cubicBezTo>
                  <a:cubicBezTo>
                    <a:pt x="60" y="100"/>
                    <a:pt x="32" y="113"/>
                    <a:pt x="23" y="134"/>
                  </a:cubicBezTo>
                  <a:cubicBezTo>
                    <a:pt x="1" y="171"/>
                    <a:pt x="23" y="218"/>
                    <a:pt x="57" y="239"/>
                  </a:cubicBezTo>
                  <a:cubicBezTo>
                    <a:pt x="90" y="261"/>
                    <a:pt x="134" y="267"/>
                    <a:pt x="171" y="267"/>
                  </a:cubicBezTo>
                  <a:cubicBezTo>
                    <a:pt x="260" y="272"/>
                    <a:pt x="349" y="276"/>
                    <a:pt x="438" y="276"/>
                  </a:cubicBezTo>
                  <a:cubicBezTo>
                    <a:pt x="606" y="276"/>
                    <a:pt x="773" y="264"/>
                    <a:pt x="936" y="236"/>
                  </a:cubicBezTo>
                  <a:cubicBezTo>
                    <a:pt x="998" y="224"/>
                    <a:pt x="1063" y="211"/>
                    <a:pt x="1119" y="181"/>
                  </a:cubicBezTo>
                  <a:cubicBezTo>
                    <a:pt x="1140" y="171"/>
                    <a:pt x="1159" y="159"/>
                    <a:pt x="1159" y="140"/>
                  </a:cubicBezTo>
                  <a:cubicBezTo>
                    <a:pt x="1165" y="106"/>
                    <a:pt x="1128" y="88"/>
                    <a:pt x="1097" y="79"/>
                  </a:cubicBezTo>
                  <a:cubicBezTo>
                    <a:pt x="940" y="27"/>
                    <a:pt x="775" y="1"/>
                    <a:pt x="6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95"/>
            <p:cNvSpPr/>
            <p:nvPr/>
          </p:nvSpPr>
          <p:spPr>
            <a:xfrm>
              <a:off x="7158528" y="1073404"/>
              <a:ext cx="170423" cy="38095"/>
            </a:xfrm>
            <a:custGeom>
              <a:avLst/>
              <a:gdLst/>
              <a:ahLst/>
              <a:cxnLst/>
              <a:rect l="l" t="t" r="r" b="b"/>
              <a:pathLst>
                <a:path w="850" h="190" extrusionOk="0">
                  <a:moveTo>
                    <a:pt x="555" y="1"/>
                  </a:moveTo>
                  <a:cubicBezTo>
                    <a:pt x="439" y="1"/>
                    <a:pt x="322" y="14"/>
                    <a:pt x="279" y="21"/>
                  </a:cubicBezTo>
                  <a:cubicBezTo>
                    <a:pt x="204" y="34"/>
                    <a:pt x="1" y="114"/>
                    <a:pt x="186" y="160"/>
                  </a:cubicBezTo>
                  <a:cubicBezTo>
                    <a:pt x="269" y="180"/>
                    <a:pt x="355" y="189"/>
                    <a:pt x="440" y="189"/>
                  </a:cubicBezTo>
                  <a:cubicBezTo>
                    <a:pt x="558" y="189"/>
                    <a:pt x="676" y="171"/>
                    <a:pt x="788" y="135"/>
                  </a:cubicBezTo>
                  <a:cubicBezTo>
                    <a:pt x="813" y="120"/>
                    <a:pt x="850" y="98"/>
                    <a:pt x="837" y="74"/>
                  </a:cubicBezTo>
                  <a:cubicBezTo>
                    <a:pt x="811" y="17"/>
                    <a:pt x="684" y="1"/>
                    <a:pt x="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95"/>
            <p:cNvSpPr/>
            <p:nvPr/>
          </p:nvSpPr>
          <p:spPr>
            <a:xfrm>
              <a:off x="5287275" y="1098675"/>
              <a:ext cx="2545757" cy="910849"/>
            </a:xfrm>
            <a:custGeom>
              <a:avLst/>
              <a:gdLst/>
              <a:ahLst/>
              <a:cxnLst/>
              <a:rect l="l" t="t" r="r" b="b"/>
              <a:pathLst>
                <a:path w="12795" h="4543" extrusionOk="0">
                  <a:moveTo>
                    <a:pt x="8802" y="0"/>
                  </a:moveTo>
                  <a:cubicBezTo>
                    <a:pt x="8481" y="0"/>
                    <a:pt x="8153" y="279"/>
                    <a:pt x="8207" y="599"/>
                  </a:cubicBezTo>
                  <a:cubicBezTo>
                    <a:pt x="8059" y="615"/>
                    <a:pt x="7904" y="735"/>
                    <a:pt x="7802" y="831"/>
                  </a:cubicBezTo>
                  <a:cubicBezTo>
                    <a:pt x="7762" y="871"/>
                    <a:pt x="7555" y="1170"/>
                    <a:pt x="7651" y="1226"/>
                  </a:cubicBezTo>
                  <a:cubicBezTo>
                    <a:pt x="7626" y="1212"/>
                    <a:pt x="7599" y="1206"/>
                    <a:pt x="7572" y="1206"/>
                  </a:cubicBezTo>
                  <a:cubicBezTo>
                    <a:pt x="7499" y="1206"/>
                    <a:pt x="7424" y="1248"/>
                    <a:pt x="7379" y="1306"/>
                  </a:cubicBezTo>
                  <a:cubicBezTo>
                    <a:pt x="7318" y="1386"/>
                    <a:pt x="7296" y="1491"/>
                    <a:pt x="7271" y="1593"/>
                  </a:cubicBezTo>
                  <a:cubicBezTo>
                    <a:pt x="7250" y="1692"/>
                    <a:pt x="7219" y="1797"/>
                    <a:pt x="7145" y="1865"/>
                  </a:cubicBezTo>
                  <a:cubicBezTo>
                    <a:pt x="7086" y="1921"/>
                    <a:pt x="7006" y="1951"/>
                    <a:pt x="6926" y="1967"/>
                  </a:cubicBezTo>
                  <a:cubicBezTo>
                    <a:pt x="6887" y="1975"/>
                    <a:pt x="6848" y="1979"/>
                    <a:pt x="6809" y="1979"/>
                  </a:cubicBezTo>
                  <a:cubicBezTo>
                    <a:pt x="6770" y="1979"/>
                    <a:pt x="6731" y="1975"/>
                    <a:pt x="6694" y="1964"/>
                  </a:cubicBezTo>
                  <a:cubicBezTo>
                    <a:pt x="6490" y="1893"/>
                    <a:pt x="6401" y="1655"/>
                    <a:pt x="6373" y="1439"/>
                  </a:cubicBezTo>
                  <a:cubicBezTo>
                    <a:pt x="6345" y="1223"/>
                    <a:pt x="6339" y="985"/>
                    <a:pt x="6197" y="824"/>
                  </a:cubicBezTo>
                  <a:cubicBezTo>
                    <a:pt x="6089" y="701"/>
                    <a:pt x="5919" y="645"/>
                    <a:pt x="5752" y="630"/>
                  </a:cubicBezTo>
                  <a:cubicBezTo>
                    <a:pt x="5711" y="626"/>
                    <a:pt x="5670" y="624"/>
                    <a:pt x="5630" y="624"/>
                  </a:cubicBezTo>
                  <a:cubicBezTo>
                    <a:pt x="5046" y="624"/>
                    <a:pt x="4609" y="1037"/>
                    <a:pt x="4415" y="1572"/>
                  </a:cubicBezTo>
                  <a:cubicBezTo>
                    <a:pt x="4399" y="1569"/>
                    <a:pt x="4383" y="1568"/>
                    <a:pt x="4366" y="1568"/>
                  </a:cubicBezTo>
                  <a:cubicBezTo>
                    <a:pt x="4182" y="1568"/>
                    <a:pt x="4016" y="1723"/>
                    <a:pt x="3934" y="1893"/>
                  </a:cubicBezTo>
                  <a:cubicBezTo>
                    <a:pt x="3844" y="2081"/>
                    <a:pt x="3826" y="2291"/>
                    <a:pt x="3758" y="2489"/>
                  </a:cubicBezTo>
                  <a:cubicBezTo>
                    <a:pt x="3736" y="2541"/>
                    <a:pt x="3712" y="2600"/>
                    <a:pt x="3659" y="2631"/>
                  </a:cubicBezTo>
                  <a:cubicBezTo>
                    <a:pt x="3635" y="2645"/>
                    <a:pt x="3611" y="2652"/>
                    <a:pt x="3586" y="2652"/>
                  </a:cubicBezTo>
                  <a:cubicBezTo>
                    <a:pt x="3480" y="2652"/>
                    <a:pt x="3378" y="2530"/>
                    <a:pt x="3363" y="2415"/>
                  </a:cubicBezTo>
                  <a:cubicBezTo>
                    <a:pt x="3341" y="2272"/>
                    <a:pt x="3387" y="2121"/>
                    <a:pt x="3344" y="1982"/>
                  </a:cubicBezTo>
                  <a:cubicBezTo>
                    <a:pt x="3300" y="1837"/>
                    <a:pt x="3153" y="1732"/>
                    <a:pt x="2999" y="1732"/>
                  </a:cubicBezTo>
                  <a:cubicBezTo>
                    <a:pt x="2993" y="1732"/>
                    <a:pt x="2986" y="1732"/>
                    <a:pt x="2980" y="1732"/>
                  </a:cubicBezTo>
                  <a:cubicBezTo>
                    <a:pt x="2822" y="1741"/>
                    <a:pt x="2677" y="1871"/>
                    <a:pt x="2649" y="2025"/>
                  </a:cubicBezTo>
                  <a:cubicBezTo>
                    <a:pt x="2622" y="1686"/>
                    <a:pt x="2634" y="1340"/>
                    <a:pt x="2572" y="1007"/>
                  </a:cubicBezTo>
                  <a:cubicBezTo>
                    <a:pt x="2507" y="670"/>
                    <a:pt x="2353" y="331"/>
                    <a:pt x="2066" y="145"/>
                  </a:cubicBezTo>
                  <a:cubicBezTo>
                    <a:pt x="1943" y="64"/>
                    <a:pt x="1792" y="21"/>
                    <a:pt x="1644" y="21"/>
                  </a:cubicBezTo>
                  <a:cubicBezTo>
                    <a:pt x="1450" y="21"/>
                    <a:pt x="1260" y="94"/>
                    <a:pt x="1143" y="250"/>
                  </a:cubicBezTo>
                  <a:cubicBezTo>
                    <a:pt x="1076" y="204"/>
                    <a:pt x="997" y="183"/>
                    <a:pt x="917" y="183"/>
                  </a:cubicBezTo>
                  <a:cubicBezTo>
                    <a:pt x="810" y="183"/>
                    <a:pt x="700" y="220"/>
                    <a:pt x="612" y="281"/>
                  </a:cubicBezTo>
                  <a:cubicBezTo>
                    <a:pt x="457" y="389"/>
                    <a:pt x="356" y="559"/>
                    <a:pt x="284" y="732"/>
                  </a:cubicBezTo>
                  <a:cubicBezTo>
                    <a:pt x="0" y="1393"/>
                    <a:pt x="28" y="2137"/>
                    <a:pt x="62" y="2853"/>
                  </a:cubicBezTo>
                  <a:cubicBezTo>
                    <a:pt x="68" y="2930"/>
                    <a:pt x="71" y="3013"/>
                    <a:pt x="118" y="3075"/>
                  </a:cubicBezTo>
                  <a:cubicBezTo>
                    <a:pt x="152" y="3122"/>
                    <a:pt x="207" y="3146"/>
                    <a:pt x="257" y="3174"/>
                  </a:cubicBezTo>
                  <a:cubicBezTo>
                    <a:pt x="2002" y="4069"/>
                    <a:pt x="3968" y="4543"/>
                    <a:pt x="5928" y="4543"/>
                  </a:cubicBezTo>
                  <a:cubicBezTo>
                    <a:pt x="6031" y="4543"/>
                    <a:pt x="6134" y="4541"/>
                    <a:pt x="6237" y="4539"/>
                  </a:cubicBezTo>
                  <a:cubicBezTo>
                    <a:pt x="7410" y="4505"/>
                    <a:pt x="8580" y="4307"/>
                    <a:pt x="9701" y="3946"/>
                  </a:cubicBezTo>
                  <a:cubicBezTo>
                    <a:pt x="10275" y="3761"/>
                    <a:pt x="10834" y="3538"/>
                    <a:pt x="11375" y="3270"/>
                  </a:cubicBezTo>
                  <a:cubicBezTo>
                    <a:pt x="11634" y="3143"/>
                    <a:pt x="11884" y="2973"/>
                    <a:pt x="12149" y="2868"/>
                  </a:cubicBezTo>
                  <a:cubicBezTo>
                    <a:pt x="12329" y="2800"/>
                    <a:pt x="12576" y="2757"/>
                    <a:pt x="12690" y="2584"/>
                  </a:cubicBezTo>
                  <a:cubicBezTo>
                    <a:pt x="12721" y="2541"/>
                    <a:pt x="12730" y="2486"/>
                    <a:pt x="12733" y="2433"/>
                  </a:cubicBezTo>
                  <a:cubicBezTo>
                    <a:pt x="12779" y="1964"/>
                    <a:pt x="12795" y="1488"/>
                    <a:pt x="12782" y="1013"/>
                  </a:cubicBezTo>
                  <a:cubicBezTo>
                    <a:pt x="12776" y="710"/>
                    <a:pt x="12795" y="133"/>
                    <a:pt x="12375" y="77"/>
                  </a:cubicBezTo>
                  <a:cubicBezTo>
                    <a:pt x="12364" y="76"/>
                    <a:pt x="12352" y="75"/>
                    <a:pt x="12341" y="75"/>
                  </a:cubicBezTo>
                  <a:cubicBezTo>
                    <a:pt x="12181" y="75"/>
                    <a:pt x="12020" y="231"/>
                    <a:pt x="12063" y="389"/>
                  </a:cubicBezTo>
                  <a:cubicBezTo>
                    <a:pt x="12026" y="371"/>
                    <a:pt x="11988" y="363"/>
                    <a:pt x="11950" y="363"/>
                  </a:cubicBezTo>
                  <a:cubicBezTo>
                    <a:pt x="11791" y="363"/>
                    <a:pt x="11634" y="505"/>
                    <a:pt x="11569" y="664"/>
                  </a:cubicBezTo>
                  <a:cubicBezTo>
                    <a:pt x="11486" y="858"/>
                    <a:pt x="11495" y="1081"/>
                    <a:pt x="11424" y="1281"/>
                  </a:cubicBezTo>
                  <a:cubicBezTo>
                    <a:pt x="11405" y="1331"/>
                    <a:pt x="11381" y="1380"/>
                    <a:pt x="11337" y="1408"/>
                  </a:cubicBezTo>
                  <a:cubicBezTo>
                    <a:pt x="11318" y="1418"/>
                    <a:pt x="11297" y="1423"/>
                    <a:pt x="11277" y="1423"/>
                  </a:cubicBezTo>
                  <a:cubicBezTo>
                    <a:pt x="11210" y="1423"/>
                    <a:pt x="11142" y="1375"/>
                    <a:pt x="11100" y="1318"/>
                  </a:cubicBezTo>
                  <a:cubicBezTo>
                    <a:pt x="10914" y="1065"/>
                    <a:pt x="11032" y="670"/>
                    <a:pt x="10840" y="417"/>
                  </a:cubicBezTo>
                  <a:cubicBezTo>
                    <a:pt x="10751" y="298"/>
                    <a:pt x="10614" y="245"/>
                    <a:pt x="10470" y="245"/>
                  </a:cubicBezTo>
                  <a:cubicBezTo>
                    <a:pt x="10263" y="245"/>
                    <a:pt x="10041" y="354"/>
                    <a:pt x="9927" y="531"/>
                  </a:cubicBezTo>
                  <a:cubicBezTo>
                    <a:pt x="9893" y="519"/>
                    <a:pt x="9859" y="513"/>
                    <a:pt x="9825" y="513"/>
                  </a:cubicBezTo>
                  <a:cubicBezTo>
                    <a:pt x="9666" y="513"/>
                    <a:pt x="9511" y="641"/>
                    <a:pt x="9470" y="796"/>
                  </a:cubicBezTo>
                  <a:lnTo>
                    <a:pt x="9470" y="796"/>
                  </a:lnTo>
                  <a:cubicBezTo>
                    <a:pt x="9463" y="459"/>
                    <a:pt x="9269" y="118"/>
                    <a:pt x="8951" y="22"/>
                  </a:cubicBezTo>
                  <a:cubicBezTo>
                    <a:pt x="8902" y="7"/>
                    <a:pt x="8852" y="0"/>
                    <a:pt x="8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95"/>
            <p:cNvSpPr/>
            <p:nvPr/>
          </p:nvSpPr>
          <p:spPr>
            <a:xfrm>
              <a:off x="6173680" y="1262674"/>
              <a:ext cx="1193762" cy="539338"/>
            </a:xfrm>
            <a:custGeom>
              <a:avLst/>
              <a:gdLst/>
              <a:ahLst/>
              <a:cxnLst/>
              <a:rect l="l" t="t" r="r" b="b"/>
              <a:pathLst>
                <a:path w="5954" h="2690" extrusionOk="0">
                  <a:moveTo>
                    <a:pt x="424" y="0"/>
                  </a:moveTo>
                  <a:lnTo>
                    <a:pt x="424" y="964"/>
                  </a:lnTo>
                  <a:lnTo>
                    <a:pt x="272" y="948"/>
                  </a:lnTo>
                  <a:lnTo>
                    <a:pt x="272" y="448"/>
                  </a:lnTo>
                  <a:lnTo>
                    <a:pt x="1" y="525"/>
                  </a:lnTo>
                  <a:lnTo>
                    <a:pt x="1" y="2689"/>
                  </a:lnTo>
                  <a:lnTo>
                    <a:pt x="3943" y="2276"/>
                  </a:lnTo>
                  <a:lnTo>
                    <a:pt x="5953" y="695"/>
                  </a:lnTo>
                  <a:lnTo>
                    <a:pt x="5104" y="204"/>
                  </a:lnTo>
                  <a:lnTo>
                    <a:pt x="4635" y="318"/>
                  </a:lnTo>
                  <a:lnTo>
                    <a:pt x="4193" y="1439"/>
                  </a:lnTo>
                  <a:lnTo>
                    <a:pt x="3588" y="834"/>
                  </a:lnTo>
                  <a:lnTo>
                    <a:pt x="3002" y="988"/>
                  </a:lnTo>
                  <a:lnTo>
                    <a:pt x="2727" y="513"/>
                  </a:lnTo>
                  <a:lnTo>
                    <a:pt x="2585" y="1130"/>
                  </a:lnTo>
                  <a:lnTo>
                    <a:pt x="2458" y="139"/>
                  </a:lnTo>
                  <a:lnTo>
                    <a:pt x="2029" y="281"/>
                  </a:lnTo>
                  <a:lnTo>
                    <a:pt x="2029" y="1053"/>
                  </a:lnTo>
                  <a:lnTo>
                    <a:pt x="1029" y="1343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95"/>
            <p:cNvSpPr/>
            <p:nvPr/>
          </p:nvSpPr>
          <p:spPr>
            <a:xfrm>
              <a:off x="5933483" y="1061374"/>
              <a:ext cx="1844377" cy="1033966"/>
            </a:xfrm>
            <a:custGeom>
              <a:avLst/>
              <a:gdLst/>
              <a:ahLst/>
              <a:cxnLst/>
              <a:rect l="l" t="t" r="r" b="b"/>
              <a:pathLst>
                <a:path w="9199" h="5157" extrusionOk="0">
                  <a:moveTo>
                    <a:pt x="8040" y="1"/>
                  </a:moveTo>
                  <a:lnTo>
                    <a:pt x="8040" y="733"/>
                  </a:lnTo>
                  <a:lnTo>
                    <a:pt x="7923" y="745"/>
                  </a:lnTo>
                  <a:lnTo>
                    <a:pt x="7923" y="232"/>
                  </a:lnTo>
                  <a:lnTo>
                    <a:pt x="7642" y="232"/>
                  </a:lnTo>
                  <a:lnTo>
                    <a:pt x="7590" y="1322"/>
                  </a:lnTo>
                  <a:lnTo>
                    <a:pt x="6679" y="1452"/>
                  </a:lnTo>
                  <a:lnTo>
                    <a:pt x="6145" y="2211"/>
                  </a:lnTo>
                  <a:lnTo>
                    <a:pt x="6145" y="2085"/>
                  </a:lnTo>
                  <a:lnTo>
                    <a:pt x="5833" y="2171"/>
                  </a:lnTo>
                  <a:lnTo>
                    <a:pt x="5666" y="1257"/>
                  </a:lnTo>
                  <a:lnTo>
                    <a:pt x="5753" y="1208"/>
                  </a:lnTo>
                  <a:lnTo>
                    <a:pt x="5753" y="1041"/>
                  </a:lnTo>
                  <a:lnTo>
                    <a:pt x="5589" y="1091"/>
                  </a:lnTo>
                  <a:lnTo>
                    <a:pt x="5351" y="371"/>
                  </a:lnTo>
                  <a:lnTo>
                    <a:pt x="4836" y="618"/>
                  </a:lnTo>
                  <a:lnTo>
                    <a:pt x="5030" y="1298"/>
                  </a:lnTo>
                  <a:lnTo>
                    <a:pt x="4530" y="1517"/>
                  </a:lnTo>
                  <a:lnTo>
                    <a:pt x="4530" y="2261"/>
                  </a:lnTo>
                  <a:lnTo>
                    <a:pt x="4459" y="2301"/>
                  </a:lnTo>
                  <a:lnTo>
                    <a:pt x="4459" y="2505"/>
                  </a:lnTo>
                  <a:lnTo>
                    <a:pt x="4055" y="2712"/>
                  </a:lnTo>
                  <a:lnTo>
                    <a:pt x="3993" y="2431"/>
                  </a:lnTo>
                  <a:lnTo>
                    <a:pt x="1995" y="3187"/>
                  </a:lnTo>
                  <a:lnTo>
                    <a:pt x="1955" y="2724"/>
                  </a:lnTo>
                  <a:lnTo>
                    <a:pt x="2072" y="2647"/>
                  </a:lnTo>
                  <a:lnTo>
                    <a:pt x="1" y="2085"/>
                  </a:lnTo>
                  <a:lnTo>
                    <a:pt x="322" y="3768"/>
                  </a:lnTo>
                  <a:lnTo>
                    <a:pt x="1263" y="5157"/>
                  </a:lnTo>
                  <a:lnTo>
                    <a:pt x="6988" y="3382"/>
                  </a:lnTo>
                  <a:lnTo>
                    <a:pt x="9198" y="2631"/>
                  </a:lnTo>
                  <a:lnTo>
                    <a:pt x="8942" y="717"/>
                  </a:lnTo>
                  <a:lnTo>
                    <a:pt x="8402" y="859"/>
                  </a:lnTo>
                  <a:lnTo>
                    <a:pt x="84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95"/>
            <p:cNvSpPr/>
            <p:nvPr/>
          </p:nvSpPr>
          <p:spPr>
            <a:xfrm>
              <a:off x="6390419" y="1401820"/>
              <a:ext cx="624149" cy="588460"/>
            </a:xfrm>
            <a:custGeom>
              <a:avLst/>
              <a:gdLst/>
              <a:ahLst/>
              <a:cxnLst/>
              <a:rect l="l" t="t" r="r" b="b"/>
              <a:pathLst>
                <a:path w="3113" h="2935" extrusionOk="0">
                  <a:moveTo>
                    <a:pt x="562" y="1"/>
                  </a:moveTo>
                  <a:lnTo>
                    <a:pt x="0" y="242"/>
                  </a:lnTo>
                  <a:lnTo>
                    <a:pt x="346" y="2934"/>
                  </a:lnTo>
                  <a:lnTo>
                    <a:pt x="3112" y="1995"/>
                  </a:lnTo>
                  <a:lnTo>
                    <a:pt x="2933" y="881"/>
                  </a:lnTo>
                  <a:lnTo>
                    <a:pt x="2711" y="964"/>
                  </a:lnTo>
                  <a:lnTo>
                    <a:pt x="2662" y="473"/>
                  </a:lnTo>
                  <a:lnTo>
                    <a:pt x="2180" y="603"/>
                  </a:lnTo>
                  <a:lnTo>
                    <a:pt x="2180" y="1335"/>
                  </a:lnTo>
                  <a:lnTo>
                    <a:pt x="1856" y="1477"/>
                  </a:lnTo>
                  <a:lnTo>
                    <a:pt x="1658" y="977"/>
                  </a:lnTo>
                  <a:lnTo>
                    <a:pt x="1118" y="1227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95"/>
            <p:cNvSpPr/>
            <p:nvPr/>
          </p:nvSpPr>
          <p:spPr>
            <a:xfrm>
              <a:off x="7102790" y="1551191"/>
              <a:ext cx="94434" cy="191475"/>
            </a:xfrm>
            <a:custGeom>
              <a:avLst/>
              <a:gdLst/>
              <a:ahLst/>
              <a:cxnLst/>
              <a:rect l="l" t="t" r="r" b="b"/>
              <a:pathLst>
                <a:path w="471" h="955" extrusionOk="0">
                  <a:moveTo>
                    <a:pt x="393" y="0"/>
                  </a:moveTo>
                  <a:lnTo>
                    <a:pt x="1" y="62"/>
                  </a:lnTo>
                  <a:lnTo>
                    <a:pt x="112" y="954"/>
                  </a:lnTo>
                  <a:lnTo>
                    <a:pt x="470" y="837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AD5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95"/>
            <p:cNvSpPr/>
            <p:nvPr/>
          </p:nvSpPr>
          <p:spPr>
            <a:xfrm>
              <a:off x="5345422" y="1290544"/>
              <a:ext cx="410619" cy="586455"/>
            </a:xfrm>
            <a:custGeom>
              <a:avLst/>
              <a:gdLst/>
              <a:ahLst/>
              <a:cxnLst/>
              <a:rect l="l" t="t" r="r" b="b"/>
              <a:pathLst>
                <a:path w="2048" h="2925" extrusionOk="0">
                  <a:moveTo>
                    <a:pt x="195" y="0"/>
                  </a:moveTo>
                  <a:lnTo>
                    <a:pt x="195" y="747"/>
                  </a:lnTo>
                  <a:lnTo>
                    <a:pt x="1" y="747"/>
                  </a:lnTo>
                  <a:lnTo>
                    <a:pt x="1" y="2470"/>
                  </a:lnTo>
                  <a:lnTo>
                    <a:pt x="2048" y="2924"/>
                  </a:lnTo>
                  <a:lnTo>
                    <a:pt x="1609" y="1532"/>
                  </a:lnTo>
                  <a:lnTo>
                    <a:pt x="559" y="1491"/>
                  </a:lnTo>
                  <a:lnTo>
                    <a:pt x="618" y="374"/>
                  </a:lnTo>
                  <a:lnTo>
                    <a:pt x="510" y="38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95"/>
            <p:cNvSpPr/>
            <p:nvPr/>
          </p:nvSpPr>
          <p:spPr>
            <a:xfrm>
              <a:off x="5457500" y="1489238"/>
              <a:ext cx="422448" cy="387762"/>
            </a:xfrm>
            <a:custGeom>
              <a:avLst/>
              <a:gdLst/>
              <a:ahLst/>
              <a:cxnLst/>
              <a:rect l="l" t="t" r="r" b="b"/>
              <a:pathLst>
                <a:path w="2107" h="1934" extrusionOk="0">
                  <a:moveTo>
                    <a:pt x="260" y="0"/>
                  </a:moveTo>
                  <a:lnTo>
                    <a:pt x="0" y="1933"/>
                  </a:lnTo>
                  <a:lnTo>
                    <a:pt x="0" y="1933"/>
                  </a:lnTo>
                  <a:lnTo>
                    <a:pt x="2106" y="1621"/>
                  </a:lnTo>
                  <a:lnTo>
                    <a:pt x="2038" y="970"/>
                  </a:lnTo>
                  <a:lnTo>
                    <a:pt x="1553" y="877"/>
                  </a:lnTo>
                  <a:lnTo>
                    <a:pt x="1553" y="371"/>
                  </a:lnTo>
                  <a:lnTo>
                    <a:pt x="1421" y="155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95"/>
            <p:cNvSpPr/>
            <p:nvPr/>
          </p:nvSpPr>
          <p:spPr>
            <a:xfrm>
              <a:off x="5951528" y="1485428"/>
              <a:ext cx="1888686" cy="1086696"/>
            </a:xfrm>
            <a:custGeom>
              <a:avLst/>
              <a:gdLst/>
              <a:ahLst/>
              <a:cxnLst/>
              <a:rect l="l" t="t" r="r" b="b"/>
              <a:pathLst>
                <a:path w="9420" h="5420" extrusionOk="0">
                  <a:moveTo>
                    <a:pt x="9420" y="1"/>
                  </a:moveTo>
                  <a:cubicBezTo>
                    <a:pt x="9420" y="1"/>
                    <a:pt x="6567" y="850"/>
                    <a:pt x="5811" y="1100"/>
                  </a:cubicBezTo>
                  <a:cubicBezTo>
                    <a:pt x="3860" y="1748"/>
                    <a:pt x="1921" y="2480"/>
                    <a:pt x="0" y="3221"/>
                  </a:cubicBezTo>
                  <a:cubicBezTo>
                    <a:pt x="111" y="3953"/>
                    <a:pt x="300" y="5419"/>
                    <a:pt x="300" y="5419"/>
                  </a:cubicBezTo>
                  <a:lnTo>
                    <a:pt x="8540" y="5410"/>
                  </a:lnTo>
                  <a:cubicBezTo>
                    <a:pt x="8540" y="5410"/>
                    <a:pt x="8441" y="4132"/>
                    <a:pt x="8389" y="3511"/>
                  </a:cubicBezTo>
                  <a:cubicBezTo>
                    <a:pt x="8364" y="3159"/>
                    <a:pt x="9420" y="2122"/>
                    <a:pt x="9420" y="2122"/>
                  </a:cubicBezTo>
                  <a:lnTo>
                    <a:pt x="9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95"/>
            <p:cNvSpPr/>
            <p:nvPr/>
          </p:nvSpPr>
          <p:spPr>
            <a:xfrm>
              <a:off x="5291688" y="1647631"/>
              <a:ext cx="1999562" cy="921888"/>
            </a:xfrm>
            <a:custGeom>
              <a:avLst/>
              <a:gdLst/>
              <a:ahLst/>
              <a:cxnLst/>
              <a:rect l="l" t="t" r="r" b="b"/>
              <a:pathLst>
                <a:path w="9973" h="4598" extrusionOk="0">
                  <a:moveTo>
                    <a:pt x="0" y="1"/>
                  </a:moveTo>
                  <a:lnTo>
                    <a:pt x="0" y="4598"/>
                  </a:lnTo>
                  <a:lnTo>
                    <a:pt x="8666" y="4598"/>
                  </a:lnTo>
                  <a:lnTo>
                    <a:pt x="9972" y="4595"/>
                  </a:lnTo>
                  <a:lnTo>
                    <a:pt x="9972" y="4042"/>
                  </a:lnTo>
                  <a:lnTo>
                    <a:pt x="9349" y="3977"/>
                  </a:lnTo>
                  <a:lnTo>
                    <a:pt x="8870" y="3656"/>
                  </a:lnTo>
                  <a:lnTo>
                    <a:pt x="7197" y="3656"/>
                  </a:lnTo>
                  <a:cubicBezTo>
                    <a:pt x="6875" y="3280"/>
                    <a:pt x="6498" y="3127"/>
                    <a:pt x="6082" y="3127"/>
                  </a:cubicBezTo>
                  <a:cubicBezTo>
                    <a:pt x="5641" y="3127"/>
                    <a:pt x="5157" y="3300"/>
                    <a:pt x="4650" y="3564"/>
                  </a:cubicBezTo>
                  <a:lnTo>
                    <a:pt x="4662" y="2798"/>
                  </a:lnTo>
                  <a:cubicBezTo>
                    <a:pt x="3109" y="1544"/>
                    <a:pt x="1559" y="60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95"/>
            <p:cNvSpPr/>
            <p:nvPr/>
          </p:nvSpPr>
          <p:spPr>
            <a:xfrm>
              <a:off x="5291688" y="1033505"/>
              <a:ext cx="2548524" cy="1536011"/>
            </a:xfrm>
            <a:custGeom>
              <a:avLst/>
              <a:gdLst/>
              <a:ahLst/>
              <a:cxnLst/>
              <a:rect l="l" t="t" r="r" b="b"/>
              <a:pathLst>
                <a:path w="12711" h="7661" extrusionOk="0">
                  <a:moveTo>
                    <a:pt x="12711" y="1"/>
                  </a:moveTo>
                  <a:lnTo>
                    <a:pt x="0" y="6957"/>
                  </a:lnTo>
                  <a:lnTo>
                    <a:pt x="0" y="7661"/>
                  </a:lnTo>
                  <a:lnTo>
                    <a:pt x="12711" y="3536"/>
                  </a:lnTo>
                  <a:lnTo>
                    <a:pt x="127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95"/>
            <p:cNvSpPr/>
            <p:nvPr/>
          </p:nvSpPr>
          <p:spPr>
            <a:xfrm>
              <a:off x="5447676" y="1233602"/>
              <a:ext cx="1030758" cy="1335915"/>
            </a:xfrm>
            <a:custGeom>
              <a:avLst/>
              <a:gdLst/>
              <a:ahLst/>
              <a:cxnLst/>
              <a:rect l="l" t="t" r="r" b="b"/>
              <a:pathLst>
                <a:path w="5141" h="6663" extrusionOk="0">
                  <a:moveTo>
                    <a:pt x="2989" y="0"/>
                  </a:moveTo>
                  <a:cubicBezTo>
                    <a:pt x="2921" y="62"/>
                    <a:pt x="2835" y="75"/>
                    <a:pt x="2744" y="75"/>
                  </a:cubicBezTo>
                  <a:cubicBezTo>
                    <a:pt x="2675" y="75"/>
                    <a:pt x="2602" y="67"/>
                    <a:pt x="2531" y="67"/>
                  </a:cubicBezTo>
                  <a:cubicBezTo>
                    <a:pt x="2517" y="67"/>
                    <a:pt x="2503" y="67"/>
                    <a:pt x="2489" y="68"/>
                  </a:cubicBezTo>
                  <a:cubicBezTo>
                    <a:pt x="2208" y="74"/>
                    <a:pt x="1958" y="287"/>
                    <a:pt x="1853" y="550"/>
                  </a:cubicBezTo>
                  <a:cubicBezTo>
                    <a:pt x="1748" y="812"/>
                    <a:pt x="1772" y="1112"/>
                    <a:pt x="1862" y="1380"/>
                  </a:cubicBezTo>
                  <a:cubicBezTo>
                    <a:pt x="1902" y="1507"/>
                    <a:pt x="1961" y="1627"/>
                    <a:pt x="2050" y="1723"/>
                  </a:cubicBezTo>
                  <a:cubicBezTo>
                    <a:pt x="2100" y="1782"/>
                    <a:pt x="2161" y="1822"/>
                    <a:pt x="2208" y="1884"/>
                  </a:cubicBezTo>
                  <a:cubicBezTo>
                    <a:pt x="2294" y="1998"/>
                    <a:pt x="2269" y="2174"/>
                    <a:pt x="2269" y="2306"/>
                  </a:cubicBezTo>
                  <a:cubicBezTo>
                    <a:pt x="2269" y="2312"/>
                    <a:pt x="2243" y="2313"/>
                    <a:pt x="2203" y="2313"/>
                  </a:cubicBezTo>
                  <a:cubicBezTo>
                    <a:pt x="2099" y="2313"/>
                    <a:pt x="1904" y="2300"/>
                    <a:pt x="1887" y="2300"/>
                  </a:cubicBezTo>
                  <a:cubicBezTo>
                    <a:pt x="1723" y="2300"/>
                    <a:pt x="1547" y="2322"/>
                    <a:pt x="1414" y="2424"/>
                  </a:cubicBezTo>
                  <a:cubicBezTo>
                    <a:pt x="1352" y="2476"/>
                    <a:pt x="1297" y="2538"/>
                    <a:pt x="1250" y="2603"/>
                  </a:cubicBezTo>
                  <a:cubicBezTo>
                    <a:pt x="1007" y="2939"/>
                    <a:pt x="852" y="3347"/>
                    <a:pt x="537" y="3619"/>
                  </a:cubicBezTo>
                  <a:cubicBezTo>
                    <a:pt x="596" y="3782"/>
                    <a:pt x="713" y="3927"/>
                    <a:pt x="865" y="4014"/>
                  </a:cubicBezTo>
                  <a:cubicBezTo>
                    <a:pt x="865" y="4014"/>
                    <a:pt x="865" y="4014"/>
                    <a:pt x="864" y="4014"/>
                  </a:cubicBezTo>
                  <a:cubicBezTo>
                    <a:pt x="847" y="4014"/>
                    <a:pt x="358" y="5505"/>
                    <a:pt x="321" y="5625"/>
                  </a:cubicBezTo>
                  <a:cubicBezTo>
                    <a:pt x="213" y="5970"/>
                    <a:pt x="109" y="6312"/>
                    <a:pt x="1" y="6660"/>
                  </a:cubicBezTo>
                  <a:lnTo>
                    <a:pt x="543" y="6660"/>
                  </a:lnTo>
                  <a:lnTo>
                    <a:pt x="1423" y="4128"/>
                  </a:lnTo>
                  <a:lnTo>
                    <a:pt x="929" y="6660"/>
                  </a:lnTo>
                  <a:lnTo>
                    <a:pt x="3467" y="6660"/>
                  </a:lnTo>
                  <a:lnTo>
                    <a:pt x="3560" y="4177"/>
                  </a:lnTo>
                  <a:lnTo>
                    <a:pt x="4393" y="6660"/>
                  </a:lnTo>
                  <a:lnTo>
                    <a:pt x="5141" y="6654"/>
                  </a:lnTo>
                  <a:cubicBezTo>
                    <a:pt x="5104" y="6654"/>
                    <a:pt x="4921" y="6135"/>
                    <a:pt x="4897" y="6076"/>
                  </a:cubicBezTo>
                  <a:cubicBezTo>
                    <a:pt x="4816" y="5882"/>
                    <a:pt x="4733" y="5690"/>
                    <a:pt x="4650" y="5496"/>
                  </a:cubicBezTo>
                  <a:cubicBezTo>
                    <a:pt x="4511" y="5172"/>
                    <a:pt x="4427" y="4795"/>
                    <a:pt x="4202" y="4514"/>
                  </a:cubicBezTo>
                  <a:cubicBezTo>
                    <a:pt x="4180" y="4486"/>
                    <a:pt x="4156" y="4458"/>
                    <a:pt x="4140" y="4428"/>
                  </a:cubicBezTo>
                  <a:cubicBezTo>
                    <a:pt x="4125" y="4400"/>
                    <a:pt x="4119" y="4369"/>
                    <a:pt x="4109" y="4338"/>
                  </a:cubicBezTo>
                  <a:cubicBezTo>
                    <a:pt x="4075" y="4211"/>
                    <a:pt x="4045" y="4088"/>
                    <a:pt x="4014" y="3961"/>
                  </a:cubicBezTo>
                  <a:cubicBezTo>
                    <a:pt x="4054" y="3946"/>
                    <a:pt x="4322" y="3690"/>
                    <a:pt x="4310" y="3680"/>
                  </a:cubicBezTo>
                  <a:cubicBezTo>
                    <a:pt x="4060" y="3412"/>
                    <a:pt x="3893" y="3112"/>
                    <a:pt x="3748" y="2785"/>
                  </a:cubicBezTo>
                  <a:cubicBezTo>
                    <a:pt x="3640" y="2547"/>
                    <a:pt x="3517" y="2310"/>
                    <a:pt x="3226" y="2291"/>
                  </a:cubicBezTo>
                  <a:cubicBezTo>
                    <a:pt x="3211" y="2290"/>
                    <a:pt x="3195" y="2289"/>
                    <a:pt x="3179" y="2289"/>
                  </a:cubicBezTo>
                  <a:cubicBezTo>
                    <a:pt x="3085" y="2289"/>
                    <a:pt x="2988" y="2309"/>
                    <a:pt x="2893" y="2309"/>
                  </a:cubicBezTo>
                  <a:cubicBezTo>
                    <a:pt x="2856" y="2309"/>
                    <a:pt x="2818" y="2306"/>
                    <a:pt x="2782" y="2297"/>
                  </a:cubicBezTo>
                  <a:cubicBezTo>
                    <a:pt x="2751" y="2205"/>
                    <a:pt x="2736" y="2109"/>
                    <a:pt x="2742" y="2013"/>
                  </a:cubicBezTo>
                  <a:cubicBezTo>
                    <a:pt x="2742" y="2001"/>
                    <a:pt x="2742" y="1988"/>
                    <a:pt x="2748" y="1976"/>
                  </a:cubicBezTo>
                  <a:cubicBezTo>
                    <a:pt x="2757" y="1967"/>
                    <a:pt x="2773" y="1961"/>
                    <a:pt x="2782" y="1958"/>
                  </a:cubicBezTo>
                  <a:cubicBezTo>
                    <a:pt x="2930" y="1921"/>
                    <a:pt x="3180" y="1893"/>
                    <a:pt x="3223" y="1714"/>
                  </a:cubicBezTo>
                  <a:cubicBezTo>
                    <a:pt x="3242" y="1627"/>
                    <a:pt x="3223" y="1538"/>
                    <a:pt x="3205" y="1448"/>
                  </a:cubicBezTo>
                  <a:cubicBezTo>
                    <a:pt x="3137" y="1155"/>
                    <a:pt x="3091" y="859"/>
                    <a:pt x="3035" y="562"/>
                  </a:cubicBezTo>
                  <a:cubicBezTo>
                    <a:pt x="3137" y="491"/>
                    <a:pt x="3192" y="355"/>
                    <a:pt x="3174" y="232"/>
                  </a:cubicBezTo>
                  <a:lnTo>
                    <a:pt x="3174" y="232"/>
                  </a:lnTo>
                  <a:cubicBezTo>
                    <a:pt x="3149" y="269"/>
                    <a:pt x="3112" y="294"/>
                    <a:pt x="3072" y="306"/>
                  </a:cubicBezTo>
                  <a:cubicBezTo>
                    <a:pt x="3100" y="226"/>
                    <a:pt x="3112" y="136"/>
                    <a:pt x="3106" y="53"/>
                  </a:cubicBezTo>
                  <a:lnTo>
                    <a:pt x="3106" y="53"/>
                  </a:lnTo>
                  <a:cubicBezTo>
                    <a:pt x="3054" y="90"/>
                    <a:pt x="2995" y="124"/>
                    <a:pt x="2942" y="164"/>
                  </a:cubicBezTo>
                  <a:lnTo>
                    <a:pt x="2989" y="0"/>
                  </a:lnTo>
                  <a:close/>
                  <a:moveTo>
                    <a:pt x="0" y="6660"/>
                  </a:moveTo>
                  <a:lnTo>
                    <a:pt x="0" y="6663"/>
                  </a:lnTo>
                  <a:cubicBezTo>
                    <a:pt x="0" y="6662"/>
                    <a:pt x="1" y="6661"/>
                    <a:pt x="1" y="66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95"/>
            <p:cNvSpPr/>
            <p:nvPr/>
          </p:nvSpPr>
          <p:spPr>
            <a:xfrm>
              <a:off x="5448277" y="1233602"/>
              <a:ext cx="968202" cy="1341529"/>
            </a:xfrm>
            <a:custGeom>
              <a:avLst/>
              <a:gdLst/>
              <a:ahLst/>
              <a:cxnLst/>
              <a:rect l="l" t="t" r="r" b="b"/>
              <a:pathLst>
                <a:path w="4829" h="6691" extrusionOk="0">
                  <a:moveTo>
                    <a:pt x="4828" y="6646"/>
                  </a:moveTo>
                  <a:cubicBezTo>
                    <a:pt x="4828" y="6647"/>
                    <a:pt x="4829" y="6647"/>
                    <a:pt x="4829" y="6647"/>
                  </a:cubicBezTo>
                  <a:cubicBezTo>
                    <a:pt x="4829" y="6647"/>
                    <a:pt x="4828" y="6647"/>
                    <a:pt x="4828" y="6646"/>
                  </a:cubicBezTo>
                  <a:close/>
                  <a:moveTo>
                    <a:pt x="923" y="6659"/>
                  </a:moveTo>
                  <a:lnTo>
                    <a:pt x="923" y="6659"/>
                  </a:lnTo>
                  <a:cubicBezTo>
                    <a:pt x="923" y="6660"/>
                    <a:pt x="923" y="6660"/>
                    <a:pt x="923" y="6660"/>
                  </a:cubicBezTo>
                  <a:cubicBezTo>
                    <a:pt x="923" y="6660"/>
                    <a:pt x="923" y="6660"/>
                    <a:pt x="923" y="6659"/>
                  </a:cubicBezTo>
                  <a:close/>
                  <a:moveTo>
                    <a:pt x="2986" y="0"/>
                  </a:moveTo>
                  <a:cubicBezTo>
                    <a:pt x="2918" y="62"/>
                    <a:pt x="2832" y="75"/>
                    <a:pt x="2741" y="75"/>
                  </a:cubicBezTo>
                  <a:cubicBezTo>
                    <a:pt x="2672" y="75"/>
                    <a:pt x="2599" y="67"/>
                    <a:pt x="2528" y="67"/>
                  </a:cubicBezTo>
                  <a:cubicBezTo>
                    <a:pt x="2514" y="67"/>
                    <a:pt x="2500" y="67"/>
                    <a:pt x="2486" y="68"/>
                  </a:cubicBezTo>
                  <a:cubicBezTo>
                    <a:pt x="2205" y="74"/>
                    <a:pt x="1955" y="287"/>
                    <a:pt x="1850" y="550"/>
                  </a:cubicBezTo>
                  <a:cubicBezTo>
                    <a:pt x="1745" y="812"/>
                    <a:pt x="1769" y="1112"/>
                    <a:pt x="1859" y="1380"/>
                  </a:cubicBezTo>
                  <a:cubicBezTo>
                    <a:pt x="1899" y="1507"/>
                    <a:pt x="1958" y="1627"/>
                    <a:pt x="2047" y="1723"/>
                  </a:cubicBezTo>
                  <a:cubicBezTo>
                    <a:pt x="2097" y="1782"/>
                    <a:pt x="2158" y="1822"/>
                    <a:pt x="2205" y="1884"/>
                  </a:cubicBezTo>
                  <a:cubicBezTo>
                    <a:pt x="2291" y="1998"/>
                    <a:pt x="2266" y="2174"/>
                    <a:pt x="2266" y="2306"/>
                  </a:cubicBezTo>
                  <a:cubicBezTo>
                    <a:pt x="2266" y="2312"/>
                    <a:pt x="2240" y="2313"/>
                    <a:pt x="2200" y="2313"/>
                  </a:cubicBezTo>
                  <a:cubicBezTo>
                    <a:pt x="2096" y="2313"/>
                    <a:pt x="1901" y="2300"/>
                    <a:pt x="1884" y="2300"/>
                  </a:cubicBezTo>
                  <a:cubicBezTo>
                    <a:pt x="1720" y="2300"/>
                    <a:pt x="1544" y="2322"/>
                    <a:pt x="1411" y="2424"/>
                  </a:cubicBezTo>
                  <a:cubicBezTo>
                    <a:pt x="1349" y="2476"/>
                    <a:pt x="1294" y="2538"/>
                    <a:pt x="1247" y="2603"/>
                  </a:cubicBezTo>
                  <a:cubicBezTo>
                    <a:pt x="1004" y="2939"/>
                    <a:pt x="849" y="3347"/>
                    <a:pt x="534" y="3619"/>
                  </a:cubicBezTo>
                  <a:cubicBezTo>
                    <a:pt x="593" y="3782"/>
                    <a:pt x="710" y="3927"/>
                    <a:pt x="862" y="4014"/>
                  </a:cubicBezTo>
                  <a:cubicBezTo>
                    <a:pt x="862" y="4014"/>
                    <a:pt x="862" y="4014"/>
                    <a:pt x="861" y="4014"/>
                  </a:cubicBezTo>
                  <a:cubicBezTo>
                    <a:pt x="844" y="4014"/>
                    <a:pt x="355" y="5505"/>
                    <a:pt x="318" y="5625"/>
                  </a:cubicBezTo>
                  <a:cubicBezTo>
                    <a:pt x="210" y="5965"/>
                    <a:pt x="74" y="6311"/>
                    <a:pt x="0" y="6663"/>
                  </a:cubicBezTo>
                  <a:cubicBezTo>
                    <a:pt x="0" y="6666"/>
                    <a:pt x="0" y="6666"/>
                    <a:pt x="9" y="6666"/>
                  </a:cubicBezTo>
                  <a:cubicBezTo>
                    <a:pt x="33" y="6662"/>
                    <a:pt x="56" y="6660"/>
                    <a:pt x="79" y="6660"/>
                  </a:cubicBezTo>
                  <a:cubicBezTo>
                    <a:pt x="155" y="6660"/>
                    <a:pt x="230" y="6679"/>
                    <a:pt x="306" y="6691"/>
                  </a:cubicBezTo>
                  <a:cubicBezTo>
                    <a:pt x="571" y="5860"/>
                    <a:pt x="843" y="5030"/>
                    <a:pt x="1109" y="4199"/>
                  </a:cubicBezTo>
                  <a:cubicBezTo>
                    <a:pt x="1136" y="4119"/>
                    <a:pt x="1164" y="4026"/>
                    <a:pt x="1118" y="3952"/>
                  </a:cubicBezTo>
                  <a:cubicBezTo>
                    <a:pt x="1056" y="3856"/>
                    <a:pt x="892" y="3835"/>
                    <a:pt x="877" y="3721"/>
                  </a:cubicBezTo>
                  <a:lnTo>
                    <a:pt x="877" y="3721"/>
                  </a:lnTo>
                  <a:cubicBezTo>
                    <a:pt x="885" y="3721"/>
                    <a:pt x="892" y="3721"/>
                    <a:pt x="900" y="3721"/>
                  </a:cubicBezTo>
                  <a:cubicBezTo>
                    <a:pt x="1153" y="3721"/>
                    <a:pt x="1382" y="3475"/>
                    <a:pt x="1352" y="3223"/>
                  </a:cubicBezTo>
                  <a:lnTo>
                    <a:pt x="1352" y="3223"/>
                  </a:lnTo>
                  <a:cubicBezTo>
                    <a:pt x="1566" y="3974"/>
                    <a:pt x="1322" y="4616"/>
                    <a:pt x="1180" y="5348"/>
                  </a:cubicBezTo>
                  <a:cubicBezTo>
                    <a:pt x="1093" y="5783"/>
                    <a:pt x="1010" y="6221"/>
                    <a:pt x="923" y="6659"/>
                  </a:cubicBezTo>
                  <a:lnTo>
                    <a:pt x="923" y="6659"/>
                  </a:lnTo>
                  <a:cubicBezTo>
                    <a:pt x="924" y="6658"/>
                    <a:pt x="931" y="6657"/>
                    <a:pt x="939" y="6657"/>
                  </a:cubicBezTo>
                  <a:cubicBezTo>
                    <a:pt x="958" y="6657"/>
                    <a:pt x="986" y="6660"/>
                    <a:pt x="988" y="6660"/>
                  </a:cubicBezTo>
                  <a:lnTo>
                    <a:pt x="2316" y="6660"/>
                  </a:lnTo>
                  <a:cubicBezTo>
                    <a:pt x="2553" y="6660"/>
                    <a:pt x="2809" y="6681"/>
                    <a:pt x="3058" y="6681"/>
                  </a:cubicBezTo>
                  <a:cubicBezTo>
                    <a:pt x="3197" y="6681"/>
                    <a:pt x="3334" y="6675"/>
                    <a:pt x="3464" y="6654"/>
                  </a:cubicBezTo>
                  <a:cubicBezTo>
                    <a:pt x="3470" y="6604"/>
                    <a:pt x="3467" y="6546"/>
                    <a:pt x="3452" y="6496"/>
                  </a:cubicBezTo>
                  <a:cubicBezTo>
                    <a:pt x="3129" y="6462"/>
                    <a:pt x="2806" y="6446"/>
                    <a:pt x="2486" y="6446"/>
                  </a:cubicBezTo>
                  <a:cubicBezTo>
                    <a:pt x="2457" y="6446"/>
                    <a:pt x="2428" y="6446"/>
                    <a:pt x="2399" y="6447"/>
                  </a:cubicBezTo>
                  <a:cubicBezTo>
                    <a:pt x="2575" y="6397"/>
                    <a:pt x="2748" y="6336"/>
                    <a:pt x="2918" y="6258"/>
                  </a:cubicBezTo>
                  <a:cubicBezTo>
                    <a:pt x="2909" y="6150"/>
                    <a:pt x="2899" y="6042"/>
                    <a:pt x="2893" y="5934"/>
                  </a:cubicBezTo>
                  <a:cubicBezTo>
                    <a:pt x="2532" y="6027"/>
                    <a:pt x="2177" y="6135"/>
                    <a:pt x="1831" y="6261"/>
                  </a:cubicBezTo>
                  <a:lnTo>
                    <a:pt x="1726" y="4872"/>
                  </a:lnTo>
                  <a:lnTo>
                    <a:pt x="1726" y="4872"/>
                  </a:lnTo>
                  <a:cubicBezTo>
                    <a:pt x="1868" y="5243"/>
                    <a:pt x="2007" y="5616"/>
                    <a:pt x="2146" y="5987"/>
                  </a:cubicBezTo>
                  <a:cubicBezTo>
                    <a:pt x="2547" y="5801"/>
                    <a:pt x="2961" y="5644"/>
                    <a:pt x="3381" y="5511"/>
                  </a:cubicBezTo>
                  <a:cubicBezTo>
                    <a:pt x="3436" y="5073"/>
                    <a:pt x="3449" y="4600"/>
                    <a:pt x="3551" y="4174"/>
                  </a:cubicBezTo>
                  <a:cubicBezTo>
                    <a:pt x="3579" y="4252"/>
                    <a:pt x="3603" y="4329"/>
                    <a:pt x="3628" y="4406"/>
                  </a:cubicBezTo>
                  <a:cubicBezTo>
                    <a:pt x="3782" y="4857"/>
                    <a:pt x="3934" y="5311"/>
                    <a:pt x="4088" y="5767"/>
                  </a:cubicBezTo>
                  <a:cubicBezTo>
                    <a:pt x="4106" y="5829"/>
                    <a:pt x="4338" y="6654"/>
                    <a:pt x="4384" y="6654"/>
                  </a:cubicBezTo>
                  <a:cubicBezTo>
                    <a:pt x="4434" y="6654"/>
                    <a:pt x="4611" y="6628"/>
                    <a:pt x="4727" y="6628"/>
                  </a:cubicBezTo>
                  <a:cubicBezTo>
                    <a:pt x="4777" y="6628"/>
                    <a:pt x="4816" y="6633"/>
                    <a:pt x="4828" y="6646"/>
                  </a:cubicBezTo>
                  <a:lnTo>
                    <a:pt x="4828" y="6646"/>
                  </a:lnTo>
                  <a:cubicBezTo>
                    <a:pt x="4428" y="6183"/>
                    <a:pt x="4563" y="5434"/>
                    <a:pt x="4199" y="4946"/>
                  </a:cubicBezTo>
                  <a:cubicBezTo>
                    <a:pt x="4165" y="5023"/>
                    <a:pt x="4134" y="5101"/>
                    <a:pt x="4100" y="5178"/>
                  </a:cubicBezTo>
                  <a:cubicBezTo>
                    <a:pt x="4011" y="4798"/>
                    <a:pt x="3906" y="4424"/>
                    <a:pt x="3795" y="4051"/>
                  </a:cubicBezTo>
                  <a:cubicBezTo>
                    <a:pt x="3912" y="3927"/>
                    <a:pt x="4029" y="3798"/>
                    <a:pt x="4150" y="3674"/>
                  </a:cubicBezTo>
                  <a:lnTo>
                    <a:pt x="4150" y="3674"/>
                  </a:lnTo>
                  <a:cubicBezTo>
                    <a:pt x="3998" y="3751"/>
                    <a:pt x="3844" y="3819"/>
                    <a:pt x="3687" y="3869"/>
                  </a:cubicBezTo>
                  <a:cubicBezTo>
                    <a:pt x="3807" y="3742"/>
                    <a:pt x="3912" y="3594"/>
                    <a:pt x="3995" y="3440"/>
                  </a:cubicBezTo>
                  <a:lnTo>
                    <a:pt x="3995" y="3440"/>
                  </a:lnTo>
                  <a:cubicBezTo>
                    <a:pt x="3890" y="3498"/>
                    <a:pt x="3782" y="3560"/>
                    <a:pt x="3680" y="3622"/>
                  </a:cubicBezTo>
                  <a:cubicBezTo>
                    <a:pt x="3680" y="3455"/>
                    <a:pt x="3674" y="3294"/>
                    <a:pt x="3674" y="3128"/>
                  </a:cubicBezTo>
                  <a:cubicBezTo>
                    <a:pt x="3347" y="3829"/>
                    <a:pt x="2989" y="4508"/>
                    <a:pt x="2591" y="5172"/>
                  </a:cubicBezTo>
                  <a:cubicBezTo>
                    <a:pt x="2328" y="4412"/>
                    <a:pt x="2050" y="3656"/>
                    <a:pt x="1760" y="2902"/>
                  </a:cubicBezTo>
                  <a:lnTo>
                    <a:pt x="1760" y="2902"/>
                  </a:lnTo>
                  <a:cubicBezTo>
                    <a:pt x="1868" y="2986"/>
                    <a:pt x="1967" y="3081"/>
                    <a:pt x="2044" y="3193"/>
                  </a:cubicBezTo>
                  <a:cubicBezTo>
                    <a:pt x="2430" y="2881"/>
                    <a:pt x="2838" y="2594"/>
                    <a:pt x="3267" y="2347"/>
                  </a:cubicBezTo>
                  <a:lnTo>
                    <a:pt x="3267" y="2347"/>
                  </a:lnTo>
                  <a:cubicBezTo>
                    <a:pt x="3032" y="2402"/>
                    <a:pt x="2794" y="2452"/>
                    <a:pt x="2560" y="2507"/>
                  </a:cubicBezTo>
                  <a:cubicBezTo>
                    <a:pt x="2495" y="2310"/>
                    <a:pt x="2439" y="2109"/>
                    <a:pt x="2405" y="1905"/>
                  </a:cubicBezTo>
                  <a:lnTo>
                    <a:pt x="2405" y="1905"/>
                  </a:lnTo>
                  <a:cubicBezTo>
                    <a:pt x="2479" y="1924"/>
                    <a:pt x="2608" y="1945"/>
                    <a:pt x="2734" y="1945"/>
                  </a:cubicBezTo>
                  <a:cubicBezTo>
                    <a:pt x="2951" y="1945"/>
                    <a:pt x="3163" y="1884"/>
                    <a:pt x="3085" y="1646"/>
                  </a:cubicBezTo>
                  <a:cubicBezTo>
                    <a:pt x="3066" y="1584"/>
                    <a:pt x="3041" y="1519"/>
                    <a:pt x="3023" y="1457"/>
                  </a:cubicBezTo>
                  <a:cubicBezTo>
                    <a:pt x="3017" y="1430"/>
                    <a:pt x="2999" y="1397"/>
                    <a:pt x="2974" y="1397"/>
                  </a:cubicBezTo>
                  <a:cubicBezTo>
                    <a:pt x="2971" y="1397"/>
                    <a:pt x="2967" y="1398"/>
                    <a:pt x="2964" y="1399"/>
                  </a:cubicBezTo>
                  <a:cubicBezTo>
                    <a:pt x="2949" y="1402"/>
                    <a:pt x="2939" y="1414"/>
                    <a:pt x="2930" y="1427"/>
                  </a:cubicBezTo>
                  <a:cubicBezTo>
                    <a:pt x="2902" y="1461"/>
                    <a:pt x="2881" y="1495"/>
                    <a:pt x="2853" y="1528"/>
                  </a:cubicBezTo>
                  <a:cubicBezTo>
                    <a:pt x="2819" y="1340"/>
                    <a:pt x="2788" y="1152"/>
                    <a:pt x="2754" y="963"/>
                  </a:cubicBezTo>
                  <a:cubicBezTo>
                    <a:pt x="2748" y="948"/>
                    <a:pt x="2748" y="936"/>
                    <a:pt x="2739" y="923"/>
                  </a:cubicBezTo>
                  <a:cubicBezTo>
                    <a:pt x="2730" y="915"/>
                    <a:pt x="2719" y="912"/>
                    <a:pt x="2707" y="912"/>
                  </a:cubicBezTo>
                  <a:cubicBezTo>
                    <a:pt x="2696" y="912"/>
                    <a:pt x="2686" y="914"/>
                    <a:pt x="2677" y="917"/>
                  </a:cubicBezTo>
                  <a:cubicBezTo>
                    <a:pt x="2640" y="923"/>
                    <a:pt x="2603" y="926"/>
                    <a:pt x="2566" y="926"/>
                  </a:cubicBezTo>
                  <a:cubicBezTo>
                    <a:pt x="2485" y="926"/>
                    <a:pt x="2404" y="913"/>
                    <a:pt x="2328" y="889"/>
                  </a:cubicBezTo>
                  <a:cubicBezTo>
                    <a:pt x="2498" y="735"/>
                    <a:pt x="2692" y="608"/>
                    <a:pt x="2899" y="519"/>
                  </a:cubicBezTo>
                  <a:cubicBezTo>
                    <a:pt x="3020" y="469"/>
                    <a:pt x="3196" y="395"/>
                    <a:pt x="3171" y="232"/>
                  </a:cubicBezTo>
                  <a:lnTo>
                    <a:pt x="3171" y="232"/>
                  </a:lnTo>
                  <a:cubicBezTo>
                    <a:pt x="3146" y="269"/>
                    <a:pt x="3109" y="294"/>
                    <a:pt x="3069" y="306"/>
                  </a:cubicBezTo>
                  <a:cubicBezTo>
                    <a:pt x="3097" y="226"/>
                    <a:pt x="3109" y="136"/>
                    <a:pt x="3103" y="53"/>
                  </a:cubicBezTo>
                  <a:lnTo>
                    <a:pt x="3103" y="53"/>
                  </a:lnTo>
                  <a:cubicBezTo>
                    <a:pt x="3051" y="90"/>
                    <a:pt x="2992" y="124"/>
                    <a:pt x="2939" y="164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95"/>
            <p:cNvSpPr/>
            <p:nvPr/>
          </p:nvSpPr>
          <p:spPr>
            <a:xfrm>
              <a:off x="6205961" y="1151999"/>
              <a:ext cx="1636862" cy="1416916"/>
            </a:xfrm>
            <a:custGeom>
              <a:avLst/>
              <a:gdLst/>
              <a:ahLst/>
              <a:cxnLst/>
              <a:rect l="l" t="t" r="r" b="b"/>
              <a:pathLst>
                <a:path w="8164" h="7067" extrusionOk="0">
                  <a:moveTo>
                    <a:pt x="6058" y="0"/>
                  </a:moveTo>
                  <a:cubicBezTo>
                    <a:pt x="6015" y="0"/>
                    <a:pt x="5972" y="7"/>
                    <a:pt x="5934" y="27"/>
                  </a:cubicBezTo>
                  <a:cubicBezTo>
                    <a:pt x="5897" y="46"/>
                    <a:pt x="5869" y="77"/>
                    <a:pt x="5832" y="95"/>
                  </a:cubicBezTo>
                  <a:cubicBezTo>
                    <a:pt x="5761" y="129"/>
                    <a:pt x="5678" y="129"/>
                    <a:pt x="5601" y="139"/>
                  </a:cubicBezTo>
                  <a:cubicBezTo>
                    <a:pt x="5434" y="157"/>
                    <a:pt x="5270" y="228"/>
                    <a:pt x="5144" y="342"/>
                  </a:cubicBezTo>
                  <a:cubicBezTo>
                    <a:pt x="5070" y="407"/>
                    <a:pt x="5008" y="491"/>
                    <a:pt x="5002" y="586"/>
                  </a:cubicBezTo>
                  <a:cubicBezTo>
                    <a:pt x="4993" y="682"/>
                    <a:pt x="5054" y="787"/>
                    <a:pt x="5153" y="799"/>
                  </a:cubicBezTo>
                  <a:cubicBezTo>
                    <a:pt x="5023" y="907"/>
                    <a:pt x="5060" y="1108"/>
                    <a:pt x="5079" y="1272"/>
                  </a:cubicBezTo>
                  <a:cubicBezTo>
                    <a:pt x="5122" y="1673"/>
                    <a:pt x="4983" y="2081"/>
                    <a:pt x="5020" y="2482"/>
                  </a:cubicBezTo>
                  <a:cubicBezTo>
                    <a:pt x="5023" y="2547"/>
                    <a:pt x="5039" y="2624"/>
                    <a:pt x="5094" y="2667"/>
                  </a:cubicBezTo>
                  <a:cubicBezTo>
                    <a:pt x="5132" y="2696"/>
                    <a:pt x="5181" y="2704"/>
                    <a:pt x="5232" y="2704"/>
                  </a:cubicBezTo>
                  <a:cubicBezTo>
                    <a:pt x="5252" y="2704"/>
                    <a:pt x="5272" y="2703"/>
                    <a:pt x="5292" y="2701"/>
                  </a:cubicBezTo>
                  <a:cubicBezTo>
                    <a:pt x="5431" y="2689"/>
                    <a:pt x="5564" y="2667"/>
                    <a:pt x="5696" y="2627"/>
                  </a:cubicBezTo>
                  <a:cubicBezTo>
                    <a:pt x="5734" y="2760"/>
                    <a:pt x="5771" y="2877"/>
                    <a:pt x="5792" y="3013"/>
                  </a:cubicBezTo>
                  <a:cubicBezTo>
                    <a:pt x="5508" y="3062"/>
                    <a:pt x="5218" y="3109"/>
                    <a:pt x="4931" y="3155"/>
                  </a:cubicBezTo>
                  <a:cubicBezTo>
                    <a:pt x="4878" y="3164"/>
                    <a:pt x="4820" y="3177"/>
                    <a:pt x="4767" y="3198"/>
                  </a:cubicBezTo>
                  <a:cubicBezTo>
                    <a:pt x="4696" y="3232"/>
                    <a:pt x="4637" y="3288"/>
                    <a:pt x="4585" y="3340"/>
                  </a:cubicBezTo>
                  <a:cubicBezTo>
                    <a:pt x="4295" y="3627"/>
                    <a:pt x="4011" y="3908"/>
                    <a:pt x="3721" y="4195"/>
                  </a:cubicBezTo>
                  <a:cubicBezTo>
                    <a:pt x="3579" y="4334"/>
                    <a:pt x="3430" y="4476"/>
                    <a:pt x="3288" y="4618"/>
                  </a:cubicBezTo>
                  <a:cubicBezTo>
                    <a:pt x="3165" y="4742"/>
                    <a:pt x="3069" y="4875"/>
                    <a:pt x="2952" y="5004"/>
                  </a:cubicBezTo>
                  <a:cubicBezTo>
                    <a:pt x="2751" y="4847"/>
                    <a:pt x="2520" y="4739"/>
                    <a:pt x="2300" y="4606"/>
                  </a:cubicBezTo>
                  <a:cubicBezTo>
                    <a:pt x="2013" y="4436"/>
                    <a:pt x="1754" y="4242"/>
                    <a:pt x="1491" y="4044"/>
                  </a:cubicBezTo>
                  <a:cubicBezTo>
                    <a:pt x="1541" y="3958"/>
                    <a:pt x="1535" y="3847"/>
                    <a:pt x="1516" y="3751"/>
                  </a:cubicBezTo>
                  <a:cubicBezTo>
                    <a:pt x="1494" y="3649"/>
                    <a:pt x="1436" y="3556"/>
                    <a:pt x="1386" y="3464"/>
                  </a:cubicBezTo>
                  <a:cubicBezTo>
                    <a:pt x="1285" y="3275"/>
                    <a:pt x="1220" y="3059"/>
                    <a:pt x="1266" y="2852"/>
                  </a:cubicBezTo>
                  <a:cubicBezTo>
                    <a:pt x="1262" y="2852"/>
                    <a:pt x="1258" y="2852"/>
                    <a:pt x="1255" y="2852"/>
                  </a:cubicBezTo>
                  <a:cubicBezTo>
                    <a:pt x="1185" y="2852"/>
                    <a:pt x="1126" y="2905"/>
                    <a:pt x="1099" y="2967"/>
                  </a:cubicBezTo>
                  <a:cubicBezTo>
                    <a:pt x="1072" y="3032"/>
                    <a:pt x="1072" y="3109"/>
                    <a:pt x="1084" y="3180"/>
                  </a:cubicBezTo>
                  <a:cubicBezTo>
                    <a:pt x="1096" y="3260"/>
                    <a:pt x="1115" y="3340"/>
                    <a:pt x="1143" y="3417"/>
                  </a:cubicBezTo>
                  <a:cubicBezTo>
                    <a:pt x="1056" y="3362"/>
                    <a:pt x="979" y="3322"/>
                    <a:pt x="923" y="3238"/>
                  </a:cubicBezTo>
                  <a:cubicBezTo>
                    <a:pt x="871" y="3167"/>
                    <a:pt x="840" y="3093"/>
                    <a:pt x="794" y="3025"/>
                  </a:cubicBezTo>
                  <a:cubicBezTo>
                    <a:pt x="701" y="2877"/>
                    <a:pt x="602" y="2738"/>
                    <a:pt x="460" y="2639"/>
                  </a:cubicBezTo>
                  <a:cubicBezTo>
                    <a:pt x="445" y="2627"/>
                    <a:pt x="429" y="2621"/>
                    <a:pt x="408" y="2621"/>
                  </a:cubicBezTo>
                  <a:cubicBezTo>
                    <a:pt x="383" y="2621"/>
                    <a:pt x="361" y="2646"/>
                    <a:pt x="361" y="2673"/>
                  </a:cubicBezTo>
                  <a:cubicBezTo>
                    <a:pt x="358" y="2701"/>
                    <a:pt x="371" y="2723"/>
                    <a:pt x="386" y="2747"/>
                  </a:cubicBezTo>
                  <a:cubicBezTo>
                    <a:pt x="507" y="2945"/>
                    <a:pt x="655" y="3103"/>
                    <a:pt x="744" y="3319"/>
                  </a:cubicBezTo>
                  <a:cubicBezTo>
                    <a:pt x="742" y="3319"/>
                    <a:pt x="741" y="3319"/>
                    <a:pt x="739" y="3319"/>
                  </a:cubicBezTo>
                  <a:cubicBezTo>
                    <a:pt x="698" y="3319"/>
                    <a:pt x="666" y="3286"/>
                    <a:pt x="642" y="3257"/>
                  </a:cubicBezTo>
                  <a:cubicBezTo>
                    <a:pt x="531" y="3130"/>
                    <a:pt x="442" y="2985"/>
                    <a:pt x="371" y="2831"/>
                  </a:cubicBezTo>
                  <a:cubicBezTo>
                    <a:pt x="343" y="2769"/>
                    <a:pt x="312" y="2701"/>
                    <a:pt x="256" y="2667"/>
                  </a:cubicBezTo>
                  <a:cubicBezTo>
                    <a:pt x="247" y="2660"/>
                    <a:pt x="236" y="2657"/>
                    <a:pt x="225" y="2657"/>
                  </a:cubicBezTo>
                  <a:cubicBezTo>
                    <a:pt x="221" y="2657"/>
                    <a:pt x="217" y="2657"/>
                    <a:pt x="213" y="2658"/>
                  </a:cubicBezTo>
                  <a:cubicBezTo>
                    <a:pt x="182" y="2667"/>
                    <a:pt x="182" y="2704"/>
                    <a:pt x="185" y="2735"/>
                  </a:cubicBezTo>
                  <a:cubicBezTo>
                    <a:pt x="216" y="2899"/>
                    <a:pt x="312" y="3038"/>
                    <a:pt x="405" y="3170"/>
                  </a:cubicBezTo>
                  <a:cubicBezTo>
                    <a:pt x="463" y="3257"/>
                    <a:pt x="522" y="3337"/>
                    <a:pt x="581" y="3417"/>
                  </a:cubicBezTo>
                  <a:cubicBezTo>
                    <a:pt x="596" y="3442"/>
                    <a:pt x="611" y="3476"/>
                    <a:pt x="590" y="3495"/>
                  </a:cubicBezTo>
                  <a:cubicBezTo>
                    <a:pt x="445" y="3371"/>
                    <a:pt x="321" y="3223"/>
                    <a:pt x="241" y="3047"/>
                  </a:cubicBezTo>
                  <a:cubicBezTo>
                    <a:pt x="201" y="2967"/>
                    <a:pt x="164" y="2877"/>
                    <a:pt x="87" y="2831"/>
                  </a:cubicBezTo>
                  <a:lnTo>
                    <a:pt x="87" y="2831"/>
                  </a:lnTo>
                  <a:cubicBezTo>
                    <a:pt x="0" y="2908"/>
                    <a:pt x="170" y="3186"/>
                    <a:pt x="213" y="3260"/>
                  </a:cubicBezTo>
                  <a:cubicBezTo>
                    <a:pt x="290" y="3396"/>
                    <a:pt x="383" y="3519"/>
                    <a:pt x="451" y="3658"/>
                  </a:cubicBezTo>
                  <a:cubicBezTo>
                    <a:pt x="460" y="3671"/>
                    <a:pt x="463" y="3677"/>
                    <a:pt x="460" y="3689"/>
                  </a:cubicBezTo>
                  <a:cubicBezTo>
                    <a:pt x="458" y="3701"/>
                    <a:pt x="444" y="3706"/>
                    <a:pt x="431" y="3706"/>
                  </a:cubicBezTo>
                  <a:cubicBezTo>
                    <a:pt x="427" y="3706"/>
                    <a:pt x="424" y="3705"/>
                    <a:pt x="420" y="3705"/>
                  </a:cubicBezTo>
                  <a:cubicBezTo>
                    <a:pt x="405" y="3701"/>
                    <a:pt x="398" y="3689"/>
                    <a:pt x="386" y="3677"/>
                  </a:cubicBezTo>
                  <a:cubicBezTo>
                    <a:pt x="315" y="3600"/>
                    <a:pt x="250" y="3519"/>
                    <a:pt x="182" y="3439"/>
                  </a:cubicBezTo>
                  <a:cubicBezTo>
                    <a:pt x="173" y="3427"/>
                    <a:pt x="161" y="3414"/>
                    <a:pt x="151" y="3414"/>
                  </a:cubicBezTo>
                  <a:cubicBezTo>
                    <a:pt x="151" y="3414"/>
                    <a:pt x="150" y="3414"/>
                    <a:pt x="149" y="3414"/>
                  </a:cubicBezTo>
                  <a:cubicBezTo>
                    <a:pt x="123" y="3414"/>
                    <a:pt x="111" y="3456"/>
                    <a:pt x="114" y="3485"/>
                  </a:cubicBezTo>
                  <a:cubicBezTo>
                    <a:pt x="139" y="3618"/>
                    <a:pt x="238" y="3735"/>
                    <a:pt x="340" y="3825"/>
                  </a:cubicBezTo>
                  <a:cubicBezTo>
                    <a:pt x="469" y="3936"/>
                    <a:pt x="571" y="4075"/>
                    <a:pt x="698" y="4189"/>
                  </a:cubicBezTo>
                  <a:cubicBezTo>
                    <a:pt x="812" y="4290"/>
                    <a:pt x="964" y="4327"/>
                    <a:pt x="1114" y="4327"/>
                  </a:cubicBezTo>
                  <a:cubicBezTo>
                    <a:pt x="1148" y="4327"/>
                    <a:pt x="1181" y="4325"/>
                    <a:pt x="1214" y="4322"/>
                  </a:cubicBezTo>
                  <a:cubicBezTo>
                    <a:pt x="1214" y="4322"/>
                    <a:pt x="1214" y="4322"/>
                    <a:pt x="1215" y="4322"/>
                  </a:cubicBezTo>
                  <a:cubicBezTo>
                    <a:pt x="1253" y="4322"/>
                    <a:pt x="1353" y="4464"/>
                    <a:pt x="1374" y="4492"/>
                  </a:cubicBezTo>
                  <a:cubicBezTo>
                    <a:pt x="1513" y="4649"/>
                    <a:pt x="1633" y="4822"/>
                    <a:pt x="1772" y="4983"/>
                  </a:cubicBezTo>
                  <a:cubicBezTo>
                    <a:pt x="1973" y="5214"/>
                    <a:pt x="2177" y="5437"/>
                    <a:pt x="2396" y="5650"/>
                  </a:cubicBezTo>
                  <a:cubicBezTo>
                    <a:pt x="2520" y="5770"/>
                    <a:pt x="2655" y="5897"/>
                    <a:pt x="2819" y="5955"/>
                  </a:cubicBezTo>
                  <a:cubicBezTo>
                    <a:pt x="2851" y="5966"/>
                    <a:pt x="2885" y="5971"/>
                    <a:pt x="2918" y="5971"/>
                  </a:cubicBezTo>
                  <a:cubicBezTo>
                    <a:pt x="3054" y="5971"/>
                    <a:pt x="3195" y="5892"/>
                    <a:pt x="3307" y="5826"/>
                  </a:cubicBezTo>
                  <a:cubicBezTo>
                    <a:pt x="3788" y="5532"/>
                    <a:pt x="4248" y="5217"/>
                    <a:pt x="4708" y="4890"/>
                  </a:cubicBezTo>
                  <a:cubicBezTo>
                    <a:pt x="4810" y="5616"/>
                    <a:pt x="5042" y="6344"/>
                    <a:pt x="4925" y="7067"/>
                  </a:cubicBezTo>
                  <a:lnTo>
                    <a:pt x="8157" y="7067"/>
                  </a:lnTo>
                  <a:lnTo>
                    <a:pt x="8163" y="4013"/>
                  </a:lnTo>
                  <a:cubicBezTo>
                    <a:pt x="8049" y="3732"/>
                    <a:pt x="7923" y="3458"/>
                    <a:pt x="7777" y="3192"/>
                  </a:cubicBezTo>
                  <a:cubicBezTo>
                    <a:pt x="7706" y="3059"/>
                    <a:pt x="7617" y="2923"/>
                    <a:pt x="7478" y="2874"/>
                  </a:cubicBezTo>
                  <a:cubicBezTo>
                    <a:pt x="7430" y="2856"/>
                    <a:pt x="7379" y="2852"/>
                    <a:pt x="7327" y="2852"/>
                  </a:cubicBezTo>
                  <a:cubicBezTo>
                    <a:pt x="7289" y="2852"/>
                    <a:pt x="7250" y="2854"/>
                    <a:pt x="7212" y="2856"/>
                  </a:cubicBezTo>
                  <a:cubicBezTo>
                    <a:pt x="7144" y="2860"/>
                    <a:pt x="7076" y="2862"/>
                    <a:pt x="7007" y="2862"/>
                  </a:cubicBezTo>
                  <a:cubicBezTo>
                    <a:pt x="6889" y="2862"/>
                    <a:pt x="6771" y="2856"/>
                    <a:pt x="6654" y="2846"/>
                  </a:cubicBezTo>
                  <a:cubicBezTo>
                    <a:pt x="6635" y="2846"/>
                    <a:pt x="6613" y="2843"/>
                    <a:pt x="6598" y="2831"/>
                  </a:cubicBezTo>
                  <a:cubicBezTo>
                    <a:pt x="6583" y="2822"/>
                    <a:pt x="6576" y="2797"/>
                    <a:pt x="6573" y="2778"/>
                  </a:cubicBezTo>
                  <a:cubicBezTo>
                    <a:pt x="6502" y="2547"/>
                    <a:pt x="6450" y="2318"/>
                    <a:pt x="6546" y="2087"/>
                  </a:cubicBezTo>
                  <a:cubicBezTo>
                    <a:pt x="6598" y="1960"/>
                    <a:pt x="6688" y="1852"/>
                    <a:pt x="6752" y="1732"/>
                  </a:cubicBezTo>
                  <a:cubicBezTo>
                    <a:pt x="6836" y="1590"/>
                    <a:pt x="6885" y="1435"/>
                    <a:pt x="6904" y="1272"/>
                  </a:cubicBezTo>
                  <a:cubicBezTo>
                    <a:pt x="6916" y="1170"/>
                    <a:pt x="6919" y="1065"/>
                    <a:pt x="6962" y="972"/>
                  </a:cubicBezTo>
                  <a:cubicBezTo>
                    <a:pt x="6998" y="895"/>
                    <a:pt x="7079" y="831"/>
                    <a:pt x="7160" y="831"/>
                  </a:cubicBezTo>
                  <a:cubicBezTo>
                    <a:pt x="7177" y="831"/>
                    <a:pt x="7193" y="834"/>
                    <a:pt x="7209" y="839"/>
                  </a:cubicBezTo>
                  <a:cubicBezTo>
                    <a:pt x="7175" y="670"/>
                    <a:pt x="7089" y="509"/>
                    <a:pt x="6968" y="386"/>
                  </a:cubicBezTo>
                  <a:cubicBezTo>
                    <a:pt x="6944" y="358"/>
                    <a:pt x="6907" y="324"/>
                    <a:pt x="6913" y="284"/>
                  </a:cubicBezTo>
                  <a:cubicBezTo>
                    <a:pt x="6913" y="265"/>
                    <a:pt x="6919" y="247"/>
                    <a:pt x="6916" y="228"/>
                  </a:cubicBezTo>
                  <a:cubicBezTo>
                    <a:pt x="6907" y="213"/>
                    <a:pt x="6891" y="197"/>
                    <a:pt x="6876" y="188"/>
                  </a:cubicBezTo>
                  <a:cubicBezTo>
                    <a:pt x="6814" y="151"/>
                    <a:pt x="6746" y="123"/>
                    <a:pt x="6675" y="98"/>
                  </a:cubicBezTo>
                  <a:cubicBezTo>
                    <a:pt x="6595" y="77"/>
                    <a:pt x="6512" y="61"/>
                    <a:pt x="6425" y="49"/>
                  </a:cubicBezTo>
                  <a:cubicBezTo>
                    <a:pt x="6345" y="37"/>
                    <a:pt x="6265" y="21"/>
                    <a:pt x="6181" y="12"/>
                  </a:cubicBezTo>
                  <a:cubicBezTo>
                    <a:pt x="6141" y="6"/>
                    <a:pt x="6099" y="0"/>
                    <a:pt x="6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95"/>
            <p:cNvSpPr/>
            <p:nvPr/>
          </p:nvSpPr>
          <p:spPr>
            <a:xfrm>
              <a:off x="6205359" y="1153403"/>
              <a:ext cx="1638065" cy="1416715"/>
            </a:xfrm>
            <a:custGeom>
              <a:avLst/>
              <a:gdLst/>
              <a:ahLst/>
              <a:cxnLst/>
              <a:rect l="l" t="t" r="r" b="b"/>
              <a:pathLst>
                <a:path w="8170" h="7066" extrusionOk="0">
                  <a:moveTo>
                    <a:pt x="383" y="2605"/>
                  </a:moveTo>
                  <a:cubicBezTo>
                    <a:pt x="383" y="2606"/>
                    <a:pt x="383" y="2608"/>
                    <a:pt x="384" y="2610"/>
                  </a:cubicBezTo>
                  <a:lnTo>
                    <a:pt x="384" y="2610"/>
                  </a:lnTo>
                  <a:cubicBezTo>
                    <a:pt x="384" y="2608"/>
                    <a:pt x="383" y="2606"/>
                    <a:pt x="383" y="2605"/>
                  </a:cubicBezTo>
                  <a:close/>
                  <a:moveTo>
                    <a:pt x="6070" y="0"/>
                  </a:moveTo>
                  <a:cubicBezTo>
                    <a:pt x="6026" y="0"/>
                    <a:pt x="5983" y="7"/>
                    <a:pt x="5943" y="27"/>
                  </a:cubicBezTo>
                  <a:cubicBezTo>
                    <a:pt x="5903" y="45"/>
                    <a:pt x="5879" y="76"/>
                    <a:pt x="5838" y="98"/>
                  </a:cubicBezTo>
                  <a:cubicBezTo>
                    <a:pt x="5770" y="132"/>
                    <a:pt x="5684" y="132"/>
                    <a:pt x="5607" y="138"/>
                  </a:cubicBezTo>
                  <a:cubicBezTo>
                    <a:pt x="5375" y="162"/>
                    <a:pt x="5122" y="286"/>
                    <a:pt x="5063" y="524"/>
                  </a:cubicBezTo>
                  <a:cubicBezTo>
                    <a:pt x="5375" y="363"/>
                    <a:pt x="5715" y="258"/>
                    <a:pt x="6067" y="221"/>
                  </a:cubicBezTo>
                  <a:lnTo>
                    <a:pt x="6067" y="221"/>
                  </a:lnTo>
                  <a:cubicBezTo>
                    <a:pt x="5817" y="437"/>
                    <a:pt x="5533" y="613"/>
                    <a:pt x="5230" y="746"/>
                  </a:cubicBezTo>
                  <a:cubicBezTo>
                    <a:pt x="5591" y="731"/>
                    <a:pt x="5946" y="669"/>
                    <a:pt x="6305" y="607"/>
                  </a:cubicBezTo>
                  <a:lnTo>
                    <a:pt x="6305" y="607"/>
                  </a:lnTo>
                  <a:cubicBezTo>
                    <a:pt x="6070" y="703"/>
                    <a:pt x="5832" y="798"/>
                    <a:pt x="5591" y="894"/>
                  </a:cubicBezTo>
                  <a:cubicBezTo>
                    <a:pt x="5557" y="907"/>
                    <a:pt x="5517" y="925"/>
                    <a:pt x="5496" y="956"/>
                  </a:cubicBezTo>
                  <a:cubicBezTo>
                    <a:pt x="5471" y="984"/>
                    <a:pt x="5468" y="1018"/>
                    <a:pt x="5465" y="1055"/>
                  </a:cubicBezTo>
                  <a:cubicBezTo>
                    <a:pt x="5452" y="1169"/>
                    <a:pt x="5437" y="1286"/>
                    <a:pt x="5422" y="1401"/>
                  </a:cubicBezTo>
                  <a:cubicBezTo>
                    <a:pt x="5480" y="1385"/>
                    <a:pt x="5542" y="1370"/>
                    <a:pt x="5604" y="1354"/>
                  </a:cubicBezTo>
                  <a:lnTo>
                    <a:pt x="5604" y="1354"/>
                  </a:lnTo>
                  <a:cubicBezTo>
                    <a:pt x="5517" y="1472"/>
                    <a:pt x="5449" y="1598"/>
                    <a:pt x="5394" y="1734"/>
                  </a:cubicBezTo>
                  <a:cubicBezTo>
                    <a:pt x="5561" y="1598"/>
                    <a:pt x="5727" y="1459"/>
                    <a:pt x="5894" y="1320"/>
                  </a:cubicBezTo>
                  <a:lnTo>
                    <a:pt x="5894" y="1320"/>
                  </a:lnTo>
                  <a:cubicBezTo>
                    <a:pt x="5909" y="1502"/>
                    <a:pt x="5885" y="1688"/>
                    <a:pt x="5832" y="1861"/>
                  </a:cubicBezTo>
                  <a:cubicBezTo>
                    <a:pt x="5699" y="1864"/>
                    <a:pt x="5554" y="1879"/>
                    <a:pt x="5477" y="1987"/>
                  </a:cubicBezTo>
                  <a:cubicBezTo>
                    <a:pt x="5434" y="2046"/>
                    <a:pt x="5425" y="2126"/>
                    <a:pt x="5403" y="2197"/>
                  </a:cubicBezTo>
                  <a:cubicBezTo>
                    <a:pt x="5348" y="2358"/>
                    <a:pt x="5215" y="2490"/>
                    <a:pt x="5051" y="2537"/>
                  </a:cubicBezTo>
                  <a:cubicBezTo>
                    <a:pt x="5048" y="2540"/>
                    <a:pt x="5091" y="2660"/>
                    <a:pt x="5104" y="2669"/>
                  </a:cubicBezTo>
                  <a:cubicBezTo>
                    <a:pt x="5134" y="2697"/>
                    <a:pt x="5182" y="2705"/>
                    <a:pt x="5228" y="2705"/>
                  </a:cubicBezTo>
                  <a:cubicBezTo>
                    <a:pt x="5253" y="2705"/>
                    <a:pt x="5277" y="2703"/>
                    <a:pt x="5298" y="2700"/>
                  </a:cubicBezTo>
                  <a:cubicBezTo>
                    <a:pt x="5437" y="2691"/>
                    <a:pt x="5573" y="2666"/>
                    <a:pt x="5703" y="2629"/>
                  </a:cubicBezTo>
                  <a:cubicBezTo>
                    <a:pt x="5730" y="2728"/>
                    <a:pt x="5764" y="2821"/>
                    <a:pt x="5792" y="2923"/>
                  </a:cubicBezTo>
                  <a:cubicBezTo>
                    <a:pt x="5885" y="2790"/>
                    <a:pt x="5974" y="2663"/>
                    <a:pt x="6067" y="2537"/>
                  </a:cubicBezTo>
                  <a:cubicBezTo>
                    <a:pt x="6172" y="2722"/>
                    <a:pt x="6280" y="2910"/>
                    <a:pt x="6382" y="3096"/>
                  </a:cubicBezTo>
                  <a:cubicBezTo>
                    <a:pt x="5879" y="3188"/>
                    <a:pt x="5375" y="3284"/>
                    <a:pt x="4869" y="3376"/>
                  </a:cubicBezTo>
                  <a:cubicBezTo>
                    <a:pt x="5200" y="3419"/>
                    <a:pt x="5533" y="3441"/>
                    <a:pt x="5866" y="3441"/>
                  </a:cubicBezTo>
                  <a:cubicBezTo>
                    <a:pt x="6210" y="3441"/>
                    <a:pt x="6554" y="3417"/>
                    <a:pt x="6895" y="3371"/>
                  </a:cubicBezTo>
                  <a:lnTo>
                    <a:pt x="6895" y="3371"/>
                  </a:lnTo>
                  <a:cubicBezTo>
                    <a:pt x="6812" y="3384"/>
                    <a:pt x="6675" y="3683"/>
                    <a:pt x="6650" y="3756"/>
                  </a:cubicBezTo>
                  <a:cubicBezTo>
                    <a:pt x="6598" y="3883"/>
                    <a:pt x="6530" y="3979"/>
                    <a:pt x="6465" y="4102"/>
                  </a:cubicBezTo>
                  <a:cubicBezTo>
                    <a:pt x="6668" y="4237"/>
                    <a:pt x="6949" y="4288"/>
                    <a:pt x="7213" y="4288"/>
                  </a:cubicBezTo>
                  <a:cubicBezTo>
                    <a:pt x="7318" y="4288"/>
                    <a:pt x="7421" y="4280"/>
                    <a:pt x="7515" y="4266"/>
                  </a:cubicBezTo>
                  <a:lnTo>
                    <a:pt x="7515" y="4266"/>
                  </a:lnTo>
                  <a:cubicBezTo>
                    <a:pt x="7268" y="4380"/>
                    <a:pt x="6995" y="4441"/>
                    <a:pt x="6723" y="4441"/>
                  </a:cubicBezTo>
                  <a:cubicBezTo>
                    <a:pt x="6607" y="4441"/>
                    <a:pt x="6492" y="4430"/>
                    <a:pt x="6379" y="4408"/>
                  </a:cubicBezTo>
                  <a:cubicBezTo>
                    <a:pt x="5869" y="4312"/>
                    <a:pt x="5493" y="4003"/>
                    <a:pt x="5153" y="3633"/>
                  </a:cubicBezTo>
                  <a:cubicBezTo>
                    <a:pt x="5129" y="3606"/>
                    <a:pt x="5096" y="3575"/>
                    <a:pt x="5063" y="3575"/>
                  </a:cubicBezTo>
                  <a:cubicBezTo>
                    <a:pt x="5058" y="3575"/>
                    <a:pt x="5053" y="3575"/>
                    <a:pt x="5048" y="3577"/>
                  </a:cubicBezTo>
                  <a:cubicBezTo>
                    <a:pt x="5030" y="3586"/>
                    <a:pt x="5017" y="3596"/>
                    <a:pt x="5002" y="3611"/>
                  </a:cubicBezTo>
                  <a:cubicBezTo>
                    <a:pt x="4372" y="4266"/>
                    <a:pt x="3742" y="4914"/>
                    <a:pt x="3115" y="5562"/>
                  </a:cubicBezTo>
                  <a:cubicBezTo>
                    <a:pt x="3084" y="5593"/>
                    <a:pt x="3057" y="5618"/>
                    <a:pt x="3017" y="5630"/>
                  </a:cubicBezTo>
                  <a:cubicBezTo>
                    <a:pt x="3007" y="5633"/>
                    <a:pt x="2997" y="5634"/>
                    <a:pt x="2988" y="5634"/>
                  </a:cubicBezTo>
                  <a:cubicBezTo>
                    <a:pt x="2926" y="5634"/>
                    <a:pt x="2864" y="5586"/>
                    <a:pt x="2816" y="5541"/>
                  </a:cubicBezTo>
                  <a:cubicBezTo>
                    <a:pt x="2485" y="5229"/>
                    <a:pt x="2161" y="4914"/>
                    <a:pt x="1840" y="4590"/>
                  </a:cubicBezTo>
                  <a:cubicBezTo>
                    <a:pt x="1680" y="4426"/>
                    <a:pt x="1525" y="4266"/>
                    <a:pt x="1365" y="4099"/>
                  </a:cubicBezTo>
                  <a:cubicBezTo>
                    <a:pt x="1247" y="3972"/>
                    <a:pt x="1099" y="3793"/>
                    <a:pt x="1362" y="3704"/>
                  </a:cubicBezTo>
                  <a:cubicBezTo>
                    <a:pt x="1247" y="3515"/>
                    <a:pt x="1170" y="3309"/>
                    <a:pt x="1130" y="3092"/>
                  </a:cubicBezTo>
                  <a:lnTo>
                    <a:pt x="1130" y="3092"/>
                  </a:lnTo>
                  <a:cubicBezTo>
                    <a:pt x="1102" y="3253"/>
                    <a:pt x="1124" y="3423"/>
                    <a:pt x="1189" y="3577"/>
                  </a:cubicBezTo>
                  <a:cubicBezTo>
                    <a:pt x="1195" y="3596"/>
                    <a:pt x="1204" y="3617"/>
                    <a:pt x="1195" y="3636"/>
                  </a:cubicBezTo>
                  <a:cubicBezTo>
                    <a:pt x="1189" y="3651"/>
                    <a:pt x="1173" y="3654"/>
                    <a:pt x="1161" y="3664"/>
                  </a:cubicBezTo>
                  <a:cubicBezTo>
                    <a:pt x="1053" y="3713"/>
                    <a:pt x="942" y="3756"/>
                    <a:pt x="824" y="3787"/>
                  </a:cubicBezTo>
                  <a:cubicBezTo>
                    <a:pt x="892" y="3698"/>
                    <a:pt x="954" y="3605"/>
                    <a:pt x="1019" y="3515"/>
                  </a:cubicBezTo>
                  <a:cubicBezTo>
                    <a:pt x="911" y="3330"/>
                    <a:pt x="787" y="3160"/>
                    <a:pt x="667" y="2987"/>
                  </a:cubicBezTo>
                  <a:cubicBezTo>
                    <a:pt x="621" y="2923"/>
                    <a:pt x="587" y="2855"/>
                    <a:pt x="540" y="2790"/>
                  </a:cubicBezTo>
                  <a:cubicBezTo>
                    <a:pt x="511" y="2748"/>
                    <a:pt x="397" y="2660"/>
                    <a:pt x="384" y="2610"/>
                  </a:cubicBezTo>
                  <a:lnTo>
                    <a:pt x="384" y="2610"/>
                  </a:lnTo>
                  <a:cubicBezTo>
                    <a:pt x="438" y="2884"/>
                    <a:pt x="640" y="3054"/>
                    <a:pt x="744" y="3315"/>
                  </a:cubicBezTo>
                  <a:cubicBezTo>
                    <a:pt x="742" y="3315"/>
                    <a:pt x="740" y="3315"/>
                    <a:pt x="739" y="3315"/>
                  </a:cubicBezTo>
                  <a:cubicBezTo>
                    <a:pt x="698" y="3315"/>
                    <a:pt x="666" y="3283"/>
                    <a:pt x="639" y="3253"/>
                  </a:cubicBezTo>
                  <a:cubicBezTo>
                    <a:pt x="531" y="3126"/>
                    <a:pt x="439" y="2984"/>
                    <a:pt x="371" y="2830"/>
                  </a:cubicBezTo>
                  <a:cubicBezTo>
                    <a:pt x="343" y="2768"/>
                    <a:pt x="312" y="2697"/>
                    <a:pt x="253" y="2663"/>
                  </a:cubicBezTo>
                  <a:cubicBezTo>
                    <a:pt x="246" y="2656"/>
                    <a:pt x="236" y="2653"/>
                    <a:pt x="225" y="2653"/>
                  </a:cubicBezTo>
                  <a:cubicBezTo>
                    <a:pt x="221" y="2653"/>
                    <a:pt x="217" y="2653"/>
                    <a:pt x="213" y="2654"/>
                  </a:cubicBezTo>
                  <a:cubicBezTo>
                    <a:pt x="182" y="2663"/>
                    <a:pt x="182" y="2700"/>
                    <a:pt x="185" y="2731"/>
                  </a:cubicBezTo>
                  <a:cubicBezTo>
                    <a:pt x="216" y="2895"/>
                    <a:pt x="312" y="3034"/>
                    <a:pt x="405" y="3170"/>
                  </a:cubicBezTo>
                  <a:cubicBezTo>
                    <a:pt x="463" y="3253"/>
                    <a:pt x="522" y="3333"/>
                    <a:pt x="577" y="3417"/>
                  </a:cubicBezTo>
                  <a:cubicBezTo>
                    <a:pt x="593" y="3438"/>
                    <a:pt x="608" y="3472"/>
                    <a:pt x="590" y="3494"/>
                  </a:cubicBezTo>
                  <a:cubicBezTo>
                    <a:pt x="445" y="3370"/>
                    <a:pt x="321" y="3219"/>
                    <a:pt x="238" y="3046"/>
                  </a:cubicBezTo>
                  <a:cubicBezTo>
                    <a:pt x="201" y="2963"/>
                    <a:pt x="161" y="2876"/>
                    <a:pt x="83" y="2830"/>
                  </a:cubicBezTo>
                  <a:lnTo>
                    <a:pt x="83" y="2830"/>
                  </a:lnTo>
                  <a:cubicBezTo>
                    <a:pt x="0" y="2907"/>
                    <a:pt x="170" y="3185"/>
                    <a:pt x="213" y="3256"/>
                  </a:cubicBezTo>
                  <a:cubicBezTo>
                    <a:pt x="290" y="3392"/>
                    <a:pt x="383" y="3515"/>
                    <a:pt x="451" y="3654"/>
                  </a:cubicBezTo>
                  <a:cubicBezTo>
                    <a:pt x="460" y="3667"/>
                    <a:pt x="463" y="3673"/>
                    <a:pt x="460" y="3685"/>
                  </a:cubicBezTo>
                  <a:cubicBezTo>
                    <a:pt x="455" y="3697"/>
                    <a:pt x="443" y="3702"/>
                    <a:pt x="431" y="3702"/>
                  </a:cubicBezTo>
                  <a:cubicBezTo>
                    <a:pt x="427" y="3702"/>
                    <a:pt x="423" y="3701"/>
                    <a:pt x="420" y="3701"/>
                  </a:cubicBezTo>
                  <a:cubicBezTo>
                    <a:pt x="405" y="3698"/>
                    <a:pt x="398" y="3685"/>
                    <a:pt x="386" y="3673"/>
                  </a:cubicBezTo>
                  <a:cubicBezTo>
                    <a:pt x="315" y="3596"/>
                    <a:pt x="250" y="3515"/>
                    <a:pt x="182" y="3435"/>
                  </a:cubicBezTo>
                  <a:cubicBezTo>
                    <a:pt x="173" y="3423"/>
                    <a:pt x="161" y="3410"/>
                    <a:pt x="151" y="3410"/>
                  </a:cubicBezTo>
                  <a:cubicBezTo>
                    <a:pt x="150" y="3410"/>
                    <a:pt x="150" y="3410"/>
                    <a:pt x="149" y="3410"/>
                  </a:cubicBezTo>
                  <a:cubicBezTo>
                    <a:pt x="123" y="3410"/>
                    <a:pt x="111" y="3452"/>
                    <a:pt x="114" y="3481"/>
                  </a:cubicBezTo>
                  <a:cubicBezTo>
                    <a:pt x="139" y="3617"/>
                    <a:pt x="238" y="3732"/>
                    <a:pt x="340" y="3821"/>
                  </a:cubicBezTo>
                  <a:cubicBezTo>
                    <a:pt x="469" y="3932"/>
                    <a:pt x="571" y="4071"/>
                    <a:pt x="698" y="4188"/>
                  </a:cubicBezTo>
                  <a:cubicBezTo>
                    <a:pt x="810" y="4288"/>
                    <a:pt x="961" y="4324"/>
                    <a:pt x="1108" y="4324"/>
                  </a:cubicBezTo>
                  <a:cubicBezTo>
                    <a:pt x="1142" y="4324"/>
                    <a:pt x="1177" y="4322"/>
                    <a:pt x="1210" y="4318"/>
                  </a:cubicBezTo>
                  <a:cubicBezTo>
                    <a:pt x="1211" y="4318"/>
                    <a:pt x="1211" y="4318"/>
                    <a:pt x="1212" y="4318"/>
                  </a:cubicBezTo>
                  <a:cubicBezTo>
                    <a:pt x="1253" y="4318"/>
                    <a:pt x="1350" y="4460"/>
                    <a:pt x="1374" y="4488"/>
                  </a:cubicBezTo>
                  <a:cubicBezTo>
                    <a:pt x="1513" y="4645"/>
                    <a:pt x="1633" y="4821"/>
                    <a:pt x="1772" y="4979"/>
                  </a:cubicBezTo>
                  <a:cubicBezTo>
                    <a:pt x="1973" y="5210"/>
                    <a:pt x="2177" y="5433"/>
                    <a:pt x="2396" y="5646"/>
                  </a:cubicBezTo>
                  <a:cubicBezTo>
                    <a:pt x="2519" y="5766"/>
                    <a:pt x="2655" y="5893"/>
                    <a:pt x="2816" y="5951"/>
                  </a:cubicBezTo>
                  <a:cubicBezTo>
                    <a:pt x="2850" y="5963"/>
                    <a:pt x="2884" y="5968"/>
                    <a:pt x="2919" y="5968"/>
                  </a:cubicBezTo>
                  <a:cubicBezTo>
                    <a:pt x="3056" y="5968"/>
                    <a:pt x="3196" y="5889"/>
                    <a:pt x="3307" y="5825"/>
                  </a:cubicBezTo>
                  <a:cubicBezTo>
                    <a:pt x="3989" y="5411"/>
                    <a:pt x="4607" y="4939"/>
                    <a:pt x="5233" y="4451"/>
                  </a:cubicBezTo>
                  <a:cubicBezTo>
                    <a:pt x="5422" y="4686"/>
                    <a:pt x="5619" y="4929"/>
                    <a:pt x="5897" y="5047"/>
                  </a:cubicBezTo>
                  <a:cubicBezTo>
                    <a:pt x="6240" y="5195"/>
                    <a:pt x="6644" y="5121"/>
                    <a:pt x="6999" y="5238"/>
                  </a:cubicBezTo>
                  <a:cubicBezTo>
                    <a:pt x="6687" y="5331"/>
                    <a:pt x="6379" y="5427"/>
                    <a:pt x="6070" y="5519"/>
                  </a:cubicBezTo>
                  <a:cubicBezTo>
                    <a:pt x="6147" y="5674"/>
                    <a:pt x="6322" y="5775"/>
                    <a:pt x="6496" y="5775"/>
                  </a:cubicBezTo>
                  <a:cubicBezTo>
                    <a:pt x="6530" y="5775"/>
                    <a:pt x="6565" y="5771"/>
                    <a:pt x="6598" y="5763"/>
                  </a:cubicBezTo>
                  <a:lnTo>
                    <a:pt x="6598" y="5763"/>
                  </a:lnTo>
                  <a:cubicBezTo>
                    <a:pt x="6561" y="6059"/>
                    <a:pt x="6561" y="6359"/>
                    <a:pt x="6592" y="6658"/>
                  </a:cubicBezTo>
                  <a:cubicBezTo>
                    <a:pt x="6397" y="6553"/>
                    <a:pt x="6212" y="6430"/>
                    <a:pt x="6042" y="6294"/>
                  </a:cubicBezTo>
                  <a:lnTo>
                    <a:pt x="6042" y="6294"/>
                  </a:lnTo>
                  <a:lnTo>
                    <a:pt x="6088" y="6875"/>
                  </a:lnTo>
                  <a:cubicBezTo>
                    <a:pt x="5940" y="6813"/>
                    <a:pt x="5776" y="6808"/>
                    <a:pt x="5612" y="6808"/>
                  </a:cubicBezTo>
                  <a:cubicBezTo>
                    <a:pt x="5577" y="6808"/>
                    <a:pt x="5543" y="6808"/>
                    <a:pt x="5509" y="6808"/>
                  </a:cubicBezTo>
                  <a:cubicBezTo>
                    <a:pt x="5310" y="6808"/>
                    <a:pt x="5116" y="6800"/>
                    <a:pt x="4952" y="6695"/>
                  </a:cubicBezTo>
                  <a:lnTo>
                    <a:pt x="4952" y="6695"/>
                  </a:lnTo>
                  <a:cubicBezTo>
                    <a:pt x="4971" y="6834"/>
                    <a:pt x="4940" y="6924"/>
                    <a:pt x="4928" y="7060"/>
                  </a:cubicBezTo>
                  <a:cubicBezTo>
                    <a:pt x="5184" y="7046"/>
                    <a:pt x="5443" y="7041"/>
                    <a:pt x="5702" y="7041"/>
                  </a:cubicBezTo>
                  <a:cubicBezTo>
                    <a:pt x="6240" y="7041"/>
                    <a:pt x="6782" y="7062"/>
                    <a:pt x="7323" y="7066"/>
                  </a:cubicBezTo>
                  <a:lnTo>
                    <a:pt x="8166" y="7066"/>
                  </a:lnTo>
                  <a:lnTo>
                    <a:pt x="8169" y="4012"/>
                  </a:lnTo>
                  <a:cubicBezTo>
                    <a:pt x="8058" y="3732"/>
                    <a:pt x="7932" y="3457"/>
                    <a:pt x="7783" y="3191"/>
                  </a:cubicBezTo>
                  <a:cubicBezTo>
                    <a:pt x="7716" y="3062"/>
                    <a:pt x="7626" y="2926"/>
                    <a:pt x="7487" y="2876"/>
                  </a:cubicBezTo>
                  <a:cubicBezTo>
                    <a:pt x="7432" y="2857"/>
                    <a:pt x="7375" y="2852"/>
                    <a:pt x="7318" y="2852"/>
                  </a:cubicBezTo>
                  <a:cubicBezTo>
                    <a:pt x="7285" y="2852"/>
                    <a:pt x="7253" y="2854"/>
                    <a:pt x="7222" y="2855"/>
                  </a:cubicBezTo>
                  <a:cubicBezTo>
                    <a:pt x="7144" y="2860"/>
                    <a:pt x="7066" y="2862"/>
                    <a:pt x="6987" y="2862"/>
                  </a:cubicBezTo>
                  <a:cubicBezTo>
                    <a:pt x="6878" y="2862"/>
                    <a:pt x="6768" y="2858"/>
                    <a:pt x="6660" y="2849"/>
                  </a:cubicBezTo>
                  <a:cubicBezTo>
                    <a:pt x="6641" y="2849"/>
                    <a:pt x="6623" y="2845"/>
                    <a:pt x="6607" y="2833"/>
                  </a:cubicBezTo>
                  <a:cubicBezTo>
                    <a:pt x="6592" y="2821"/>
                    <a:pt x="6582" y="2799"/>
                    <a:pt x="6579" y="2778"/>
                  </a:cubicBezTo>
                  <a:cubicBezTo>
                    <a:pt x="6511" y="2546"/>
                    <a:pt x="6456" y="2321"/>
                    <a:pt x="6552" y="2089"/>
                  </a:cubicBezTo>
                  <a:cubicBezTo>
                    <a:pt x="6607" y="1959"/>
                    <a:pt x="6697" y="1851"/>
                    <a:pt x="6762" y="1734"/>
                  </a:cubicBezTo>
                  <a:cubicBezTo>
                    <a:pt x="6842" y="1589"/>
                    <a:pt x="6891" y="1434"/>
                    <a:pt x="6913" y="1274"/>
                  </a:cubicBezTo>
                  <a:cubicBezTo>
                    <a:pt x="6922" y="1169"/>
                    <a:pt x="6928" y="1064"/>
                    <a:pt x="6968" y="971"/>
                  </a:cubicBezTo>
                  <a:cubicBezTo>
                    <a:pt x="7004" y="895"/>
                    <a:pt x="7084" y="833"/>
                    <a:pt x="7165" y="833"/>
                  </a:cubicBezTo>
                  <a:cubicBezTo>
                    <a:pt x="7182" y="833"/>
                    <a:pt x="7199" y="836"/>
                    <a:pt x="7215" y="842"/>
                  </a:cubicBezTo>
                  <a:cubicBezTo>
                    <a:pt x="7181" y="672"/>
                    <a:pt x="7098" y="508"/>
                    <a:pt x="6978" y="385"/>
                  </a:cubicBezTo>
                  <a:cubicBezTo>
                    <a:pt x="6950" y="360"/>
                    <a:pt x="6916" y="323"/>
                    <a:pt x="6919" y="286"/>
                  </a:cubicBezTo>
                  <a:cubicBezTo>
                    <a:pt x="6919" y="267"/>
                    <a:pt x="6928" y="246"/>
                    <a:pt x="6922" y="227"/>
                  </a:cubicBezTo>
                  <a:cubicBezTo>
                    <a:pt x="6916" y="212"/>
                    <a:pt x="6900" y="196"/>
                    <a:pt x="6885" y="190"/>
                  </a:cubicBezTo>
                  <a:cubicBezTo>
                    <a:pt x="6823" y="150"/>
                    <a:pt x="6752" y="122"/>
                    <a:pt x="6684" y="101"/>
                  </a:cubicBezTo>
                  <a:cubicBezTo>
                    <a:pt x="6604" y="76"/>
                    <a:pt x="6518" y="61"/>
                    <a:pt x="6434" y="51"/>
                  </a:cubicBezTo>
                  <a:cubicBezTo>
                    <a:pt x="6351" y="39"/>
                    <a:pt x="6271" y="24"/>
                    <a:pt x="6190" y="11"/>
                  </a:cubicBezTo>
                  <a:cubicBezTo>
                    <a:pt x="6150" y="5"/>
                    <a:pt x="6109" y="0"/>
                    <a:pt x="6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4" name="Google Shape;3064;p95"/>
          <p:cNvGrpSpPr/>
          <p:nvPr/>
        </p:nvGrpSpPr>
        <p:grpSpPr>
          <a:xfrm>
            <a:off x="7744513" y="2759370"/>
            <a:ext cx="846610" cy="1020259"/>
            <a:chOff x="7744513" y="2759370"/>
            <a:chExt cx="846610" cy="1020259"/>
          </a:xfrm>
        </p:grpSpPr>
        <p:sp>
          <p:nvSpPr>
            <p:cNvPr id="3065" name="Google Shape;3065;p95"/>
            <p:cNvSpPr/>
            <p:nvPr/>
          </p:nvSpPr>
          <p:spPr>
            <a:xfrm>
              <a:off x="8045798" y="2768731"/>
              <a:ext cx="240068" cy="376915"/>
            </a:xfrm>
            <a:custGeom>
              <a:avLst/>
              <a:gdLst/>
              <a:ahLst/>
              <a:cxnLst/>
              <a:rect l="l" t="t" r="r" b="b"/>
              <a:pathLst>
                <a:path w="1949" h="3060" extrusionOk="0">
                  <a:moveTo>
                    <a:pt x="1005" y="0"/>
                  </a:moveTo>
                  <a:cubicBezTo>
                    <a:pt x="931" y="0"/>
                    <a:pt x="856" y="9"/>
                    <a:pt x="784" y="27"/>
                  </a:cubicBezTo>
                  <a:cubicBezTo>
                    <a:pt x="355" y="135"/>
                    <a:pt x="299" y="675"/>
                    <a:pt x="219" y="1034"/>
                  </a:cubicBezTo>
                  <a:cubicBezTo>
                    <a:pt x="207" y="1086"/>
                    <a:pt x="194" y="1145"/>
                    <a:pt x="160" y="1191"/>
                  </a:cubicBezTo>
                  <a:cubicBezTo>
                    <a:pt x="134" y="1227"/>
                    <a:pt x="92" y="1252"/>
                    <a:pt x="48" y="1252"/>
                  </a:cubicBezTo>
                  <a:cubicBezTo>
                    <a:pt x="36" y="1252"/>
                    <a:pt x="24" y="1251"/>
                    <a:pt x="12" y="1247"/>
                  </a:cubicBezTo>
                  <a:cubicBezTo>
                    <a:pt x="12" y="1247"/>
                    <a:pt x="12" y="1247"/>
                    <a:pt x="12" y="1247"/>
                  </a:cubicBezTo>
                  <a:lnTo>
                    <a:pt x="12" y="1247"/>
                  </a:lnTo>
                  <a:cubicBezTo>
                    <a:pt x="1" y="1247"/>
                    <a:pt x="130" y="1435"/>
                    <a:pt x="145" y="1450"/>
                  </a:cubicBezTo>
                  <a:cubicBezTo>
                    <a:pt x="133" y="1546"/>
                    <a:pt x="117" y="1648"/>
                    <a:pt x="105" y="1744"/>
                  </a:cubicBezTo>
                  <a:cubicBezTo>
                    <a:pt x="108" y="1740"/>
                    <a:pt x="112" y="1738"/>
                    <a:pt x="117" y="1738"/>
                  </a:cubicBezTo>
                  <a:cubicBezTo>
                    <a:pt x="131" y="1738"/>
                    <a:pt x="148" y="1753"/>
                    <a:pt x="148" y="1772"/>
                  </a:cubicBezTo>
                  <a:cubicBezTo>
                    <a:pt x="148" y="1793"/>
                    <a:pt x="136" y="1812"/>
                    <a:pt x="130" y="1833"/>
                  </a:cubicBezTo>
                  <a:cubicBezTo>
                    <a:pt x="117" y="1880"/>
                    <a:pt x="151" y="1932"/>
                    <a:pt x="133" y="1975"/>
                  </a:cubicBezTo>
                  <a:cubicBezTo>
                    <a:pt x="126" y="1991"/>
                    <a:pt x="111" y="2006"/>
                    <a:pt x="102" y="2022"/>
                  </a:cubicBezTo>
                  <a:cubicBezTo>
                    <a:pt x="86" y="2059"/>
                    <a:pt x="126" y="2102"/>
                    <a:pt x="160" y="2127"/>
                  </a:cubicBezTo>
                  <a:cubicBezTo>
                    <a:pt x="306" y="2224"/>
                    <a:pt x="483" y="2296"/>
                    <a:pt x="658" y="2296"/>
                  </a:cubicBezTo>
                  <a:cubicBezTo>
                    <a:pt x="743" y="2296"/>
                    <a:pt x="827" y="2279"/>
                    <a:pt x="908" y="2241"/>
                  </a:cubicBezTo>
                  <a:cubicBezTo>
                    <a:pt x="912" y="2239"/>
                    <a:pt x="915" y="2238"/>
                    <a:pt x="919" y="2238"/>
                  </a:cubicBezTo>
                  <a:cubicBezTo>
                    <a:pt x="942" y="2238"/>
                    <a:pt x="954" y="2278"/>
                    <a:pt x="972" y="2299"/>
                  </a:cubicBezTo>
                  <a:cubicBezTo>
                    <a:pt x="997" y="2321"/>
                    <a:pt x="1009" y="2358"/>
                    <a:pt x="1016" y="2392"/>
                  </a:cubicBezTo>
                  <a:cubicBezTo>
                    <a:pt x="1050" y="2503"/>
                    <a:pt x="1102" y="2627"/>
                    <a:pt x="1087" y="2747"/>
                  </a:cubicBezTo>
                  <a:cubicBezTo>
                    <a:pt x="1087" y="2769"/>
                    <a:pt x="1068" y="2830"/>
                    <a:pt x="1040" y="2889"/>
                  </a:cubicBezTo>
                  <a:cubicBezTo>
                    <a:pt x="1011" y="2945"/>
                    <a:pt x="974" y="2995"/>
                    <a:pt x="936" y="2995"/>
                  </a:cubicBezTo>
                  <a:cubicBezTo>
                    <a:pt x="934" y="2995"/>
                    <a:pt x="931" y="2994"/>
                    <a:pt x="929" y="2994"/>
                  </a:cubicBezTo>
                  <a:lnTo>
                    <a:pt x="929" y="2994"/>
                  </a:lnTo>
                  <a:cubicBezTo>
                    <a:pt x="997" y="3006"/>
                    <a:pt x="1068" y="3022"/>
                    <a:pt x="1139" y="3031"/>
                  </a:cubicBezTo>
                  <a:cubicBezTo>
                    <a:pt x="1217" y="3043"/>
                    <a:pt x="1292" y="3060"/>
                    <a:pt x="1367" y="3060"/>
                  </a:cubicBezTo>
                  <a:cubicBezTo>
                    <a:pt x="1387" y="3060"/>
                    <a:pt x="1406" y="3058"/>
                    <a:pt x="1426" y="3056"/>
                  </a:cubicBezTo>
                  <a:cubicBezTo>
                    <a:pt x="1608" y="3031"/>
                    <a:pt x="1772" y="2892"/>
                    <a:pt x="1840" y="2707"/>
                  </a:cubicBezTo>
                  <a:cubicBezTo>
                    <a:pt x="1553" y="2577"/>
                    <a:pt x="1349" y="2105"/>
                    <a:pt x="1562" y="1818"/>
                  </a:cubicBezTo>
                  <a:cubicBezTo>
                    <a:pt x="1695" y="1636"/>
                    <a:pt x="1815" y="1435"/>
                    <a:pt x="1877" y="1216"/>
                  </a:cubicBezTo>
                  <a:cubicBezTo>
                    <a:pt x="1942" y="993"/>
                    <a:pt x="1948" y="746"/>
                    <a:pt x="1859" y="537"/>
                  </a:cubicBezTo>
                  <a:cubicBezTo>
                    <a:pt x="1711" y="193"/>
                    <a:pt x="1356" y="0"/>
                    <a:pt x="1005" y="0"/>
                  </a:cubicBez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95"/>
            <p:cNvSpPr/>
            <p:nvPr/>
          </p:nvSpPr>
          <p:spPr>
            <a:xfrm>
              <a:off x="8054790" y="2759370"/>
              <a:ext cx="243517" cy="298330"/>
            </a:xfrm>
            <a:custGeom>
              <a:avLst/>
              <a:gdLst/>
              <a:ahLst/>
              <a:cxnLst/>
              <a:rect l="l" t="t" r="r" b="b"/>
              <a:pathLst>
                <a:path w="1977" h="2422" extrusionOk="0">
                  <a:moveTo>
                    <a:pt x="941" y="0"/>
                  </a:moveTo>
                  <a:cubicBezTo>
                    <a:pt x="726" y="0"/>
                    <a:pt x="518" y="67"/>
                    <a:pt x="331" y="227"/>
                  </a:cubicBezTo>
                  <a:cubicBezTo>
                    <a:pt x="245" y="295"/>
                    <a:pt x="171" y="381"/>
                    <a:pt x="106" y="474"/>
                  </a:cubicBezTo>
                  <a:cubicBezTo>
                    <a:pt x="1" y="619"/>
                    <a:pt x="486" y="819"/>
                    <a:pt x="597" y="819"/>
                  </a:cubicBezTo>
                  <a:cubicBezTo>
                    <a:pt x="569" y="866"/>
                    <a:pt x="547" y="912"/>
                    <a:pt x="532" y="961"/>
                  </a:cubicBezTo>
                  <a:cubicBezTo>
                    <a:pt x="476" y="1125"/>
                    <a:pt x="486" y="1307"/>
                    <a:pt x="554" y="1455"/>
                  </a:cubicBezTo>
                  <a:cubicBezTo>
                    <a:pt x="572" y="1316"/>
                    <a:pt x="618" y="1187"/>
                    <a:pt x="689" y="1066"/>
                  </a:cubicBezTo>
                  <a:cubicBezTo>
                    <a:pt x="702" y="1048"/>
                    <a:pt x="717" y="1023"/>
                    <a:pt x="739" y="1014"/>
                  </a:cubicBezTo>
                  <a:cubicBezTo>
                    <a:pt x="751" y="1008"/>
                    <a:pt x="763" y="1005"/>
                    <a:pt x="776" y="1005"/>
                  </a:cubicBezTo>
                  <a:cubicBezTo>
                    <a:pt x="824" y="1005"/>
                    <a:pt x="872" y="1048"/>
                    <a:pt x="896" y="1094"/>
                  </a:cubicBezTo>
                  <a:cubicBezTo>
                    <a:pt x="980" y="1249"/>
                    <a:pt x="943" y="1452"/>
                    <a:pt x="819" y="1573"/>
                  </a:cubicBezTo>
                  <a:cubicBezTo>
                    <a:pt x="794" y="1601"/>
                    <a:pt x="757" y="1622"/>
                    <a:pt x="736" y="1653"/>
                  </a:cubicBezTo>
                  <a:cubicBezTo>
                    <a:pt x="656" y="1758"/>
                    <a:pt x="686" y="1912"/>
                    <a:pt x="720" y="2039"/>
                  </a:cubicBezTo>
                  <a:cubicBezTo>
                    <a:pt x="742" y="1986"/>
                    <a:pt x="770" y="1931"/>
                    <a:pt x="794" y="1878"/>
                  </a:cubicBezTo>
                  <a:cubicBezTo>
                    <a:pt x="810" y="2054"/>
                    <a:pt x="896" y="2224"/>
                    <a:pt x="1035" y="2332"/>
                  </a:cubicBezTo>
                  <a:cubicBezTo>
                    <a:pt x="1041" y="2274"/>
                    <a:pt x="1041" y="2212"/>
                    <a:pt x="1045" y="2150"/>
                  </a:cubicBezTo>
                  <a:cubicBezTo>
                    <a:pt x="1119" y="2270"/>
                    <a:pt x="1230" y="2363"/>
                    <a:pt x="1359" y="2422"/>
                  </a:cubicBezTo>
                  <a:cubicBezTo>
                    <a:pt x="1335" y="2329"/>
                    <a:pt x="1319" y="2233"/>
                    <a:pt x="1310" y="2135"/>
                  </a:cubicBezTo>
                  <a:lnTo>
                    <a:pt x="1310" y="2135"/>
                  </a:lnTo>
                  <a:cubicBezTo>
                    <a:pt x="1366" y="2193"/>
                    <a:pt x="1427" y="2237"/>
                    <a:pt x="1498" y="2267"/>
                  </a:cubicBezTo>
                  <a:cubicBezTo>
                    <a:pt x="1458" y="2181"/>
                    <a:pt x="1452" y="2082"/>
                    <a:pt x="1489" y="1993"/>
                  </a:cubicBezTo>
                  <a:cubicBezTo>
                    <a:pt x="1529" y="1894"/>
                    <a:pt x="1616" y="1817"/>
                    <a:pt x="1684" y="1733"/>
                  </a:cubicBezTo>
                  <a:cubicBezTo>
                    <a:pt x="1881" y="1508"/>
                    <a:pt x="1977" y="1193"/>
                    <a:pt x="1952" y="893"/>
                  </a:cubicBezTo>
                  <a:cubicBezTo>
                    <a:pt x="1915" y="538"/>
                    <a:pt x="1730" y="217"/>
                    <a:pt x="1400" y="91"/>
                  </a:cubicBezTo>
                  <a:cubicBezTo>
                    <a:pt x="1247" y="33"/>
                    <a:pt x="1092" y="0"/>
                    <a:pt x="941" y="0"/>
                  </a:cubicBezTo>
                  <a:close/>
                </a:path>
              </a:pathLst>
            </a:custGeom>
            <a:solidFill>
              <a:srgbClr val="2D3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95"/>
            <p:cNvSpPr/>
            <p:nvPr/>
          </p:nvSpPr>
          <p:spPr>
            <a:xfrm>
              <a:off x="7753998" y="3568381"/>
              <a:ext cx="217281" cy="84991"/>
            </a:xfrm>
            <a:custGeom>
              <a:avLst/>
              <a:gdLst/>
              <a:ahLst/>
              <a:cxnLst/>
              <a:rect l="l" t="t" r="r" b="b"/>
              <a:pathLst>
                <a:path w="1764" h="690" extrusionOk="0">
                  <a:moveTo>
                    <a:pt x="1432" y="1"/>
                  </a:moveTo>
                  <a:cubicBezTo>
                    <a:pt x="1331" y="1"/>
                    <a:pt x="1223" y="16"/>
                    <a:pt x="1156" y="28"/>
                  </a:cubicBezTo>
                  <a:cubicBezTo>
                    <a:pt x="850" y="77"/>
                    <a:pt x="541" y="133"/>
                    <a:pt x="251" y="244"/>
                  </a:cubicBezTo>
                  <a:cubicBezTo>
                    <a:pt x="93" y="306"/>
                    <a:pt x="1" y="318"/>
                    <a:pt x="81" y="497"/>
                  </a:cubicBezTo>
                  <a:cubicBezTo>
                    <a:pt x="134" y="608"/>
                    <a:pt x="279" y="679"/>
                    <a:pt x="390" y="689"/>
                  </a:cubicBezTo>
                  <a:cubicBezTo>
                    <a:pt x="396" y="689"/>
                    <a:pt x="403" y="689"/>
                    <a:pt x="410" y="689"/>
                  </a:cubicBezTo>
                  <a:cubicBezTo>
                    <a:pt x="465" y="689"/>
                    <a:pt x="520" y="678"/>
                    <a:pt x="575" y="670"/>
                  </a:cubicBezTo>
                  <a:cubicBezTo>
                    <a:pt x="915" y="599"/>
                    <a:pt x="1248" y="500"/>
                    <a:pt x="1569" y="368"/>
                  </a:cubicBezTo>
                  <a:cubicBezTo>
                    <a:pt x="1693" y="318"/>
                    <a:pt x="1764" y="219"/>
                    <a:pt x="1727" y="130"/>
                  </a:cubicBezTo>
                  <a:cubicBezTo>
                    <a:pt x="1711" y="99"/>
                    <a:pt x="1683" y="62"/>
                    <a:pt x="1634" y="37"/>
                  </a:cubicBezTo>
                  <a:cubicBezTo>
                    <a:pt x="1587" y="10"/>
                    <a:pt x="1512" y="1"/>
                    <a:pt x="1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95"/>
            <p:cNvSpPr/>
            <p:nvPr/>
          </p:nvSpPr>
          <p:spPr>
            <a:xfrm>
              <a:off x="7744513" y="3231868"/>
              <a:ext cx="677463" cy="484201"/>
            </a:xfrm>
            <a:custGeom>
              <a:avLst/>
              <a:gdLst/>
              <a:ahLst/>
              <a:cxnLst/>
              <a:rect l="l" t="t" r="r" b="b"/>
              <a:pathLst>
                <a:path w="5500" h="3931" extrusionOk="0">
                  <a:moveTo>
                    <a:pt x="2421" y="1"/>
                  </a:moveTo>
                  <a:cubicBezTo>
                    <a:pt x="2371" y="1"/>
                    <a:pt x="2321" y="14"/>
                    <a:pt x="2273" y="43"/>
                  </a:cubicBezTo>
                  <a:cubicBezTo>
                    <a:pt x="2100" y="148"/>
                    <a:pt x="1819" y="1457"/>
                    <a:pt x="1921" y="1460"/>
                  </a:cubicBezTo>
                  <a:cubicBezTo>
                    <a:pt x="1513" y="1448"/>
                    <a:pt x="1128" y="1340"/>
                    <a:pt x="726" y="1306"/>
                  </a:cubicBezTo>
                  <a:cubicBezTo>
                    <a:pt x="675" y="1301"/>
                    <a:pt x="622" y="1298"/>
                    <a:pt x="568" y="1298"/>
                  </a:cubicBezTo>
                  <a:cubicBezTo>
                    <a:pt x="398" y="1298"/>
                    <a:pt x="229" y="1331"/>
                    <a:pt x="121" y="1460"/>
                  </a:cubicBezTo>
                  <a:cubicBezTo>
                    <a:pt x="13" y="1587"/>
                    <a:pt x="1" y="1781"/>
                    <a:pt x="53" y="1942"/>
                  </a:cubicBezTo>
                  <a:cubicBezTo>
                    <a:pt x="106" y="2105"/>
                    <a:pt x="214" y="2241"/>
                    <a:pt x="328" y="2359"/>
                  </a:cubicBezTo>
                  <a:cubicBezTo>
                    <a:pt x="862" y="2924"/>
                    <a:pt x="1554" y="3269"/>
                    <a:pt x="2261" y="3507"/>
                  </a:cubicBezTo>
                  <a:cubicBezTo>
                    <a:pt x="2852" y="3699"/>
                    <a:pt x="3541" y="3930"/>
                    <a:pt x="4181" y="3930"/>
                  </a:cubicBezTo>
                  <a:cubicBezTo>
                    <a:pt x="4282" y="3930"/>
                    <a:pt x="4382" y="3924"/>
                    <a:pt x="4480" y="3912"/>
                  </a:cubicBezTo>
                  <a:cubicBezTo>
                    <a:pt x="4721" y="3884"/>
                    <a:pt x="4953" y="3822"/>
                    <a:pt x="5154" y="3739"/>
                  </a:cubicBezTo>
                  <a:cubicBezTo>
                    <a:pt x="5268" y="3686"/>
                    <a:pt x="5385" y="3615"/>
                    <a:pt x="5447" y="3498"/>
                  </a:cubicBezTo>
                  <a:cubicBezTo>
                    <a:pt x="5499" y="3393"/>
                    <a:pt x="5499" y="3269"/>
                    <a:pt x="5499" y="3152"/>
                  </a:cubicBezTo>
                  <a:cubicBezTo>
                    <a:pt x="5496" y="2954"/>
                    <a:pt x="5496" y="2760"/>
                    <a:pt x="5484" y="2565"/>
                  </a:cubicBezTo>
                  <a:cubicBezTo>
                    <a:pt x="5481" y="2519"/>
                    <a:pt x="5423" y="2127"/>
                    <a:pt x="5419" y="2127"/>
                  </a:cubicBezTo>
                  <a:cubicBezTo>
                    <a:pt x="5419" y="2127"/>
                    <a:pt x="5419" y="2127"/>
                    <a:pt x="5419" y="2127"/>
                  </a:cubicBezTo>
                  <a:cubicBezTo>
                    <a:pt x="5083" y="2312"/>
                    <a:pt x="4718" y="2430"/>
                    <a:pt x="4338" y="2467"/>
                  </a:cubicBezTo>
                  <a:cubicBezTo>
                    <a:pt x="4263" y="2475"/>
                    <a:pt x="4159" y="2492"/>
                    <a:pt x="4058" y="2492"/>
                  </a:cubicBezTo>
                  <a:cubicBezTo>
                    <a:pt x="3905" y="2492"/>
                    <a:pt x="3757" y="2454"/>
                    <a:pt x="3718" y="2297"/>
                  </a:cubicBezTo>
                  <a:cubicBezTo>
                    <a:pt x="3690" y="2195"/>
                    <a:pt x="3715" y="2087"/>
                    <a:pt x="3740" y="1982"/>
                  </a:cubicBezTo>
                  <a:cubicBezTo>
                    <a:pt x="3767" y="1877"/>
                    <a:pt x="3795" y="1769"/>
                    <a:pt x="3780" y="1664"/>
                  </a:cubicBezTo>
                  <a:cubicBezTo>
                    <a:pt x="3767" y="1581"/>
                    <a:pt x="3727" y="1506"/>
                    <a:pt x="3690" y="1439"/>
                  </a:cubicBezTo>
                  <a:cubicBezTo>
                    <a:pt x="3526" y="1145"/>
                    <a:pt x="3347" y="864"/>
                    <a:pt x="3147" y="599"/>
                  </a:cubicBezTo>
                  <a:cubicBezTo>
                    <a:pt x="3008" y="412"/>
                    <a:pt x="2706" y="1"/>
                    <a:pt x="2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95"/>
            <p:cNvSpPr/>
            <p:nvPr/>
          </p:nvSpPr>
          <p:spPr>
            <a:xfrm>
              <a:off x="7978791" y="3277812"/>
              <a:ext cx="73535" cy="174293"/>
            </a:xfrm>
            <a:custGeom>
              <a:avLst/>
              <a:gdLst/>
              <a:ahLst/>
              <a:cxnLst/>
              <a:rect l="l" t="t" r="r" b="b"/>
              <a:pathLst>
                <a:path w="597" h="1415" extrusionOk="0">
                  <a:moveTo>
                    <a:pt x="572" y="0"/>
                  </a:moveTo>
                  <a:cubicBezTo>
                    <a:pt x="553" y="22"/>
                    <a:pt x="535" y="41"/>
                    <a:pt x="516" y="68"/>
                  </a:cubicBezTo>
                  <a:cubicBezTo>
                    <a:pt x="501" y="96"/>
                    <a:pt x="488" y="121"/>
                    <a:pt x="476" y="149"/>
                  </a:cubicBezTo>
                  <a:cubicBezTo>
                    <a:pt x="464" y="176"/>
                    <a:pt x="457" y="204"/>
                    <a:pt x="448" y="235"/>
                  </a:cubicBezTo>
                  <a:cubicBezTo>
                    <a:pt x="445" y="266"/>
                    <a:pt x="442" y="294"/>
                    <a:pt x="439" y="325"/>
                  </a:cubicBezTo>
                  <a:cubicBezTo>
                    <a:pt x="430" y="380"/>
                    <a:pt x="430" y="442"/>
                    <a:pt x="433" y="501"/>
                  </a:cubicBezTo>
                  <a:cubicBezTo>
                    <a:pt x="439" y="559"/>
                    <a:pt x="445" y="618"/>
                    <a:pt x="448" y="673"/>
                  </a:cubicBezTo>
                  <a:cubicBezTo>
                    <a:pt x="457" y="732"/>
                    <a:pt x="461" y="791"/>
                    <a:pt x="470" y="849"/>
                  </a:cubicBezTo>
                  <a:lnTo>
                    <a:pt x="488" y="1022"/>
                  </a:lnTo>
                  <a:lnTo>
                    <a:pt x="527" y="1314"/>
                  </a:lnTo>
                  <a:lnTo>
                    <a:pt x="527" y="1314"/>
                  </a:lnTo>
                  <a:cubicBezTo>
                    <a:pt x="453" y="1276"/>
                    <a:pt x="374" y="1243"/>
                    <a:pt x="294" y="1211"/>
                  </a:cubicBezTo>
                  <a:cubicBezTo>
                    <a:pt x="244" y="1192"/>
                    <a:pt x="198" y="1174"/>
                    <a:pt x="149" y="1158"/>
                  </a:cubicBezTo>
                  <a:cubicBezTo>
                    <a:pt x="99" y="1143"/>
                    <a:pt x="53" y="1121"/>
                    <a:pt x="1" y="1106"/>
                  </a:cubicBezTo>
                  <a:lnTo>
                    <a:pt x="1" y="1106"/>
                  </a:lnTo>
                  <a:cubicBezTo>
                    <a:pt x="47" y="1133"/>
                    <a:pt x="93" y="1152"/>
                    <a:pt x="139" y="1177"/>
                  </a:cubicBezTo>
                  <a:lnTo>
                    <a:pt x="278" y="1242"/>
                  </a:lnTo>
                  <a:lnTo>
                    <a:pt x="417" y="1313"/>
                  </a:lnTo>
                  <a:cubicBezTo>
                    <a:pt x="464" y="1334"/>
                    <a:pt x="507" y="1362"/>
                    <a:pt x="550" y="1390"/>
                  </a:cubicBezTo>
                  <a:lnTo>
                    <a:pt x="596" y="1414"/>
                  </a:lnTo>
                  <a:lnTo>
                    <a:pt x="593" y="1362"/>
                  </a:lnTo>
                  <a:cubicBezTo>
                    <a:pt x="581" y="1245"/>
                    <a:pt x="565" y="1130"/>
                    <a:pt x="553" y="1013"/>
                  </a:cubicBezTo>
                  <a:lnTo>
                    <a:pt x="535" y="840"/>
                  </a:lnTo>
                  <a:lnTo>
                    <a:pt x="510" y="667"/>
                  </a:lnTo>
                  <a:cubicBezTo>
                    <a:pt x="494" y="550"/>
                    <a:pt x="476" y="439"/>
                    <a:pt x="479" y="325"/>
                  </a:cubicBezTo>
                  <a:cubicBezTo>
                    <a:pt x="482" y="297"/>
                    <a:pt x="482" y="266"/>
                    <a:pt x="488" y="238"/>
                  </a:cubicBezTo>
                  <a:cubicBezTo>
                    <a:pt x="491" y="207"/>
                    <a:pt x="494" y="179"/>
                    <a:pt x="504" y="155"/>
                  </a:cubicBezTo>
                  <a:cubicBezTo>
                    <a:pt x="507" y="127"/>
                    <a:pt x="519" y="99"/>
                    <a:pt x="528" y="71"/>
                  </a:cubicBezTo>
                  <a:cubicBezTo>
                    <a:pt x="535" y="56"/>
                    <a:pt x="541" y="44"/>
                    <a:pt x="550" y="34"/>
                  </a:cubicBezTo>
                  <a:lnTo>
                    <a:pt x="572" y="0"/>
                  </a:ln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95"/>
            <p:cNvSpPr/>
            <p:nvPr/>
          </p:nvSpPr>
          <p:spPr>
            <a:xfrm>
              <a:off x="7827410" y="3423404"/>
              <a:ext cx="310524" cy="87824"/>
            </a:xfrm>
            <a:custGeom>
              <a:avLst/>
              <a:gdLst/>
              <a:ahLst/>
              <a:cxnLst/>
              <a:rect l="l" t="t" r="r" b="b"/>
              <a:pathLst>
                <a:path w="2521" h="713" extrusionOk="0">
                  <a:moveTo>
                    <a:pt x="1" y="1"/>
                  </a:moveTo>
                  <a:cubicBezTo>
                    <a:pt x="1" y="1"/>
                    <a:pt x="7" y="4"/>
                    <a:pt x="25" y="10"/>
                  </a:cubicBezTo>
                  <a:cubicBezTo>
                    <a:pt x="44" y="13"/>
                    <a:pt x="72" y="22"/>
                    <a:pt x="109" y="32"/>
                  </a:cubicBezTo>
                  <a:cubicBezTo>
                    <a:pt x="143" y="44"/>
                    <a:pt x="186" y="56"/>
                    <a:pt x="232" y="75"/>
                  </a:cubicBezTo>
                  <a:cubicBezTo>
                    <a:pt x="275" y="93"/>
                    <a:pt x="328" y="118"/>
                    <a:pt x="387" y="140"/>
                  </a:cubicBezTo>
                  <a:cubicBezTo>
                    <a:pt x="498" y="192"/>
                    <a:pt x="624" y="257"/>
                    <a:pt x="763" y="325"/>
                  </a:cubicBezTo>
                  <a:cubicBezTo>
                    <a:pt x="834" y="362"/>
                    <a:pt x="905" y="396"/>
                    <a:pt x="979" y="430"/>
                  </a:cubicBezTo>
                  <a:lnTo>
                    <a:pt x="1211" y="523"/>
                  </a:lnTo>
                  <a:cubicBezTo>
                    <a:pt x="1368" y="581"/>
                    <a:pt x="1529" y="625"/>
                    <a:pt x="1683" y="655"/>
                  </a:cubicBezTo>
                  <a:cubicBezTo>
                    <a:pt x="1754" y="671"/>
                    <a:pt x="1832" y="677"/>
                    <a:pt x="1903" y="689"/>
                  </a:cubicBezTo>
                  <a:cubicBezTo>
                    <a:pt x="1974" y="696"/>
                    <a:pt x="2041" y="705"/>
                    <a:pt x="2103" y="708"/>
                  </a:cubicBezTo>
                  <a:cubicBezTo>
                    <a:pt x="2156" y="712"/>
                    <a:pt x="2206" y="713"/>
                    <a:pt x="2251" y="713"/>
                  </a:cubicBezTo>
                  <a:cubicBezTo>
                    <a:pt x="2310" y="713"/>
                    <a:pt x="2362" y="711"/>
                    <a:pt x="2403" y="711"/>
                  </a:cubicBezTo>
                  <a:cubicBezTo>
                    <a:pt x="2443" y="711"/>
                    <a:pt x="2471" y="708"/>
                    <a:pt x="2489" y="708"/>
                  </a:cubicBezTo>
                  <a:lnTo>
                    <a:pt x="2520" y="708"/>
                  </a:lnTo>
                  <a:cubicBezTo>
                    <a:pt x="2520" y="708"/>
                    <a:pt x="2477" y="705"/>
                    <a:pt x="2403" y="696"/>
                  </a:cubicBezTo>
                  <a:cubicBezTo>
                    <a:pt x="2366" y="692"/>
                    <a:pt x="2322" y="689"/>
                    <a:pt x="2273" y="683"/>
                  </a:cubicBezTo>
                  <a:cubicBezTo>
                    <a:pt x="2224" y="680"/>
                    <a:pt x="2168" y="674"/>
                    <a:pt x="2106" y="665"/>
                  </a:cubicBezTo>
                  <a:cubicBezTo>
                    <a:pt x="1983" y="649"/>
                    <a:pt x="1844" y="628"/>
                    <a:pt x="1693" y="591"/>
                  </a:cubicBezTo>
                  <a:cubicBezTo>
                    <a:pt x="1622" y="575"/>
                    <a:pt x="1544" y="557"/>
                    <a:pt x="1467" y="535"/>
                  </a:cubicBezTo>
                  <a:cubicBezTo>
                    <a:pt x="1390" y="510"/>
                    <a:pt x="1313" y="482"/>
                    <a:pt x="1236" y="458"/>
                  </a:cubicBezTo>
                  <a:cubicBezTo>
                    <a:pt x="1158" y="430"/>
                    <a:pt x="1081" y="399"/>
                    <a:pt x="1007" y="368"/>
                  </a:cubicBezTo>
                  <a:cubicBezTo>
                    <a:pt x="933" y="337"/>
                    <a:pt x="859" y="303"/>
                    <a:pt x="791" y="273"/>
                  </a:cubicBezTo>
                  <a:cubicBezTo>
                    <a:pt x="652" y="205"/>
                    <a:pt x="516" y="149"/>
                    <a:pt x="402" y="106"/>
                  </a:cubicBezTo>
                  <a:cubicBezTo>
                    <a:pt x="343" y="81"/>
                    <a:pt x="288" y="66"/>
                    <a:pt x="238" y="50"/>
                  </a:cubicBezTo>
                  <a:cubicBezTo>
                    <a:pt x="189" y="41"/>
                    <a:pt x="146" y="29"/>
                    <a:pt x="112" y="19"/>
                  </a:cubicBezTo>
                  <a:cubicBezTo>
                    <a:pt x="78" y="13"/>
                    <a:pt x="50" y="10"/>
                    <a:pt x="32" y="4"/>
                  </a:cubicBezTo>
                  <a:cubicBezTo>
                    <a:pt x="10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95"/>
            <p:cNvSpPr/>
            <p:nvPr/>
          </p:nvSpPr>
          <p:spPr>
            <a:xfrm>
              <a:off x="7886410" y="3538326"/>
              <a:ext cx="702467" cy="238960"/>
            </a:xfrm>
            <a:custGeom>
              <a:avLst/>
              <a:gdLst/>
              <a:ahLst/>
              <a:cxnLst/>
              <a:rect l="l" t="t" r="r" b="b"/>
              <a:pathLst>
                <a:path w="5703" h="1940" extrusionOk="0">
                  <a:moveTo>
                    <a:pt x="4307" y="0"/>
                  </a:moveTo>
                  <a:lnTo>
                    <a:pt x="4307" y="0"/>
                  </a:lnTo>
                  <a:cubicBezTo>
                    <a:pt x="4323" y="192"/>
                    <a:pt x="4338" y="380"/>
                    <a:pt x="4354" y="575"/>
                  </a:cubicBezTo>
                  <a:cubicBezTo>
                    <a:pt x="4085" y="596"/>
                    <a:pt x="3822" y="710"/>
                    <a:pt x="3616" y="896"/>
                  </a:cubicBezTo>
                  <a:cubicBezTo>
                    <a:pt x="3529" y="973"/>
                    <a:pt x="3443" y="1065"/>
                    <a:pt x="3328" y="1065"/>
                  </a:cubicBezTo>
                  <a:cubicBezTo>
                    <a:pt x="3267" y="1065"/>
                    <a:pt x="3211" y="1035"/>
                    <a:pt x="3156" y="1010"/>
                  </a:cubicBezTo>
                  <a:cubicBezTo>
                    <a:pt x="3002" y="943"/>
                    <a:pt x="2835" y="915"/>
                    <a:pt x="2668" y="915"/>
                  </a:cubicBezTo>
                  <a:cubicBezTo>
                    <a:pt x="2597" y="915"/>
                    <a:pt x="2525" y="920"/>
                    <a:pt x="2455" y="930"/>
                  </a:cubicBezTo>
                  <a:cubicBezTo>
                    <a:pt x="2398" y="935"/>
                    <a:pt x="1996" y="1078"/>
                    <a:pt x="1906" y="1078"/>
                  </a:cubicBezTo>
                  <a:cubicBezTo>
                    <a:pt x="1898" y="1078"/>
                    <a:pt x="1892" y="1077"/>
                    <a:pt x="1890" y="1075"/>
                  </a:cubicBezTo>
                  <a:cubicBezTo>
                    <a:pt x="1536" y="761"/>
                    <a:pt x="1061" y="626"/>
                    <a:pt x="592" y="626"/>
                  </a:cubicBezTo>
                  <a:cubicBezTo>
                    <a:pt x="529" y="626"/>
                    <a:pt x="467" y="628"/>
                    <a:pt x="405" y="633"/>
                  </a:cubicBezTo>
                  <a:cubicBezTo>
                    <a:pt x="343" y="636"/>
                    <a:pt x="278" y="649"/>
                    <a:pt x="219" y="667"/>
                  </a:cubicBezTo>
                  <a:cubicBezTo>
                    <a:pt x="142" y="695"/>
                    <a:pt x="77" y="735"/>
                    <a:pt x="47" y="806"/>
                  </a:cubicBezTo>
                  <a:cubicBezTo>
                    <a:pt x="0" y="899"/>
                    <a:pt x="22" y="1013"/>
                    <a:pt x="77" y="1099"/>
                  </a:cubicBezTo>
                  <a:cubicBezTo>
                    <a:pt x="130" y="1183"/>
                    <a:pt x="210" y="1244"/>
                    <a:pt x="297" y="1300"/>
                  </a:cubicBezTo>
                  <a:cubicBezTo>
                    <a:pt x="686" y="1550"/>
                    <a:pt x="1211" y="1729"/>
                    <a:pt x="1658" y="1816"/>
                  </a:cubicBezTo>
                  <a:cubicBezTo>
                    <a:pt x="2070" y="1899"/>
                    <a:pt x="2488" y="1940"/>
                    <a:pt x="2906" y="1940"/>
                  </a:cubicBezTo>
                  <a:cubicBezTo>
                    <a:pt x="2935" y="1940"/>
                    <a:pt x="2965" y="1940"/>
                    <a:pt x="2995" y="1939"/>
                  </a:cubicBezTo>
                  <a:cubicBezTo>
                    <a:pt x="3696" y="1933"/>
                    <a:pt x="4400" y="1809"/>
                    <a:pt x="5057" y="1575"/>
                  </a:cubicBezTo>
                  <a:cubicBezTo>
                    <a:pt x="5289" y="1488"/>
                    <a:pt x="5703" y="1439"/>
                    <a:pt x="5653" y="1121"/>
                  </a:cubicBezTo>
                  <a:cubicBezTo>
                    <a:pt x="5610" y="874"/>
                    <a:pt x="5375" y="683"/>
                    <a:pt x="5206" y="516"/>
                  </a:cubicBezTo>
                  <a:cubicBezTo>
                    <a:pt x="4962" y="278"/>
                    <a:pt x="4653" y="37"/>
                    <a:pt x="43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95"/>
            <p:cNvSpPr/>
            <p:nvPr/>
          </p:nvSpPr>
          <p:spPr>
            <a:xfrm>
              <a:off x="7941469" y="3635634"/>
              <a:ext cx="631888" cy="118741"/>
            </a:xfrm>
            <a:custGeom>
              <a:avLst/>
              <a:gdLst/>
              <a:ahLst/>
              <a:cxnLst/>
              <a:rect l="l" t="t" r="r" b="b"/>
              <a:pathLst>
                <a:path w="5130" h="964" extrusionOk="0">
                  <a:moveTo>
                    <a:pt x="1" y="1"/>
                  </a:moveTo>
                  <a:cubicBezTo>
                    <a:pt x="1" y="1"/>
                    <a:pt x="10" y="19"/>
                    <a:pt x="35" y="50"/>
                  </a:cubicBezTo>
                  <a:cubicBezTo>
                    <a:pt x="57" y="81"/>
                    <a:pt x="97" y="127"/>
                    <a:pt x="146" y="180"/>
                  </a:cubicBezTo>
                  <a:cubicBezTo>
                    <a:pt x="195" y="235"/>
                    <a:pt x="263" y="297"/>
                    <a:pt x="347" y="362"/>
                  </a:cubicBezTo>
                  <a:cubicBezTo>
                    <a:pt x="433" y="424"/>
                    <a:pt x="529" y="488"/>
                    <a:pt x="643" y="550"/>
                  </a:cubicBezTo>
                  <a:cubicBezTo>
                    <a:pt x="702" y="581"/>
                    <a:pt x="760" y="612"/>
                    <a:pt x="825" y="640"/>
                  </a:cubicBezTo>
                  <a:cubicBezTo>
                    <a:pt x="856" y="655"/>
                    <a:pt x="887" y="668"/>
                    <a:pt x="921" y="683"/>
                  </a:cubicBezTo>
                  <a:cubicBezTo>
                    <a:pt x="958" y="695"/>
                    <a:pt x="992" y="711"/>
                    <a:pt x="1026" y="720"/>
                  </a:cubicBezTo>
                  <a:cubicBezTo>
                    <a:pt x="1060" y="732"/>
                    <a:pt x="1097" y="748"/>
                    <a:pt x="1131" y="760"/>
                  </a:cubicBezTo>
                  <a:cubicBezTo>
                    <a:pt x="1168" y="772"/>
                    <a:pt x="1202" y="782"/>
                    <a:pt x="1242" y="794"/>
                  </a:cubicBezTo>
                  <a:cubicBezTo>
                    <a:pt x="1276" y="806"/>
                    <a:pt x="1316" y="819"/>
                    <a:pt x="1353" y="828"/>
                  </a:cubicBezTo>
                  <a:cubicBezTo>
                    <a:pt x="1393" y="837"/>
                    <a:pt x="1430" y="850"/>
                    <a:pt x="1471" y="856"/>
                  </a:cubicBezTo>
                  <a:cubicBezTo>
                    <a:pt x="1625" y="896"/>
                    <a:pt x="1789" y="921"/>
                    <a:pt x="1958" y="942"/>
                  </a:cubicBezTo>
                  <a:cubicBezTo>
                    <a:pt x="2045" y="948"/>
                    <a:pt x="2128" y="958"/>
                    <a:pt x="2215" y="961"/>
                  </a:cubicBezTo>
                  <a:cubicBezTo>
                    <a:pt x="2258" y="961"/>
                    <a:pt x="2298" y="964"/>
                    <a:pt x="2341" y="964"/>
                  </a:cubicBezTo>
                  <a:lnTo>
                    <a:pt x="2474" y="964"/>
                  </a:lnTo>
                  <a:lnTo>
                    <a:pt x="2601" y="961"/>
                  </a:lnTo>
                  <a:cubicBezTo>
                    <a:pt x="2644" y="961"/>
                    <a:pt x="2684" y="958"/>
                    <a:pt x="2727" y="952"/>
                  </a:cubicBezTo>
                  <a:lnTo>
                    <a:pt x="2857" y="942"/>
                  </a:lnTo>
                  <a:cubicBezTo>
                    <a:pt x="2897" y="936"/>
                    <a:pt x="2940" y="930"/>
                    <a:pt x="2983" y="927"/>
                  </a:cubicBezTo>
                  <a:cubicBezTo>
                    <a:pt x="3153" y="902"/>
                    <a:pt x="3314" y="871"/>
                    <a:pt x="3474" y="837"/>
                  </a:cubicBezTo>
                  <a:cubicBezTo>
                    <a:pt x="3555" y="819"/>
                    <a:pt x="3632" y="800"/>
                    <a:pt x="3706" y="779"/>
                  </a:cubicBezTo>
                  <a:cubicBezTo>
                    <a:pt x="3777" y="757"/>
                    <a:pt x="3851" y="739"/>
                    <a:pt x="3922" y="714"/>
                  </a:cubicBezTo>
                  <a:cubicBezTo>
                    <a:pt x="3990" y="692"/>
                    <a:pt x="4061" y="668"/>
                    <a:pt x="4126" y="646"/>
                  </a:cubicBezTo>
                  <a:cubicBezTo>
                    <a:pt x="4187" y="618"/>
                    <a:pt x="4249" y="593"/>
                    <a:pt x="4311" y="572"/>
                  </a:cubicBezTo>
                  <a:cubicBezTo>
                    <a:pt x="4431" y="525"/>
                    <a:pt x="4539" y="476"/>
                    <a:pt x="4635" y="439"/>
                  </a:cubicBezTo>
                  <a:cubicBezTo>
                    <a:pt x="4731" y="405"/>
                    <a:pt x="4820" y="383"/>
                    <a:pt x="4894" y="368"/>
                  </a:cubicBezTo>
                  <a:cubicBezTo>
                    <a:pt x="4966" y="353"/>
                    <a:pt x="5027" y="346"/>
                    <a:pt x="5067" y="346"/>
                  </a:cubicBezTo>
                  <a:lnTo>
                    <a:pt x="5129" y="346"/>
                  </a:lnTo>
                  <a:cubicBezTo>
                    <a:pt x="5129" y="346"/>
                    <a:pt x="5111" y="346"/>
                    <a:pt x="5070" y="334"/>
                  </a:cubicBezTo>
                  <a:cubicBezTo>
                    <a:pt x="5033" y="334"/>
                    <a:pt x="4972" y="334"/>
                    <a:pt x="4898" y="346"/>
                  </a:cubicBezTo>
                  <a:cubicBezTo>
                    <a:pt x="4823" y="359"/>
                    <a:pt x="4734" y="380"/>
                    <a:pt x="4635" y="411"/>
                  </a:cubicBezTo>
                  <a:cubicBezTo>
                    <a:pt x="4533" y="442"/>
                    <a:pt x="4425" y="485"/>
                    <a:pt x="4308" y="532"/>
                  </a:cubicBezTo>
                  <a:cubicBezTo>
                    <a:pt x="4246" y="550"/>
                    <a:pt x="4184" y="575"/>
                    <a:pt x="4116" y="596"/>
                  </a:cubicBezTo>
                  <a:cubicBezTo>
                    <a:pt x="4052" y="621"/>
                    <a:pt x="3984" y="640"/>
                    <a:pt x="3913" y="664"/>
                  </a:cubicBezTo>
                  <a:cubicBezTo>
                    <a:pt x="3845" y="686"/>
                    <a:pt x="3771" y="705"/>
                    <a:pt x="3697" y="726"/>
                  </a:cubicBezTo>
                  <a:cubicBezTo>
                    <a:pt x="3622" y="745"/>
                    <a:pt x="3545" y="760"/>
                    <a:pt x="3468" y="779"/>
                  </a:cubicBezTo>
                  <a:cubicBezTo>
                    <a:pt x="3391" y="794"/>
                    <a:pt x="3311" y="816"/>
                    <a:pt x="3230" y="825"/>
                  </a:cubicBezTo>
                  <a:cubicBezTo>
                    <a:pt x="3150" y="837"/>
                    <a:pt x="3067" y="853"/>
                    <a:pt x="2983" y="859"/>
                  </a:cubicBezTo>
                  <a:cubicBezTo>
                    <a:pt x="2943" y="865"/>
                    <a:pt x="2903" y="871"/>
                    <a:pt x="2860" y="874"/>
                  </a:cubicBezTo>
                  <a:cubicBezTo>
                    <a:pt x="2817" y="884"/>
                    <a:pt x="2773" y="884"/>
                    <a:pt x="2733" y="887"/>
                  </a:cubicBezTo>
                  <a:cubicBezTo>
                    <a:pt x="2690" y="890"/>
                    <a:pt x="2647" y="896"/>
                    <a:pt x="2604" y="896"/>
                  </a:cubicBezTo>
                  <a:lnTo>
                    <a:pt x="2477" y="899"/>
                  </a:lnTo>
                  <a:lnTo>
                    <a:pt x="2347" y="899"/>
                  </a:lnTo>
                  <a:cubicBezTo>
                    <a:pt x="2304" y="896"/>
                    <a:pt x="2261" y="896"/>
                    <a:pt x="2218" y="896"/>
                  </a:cubicBezTo>
                  <a:cubicBezTo>
                    <a:pt x="2134" y="890"/>
                    <a:pt x="2054" y="887"/>
                    <a:pt x="1968" y="881"/>
                  </a:cubicBezTo>
                  <a:cubicBezTo>
                    <a:pt x="1801" y="859"/>
                    <a:pt x="1637" y="837"/>
                    <a:pt x="1483" y="803"/>
                  </a:cubicBezTo>
                  <a:cubicBezTo>
                    <a:pt x="1443" y="794"/>
                    <a:pt x="1406" y="782"/>
                    <a:pt x="1366" y="776"/>
                  </a:cubicBezTo>
                  <a:cubicBezTo>
                    <a:pt x="1329" y="766"/>
                    <a:pt x="1291" y="757"/>
                    <a:pt x="1254" y="745"/>
                  </a:cubicBezTo>
                  <a:cubicBezTo>
                    <a:pt x="1220" y="732"/>
                    <a:pt x="1180" y="726"/>
                    <a:pt x="1146" y="714"/>
                  </a:cubicBezTo>
                  <a:lnTo>
                    <a:pt x="1041" y="680"/>
                  </a:lnTo>
                  <a:cubicBezTo>
                    <a:pt x="1007" y="668"/>
                    <a:pt x="977" y="655"/>
                    <a:pt x="943" y="646"/>
                  </a:cubicBezTo>
                  <a:cubicBezTo>
                    <a:pt x="912" y="634"/>
                    <a:pt x="875" y="618"/>
                    <a:pt x="844" y="606"/>
                  </a:cubicBezTo>
                  <a:cubicBezTo>
                    <a:pt x="779" y="578"/>
                    <a:pt x="720" y="547"/>
                    <a:pt x="665" y="519"/>
                  </a:cubicBezTo>
                  <a:cubicBezTo>
                    <a:pt x="550" y="464"/>
                    <a:pt x="452" y="405"/>
                    <a:pt x="365" y="343"/>
                  </a:cubicBezTo>
                  <a:cubicBezTo>
                    <a:pt x="282" y="285"/>
                    <a:pt x="211" y="226"/>
                    <a:pt x="158" y="174"/>
                  </a:cubicBezTo>
                  <a:cubicBezTo>
                    <a:pt x="103" y="121"/>
                    <a:pt x="66" y="78"/>
                    <a:pt x="38" y="47"/>
                  </a:cubicBez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95"/>
            <p:cNvSpPr/>
            <p:nvPr/>
          </p:nvSpPr>
          <p:spPr>
            <a:xfrm>
              <a:off x="8258274" y="3657313"/>
              <a:ext cx="79694" cy="44959"/>
            </a:xfrm>
            <a:custGeom>
              <a:avLst/>
              <a:gdLst/>
              <a:ahLst/>
              <a:cxnLst/>
              <a:rect l="l" t="t" r="r" b="b"/>
              <a:pathLst>
                <a:path w="647" h="365" extrusionOk="0">
                  <a:moveTo>
                    <a:pt x="1" y="1"/>
                  </a:moveTo>
                  <a:cubicBezTo>
                    <a:pt x="1" y="1"/>
                    <a:pt x="13" y="10"/>
                    <a:pt x="29" y="22"/>
                  </a:cubicBezTo>
                  <a:cubicBezTo>
                    <a:pt x="47" y="28"/>
                    <a:pt x="75" y="41"/>
                    <a:pt x="106" y="56"/>
                  </a:cubicBezTo>
                  <a:cubicBezTo>
                    <a:pt x="121" y="62"/>
                    <a:pt x="137" y="72"/>
                    <a:pt x="155" y="78"/>
                  </a:cubicBezTo>
                  <a:cubicBezTo>
                    <a:pt x="171" y="87"/>
                    <a:pt x="192" y="99"/>
                    <a:pt x="211" y="106"/>
                  </a:cubicBezTo>
                  <a:cubicBezTo>
                    <a:pt x="229" y="115"/>
                    <a:pt x="248" y="124"/>
                    <a:pt x="269" y="136"/>
                  </a:cubicBezTo>
                  <a:lnTo>
                    <a:pt x="325" y="170"/>
                  </a:lnTo>
                  <a:cubicBezTo>
                    <a:pt x="368" y="195"/>
                    <a:pt x="402" y="223"/>
                    <a:pt x="442" y="245"/>
                  </a:cubicBezTo>
                  <a:cubicBezTo>
                    <a:pt x="476" y="269"/>
                    <a:pt x="510" y="288"/>
                    <a:pt x="541" y="306"/>
                  </a:cubicBezTo>
                  <a:cubicBezTo>
                    <a:pt x="603" y="346"/>
                    <a:pt x="646" y="365"/>
                    <a:pt x="646" y="365"/>
                  </a:cubicBezTo>
                  <a:cubicBezTo>
                    <a:pt x="646" y="365"/>
                    <a:pt x="615" y="331"/>
                    <a:pt x="566" y="278"/>
                  </a:cubicBezTo>
                  <a:cubicBezTo>
                    <a:pt x="538" y="254"/>
                    <a:pt x="507" y="226"/>
                    <a:pt x="473" y="198"/>
                  </a:cubicBezTo>
                  <a:cubicBezTo>
                    <a:pt x="458" y="183"/>
                    <a:pt x="439" y="167"/>
                    <a:pt x="418" y="155"/>
                  </a:cubicBezTo>
                  <a:cubicBezTo>
                    <a:pt x="399" y="146"/>
                    <a:pt x="381" y="130"/>
                    <a:pt x="362" y="118"/>
                  </a:cubicBezTo>
                  <a:cubicBezTo>
                    <a:pt x="340" y="106"/>
                    <a:pt x="319" y="93"/>
                    <a:pt x="300" y="84"/>
                  </a:cubicBezTo>
                  <a:cubicBezTo>
                    <a:pt x="279" y="72"/>
                    <a:pt x="257" y="59"/>
                    <a:pt x="238" y="53"/>
                  </a:cubicBezTo>
                  <a:cubicBezTo>
                    <a:pt x="198" y="31"/>
                    <a:pt x="155" y="22"/>
                    <a:pt x="121" y="13"/>
                  </a:cubicBezTo>
                  <a:cubicBezTo>
                    <a:pt x="103" y="10"/>
                    <a:pt x="87" y="7"/>
                    <a:pt x="72" y="7"/>
                  </a:cubicBezTo>
                  <a:cubicBezTo>
                    <a:pt x="56" y="1"/>
                    <a:pt x="44" y="1"/>
                    <a:pt x="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95"/>
            <p:cNvSpPr/>
            <p:nvPr/>
          </p:nvSpPr>
          <p:spPr>
            <a:xfrm>
              <a:off x="8089033" y="3656450"/>
              <a:ext cx="81911" cy="24635"/>
            </a:xfrm>
            <a:custGeom>
              <a:avLst/>
              <a:gdLst/>
              <a:ahLst/>
              <a:cxnLst/>
              <a:rect l="l" t="t" r="r" b="b"/>
              <a:pathLst>
                <a:path w="665" h="200" extrusionOk="0">
                  <a:moveTo>
                    <a:pt x="613" y="0"/>
                  </a:moveTo>
                  <a:cubicBezTo>
                    <a:pt x="596" y="0"/>
                    <a:pt x="576" y="0"/>
                    <a:pt x="554" y="1"/>
                  </a:cubicBezTo>
                  <a:cubicBezTo>
                    <a:pt x="520" y="5"/>
                    <a:pt x="479" y="14"/>
                    <a:pt x="442" y="20"/>
                  </a:cubicBezTo>
                  <a:cubicBezTo>
                    <a:pt x="424" y="23"/>
                    <a:pt x="399" y="29"/>
                    <a:pt x="381" y="35"/>
                  </a:cubicBezTo>
                  <a:cubicBezTo>
                    <a:pt x="362" y="45"/>
                    <a:pt x="337" y="48"/>
                    <a:pt x="319" y="54"/>
                  </a:cubicBezTo>
                  <a:cubicBezTo>
                    <a:pt x="300" y="63"/>
                    <a:pt x="276" y="69"/>
                    <a:pt x="257" y="79"/>
                  </a:cubicBezTo>
                  <a:lnTo>
                    <a:pt x="198" y="100"/>
                  </a:lnTo>
                  <a:cubicBezTo>
                    <a:pt x="164" y="116"/>
                    <a:pt x="127" y="131"/>
                    <a:pt x="97" y="147"/>
                  </a:cubicBezTo>
                  <a:cubicBezTo>
                    <a:pt x="41" y="174"/>
                    <a:pt x="1" y="199"/>
                    <a:pt x="1" y="199"/>
                  </a:cubicBezTo>
                  <a:cubicBezTo>
                    <a:pt x="1" y="199"/>
                    <a:pt x="44" y="199"/>
                    <a:pt x="109" y="184"/>
                  </a:cubicBezTo>
                  <a:cubicBezTo>
                    <a:pt x="140" y="174"/>
                    <a:pt x="180" y="168"/>
                    <a:pt x="217" y="156"/>
                  </a:cubicBezTo>
                  <a:cubicBezTo>
                    <a:pt x="235" y="147"/>
                    <a:pt x="260" y="143"/>
                    <a:pt x="279" y="137"/>
                  </a:cubicBezTo>
                  <a:cubicBezTo>
                    <a:pt x="300" y="128"/>
                    <a:pt x="322" y="125"/>
                    <a:pt x="340" y="116"/>
                  </a:cubicBezTo>
                  <a:cubicBezTo>
                    <a:pt x="384" y="100"/>
                    <a:pt x="424" y="91"/>
                    <a:pt x="461" y="76"/>
                  </a:cubicBezTo>
                  <a:cubicBezTo>
                    <a:pt x="501" y="63"/>
                    <a:pt x="535" y="51"/>
                    <a:pt x="566" y="38"/>
                  </a:cubicBezTo>
                  <a:cubicBezTo>
                    <a:pt x="597" y="29"/>
                    <a:pt x="618" y="20"/>
                    <a:pt x="640" y="14"/>
                  </a:cubicBezTo>
                  <a:cubicBezTo>
                    <a:pt x="655" y="5"/>
                    <a:pt x="665" y="1"/>
                    <a:pt x="665" y="1"/>
                  </a:cubicBezTo>
                  <a:cubicBezTo>
                    <a:pt x="665" y="1"/>
                    <a:pt x="645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95"/>
            <p:cNvSpPr/>
            <p:nvPr/>
          </p:nvSpPr>
          <p:spPr>
            <a:xfrm>
              <a:off x="8323680" y="3667536"/>
              <a:ext cx="100141" cy="44713"/>
            </a:xfrm>
            <a:custGeom>
              <a:avLst/>
              <a:gdLst/>
              <a:ahLst/>
              <a:cxnLst/>
              <a:rect l="l" t="t" r="r" b="b"/>
              <a:pathLst>
                <a:path w="813" h="363" extrusionOk="0">
                  <a:moveTo>
                    <a:pt x="217" y="1"/>
                  </a:moveTo>
                  <a:cubicBezTo>
                    <a:pt x="189" y="1"/>
                    <a:pt x="164" y="1"/>
                    <a:pt x="143" y="4"/>
                  </a:cubicBezTo>
                  <a:cubicBezTo>
                    <a:pt x="130" y="4"/>
                    <a:pt x="124" y="7"/>
                    <a:pt x="112" y="7"/>
                  </a:cubicBezTo>
                  <a:cubicBezTo>
                    <a:pt x="103" y="10"/>
                    <a:pt x="93" y="10"/>
                    <a:pt x="84" y="16"/>
                  </a:cubicBezTo>
                  <a:cubicBezTo>
                    <a:pt x="66" y="19"/>
                    <a:pt x="50" y="23"/>
                    <a:pt x="38" y="26"/>
                  </a:cubicBezTo>
                  <a:cubicBezTo>
                    <a:pt x="16" y="38"/>
                    <a:pt x="1" y="41"/>
                    <a:pt x="1" y="41"/>
                  </a:cubicBezTo>
                  <a:lnTo>
                    <a:pt x="93" y="41"/>
                  </a:lnTo>
                  <a:cubicBezTo>
                    <a:pt x="99" y="40"/>
                    <a:pt x="104" y="40"/>
                    <a:pt x="110" y="40"/>
                  </a:cubicBezTo>
                  <a:cubicBezTo>
                    <a:pt x="122" y="40"/>
                    <a:pt x="135" y="41"/>
                    <a:pt x="149" y="41"/>
                  </a:cubicBezTo>
                  <a:cubicBezTo>
                    <a:pt x="174" y="41"/>
                    <a:pt x="195" y="47"/>
                    <a:pt x="220" y="50"/>
                  </a:cubicBezTo>
                  <a:cubicBezTo>
                    <a:pt x="242" y="50"/>
                    <a:pt x="266" y="57"/>
                    <a:pt x="294" y="63"/>
                  </a:cubicBezTo>
                  <a:cubicBezTo>
                    <a:pt x="316" y="66"/>
                    <a:pt x="343" y="72"/>
                    <a:pt x="371" y="81"/>
                  </a:cubicBezTo>
                  <a:cubicBezTo>
                    <a:pt x="396" y="87"/>
                    <a:pt x="421" y="97"/>
                    <a:pt x="448" y="109"/>
                  </a:cubicBezTo>
                  <a:cubicBezTo>
                    <a:pt x="473" y="118"/>
                    <a:pt x="501" y="131"/>
                    <a:pt x="526" y="143"/>
                  </a:cubicBezTo>
                  <a:cubicBezTo>
                    <a:pt x="547" y="155"/>
                    <a:pt x="572" y="171"/>
                    <a:pt x="594" y="180"/>
                  </a:cubicBezTo>
                  <a:cubicBezTo>
                    <a:pt x="612" y="195"/>
                    <a:pt x="637" y="208"/>
                    <a:pt x="655" y="223"/>
                  </a:cubicBezTo>
                  <a:cubicBezTo>
                    <a:pt x="674" y="239"/>
                    <a:pt x="695" y="251"/>
                    <a:pt x="711" y="266"/>
                  </a:cubicBezTo>
                  <a:cubicBezTo>
                    <a:pt x="726" y="279"/>
                    <a:pt x="742" y="294"/>
                    <a:pt x="751" y="304"/>
                  </a:cubicBezTo>
                  <a:cubicBezTo>
                    <a:pt x="766" y="316"/>
                    <a:pt x="779" y="328"/>
                    <a:pt x="788" y="334"/>
                  </a:cubicBezTo>
                  <a:lnTo>
                    <a:pt x="813" y="362"/>
                  </a:lnTo>
                  <a:cubicBezTo>
                    <a:pt x="813" y="362"/>
                    <a:pt x="807" y="350"/>
                    <a:pt x="794" y="328"/>
                  </a:cubicBezTo>
                  <a:cubicBezTo>
                    <a:pt x="791" y="316"/>
                    <a:pt x="782" y="304"/>
                    <a:pt x="773" y="288"/>
                  </a:cubicBezTo>
                  <a:cubicBezTo>
                    <a:pt x="760" y="273"/>
                    <a:pt x="748" y="254"/>
                    <a:pt x="733" y="239"/>
                  </a:cubicBezTo>
                  <a:cubicBezTo>
                    <a:pt x="723" y="233"/>
                    <a:pt x="717" y="220"/>
                    <a:pt x="711" y="211"/>
                  </a:cubicBezTo>
                  <a:lnTo>
                    <a:pt x="683" y="186"/>
                  </a:lnTo>
                  <a:cubicBezTo>
                    <a:pt x="665" y="165"/>
                    <a:pt x="643" y="149"/>
                    <a:pt x="621" y="131"/>
                  </a:cubicBezTo>
                  <a:cubicBezTo>
                    <a:pt x="597" y="115"/>
                    <a:pt x="575" y="97"/>
                    <a:pt x="547" y="84"/>
                  </a:cubicBezTo>
                  <a:cubicBezTo>
                    <a:pt x="519" y="69"/>
                    <a:pt x="492" y="57"/>
                    <a:pt x="467" y="47"/>
                  </a:cubicBezTo>
                  <a:cubicBezTo>
                    <a:pt x="439" y="38"/>
                    <a:pt x="411" y="26"/>
                    <a:pt x="381" y="19"/>
                  </a:cubicBezTo>
                  <a:cubicBezTo>
                    <a:pt x="356" y="10"/>
                    <a:pt x="325" y="7"/>
                    <a:pt x="297" y="4"/>
                  </a:cubicBezTo>
                  <a:cubicBezTo>
                    <a:pt x="269" y="4"/>
                    <a:pt x="242" y="1"/>
                    <a:pt x="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95"/>
            <p:cNvSpPr/>
            <p:nvPr/>
          </p:nvSpPr>
          <p:spPr>
            <a:xfrm>
              <a:off x="8089402" y="3677760"/>
              <a:ext cx="84621" cy="32518"/>
            </a:xfrm>
            <a:custGeom>
              <a:avLst/>
              <a:gdLst/>
              <a:ahLst/>
              <a:cxnLst/>
              <a:rect l="l" t="t" r="r" b="b"/>
              <a:pathLst>
                <a:path w="687" h="264" extrusionOk="0">
                  <a:moveTo>
                    <a:pt x="590" y="0"/>
                  </a:moveTo>
                  <a:cubicBezTo>
                    <a:pt x="582" y="0"/>
                    <a:pt x="574" y="1"/>
                    <a:pt x="566" y="1"/>
                  </a:cubicBezTo>
                  <a:cubicBezTo>
                    <a:pt x="547" y="1"/>
                    <a:pt x="526" y="4"/>
                    <a:pt x="507" y="11"/>
                  </a:cubicBezTo>
                  <a:cubicBezTo>
                    <a:pt x="489" y="14"/>
                    <a:pt x="464" y="17"/>
                    <a:pt x="446" y="20"/>
                  </a:cubicBezTo>
                  <a:cubicBezTo>
                    <a:pt x="424" y="29"/>
                    <a:pt x="402" y="32"/>
                    <a:pt x="381" y="38"/>
                  </a:cubicBezTo>
                  <a:cubicBezTo>
                    <a:pt x="356" y="48"/>
                    <a:pt x="337" y="54"/>
                    <a:pt x="316" y="63"/>
                  </a:cubicBezTo>
                  <a:cubicBezTo>
                    <a:pt x="273" y="79"/>
                    <a:pt x="229" y="97"/>
                    <a:pt x="192" y="122"/>
                  </a:cubicBezTo>
                  <a:cubicBezTo>
                    <a:pt x="152" y="143"/>
                    <a:pt x="118" y="168"/>
                    <a:pt x="90" y="187"/>
                  </a:cubicBezTo>
                  <a:cubicBezTo>
                    <a:pt x="32" y="230"/>
                    <a:pt x="1" y="264"/>
                    <a:pt x="1" y="264"/>
                  </a:cubicBezTo>
                  <a:cubicBezTo>
                    <a:pt x="1" y="264"/>
                    <a:pt x="13" y="261"/>
                    <a:pt x="32" y="251"/>
                  </a:cubicBezTo>
                  <a:cubicBezTo>
                    <a:pt x="53" y="245"/>
                    <a:pt x="78" y="233"/>
                    <a:pt x="109" y="217"/>
                  </a:cubicBezTo>
                  <a:cubicBezTo>
                    <a:pt x="140" y="202"/>
                    <a:pt x="180" y="187"/>
                    <a:pt x="217" y="171"/>
                  </a:cubicBezTo>
                  <a:cubicBezTo>
                    <a:pt x="239" y="165"/>
                    <a:pt x="260" y="156"/>
                    <a:pt x="279" y="150"/>
                  </a:cubicBezTo>
                  <a:cubicBezTo>
                    <a:pt x="300" y="140"/>
                    <a:pt x="322" y="134"/>
                    <a:pt x="344" y="125"/>
                  </a:cubicBezTo>
                  <a:cubicBezTo>
                    <a:pt x="362" y="116"/>
                    <a:pt x="384" y="109"/>
                    <a:pt x="405" y="100"/>
                  </a:cubicBezTo>
                  <a:cubicBezTo>
                    <a:pt x="427" y="94"/>
                    <a:pt x="446" y="88"/>
                    <a:pt x="467" y="79"/>
                  </a:cubicBezTo>
                  <a:cubicBezTo>
                    <a:pt x="486" y="69"/>
                    <a:pt x="504" y="66"/>
                    <a:pt x="523" y="60"/>
                  </a:cubicBezTo>
                  <a:cubicBezTo>
                    <a:pt x="544" y="51"/>
                    <a:pt x="563" y="45"/>
                    <a:pt x="578" y="38"/>
                  </a:cubicBezTo>
                  <a:cubicBezTo>
                    <a:pt x="602" y="34"/>
                    <a:pt x="624" y="27"/>
                    <a:pt x="641" y="27"/>
                  </a:cubicBezTo>
                  <a:cubicBezTo>
                    <a:pt x="646" y="27"/>
                    <a:pt x="651" y="28"/>
                    <a:pt x="655" y="29"/>
                  </a:cubicBezTo>
                  <a:cubicBezTo>
                    <a:pt x="674" y="32"/>
                    <a:pt x="686" y="35"/>
                    <a:pt x="686" y="35"/>
                  </a:cubicBezTo>
                  <a:lnTo>
                    <a:pt x="674" y="23"/>
                  </a:lnTo>
                  <a:cubicBezTo>
                    <a:pt x="671" y="23"/>
                    <a:pt x="665" y="17"/>
                    <a:pt x="655" y="14"/>
                  </a:cubicBezTo>
                  <a:cubicBezTo>
                    <a:pt x="639" y="4"/>
                    <a:pt x="615" y="0"/>
                    <a:pt x="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95"/>
            <p:cNvSpPr/>
            <p:nvPr/>
          </p:nvSpPr>
          <p:spPr>
            <a:xfrm>
              <a:off x="8006506" y="3634895"/>
              <a:ext cx="95584" cy="18353"/>
            </a:xfrm>
            <a:custGeom>
              <a:avLst/>
              <a:gdLst/>
              <a:ahLst/>
              <a:cxnLst/>
              <a:rect l="l" t="t" r="r" b="b"/>
              <a:pathLst>
                <a:path w="776" h="149" extrusionOk="0">
                  <a:moveTo>
                    <a:pt x="390" y="0"/>
                  </a:moveTo>
                  <a:cubicBezTo>
                    <a:pt x="368" y="0"/>
                    <a:pt x="340" y="0"/>
                    <a:pt x="313" y="7"/>
                  </a:cubicBezTo>
                  <a:cubicBezTo>
                    <a:pt x="285" y="7"/>
                    <a:pt x="260" y="13"/>
                    <a:pt x="236" y="16"/>
                  </a:cubicBezTo>
                  <a:cubicBezTo>
                    <a:pt x="214" y="25"/>
                    <a:pt x="189" y="28"/>
                    <a:pt x="168" y="38"/>
                  </a:cubicBezTo>
                  <a:lnTo>
                    <a:pt x="109" y="59"/>
                  </a:lnTo>
                  <a:lnTo>
                    <a:pt x="63" y="84"/>
                  </a:lnTo>
                  <a:cubicBezTo>
                    <a:pt x="47" y="90"/>
                    <a:pt x="35" y="99"/>
                    <a:pt x="29" y="105"/>
                  </a:cubicBezTo>
                  <a:cubicBezTo>
                    <a:pt x="13" y="118"/>
                    <a:pt x="1" y="127"/>
                    <a:pt x="1" y="127"/>
                  </a:cubicBezTo>
                  <a:lnTo>
                    <a:pt x="35" y="115"/>
                  </a:lnTo>
                  <a:cubicBezTo>
                    <a:pt x="60" y="105"/>
                    <a:pt x="90" y="99"/>
                    <a:pt x="124" y="90"/>
                  </a:cubicBezTo>
                  <a:cubicBezTo>
                    <a:pt x="140" y="87"/>
                    <a:pt x="161" y="84"/>
                    <a:pt x="183" y="81"/>
                  </a:cubicBezTo>
                  <a:cubicBezTo>
                    <a:pt x="202" y="75"/>
                    <a:pt x="223" y="75"/>
                    <a:pt x="248" y="71"/>
                  </a:cubicBezTo>
                  <a:cubicBezTo>
                    <a:pt x="269" y="71"/>
                    <a:pt x="294" y="68"/>
                    <a:pt x="316" y="68"/>
                  </a:cubicBezTo>
                  <a:lnTo>
                    <a:pt x="390" y="68"/>
                  </a:lnTo>
                  <a:cubicBezTo>
                    <a:pt x="415" y="68"/>
                    <a:pt x="439" y="68"/>
                    <a:pt x="464" y="71"/>
                  </a:cubicBezTo>
                  <a:cubicBezTo>
                    <a:pt x="486" y="71"/>
                    <a:pt x="510" y="75"/>
                    <a:pt x="532" y="81"/>
                  </a:cubicBezTo>
                  <a:cubicBezTo>
                    <a:pt x="557" y="87"/>
                    <a:pt x="578" y="90"/>
                    <a:pt x="600" y="96"/>
                  </a:cubicBezTo>
                  <a:cubicBezTo>
                    <a:pt x="618" y="99"/>
                    <a:pt x="637" y="105"/>
                    <a:pt x="655" y="112"/>
                  </a:cubicBezTo>
                  <a:cubicBezTo>
                    <a:pt x="692" y="118"/>
                    <a:pt x="717" y="130"/>
                    <a:pt x="742" y="136"/>
                  </a:cubicBezTo>
                  <a:lnTo>
                    <a:pt x="776" y="149"/>
                  </a:lnTo>
                  <a:cubicBezTo>
                    <a:pt x="776" y="149"/>
                    <a:pt x="770" y="142"/>
                    <a:pt x="745" y="127"/>
                  </a:cubicBezTo>
                  <a:cubicBezTo>
                    <a:pt x="733" y="118"/>
                    <a:pt x="726" y="112"/>
                    <a:pt x="711" y="102"/>
                  </a:cubicBezTo>
                  <a:cubicBezTo>
                    <a:pt x="699" y="96"/>
                    <a:pt x="683" y="84"/>
                    <a:pt x="665" y="75"/>
                  </a:cubicBezTo>
                  <a:cubicBezTo>
                    <a:pt x="646" y="62"/>
                    <a:pt x="625" y="56"/>
                    <a:pt x="606" y="50"/>
                  </a:cubicBezTo>
                  <a:cubicBezTo>
                    <a:pt x="587" y="41"/>
                    <a:pt x="563" y="34"/>
                    <a:pt x="541" y="25"/>
                  </a:cubicBezTo>
                  <a:cubicBezTo>
                    <a:pt x="516" y="22"/>
                    <a:pt x="495" y="13"/>
                    <a:pt x="467" y="10"/>
                  </a:cubicBezTo>
                  <a:cubicBezTo>
                    <a:pt x="445" y="7"/>
                    <a:pt x="418" y="7"/>
                    <a:pt x="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95"/>
            <p:cNvSpPr/>
            <p:nvPr/>
          </p:nvSpPr>
          <p:spPr>
            <a:xfrm>
              <a:off x="7790581" y="3239751"/>
              <a:ext cx="342303" cy="498612"/>
            </a:xfrm>
            <a:custGeom>
              <a:avLst/>
              <a:gdLst/>
              <a:ahLst/>
              <a:cxnLst/>
              <a:rect l="l" t="t" r="r" b="b"/>
              <a:pathLst>
                <a:path w="2779" h="4048" extrusionOk="0">
                  <a:moveTo>
                    <a:pt x="2192" y="1"/>
                  </a:moveTo>
                  <a:cubicBezTo>
                    <a:pt x="2140" y="1"/>
                    <a:pt x="1964" y="1226"/>
                    <a:pt x="1930" y="1375"/>
                  </a:cubicBezTo>
                  <a:cubicBezTo>
                    <a:pt x="1914" y="1439"/>
                    <a:pt x="1899" y="1504"/>
                    <a:pt x="1877" y="1566"/>
                  </a:cubicBezTo>
                  <a:cubicBezTo>
                    <a:pt x="1853" y="1628"/>
                    <a:pt x="1822" y="1689"/>
                    <a:pt x="1791" y="1751"/>
                  </a:cubicBezTo>
                  <a:cubicBezTo>
                    <a:pt x="1655" y="2032"/>
                    <a:pt x="1569" y="2335"/>
                    <a:pt x="1495" y="2640"/>
                  </a:cubicBezTo>
                  <a:cubicBezTo>
                    <a:pt x="1457" y="2795"/>
                    <a:pt x="1417" y="2943"/>
                    <a:pt x="1374" y="3094"/>
                  </a:cubicBezTo>
                  <a:cubicBezTo>
                    <a:pt x="1337" y="3236"/>
                    <a:pt x="1278" y="3388"/>
                    <a:pt x="1204" y="3514"/>
                  </a:cubicBezTo>
                  <a:cubicBezTo>
                    <a:pt x="1173" y="3496"/>
                    <a:pt x="1127" y="3465"/>
                    <a:pt x="1081" y="3446"/>
                  </a:cubicBezTo>
                  <a:cubicBezTo>
                    <a:pt x="1056" y="3434"/>
                    <a:pt x="1025" y="3421"/>
                    <a:pt x="988" y="3418"/>
                  </a:cubicBezTo>
                  <a:cubicBezTo>
                    <a:pt x="984" y="3418"/>
                    <a:pt x="980" y="3418"/>
                    <a:pt x="976" y="3418"/>
                  </a:cubicBezTo>
                  <a:cubicBezTo>
                    <a:pt x="956" y="3418"/>
                    <a:pt x="934" y="3423"/>
                    <a:pt x="914" y="3428"/>
                  </a:cubicBezTo>
                  <a:cubicBezTo>
                    <a:pt x="797" y="3449"/>
                    <a:pt x="679" y="3462"/>
                    <a:pt x="559" y="3465"/>
                  </a:cubicBezTo>
                  <a:cubicBezTo>
                    <a:pt x="559" y="3492"/>
                    <a:pt x="581" y="3514"/>
                    <a:pt x="602" y="3526"/>
                  </a:cubicBezTo>
                  <a:cubicBezTo>
                    <a:pt x="627" y="3539"/>
                    <a:pt x="652" y="3542"/>
                    <a:pt x="676" y="3545"/>
                  </a:cubicBezTo>
                  <a:cubicBezTo>
                    <a:pt x="704" y="3551"/>
                    <a:pt x="729" y="3554"/>
                    <a:pt x="754" y="3567"/>
                  </a:cubicBezTo>
                  <a:cubicBezTo>
                    <a:pt x="710" y="3567"/>
                    <a:pt x="673" y="3585"/>
                    <a:pt x="630" y="3585"/>
                  </a:cubicBezTo>
                  <a:cubicBezTo>
                    <a:pt x="568" y="3585"/>
                    <a:pt x="507" y="3585"/>
                    <a:pt x="448" y="3597"/>
                  </a:cubicBezTo>
                  <a:cubicBezTo>
                    <a:pt x="294" y="3628"/>
                    <a:pt x="142" y="3690"/>
                    <a:pt x="19" y="3792"/>
                  </a:cubicBezTo>
                  <a:cubicBezTo>
                    <a:pt x="13" y="3798"/>
                    <a:pt x="9" y="3804"/>
                    <a:pt x="3" y="3814"/>
                  </a:cubicBezTo>
                  <a:cubicBezTo>
                    <a:pt x="0" y="3832"/>
                    <a:pt x="19" y="3848"/>
                    <a:pt x="34" y="3848"/>
                  </a:cubicBezTo>
                  <a:cubicBezTo>
                    <a:pt x="50" y="3848"/>
                    <a:pt x="65" y="3835"/>
                    <a:pt x="81" y="3829"/>
                  </a:cubicBezTo>
                  <a:cubicBezTo>
                    <a:pt x="124" y="3804"/>
                    <a:pt x="170" y="3786"/>
                    <a:pt x="219" y="3783"/>
                  </a:cubicBezTo>
                  <a:lnTo>
                    <a:pt x="219" y="3783"/>
                  </a:lnTo>
                  <a:cubicBezTo>
                    <a:pt x="167" y="3817"/>
                    <a:pt x="111" y="3860"/>
                    <a:pt x="62" y="3900"/>
                  </a:cubicBezTo>
                  <a:cubicBezTo>
                    <a:pt x="40" y="3922"/>
                    <a:pt x="16" y="3943"/>
                    <a:pt x="19" y="3971"/>
                  </a:cubicBezTo>
                  <a:cubicBezTo>
                    <a:pt x="19" y="3974"/>
                    <a:pt x="19" y="3977"/>
                    <a:pt x="25" y="3983"/>
                  </a:cubicBezTo>
                  <a:cubicBezTo>
                    <a:pt x="28" y="3986"/>
                    <a:pt x="31" y="3986"/>
                    <a:pt x="34" y="3986"/>
                  </a:cubicBezTo>
                  <a:cubicBezTo>
                    <a:pt x="41" y="3988"/>
                    <a:pt x="48" y="3988"/>
                    <a:pt x="54" y="3988"/>
                  </a:cubicBezTo>
                  <a:cubicBezTo>
                    <a:pt x="136" y="3988"/>
                    <a:pt x="207" y="3898"/>
                    <a:pt x="284" y="3898"/>
                  </a:cubicBezTo>
                  <a:cubicBezTo>
                    <a:pt x="291" y="3898"/>
                    <a:pt x="299" y="3898"/>
                    <a:pt x="306" y="3900"/>
                  </a:cubicBezTo>
                  <a:cubicBezTo>
                    <a:pt x="263" y="3922"/>
                    <a:pt x="219" y="3946"/>
                    <a:pt x="185" y="3977"/>
                  </a:cubicBezTo>
                  <a:cubicBezTo>
                    <a:pt x="170" y="3993"/>
                    <a:pt x="152" y="4020"/>
                    <a:pt x="158" y="4045"/>
                  </a:cubicBezTo>
                  <a:cubicBezTo>
                    <a:pt x="164" y="4047"/>
                    <a:pt x="171" y="4048"/>
                    <a:pt x="179" y="4048"/>
                  </a:cubicBezTo>
                  <a:cubicBezTo>
                    <a:pt x="204" y="4048"/>
                    <a:pt x="233" y="4037"/>
                    <a:pt x="260" y="4030"/>
                  </a:cubicBezTo>
                  <a:cubicBezTo>
                    <a:pt x="329" y="4005"/>
                    <a:pt x="399" y="3998"/>
                    <a:pt x="470" y="3998"/>
                  </a:cubicBezTo>
                  <a:cubicBezTo>
                    <a:pt x="562" y="3998"/>
                    <a:pt x="654" y="4010"/>
                    <a:pt x="744" y="4017"/>
                  </a:cubicBezTo>
                  <a:cubicBezTo>
                    <a:pt x="806" y="4022"/>
                    <a:pt x="875" y="4028"/>
                    <a:pt x="946" y="4028"/>
                  </a:cubicBezTo>
                  <a:cubicBezTo>
                    <a:pt x="1138" y="4028"/>
                    <a:pt x="1339" y="3987"/>
                    <a:pt x="1420" y="3786"/>
                  </a:cubicBezTo>
                  <a:cubicBezTo>
                    <a:pt x="1476" y="3653"/>
                    <a:pt x="1541" y="3530"/>
                    <a:pt x="1600" y="3400"/>
                  </a:cubicBezTo>
                  <a:cubicBezTo>
                    <a:pt x="1680" y="3221"/>
                    <a:pt x="1760" y="3045"/>
                    <a:pt x="1837" y="2866"/>
                  </a:cubicBezTo>
                  <a:cubicBezTo>
                    <a:pt x="2026" y="2434"/>
                    <a:pt x="2195" y="2007"/>
                    <a:pt x="2316" y="1551"/>
                  </a:cubicBezTo>
                  <a:cubicBezTo>
                    <a:pt x="2442" y="1069"/>
                    <a:pt x="2597" y="597"/>
                    <a:pt x="2779" y="133"/>
                  </a:cubicBezTo>
                  <a:cubicBezTo>
                    <a:pt x="2587" y="81"/>
                    <a:pt x="2390" y="35"/>
                    <a:pt x="2192" y="1"/>
                  </a:cubicBez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95"/>
            <p:cNvSpPr/>
            <p:nvPr/>
          </p:nvSpPr>
          <p:spPr>
            <a:xfrm>
              <a:off x="8346098" y="3214254"/>
              <a:ext cx="116154" cy="263348"/>
            </a:xfrm>
            <a:custGeom>
              <a:avLst/>
              <a:gdLst/>
              <a:ahLst/>
              <a:cxnLst/>
              <a:rect l="l" t="t" r="r" b="b"/>
              <a:pathLst>
                <a:path w="943" h="2138" extrusionOk="0">
                  <a:moveTo>
                    <a:pt x="509" y="1"/>
                  </a:moveTo>
                  <a:cubicBezTo>
                    <a:pt x="508" y="1"/>
                    <a:pt x="508" y="1"/>
                    <a:pt x="507" y="1"/>
                  </a:cubicBezTo>
                  <a:cubicBezTo>
                    <a:pt x="337" y="63"/>
                    <a:pt x="168" y="134"/>
                    <a:pt x="1" y="214"/>
                  </a:cubicBezTo>
                  <a:cubicBezTo>
                    <a:pt x="1" y="214"/>
                    <a:pt x="1" y="214"/>
                    <a:pt x="1" y="214"/>
                  </a:cubicBezTo>
                  <a:cubicBezTo>
                    <a:pt x="32" y="214"/>
                    <a:pt x="365" y="1452"/>
                    <a:pt x="384" y="1563"/>
                  </a:cubicBezTo>
                  <a:cubicBezTo>
                    <a:pt x="418" y="1748"/>
                    <a:pt x="455" y="1943"/>
                    <a:pt x="566" y="2088"/>
                  </a:cubicBezTo>
                  <a:cubicBezTo>
                    <a:pt x="581" y="2113"/>
                    <a:pt x="603" y="2131"/>
                    <a:pt x="631" y="2137"/>
                  </a:cubicBezTo>
                  <a:cubicBezTo>
                    <a:pt x="633" y="2138"/>
                    <a:pt x="636" y="2138"/>
                    <a:pt x="639" y="2138"/>
                  </a:cubicBezTo>
                  <a:cubicBezTo>
                    <a:pt x="660" y="2138"/>
                    <a:pt x="679" y="2127"/>
                    <a:pt x="696" y="2122"/>
                  </a:cubicBezTo>
                  <a:cubicBezTo>
                    <a:pt x="733" y="2106"/>
                    <a:pt x="764" y="2082"/>
                    <a:pt x="785" y="2060"/>
                  </a:cubicBezTo>
                  <a:cubicBezTo>
                    <a:pt x="856" y="1989"/>
                    <a:pt x="896" y="1896"/>
                    <a:pt x="918" y="1801"/>
                  </a:cubicBezTo>
                  <a:cubicBezTo>
                    <a:pt x="943" y="1668"/>
                    <a:pt x="927" y="1535"/>
                    <a:pt x="909" y="1399"/>
                  </a:cubicBezTo>
                  <a:cubicBezTo>
                    <a:pt x="893" y="1304"/>
                    <a:pt x="570" y="1"/>
                    <a:pt x="509" y="1"/>
                  </a:cubicBez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95"/>
            <p:cNvSpPr/>
            <p:nvPr/>
          </p:nvSpPr>
          <p:spPr>
            <a:xfrm>
              <a:off x="8021040" y="3069277"/>
              <a:ext cx="414114" cy="502184"/>
            </a:xfrm>
            <a:custGeom>
              <a:avLst/>
              <a:gdLst/>
              <a:ahLst/>
              <a:cxnLst/>
              <a:rect l="l" t="t" r="r" b="b"/>
              <a:pathLst>
                <a:path w="3362" h="4077" extrusionOk="0">
                  <a:moveTo>
                    <a:pt x="1710" y="0"/>
                  </a:moveTo>
                  <a:cubicBezTo>
                    <a:pt x="1668" y="0"/>
                    <a:pt x="1628" y="1"/>
                    <a:pt x="1590" y="1"/>
                  </a:cubicBezTo>
                  <a:cubicBezTo>
                    <a:pt x="1226" y="14"/>
                    <a:pt x="849" y="113"/>
                    <a:pt x="547" y="341"/>
                  </a:cubicBezTo>
                  <a:cubicBezTo>
                    <a:pt x="352" y="489"/>
                    <a:pt x="361" y="715"/>
                    <a:pt x="290" y="946"/>
                  </a:cubicBezTo>
                  <a:cubicBezTo>
                    <a:pt x="213" y="1218"/>
                    <a:pt x="182" y="1530"/>
                    <a:pt x="0" y="1755"/>
                  </a:cubicBezTo>
                  <a:cubicBezTo>
                    <a:pt x="214" y="1910"/>
                    <a:pt x="477" y="1998"/>
                    <a:pt x="739" y="1998"/>
                  </a:cubicBezTo>
                  <a:cubicBezTo>
                    <a:pt x="806" y="1998"/>
                    <a:pt x="873" y="1992"/>
                    <a:pt x="939" y="1981"/>
                  </a:cubicBezTo>
                  <a:cubicBezTo>
                    <a:pt x="948" y="1981"/>
                    <a:pt x="960" y="1977"/>
                    <a:pt x="967" y="1977"/>
                  </a:cubicBezTo>
                  <a:cubicBezTo>
                    <a:pt x="948" y="1882"/>
                    <a:pt x="951" y="1777"/>
                    <a:pt x="979" y="1681"/>
                  </a:cubicBezTo>
                  <a:cubicBezTo>
                    <a:pt x="994" y="1869"/>
                    <a:pt x="1025" y="2055"/>
                    <a:pt x="1068" y="2240"/>
                  </a:cubicBezTo>
                  <a:cubicBezTo>
                    <a:pt x="1093" y="2363"/>
                    <a:pt x="1130" y="2487"/>
                    <a:pt x="1124" y="2613"/>
                  </a:cubicBezTo>
                  <a:cubicBezTo>
                    <a:pt x="1121" y="2721"/>
                    <a:pt x="1093" y="2836"/>
                    <a:pt x="1139" y="2931"/>
                  </a:cubicBezTo>
                  <a:cubicBezTo>
                    <a:pt x="1152" y="2959"/>
                    <a:pt x="1167" y="2981"/>
                    <a:pt x="1173" y="3009"/>
                  </a:cubicBezTo>
                  <a:cubicBezTo>
                    <a:pt x="1180" y="3036"/>
                    <a:pt x="1173" y="3061"/>
                    <a:pt x="1170" y="3089"/>
                  </a:cubicBezTo>
                  <a:cubicBezTo>
                    <a:pt x="1155" y="3175"/>
                    <a:pt x="1152" y="3259"/>
                    <a:pt x="1152" y="3345"/>
                  </a:cubicBezTo>
                  <a:cubicBezTo>
                    <a:pt x="1152" y="3401"/>
                    <a:pt x="1183" y="3490"/>
                    <a:pt x="1152" y="3546"/>
                  </a:cubicBezTo>
                  <a:cubicBezTo>
                    <a:pt x="1149" y="3554"/>
                    <a:pt x="1096" y="3616"/>
                    <a:pt x="1072" y="3616"/>
                  </a:cubicBezTo>
                  <a:cubicBezTo>
                    <a:pt x="1068" y="3616"/>
                    <a:pt x="1064" y="3615"/>
                    <a:pt x="1062" y="3611"/>
                  </a:cubicBezTo>
                  <a:lnTo>
                    <a:pt x="1062" y="3611"/>
                  </a:lnTo>
                  <a:cubicBezTo>
                    <a:pt x="1158" y="3793"/>
                    <a:pt x="1328" y="3922"/>
                    <a:pt x="1513" y="3993"/>
                  </a:cubicBezTo>
                  <a:cubicBezTo>
                    <a:pt x="1698" y="4061"/>
                    <a:pt x="1899" y="4077"/>
                    <a:pt x="2093" y="4077"/>
                  </a:cubicBezTo>
                  <a:cubicBezTo>
                    <a:pt x="2510" y="4077"/>
                    <a:pt x="2939" y="3997"/>
                    <a:pt x="3279" y="3740"/>
                  </a:cubicBezTo>
                  <a:cubicBezTo>
                    <a:pt x="3313" y="3719"/>
                    <a:pt x="3347" y="3688"/>
                    <a:pt x="3356" y="3645"/>
                  </a:cubicBezTo>
                  <a:cubicBezTo>
                    <a:pt x="3362" y="3606"/>
                    <a:pt x="3337" y="3559"/>
                    <a:pt x="3301" y="3559"/>
                  </a:cubicBezTo>
                  <a:cubicBezTo>
                    <a:pt x="3297" y="3559"/>
                    <a:pt x="3293" y="3560"/>
                    <a:pt x="3288" y="3561"/>
                  </a:cubicBezTo>
                  <a:cubicBezTo>
                    <a:pt x="3332" y="3530"/>
                    <a:pt x="3319" y="3456"/>
                    <a:pt x="3294" y="3407"/>
                  </a:cubicBezTo>
                  <a:cubicBezTo>
                    <a:pt x="3267" y="3361"/>
                    <a:pt x="3223" y="3314"/>
                    <a:pt x="3220" y="3259"/>
                  </a:cubicBezTo>
                  <a:cubicBezTo>
                    <a:pt x="3220" y="3231"/>
                    <a:pt x="3227" y="3200"/>
                    <a:pt x="3233" y="3175"/>
                  </a:cubicBezTo>
                  <a:cubicBezTo>
                    <a:pt x="3248" y="3083"/>
                    <a:pt x="3220" y="2990"/>
                    <a:pt x="3202" y="2897"/>
                  </a:cubicBezTo>
                  <a:cubicBezTo>
                    <a:pt x="3149" y="2684"/>
                    <a:pt x="3094" y="2471"/>
                    <a:pt x="3066" y="2255"/>
                  </a:cubicBezTo>
                  <a:cubicBezTo>
                    <a:pt x="3035" y="1987"/>
                    <a:pt x="2983" y="1718"/>
                    <a:pt x="2899" y="1465"/>
                  </a:cubicBezTo>
                  <a:cubicBezTo>
                    <a:pt x="3069" y="1422"/>
                    <a:pt x="3217" y="1295"/>
                    <a:pt x="3294" y="1128"/>
                  </a:cubicBezTo>
                  <a:lnTo>
                    <a:pt x="3294" y="1128"/>
                  </a:lnTo>
                  <a:cubicBezTo>
                    <a:pt x="3293" y="1131"/>
                    <a:pt x="3291" y="1132"/>
                    <a:pt x="3288" y="1132"/>
                  </a:cubicBezTo>
                  <a:cubicBezTo>
                    <a:pt x="3245" y="1132"/>
                    <a:pt x="3041" y="846"/>
                    <a:pt x="3032" y="829"/>
                  </a:cubicBezTo>
                  <a:cubicBezTo>
                    <a:pt x="2946" y="699"/>
                    <a:pt x="2850" y="582"/>
                    <a:pt x="2770" y="449"/>
                  </a:cubicBezTo>
                  <a:cubicBezTo>
                    <a:pt x="2726" y="375"/>
                    <a:pt x="2683" y="304"/>
                    <a:pt x="2625" y="245"/>
                  </a:cubicBezTo>
                  <a:cubicBezTo>
                    <a:pt x="2415" y="31"/>
                    <a:pt x="2017" y="0"/>
                    <a:pt x="17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95"/>
            <p:cNvSpPr/>
            <p:nvPr/>
          </p:nvSpPr>
          <p:spPr>
            <a:xfrm>
              <a:off x="7800340" y="2766391"/>
              <a:ext cx="790783" cy="1013238"/>
            </a:xfrm>
            <a:custGeom>
              <a:avLst/>
              <a:gdLst/>
              <a:ahLst/>
              <a:cxnLst/>
              <a:rect l="l" t="t" r="r" b="b"/>
              <a:pathLst>
                <a:path w="6420" h="8226" extrusionOk="0">
                  <a:moveTo>
                    <a:pt x="2195" y="1579"/>
                  </a:moveTo>
                  <a:cubicBezTo>
                    <a:pt x="2195" y="1581"/>
                    <a:pt x="2196" y="1582"/>
                    <a:pt x="2196" y="1584"/>
                  </a:cubicBezTo>
                  <a:cubicBezTo>
                    <a:pt x="2196" y="1582"/>
                    <a:pt x="2195" y="1581"/>
                    <a:pt x="2195" y="1579"/>
                  </a:cubicBezTo>
                  <a:close/>
                  <a:moveTo>
                    <a:pt x="2795" y="4143"/>
                  </a:moveTo>
                  <a:cubicBezTo>
                    <a:pt x="2807" y="4285"/>
                    <a:pt x="2869" y="4430"/>
                    <a:pt x="2900" y="4572"/>
                  </a:cubicBezTo>
                  <a:cubicBezTo>
                    <a:pt x="2937" y="4761"/>
                    <a:pt x="2971" y="4949"/>
                    <a:pt x="3011" y="5140"/>
                  </a:cubicBezTo>
                  <a:cubicBezTo>
                    <a:pt x="3030" y="5233"/>
                    <a:pt x="3048" y="5329"/>
                    <a:pt x="3082" y="5418"/>
                  </a:cubicBezTo>
                  <a:cubicBezTo>
                    <a:pt x="3097" y="5452"/>
                    <a:pt x="3113" y="5489"/>
                    <a:pt x="3119" y="5529"/>
                  </a:cubicBezTo>
                  <a:cubicBezTo>
                    <a:pt x="3119" y="5566"/>
                    <a:pt x="3107" y="5603"/>
                    <a:pt x="3097" y="5641"/>
                  </a:cubicBezTo>
                  <a:cubicBezTo>
                    <a:pt x="3088" y="5721"/>
                    <a:pt x="3113" y="5810"/>
                    <a:pt x="3168" y="5872"/>
                  </a:cubicBezTo>
                  <a:cubicBezTo>
                    <a:pt x="3202" y="5906"/>
                    <a:pt x="3246" y="5965"/>
                    <a:pt x="3206" y="5996"/>
                  </a:cubicBezTo>
                  <a:cubicBezTo>
                    <a:pt x="3196" y="6008"/>
                    <a:pt x="3181" y="6008"/>
                    <a:pt x="3168" y="6020"/>
                  </a:cubicBezTo>
                  <a:cubicBezTo>
                    <a:pt x="3144" y="6042"/>
                    <a:pt x="3172" y="6082"/>
                    <a:pt x="3199" y="6101"/>
                  </a:cubicBezTo>
                  <a:cubicBezTo>
                    <a:pt x="3267" y="6153"/>
                    <a:pt x="3335" y="6212"/>
                    <a:pt x="3403" y="6267"/>
                  </a:cubicBezTo>
                  <a:cubicBezTo>
                    <a:pt x="3415" y="6273"/>
                    <a:pt x="3428" y="6286"/>
                    <a:pt x="3431" y="6301"/>
                  </a:cubicBezTo>
                  <a:cubicBezTo>
                    <a:pt x="3433" y="6330"/>
                    <a:pt x="3403" y="6342"/>
                    <a:pt x="3371" y="6342"/>
                  </a:cubicBezTo>
                  <a:cubicBezTo>
                    <a:pt x="3361" y="6342"/>
                    <a:pt x="3351" y="6340"/>
                    <a:pt x="3341" y="6338"/>
                  </a:cubicBezTo>
                  <a:cubicBezTo>
                    <a:pt x="3280" y="6323"/>
                    <a:pt x="3221" y="6301"/>
                    <a:pt x="3168" y="6267"/>
                  </a:cubicBezTo>
                  <a:lnTo>
                    <a:pt x="3168" y="6267"/>
                  </a:lnTo>
                  <a:cubicBezTo>
                    <a:pt x="3190" y="6304"/>
                    <a:pt x="3215" y="6338"/>
                    <a:pt x="3233" y="6378"/>
                  </a:cubicBezTo>
                  <a:cubicBezTo>
                    <a:pt x="3228" y="6379"/>
                    <a:pt x="3224" y="6379"/>
                    <a:pt x="3219" y="6379"/>
                  </a:cubicBezTo>
                  <a:cubicBezTo>
                    <a:pt x="3113" y="6379"/>
                    <a:pt x="3040" y="6254"/>
                    <a:pt x="2934" y="6224"/>
                  </a:cubicBezTo>
                  <a:cubicBezTo>
                    <a:pt x="2911" y="6218"/>
                    <a:pt x="2886" y="6216"/>
                    <a:pt x="2861" y="6216"/>
                  </a:cubicBezTo>
                  <a:cubicBezTo>
                    <a:pt x="2837" y="6216"/>
                    <a:pt x="2812" y="6218"/>
                    <a:pt x="2789" y="6221"/>
                  </a:cubicBezTo>
                  <a:cubicBezTo>
                    <a:pt x="2782" y="6221"/>
                    <a:pt x="2776" y="6221"/>
                    <a:pt x="2769" y="6221"/>
                  </a:cubicBezTo>
                  <a:cubicBezTo>
                    <a:pt x="2646" y="6221"/>
                    <a:pt x="2520" y="6193"/>
                    <a:pt x="2409" y="6134"/>
                  </a:cubicBezTo>
                  <a:cubicBezTo>
                    <a:pt x="2520" y="6128"/>
                    <a:pt x="2628" y="6119"/>
                    <a:pt x="2739" y="6113"/>
                  </a:cubicBezTo>
                  <a:cubicBezTo>
                    <a:pt x="2786" y="6107"/>
                    <a:pt x="2841" y="6104"/>
                    <a:pt x="2878" y="6076"/>
                  </a:cubicBezTo>
                  <a:cubicBezTo>
                    <a:pt x="2949" y="6030"/>
                    <a:pt x="2955" y="5934"/>
                    <a:pt x="2955" y="5850"/>
                  </a:cubicBezTo>
                  <a:cubicBezTo>
                    <a:pt x="2962" y="5594"/>
                    <a:pt x="2949" y="5344"/>
                    <a:pt x="2931" y="5088"/>
                  </a:cubicBezTo>
                  <a:cubicBezTo>
                    <a:pt x="2909" y="4878"/>
                    <a:pt x="2900" y="4619"/>
                    <a:pt x="2770" y="4440"/>
                  </a:cubicBezTo>
                  <a:cubicBezTo>
                    <a:pt x="2779" y="4440"/>
                    <a:pt x="2783" y="4436"/>
                    <a:pt x="2792" y="4436"/>
                  </a:cubicBezTo>
                  <a:cubicBezTo>
                    <a:pt x="2764" y="4341"/>
                    <a:pt x="2764" y="4236"/>
                    <a:pt x="2795" y="4143"/>
                  </a:cubicBezTo>
                  <a:close/>
                  <a:moveTo>
                    <a:pt x="3222" y="0"/>
                  </a:moveTo>
                  <a:cubicBezTo>
                    <a:pt x="3183" y="0"/>
                    <a:pt x="3144" y="3"/>
                    <a:pt x="3104" y="9"/>
                  </a:cubicBezTo>
                  <a:cubicBezTo>
                    <a:pt x="3067" y="12"/>
                    <a:pt x="3033" y="25"/>
                    <a:pt x="3011" y="52"/>
                  </a:cubicBezTo>
                  <a:cubicBezTo>
                    <a:pt x="2989" y="80"/>
                    <a:pt x="2999" y="129"/>
                    <a:pt x="3030" y="136"/>
                  </a:cubicBezTo>
                  <a:cubicBezTo>
                    <a:pt x="2906" y="145"/>
                    <a:pt x="2783" y="176"/>
                    <a:pt x="2671" y="228"/>
                  </a:cubicBezTo>
                  <a:cubicBezTo>
                    <a:pt x="2597" y="265"/>
                    <a:pt x="2520" y="336"/>
                    <a:pt x="2542" y="414"/>
                  </a:cubicBezTo>
                  <a:cubicBezTo>
                    <a:pt x="2570" y="503"/>
                    <a:pt x="2702" y="512"/>
                    <a:pt x="2752" y="590"/>
                  </a:cubicBezTo>
                  <a:cubicBezTo>
                    <a:pt x="2686" y="573"/>
                    <a:pt x="2586" y="553"/>
                    <a:pt x="2498" y="553"/>
                  </a:cubicBezTo>
                  <a:cubicBezTo>
                    <a:pt x="2457" y="553"/>
                    <a:pt x="2419" y="557"/>
                    <a:pt x="2387" y="568"/>
                  </a:cubicBezTo>
                  <a:cubicBezTo>
                    <a:pt x="2381" y="574"/>
                    <a:pt x="2372" y="577"/>
                    <a:pt x="2369" y="580"/>
                  </a:cubicBezTo>
                  <a:cubicBezTo>
                    <a:pt x="2353" y="599"/>
                    <a:pt x="2378" y="623"/>
                    <a:pt x="2400" y="636"/>
                  </a:cubicBezTo>
                  <a:cubicBezTo>
                    <a:pt x="2508" y="691"/>
                    <a:pt x="2631" y="716"/>
                    <a:pt x="2752" y="735"/>
                  </a:cubicBezTo>
                  <a:cubicBezTo>
                    <a:pt x="2650" y="892"/>
                    <a:pt x="2613" y="1090"/>
                    <a:pt x="2650" y="1275"/>
                  </a:cubicBezTo>
                  <a:cubicBezTo>
                    <a:pt x="2671" y="1185"/>
                    <a:pt x="2727" y="1016"/>
                    <a:pt x="2826" y="982"/>
                  </a:cubicBezTo>
                  <a:cubicBezTo>
                    <a:pt x="2844" y="975"/>
                    <a:pt x="2863" y="971"/>
                    <a:pt x="2882" y="971"/>
                  </a:cubicBezTo>
                  <a:cubicBezTo>
                    <a:pt x="2916" y="971"/>
                    <a:pt x="2950" y="983"/>
                    <a:pt x="2974" y="1006"/>
                  </a:cubicBezTo>
                  <a:cubicBezTo>
                    <a:pt x="2983" y="1012"/>
                    <a:pt x="2996" y="1025"/>
                    <a:pt x="2996" y="1037"/>
                  </a:cubicBezTo>
                  <a:cubicBezTo>
                    <a:pt x="2996" y="1053"/>
                    <a:pt x="2980" y="1062"/>
                    <a:pt x="2965" y="1074"/>
                  </a:cubicBezTo>
                  <a:cubicBezTo>
                    <a:pt x="2906" y="1114"/>
                    <a:pt x="2857" y="1167"/>
                    <a:pt x="2817" y="1226"/>
                  </a:cubicBezTo>
                  <a:cubicBezTo>
                    <a:pt x="2733" y="1361"/>
                    <a:pt x="2712" y="1522"/>
                    <a:pt x="2696" y="1679"/>
                  </a:cubicBezTo>
                  <a:cubicBezTo>
                    <a:pt x="2644" y="1577"/>
                    <a:pt x="2628" y="1448"/>
                    <a:pt x="2656" y="1337"/>
                  </a:cubicBezTo>
                  <a:lnTo>
                    <a:pt x="2656" y="1337"/>
                  </a:lnTo>
                  <a:cubicBezTo>
                    <a:pt x="2644" y="1349"/>
                    <a:pt x="2631" y="1361"/>
                    <a:pt x="2613" y="1364"/>
                  </a:cubicBezTo>
                  <a:cubicBezTo>
                    <a:pt x="2625" y="1346"/>
                    <a:pt x="2625" y="1337"/>
                    <a:pt x="2625" y="1334"/>
                  </a:cubicBezTo>
                  <a:cubicBezTo>
                    <a:pt x="2603" y="1244"/>
                    <a:pt x="2591" y="1117"/>
                    <a:pt x="2600" y="1037"/>
                  </a:cubicBezTo>
                  <a:cubicBezTo>
                    <a:pt x="2616" y="935"/>
                    <a:pt x="2619" y="852"/>
                    <a:pt x="2690" y="772"/>
                  </a:cubicBezTo>
                  <a:cubicBezTo>
                    <a:pt x="2566" y="747"/>
                    <a:pt x="2443" y="701"/>
                    <a:pt x="2338" y="627"/>
                  </a:cubicBezTo>
                  <a:lnTo>
                    <a:pt x="2338" y="627"/>
                  </a:lnTo>
                  <a:cubicBezTo>
                    <a:pt x="2347" y="676"/>
                    <a:pt x="2353" y="735"/>
                    <a:pt x="2397" y="765"/>
                  </a:cubicBezTo>
                  <a:cubicBezTo>
                    <a:pt x="2403" y="775"/>
                    <a:pt x="2415" y="778"/>
                    <a:pt x="2418" y="790"/>
                  </a:cubicBezTo>
                  <a:cubicBezTo>
                    <a:pt x="2428" y="799"/>
                    <a:pt x="2424" y="818"/>
                    <a:pt x="2424" y="827"/>
                  </a:cubicBezTo>
                  <a:cubicBezTo>
                    <a:pt x="2409" y="954"/>
                    <a:pt x="2415" y="1090"/>
                    <a:pt x="2341" y="1198"/>
                  </a:cubicBezTo>
                  <a:cubicBezTo>
                    <a:pt x="2258" y="1323"/>
                    <a:pt x="2167" y="1409"/>
                    <a:pt x="2195" y="1579"/>
                  </a:cubicBezTo>
                  <a:lnTo>
                    <a:pt x="2195" y="1579"/>
                  </a:lnTo>
                  <a:cubicBezTo>
                    <a:pt x="2191" y="1541"/>
                    <a:pt x="2251" y="1503"/>
                    <a:pt x="2296" y="1503"/>
                  </a:cubicBezTo>
                  <a:cubicBezTo>
                    <a:pt x="2310" y="1503"/>
                    <a:pt x="2323" y="1507"/>
                    <a:pt x="2332" y="1516"/>
                  </a:cubicBezTo>
                  <a:cubicBezTo>
                    <a:pt x="2363" y="1547"/>
                    <a:pt x="2332" y="1692"/>
                    <a:pt x="2335" y="1738"/>
                  </a:cubicBezTo>
                  <a:cubicBezTo>
                    <a:pt x="2360" y="1948"/>
                    <a:pt x="2458" y="2059"/>
                    <a:pt x="2594" y="2201"/>
                  </a:cubicBezTo>
                  <a:cubicBezTo>
                    <a:pt x="2597" y="2207"/>
                    <a:pt x="2600" y="2210"/>
                    <a:pt x="2597" y="2213"/>
                  </a:cubicBezTo>
                  <a:cubicBezTo>
                    <a:pt x="2597" y="2217"/>
                    <a:pt x="2594" y="2223"/>
                    <a:pt x="2591" y="2226"/>
                  </a:cubicBezTo>
                  <a:cubicBezTo>
                    <a:pt x="2570" y="2235"/>
                    <a:pt x="2551" y="2251"/>
                    <a:pt x="2532" y="2263"/>
                  </a:cubicBezTo>
                  <a:cubicBezTo>
                    <a:pt x="2569" y="2307"/>
                    <a:pt x="2624" y="2322"/>
                    <a:pt x="2681" y="2322"/>
                  </a:cubicBezTo>
                  <a:cubicBezTo>
                    <a:pt x="2720" y="2322"/>
                    <a:pt x="2761" y="2315"/>
                    <a:pt x="2798" y="2306"/>
                  </a:cubicBezTo>
                  <a:cubicBezTo>
                    <a:pt x="2853" y="2291"/>
                    <a:pt x="2891" y="2282"/>
                    <a:pt x="2920" y="2282"/>
                  </a:cubicBezTo>
                  <a:cubicBezTo>
                    <a:pt x="2976" y="2282"/>
                    <a:pt x="2997" y="2317"/>
                    <a:pt x="3030" y="2417"/>
                  </a:cubicBezTo>
                  <a:cubicBezTo>
                    <a:pt x="3036" y="2435"/>
                    <a:pt x="3098" y="2665"/>
                    <a:pt x="3112" y="2667"/>
                  </a:cubicBezTo>
                  <a:lnTo>
                    <a:pt x="3112" y="2667"/>
                  </a:lnTo>
                  <a:cubicBezTo>
                    <a:pt x="2933" y="2692"/>
                    <a:pt x="2755" y="2751"/>
                    <a:pt x="2597" y="2837"/>
                  </a:cubicBezTo>
                  <a:cubicBezTo>
                    <a:pt x="2539" y="2868"/>
                    <a:pt x="2483" y="2905"/>
                    <a:pt x="2440" y="2954"/>
                  </a:cubicBezTo>
                  <a:cubicBezTo>
                    <a:pt x="2378" y="3029"/>
                    <a:pt x="2350" y="3121"/>
                    <a:pt x="2329" y="3214"/>
                  </a:cubicBezTo>
                  <a:cubicBezTo>
                    <a:pt x="2282" y="3414"/>
                    <a:pt x="2252" y="3615"/>
                    <a:pt x="2205" y="3816"/>
                  </a:cubicBezTo>
                  <a:cubicBezTo>
                    <a:pt x="2193" y="3862"/>
                    <a:pt x="2059" y="4325"/>
                    <a:pt x="2024" y="4325"/>
                  </a:cubicBezTo>
                  <a:cubicBezTo>
                    <a:pt x="2024" y="4325"/>
                    <a:pt x="2023" y="4325"/>
                    <a:pt x="2023" y="4325"/>
                  </a:cubicBezTo>
                  <a:cubicBezTo>
                    <a:pt x="1977" y="4313"/>
                    <a:pt x="1934" y="4301"/>
                    <a:pt x="1887" y="4294"/>
                  </a:cubicBezTo>
                  <a:cubicBezTo>
                    <a:pt x="1885" y="4294"/>
                    <a:pt x="1880" y="4293"/>
                    <a:pt x="1876" y="4293"/>
                  </a:cubicBezTo>
                  <a:cubicBezTo>
                    <a:pt x="1875" y="4293"/>
                    <a:pt x="1873" y="4293"/>
                    <a:pt x="1872" y="4294"/>
                  </a:cubicBezTo>
                  <a:cubicBezTo>
                    <a:pt x="1869" y="4297"/>
                    <a:pt x="1866" y="4307"/>
                    <a:pt x="1866" y="4310"/>
                  </a:cubicBezTo>
                  <a:cubicBezTo>
                    <a:pt x="1819" y="4569"/>
                    <a:pt x="1866" y="4887"/>
                    <a:pt x="1742" y="5128"/>
                  </a:cubicBezTo>
                  <a:cubicBezTo>
                    <a:pt x="1706" y="5198"/>
                    <a:pt x="1636" y="5266"/>
                    <a:pt x="1556" y="5266"/>
                  </a:cubicBezTo>
                  <a:cubicBezTo>
                    <a:pt x="1548" y="5266"/>
                    <a:pt x="1540" y="5265"/>
                    <a:pt x="1532" y="5264"/>
                  </a:cubicBezTo>
                  <a:lnTo>
                    <a:pt x="1532" y="5264"/>
                  </a:lnTo>
                  <a:cubicBezTo>
                    <a:pt x="1606" y="5301"/>
                    <a:pt x="1683" y="5341"/>
                    <a:pt x="1745" y="5394"/>
                  </a:cubicBezTo>
                  <a:cubicBezTo>
                    <a:pt x="1699" y="5409"/>
                    <a:pt x="1647" y="5414"/>
                    <a:pt x="1593" y="5414"/>
                  </a:cubicBezTo>
                  <a:cubicBezTo>
                    <a:pt x="1491" y="5414"/>
                    <a:pt x="1381" y="5396"/>
                    <a:pt x="1287" y="5396"/>
                  </a:cubicBezTo>
                  <a:cubicBezTo>
                    <a:pt x="1282" y="5396"/>
                    <a:pt x="1278" y="5397"/>
                    <a:pt x="1273" y="5397"/>
                  </a:cubicBezTo>
                  <a:cubicBezTo>
                    <a:pt x="1063" y="5406"/>
                    <a:pt x="862" y="5409"/>
                    <a:pt x="655" y="5458"/>
                  </a:cubicBezTo>
                  <a:cubicBezTo>
                    <a:pt x="924" y="5563"/>
                    <a:pt x="1128" y="5813"/>
                    <a:pt x="1180" y="6097"/>
                  </a:cubicBezTo>
                  <a:cubicBezTo>
                    <a:pt x="1236" y="6378"/>
                    <a:pt x="1131" y="6684"/>
                    <a:pt x="918" y="6879"/>
                  </a:cubicBezTo>
                  <a:lnTo>
                    <a:pt x="1362" y="6879"/>
                  </a:lnTo>
                  <a:cubicBezTo>
                    <a:pt x="1440" y="6409"/>
                    <a:pt x="1557" y="5934"/>
                    <a:pt x="1764" y="5505"/>
                  </a:cubicBezTo>
                  <a:cubicBezTo>
                    <a:pt x="1934" y="5156"/>
                    <a:pt x="1896" y="4733"/>
                    <a:pt x="2035" y="4368"/>
                  </a:cubicBezTo>
                  <a:cubicBezTo>
                    <a:pt x="2038" y="4359"/>
                    <a:pt x="2042" y="4347"/>
                    <a:pt x="2051" y="4347"/>
                  </a:cubicBezTo>
                  <a:cubicBezTo>
                    <a:pt x="2052" y="4347"/>
                    <a:pt x="2053" y="4346"/>
                    <a:pt x="2054" y="4346"/>
                  </a:cubicBezTo>
                  <a:cubicBezTo>
                    <a:pt x="2062" y="4346"/>
                    <a:pt x="2070" y="4357"/>
                    <a:pt x="2076" y="4362"/>
                  </a:cubicBezTo>
                  <a:cubicBezTo>
                    <a:pt x="2190" y="4498"/>
                    <a:pt x="2119" y="4671"/>
                    <a:pt x="2088" y="4835"/>
                  </a:cubicBezTo>
                  <a:cubicBezTo>
                    <a:pt x="2051" y="5054"/>
                    <a:pt x="2008" y="5279"/>
                    <a:pt x="1958" y="5498"/>
                  </a:cubicBezTo>
                  <a:cubicBezTo>
                    <a:pt x="1946" y="5548"/>
                    <a:pt x="1934" y="5597"/>
                    <a:pt x="1915" y="5644"/>
                  </a:cubicBezTo>
                  <a:cubicBezTo>
                    <a:pt x="1890" y="5702"/>
                    <a:pt x="1856" y="5752"/>
                    <a:pt x="1825" y="5804"/>
                  </a:cubicBezTo>
                  <a:cubicBezTo>
                    <a:pt x="1687" y="6042"/>
                    <a:pt x="1628" y="6317"/>
                    <a:pt x="1557" y="6585"/>
                  </a:cubicBezTo>
                  <a:cubicBezTo>
                    <a:pt x="1470" y="6894"/>
                    <a:pt x="1378" y="7243"/>
                    <a:pt x="1220" y="7524"/>
                  </a:cubicBezTo>
                  <a:cubicBezTo>
                    <a:pt x="1205" y="7521"/>
                    <a:pt x="990" y="7435"/>
                    <a:pt x="926" y="7435"/>
                  </a:cubicBezTo>
                  <a:cubicBezTo>
                    <a:pt x="913" y="7435"/>
                    <a:pt x="906" y="7438"/>
                    <a:pt x="909" y="7447"/>
                  </a:cubicBezTo>
                  <a:cubicBezTo>
                    <a:pt x="915" y="7481"/>
                    <a:pt x="942" y="7508"/>
                    <a:pt x="976" y="7515"/>
                  </a:cubicBezTo>
                  <a:cubicBezTo>
                    <a:pt x="708" y="7552"/>
                    <a:pt x="436" y="7623"/>
                    <a:pt x="186" y="7731"/>
                  </a:cubicBezTo>
                  <a:cubicBezTo>
                    <a:pt x="121" y="7758"/>
                    <a:pt x="53" y="7796"/>
                    <a:pt x="1" y="7839"/>
                  </a:cubicBezTo>
                  <a:cubicBezTo>
                    <a:pt x="84" y="7799"/>
                    <a:pt x="177" y="7786"/>
                    <a:pt x="260" y="7755"/>
                  </a:cubicBezTo>
                  <a:lnTo>
                    <a:pt x="260" y="7755"/>
                  </a:lnTo>
                  <a:cubicBezTo>
                    <a:pt x="217" y="7774"/>
                    <a:pt x="174" y="7802"/>
                    <a:pt x="140" y="7833"/>
                  </a:cubicBezTo>
                  <a:cubicBezTo>
                    <a:pt x="121" y="7848"/>
                    <a:pt x="100" y="7876"/>
                    <a:pt x="112" y="7897"/>
                  </a:cubicBezTo>
                  <a:cubicBezTo>
                    <a:pt x="120" y="7901"/>
                    <a:pt x="129" y="7902"/>
                    <a:pt x="138" y="7902"/>
                  </a:cubicBezTo>
                  <a:cubicBezTo>
                    <a:pt x="163" y="7902"/>
                    <a:pt x="191" y="7891"/>
                    <a:pt x="214" y="7882"/>
                  </a:cubicBezTo>
                  <a:cubicBezTo>
                    <a:pt x="284" y="7858"/>
                    <a:pt x="357" y="7850"/>
                    <a:pt x="430" y="7850"/>
                  </a:cubicBezTo>
                  <a:cubicBezTo>
                    <a:pt x="520" y="7850"/>
                    <a:pt x="610" y="7862"/>
                    <a:pt x="699" y="7873"/>
                  </a:cubicBezTo>
                  <a:cubicBezTo>
                    <a:pt x="763" y="7877"/>
                    <a:pt x="830" y="7881"/>
                    <a:pt x="897" y="7881"/>
                  </a:cubicBezTo>
                  <a:cubicBezTo>
                    <a:pt x="992" y="7881"/>
                    <a:pt x="1087" y="7872"/>
                    <a:pt x="1174" y="7836"/>
                  </a:cubicBezTo>
                  <a:cubicBezTo>
                    <a:pt x="1344" y="7768"/>
                    <a:pt x="1372" y="7576"/>
                    <a:pt x="1455" y="7431"/>
                  </a:cubicBezTo>
                  <a:cubicBezTo>
                    <a:pt x="1575" y="7224"/>
                    <a:pt x="1829" y="7132"/>
                    <a:pt x="2069" y="7104"/>
                  </a:cubicBezTo>
                  <a:lnTo>
                    <a:pt x="2069" y="7104"/>
                  </a:lnTo>
                  <a:cubicBezTo>
                    <a:pt x="1989" y="7181"/>
                    <a:pt x="1903" y="7264"/>
                    <a:pt x="1856" y="7366"/>
                  </a:cubicBezTo>
                  <a:cubicBezTo>
                    <a:pt x="1810" y="7465"/>
                    <a:pt x="1810" y="7601"/>
                    <a:pt x="1887" y="7684"/>
                  </a:cubicBezTo>
                  <a:cubicBezTo>
                    <a:pt x="2042" y="7511"/>
                    <a:pt x="2267" y="7400"/>
                    <a:pt x="2499" y="7388"/>
                  </a:cubicBezTo>
                  <a:lnTo>
                    <a:pt x="2499" y="7388"/>
                  </a:lnTo>
                  <a:cubicBezTo>
                    <a:pt x="2437" y="7437"/>
                    <a:pt x="2384" y="7499"/>
                    <a:pt x="2347" y="7570"/>
                  </a:cubicBezTo>
                  <a:cubicBezTo>
                    <a:pt x="2428" y="7536"/>
                    <a:pt x="2517" y="7511"/>
                    <a:pt x="2607" y="7511"/>
                  </a:cubicBezTo>
                  <a:cubicBezTo>
                    <a:pt x="2585" y="7567"/>
                    <a:pt x="2529" y="7601"/>
                    <a:pt x="2486" y="7638"/>
                  </a:cubicBezTo>
                  <a:cubicBezTo>
                    <a:pt x="2443" y="7681"/>
                    <a:pt x="2412" y="7746"/>
                    <a:pt x="2446" y="7792"/>
                  </a:cubicBezTo>
                  <a:cubicBezTo>
                    <a:pt x="2461" y="7814"/>
                    <a:pt x="2483" y="7820"/>
                    <a:pt x="2505" y="7833"/>
                  </a:cubicBezTo>
                  <a:cubicBezTo>
                    <a:pt x="2832" y="7972"/>
                    <a:pt x="3199" y="7987"/>
                    <a:pt x="3554" y="7999"/>
                  </a:cubicBezTo>
                  <a:cubicBezTo>
                    <a:pt x="3323" y="8075"/>
                    <a:pt x="3078" y="8117"/>
                    <a:pt x="2835" y="8117"/>
                  </a:cubicBezTo>
                  <a:cubicBezTo>
                    <a:pt x="2818" y="8117"/>
                    <a:pt x="2802" y="8117"/>
                    <a:pt x="2786" y="8117"/>
                  </a:cubicBezTo>
                  <a:lnTo>
                    <a:pt x="2786" y="8117"/>
                  </a:lnTo>
                  <a:cubicBezTo>
                    <a:pt x="2927" y="8207"/>
                    <a:pt x="3132" y="8226"/>
                    <a:pt x="3332" y="8226"/>
                  </a:cubicBezTo>
                  <a:cubicBezTo>
                    <a:pt x="3468" y="8226"/>
                    <a:pt x="3601" y="8217"/>
                    <a:pt x="3709" y="8215"/>
                  </a:cubicBezTo>
                  <a:cubicBezTo>
                    <a:pt x="4413" y="8206"/>
                    <a:pt x="5114" y="8083"/>
                    <a:pt x="5774" y="7848"/>
                  </a:cubicBezTo>
                  <a:cubicBezTo>
                    <a:pt x="6006" y="7768"/>
                    <a:pt x="6420" y="7712"/>
                    <a:pt x="6367" y="7397"/>
                  </a:cubicBezTo>
                  <a:cubicBezTo>
                    <a:pt x="6330" y="7144"/>
                    <a:pt x="6095" y="6956"/>
                    <a:pt x="5919" y="6789"/>
                  </a:cubicBezTo>
                  <a:cubicBezTo>
                    <a:pt x="5685" y="6557"/>
                    <a:pt x="5385" y="6323"/>
                    <a:pt x="5046" y="6277"/>
                  </a:cubicBezTo>
                  <a:cubicBezTo>
                    <a:pt x="5046" y="6264"/>
                    <a:pt x="5039" y="6249"/>
                    <a:pt x="5039" y="6233"/>
                  </a:cubicBezTo>
                  <a:cubicBezTo>
                    <a:pt x="5055" y="6224"/>
                    <a:pt x="5073" y="6212"/>
                    <a:pt x="5092" y="6199"/>
                  </a:cubicBezTo>
                  <a:cubicBezTo>
                    <a:pt x="5126" y="6178"/>
                    <a:pt x="5160" y="6147"/>
                    <a:pt x="5169" y="6104"/>
                  </a:cubicBezTo>
                  <a:cubicBezTo>
                    <a:pt x="5175" y="6064"/>
                    <a:pt x="5149" y="6016"/>
                    <a:pt x="5111" y="6016"/>
                  </a:cubicBezTo>
                  <a:cubicBezTo>
                    <a:pt x="5108" y="6016"/>
                    <a:pt x="5105" y="6016"/>
                    <a:pt x="5101" y="6017"/>
                  </a:cubicBezTo>
                  <a:cubicBezTo>
                    <a:pt x="5144" y="5986"/>
                    <a:pt x="5132" y="5915"/>
                    <a:pt x="5107" y="5863"/>
                  </a:cubicBezTo>
                  <a:cubicBezTo>
                    <a:pt x="5083" y="5826"/>
                    <a:pt x="5052" y="5792"/>
                    <a:pt x="5039" y="5749"/>
                  </a:cubicBezTo>
                  <a:lnTo>
                    <a:pt x="5039" y="5749"/>
                  </a:lnTo>
                  <a:cubicBezTo>
                    <a:pt x="5052" y="5761"/>
                    <a:pt x="5067" y="5770"/>
                    <a:pt x="5086" y="5776"/>
                  </a:cubicBezTo>
                  <a:cubicBezTo>
                    <a:pt x="5088" y="5777"/>
                    <a:pt x="5091" y="5777"/>
                    <a:pt x="5094" y="5777"/>
                  </a:cubicBezTo>
                  <a:cubicBezTo>
                    <a:pt x="5115" y="5777"/>
                    <a:pt x="5134" y="5766"/>
                    <a:pt x="5154" y="5761"/>
                  </a:cubicBezTo>
                  <a:cubicBezTo>
                    <a:pt x="5185" y="5739"/>
                    <a:pt x="5215" y="5721"/>
                    <a:pt x="5237" y="5693"/>
                  </a:cubicBezTo>
                  <a:cubicBezTo>
                    <a:pt x="5308" y="5625"/>
                    <a:pt x="5348" y="5532"/>
                    <a:pt x="5370" y="5437"/>
                  </a:cubicBezTo>
                  <a:cubicBezTo>
                    <a:pt x="5395" y="5304"/>
                    <a:pt x="5379" y="5168"/>
                    <a:pt x="5361" y="5035"/>
                  </a:cubicBezTo>
                  <a:cubicBezTo>
                    <a:pt x="5348" y="4952"/>
                    <a:pt x="5117" y="4032"/>
                    <a:pt x="5009" y="3732"/>
                  </a:cubicBezTo>
                  <a:cubicBezTo>
                    <a:pt x="5049" y="3692"/>
                    <a:pt x="5083" y="3640"/>
                    <a:pt x="5107" y="3587"/>
                  </a:cubicBezTo>
                  <a:lnTo>
                    <a:pt x="5107" y="3587"/>
                  </a:lnTo>
                  <a:cubicBezTo>
                    <a:pt x="5106" y="3590"/>
                    <a:pt x="5104" y="3591"/>
                    <a:pt x="5101" y="3591"/>
                  </a:cubicBezTo>
                  <a:cubicBezTo>
                    <a:pt x="5058" y="3591"/>
                    <a:pt x="4853" y="3305"/>
                    <a:pt x="4842" y="3285"/>
                  </a:cubicBezTo>
                  <a:cubicBezTo>
                    <a:pt x="4759" y="3158"/>
                    <a:pt x="4663" y="3038"/>
                    <a:pt x="4579" y="2908"/>
                  </a:cubicBezTo>
                  <a:cubicBezTo>
                    <a:pt x="4539" y="2834"/>
                    <a:pt x="4496" y="2760"/>
                    <a:pt x="4437" y="2704"/>
                  </a:cubicBezTo>
                  <a:cubicBezTo>
                    <a:pt x="4240" y="2498"/>
                    <a:pt x="3876" y="2460"/>
                    <a:pt x="3576" y="2460"/>
                  </a:cubicBezTo>
                  <a:cubicBezTo>
                    <a:pt x="3527" y="2371"/>
                    <a:pt x="3493" y="2266"/>
                    <a:pt x="3486" y="2167"/>
                  </a:cubicBezTo>
                  <a:lnTo>
                    <a:pt x="3486" y="2167"/>
                  </a:lnTo>
                  <a:cubicBezTo>
                    <a:pt x="3517" y="2186"/>
                    <a:pt x="3551" y="2204"/>
                    <a:pt x="3582" y="2220"/>
                  </a:cubicBezTo>
                  <a:cubicBezTo>
                    <a:pt x="3539" y="2136"/>
                    <a:pt x="3536" y="2034"/>
                    <a:pt x="3570" y="1948"/>
                  </a:cubicBezTo>
                  <a:cubicBezTo>
                    <a:pt x="3607" y="1846"/>
                    <a:pt x="3693" y="1769"/>
                    <a:pt x="3767" y="1689"/>
                  </a:cubicBezTo>
                  <a:cubicBezTo>
                    <a:pt x="3965" y="1457"/>
                    <a:pt x="4064" y="1148"/>
                    <a:pt x="4033" y="846"/>
                  </a:cubicBezTo>
                  <a:cubicBezTo>
                    <a:pt x="3990" y="405"/>
                    <a:pt x="3675" y="0"/>
                    <a:pt x="3222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2" name="Google Shape;3082;p95"/>
          <p:cNvGrpSpPr/>
          <p:nvPr/>
        </p:nvGrpSpPr>
        <p:grpSpPr>
          <a:xfrm>
            <a:off x="5451000" y="2903985"/>
            <a:ext cx="2265804" cy="1082339"/>
            <a:chOff x="5101575" y="2903985"/>
            <a:chExt cx="2265804" cy="1082339"/>
          </a:xfrm>
        </p:grpSpPr>
        <p:sp>
          <p:nvSpPr>
            <p:cNvPr id="3083" name="Google Shape;3083;p95"/>
            <p:cNvSpPr/>
            <p:nvPr/>
          </p:nvSpPr>
          <p:spPr>
            <a:xfrm>
              <a:off x="5101575" y="3677891"/>
              <a:ext cx="2265804" cy="306459"/>
            </a:xfrm>
            <a:custGeom>
              <a:avLst/>
              <a:gdLst/>
              <a:ahLst/>
              <a:cxnLst/>
              <a:rect l="l" t="t" r="r" b="b"/>
              <a:pathLst>
                <a:path w="18395" h="2488" extrusionOk="0">
                  <a:moveTo>
                    <a:pt x="13542" y="0"/>
                  </a:moveTo>
                  <a:cubicBezTo>
                    <a:pt x="13533" y="0"/>
                    <a:pt x="13523" y="0"/>
                    <a:pt x="13514" y="1"/>
                  </a:cubicBezTo>
                  <a:cubicBezTo>
                    <a:pt x="13004" y="13"/>
                    <a:pt x="12489" y="7"/>
                    <a:pt x="11973" y="16"/>
                  </a:cubicBezTo>
                  <a:cubicBezTo>
                    <a:pt x="10899" y="41"/>
                    <a:pt x="9818" y="78"/>
                    <a:pt x="8741" y="115"/>
                  </a:cubicBezTo>
                  <a:cubicBezTo>
                    <a:pt x="8077" y="133"/>
                    <a:pt x="7410" y="152"/>
                    <a:pt x="6740" y="167"/>
                  </a:cubicBezTo>
                  <a:cubicBezTo>
                    <a:pt x="6476" y="173"/>
                    <a:pt x="6212" y="176"/>
                    <a:pt x="5947" y="176"/>
                  </a:cubicBezTo>
                  <a:cubicBezTo>
                    <a:pt x="5683" y="176"/>
                    <a:pt x="5417" y="173"/>
                    <a:pt x="5150" y="170"/>
                  </a:cubicBezTo>
                  <a:cubicBezTo>
                    <a:pt x="5114" y="170"/>
                    <a:pt x="5078" y="169"/>
                    <a:pt x="5042" y="169"/>
                  </a:cubicBezTo>
                  <a:cubicBezTo>
                    <a:pt x="4908" y="169"/>
                    <a:pt x="4772" y="176"/>
                    <a:pt x="4641" y="211"/>
                  </a:cubicBezTo>
                  <a:cubicBezTo>
                    <a:pt x="4511" y="241"/>
                    <a:pt x="4387" y="303"/>
                    <a:pt x="4264" y="365"/>
                  </a:cubicBezTo>
                  <a:cubicBezTo>
                    <a:pt x="2844" y="1066"/>
                    <a:pt x="1420" y="1770"/>
                    <a:pt x="0" y="2470"/>
                  </a:cubicBezTo>
                  <a:cubicBezTo>
                    <a:pt x="38" y="2452"/>
                    <a:pt x="96" y="2446"/>
                    <a:pt x="161" y="2446"/>
                  </a:cubicBezTo>
                  <a:cubicBezTo>
                    <a:pt x="292" y="2446"/>
                    <a:pt x="452" y="2470"/>
                    <a:pt x="540" y="2470"/>
                  </a:cubicBezTo>
                  <a:lnTo>
                    <a:pt x="1130" y="2470"/>
                  </a:lnTo>
                  <a:cubicBezTo>
                    <a:pt x="1522" y="2470"/>
                    <a:pt x="1917" y="2470"/>
                    <a:pt x="2310" y="2467"/>
                  </a:cubicBezTo>
                  <a:cubicBezTo>
                    <a:pt x="2368" y="2467"/>
                    <a:pt x="2427" y="2467"/>
                    <a:pt x="2485" y="2467"/>
                  </a:cubicBezTo>
                  <a:cubicBezTo>
                    <a:pt x="3192" y="2467"/>
                    <a:pt x="3896" y="2483"/>
                    <a:pt x="4594" y="2486"/>
                  </a:cubicBezTo>
                  <a:cubicBezTo>
                    <a:pt x="4812" y="2487"/>
                    <a:pt x="5030" y="2488"/>
                    <a:pt x="5249" y="2488"/>
                  </a:cubicBezTo>
                  <a:cubicBezTo>
                    <a:pt x="6746" y="2488"/>
                    <a:pt x="8248" y="2463"/>
                    <a:pt x="9741" y="2452"/>
                  </a:cubicBezTo>
                  <a:lnTo>
                    <a:pt x="10034" y="2452"/>
                  </a:lnTo>
                  <a:cubicBezTo>
                    <a:pt x="11430" y="2446"/>
                    <a:pt x="12828" y="2433"/>
                    <a:pt x="14224" y="2424"/>
                  </a:cubicBezTo>
                  <a:cubicBezTo>
                    <a:pt x="15147" y="2421"/>
                    <a:pt x="16064" y="2421"/>
                    <a:pt x="16984" y="2409"/>
                  </a:cubicBezTo>
                  <a:cubicBezTo>
                    <a:pt x="17460" y="2406"/>
                    <a:pt x="17929" y="2399"/>
                    <a:pt x="18395" y="2390"/>
                  </a:cubicBezTo>
                  <a:cubicBezTo>
                    <a:pt x="17447" y="1958"/>
                    <a:pt x="16512" y="1489"/>
                    <a:pt x="15610" y="970"/>
                  </a:cubicBezTo>
                  <a:cubicBezTo>
                    <a:pt x="15447" y="874"/>
                    <a:pt x="15169" y="538"/>
                    <a:pt x="14980" y="538"/>
                  </a:cubicBezTo>
                  <a:cubicBezTo>
                    <a:pt x="14519" y="265"/>
                    <a:pt x="14099" y="0"/>
                    <a:pt x="135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95"/>
            <p:cNvSpPr/>
            <p:nvPr/>
          </p:nvSpPr>
          <p:spPr>
            <a:xfrm>
              <a:off x="6576714" y="3651408"/>
              <a:ext cx="536304" cy="272094"/>
            </a:xfrm>
            <a:custGeom>
              <a:avLst/>
              <a:gdLst/>
              <a:ahLst/>
              <a:cxnLst/>
              <a:rect l="l" t="t" r="r" b="b"/>
              <a:pathLst>
                <a:path w="4354" h="2209" extrusionOk="0">
                  <a:moveTo>
                    <a:pt x="784" y="1"/>
                  </a:moveTo>
                  <a:cubicBezTo>
                    <a:pt x="774" y="1"/>
                    <a:pt x="763" y="3"/>
                    <a:pt x="750" y="6"/>
                  </a:cubicBezTo>
                  <a:cubicBezTo>
                    <a:pt x="544" y="30"/>
                    <a:pt x="349" y="138"/>
                    <a:pt x="216" y="299"/>
                  </a:cubicBezTo>
                  <a:cubicBezTo>
                    <a:pt x="50" y="487"/>
                    <a:pt x="0" y="700"/>
                    <a:pt x="93" y="938"/>
                  </a:cubicBezTo>
                  <a:cubicBezTo>
                    <a:pt x="139" y="1062"/>
                    <a:pt x="164" y="1182"/>
                    <a:pt x="232" y="1293"/>
                  </a:cubicBezTo>
                  <a:cubicBezTo>
                    <a:pt x="297" y="1413"/>
                    <a:pt x="386" y="1518"/>
                    <a:pt x="482" y="1614"/>
                  </a:cubicBezTo>
                  <a:cubicBezTo>
                    <a:pt x="605" y="1728"/>
                    <a:pt x="744" y="1846"/>
                    <a:pt x="905" y="1895"/>
                  </a:cubicBezTo>
                  <a:cubicBezTo>
                    <a:pt x="1004" y="1926"/>
                    <a:pt x="1087" y="1982"/>
                    <a:pt x="1173" y="2034"/>
                  </a:cubicBezTo>
                  <a:cubicBezTo>
                    <a:pt x="1226" y="2065"/>
                    <a:pt x="1282" y="2096"/>
                    <a:pt x="1346" y="2120"/>
                  </a:cubicBezTo>
                  <a:cubicBezTo>
                    <a:pt x="1529" y="2188"/>
                    <a:pt x="1729" y="2201"/>
                    <a:pt x="1924" y="2204"/>
                  </a:cubicBezTo>
                  <a:cubicBezTo>
                    <a:pt x="2042" y="2207"/>
                    <a:pt x="2160" y="2209"/>
                    <a:pt x="2277" y="2209"/>
                  </a:cubicBezTo>
                  <a:cubicBezTo>
                    <a:pt x="2615" y="2209"/>
                    <a:pt x="2953" y="2196"/>
                    <a:pt x="3291" y="2173"/>
                  </a:cubicBezTo>
                  <a:cubicBezTo>
                    <a:pt x="3483" y="2158"/>
                    <a:pt x="3680" y="2130"/>
                    <a:pt x="3866" y="2074"/>
                  </a:cubicBezTo>
                  <a:cubicBezTo>
                    <a:pt x="3986" y="2037"/>
                    <a:pt x="4107" y="1985"/>
                    <a:pt x="4199" y="1898"/>
                  </a:cubicBezTo>
                  <a:cubicBezTo>
                    <a:pt x="4292" y="1815"/>
                    <a:pt x="4354" y="1688"/>
                    <a:pt x="4338" y="1565"/>
                  </a:cubicBezTo>
                  <a:cubicBezTo>
                    <a:pt x="4313" y="1386"/>
                    <a:pt x="4159" y="1262"/>
                    <a:pt x="4020" y="1154"/>
                  </a:cubicBezTo>
                  <a:cubicBezTo>
                    <a:pt x="3819" y="997"/>
                    <a:pt x="3628" y="830"/>
                    <a:pt x="3443" y="657"/>
                  </a:cubicBezTo>
                  <a:cubicBezTo>
                    <a:pt x="3233" y="459"/>
                    <a:pt x="3029" y="246"/>
                    <a:pt x="2767" y="135"/>
                  </a:cubicBezTo>
                  <a:cubicBezTo>
                    <a:pt x="2625" y="77"/>
                    <a:pt x="2470" y="52"/>
                    <a:pt x="2316" y="30"/>
                  </a:cubicBezTo>
                  <a:cubicBezTo>
                    <a:pt x="2138" y="9"/>
                    <a:pt x="1960" y="1"/>
                    <a:pt x="1782" y="1"/>
                  </a:cubicBezTo>
                  <a:cubicBezTo>
                    <a:pt x="1700" y="1"/>
                    <a:pt x="1619" y="3"/>
                    <a:pt x="1538" y="6"/>
                  </a:cubicBezTo>
                  <a:cubicBezTo>
                    <a:pt x="1408" y="9"/>
                    <a:pt x="1275" y="15"/>
                    <a:pt x="1149" y="24"/>
                  </a:cubicBezTo>
                  <a:cubicBezTo>
                    <a:pt x="1094" y="27"/>
                    <a:pt x="1034" y="37"/>
                    <a:pt x="978" y="37"/>
                  </a:cubicBezTo>
                  <a:cubicBezTo>
                    <a:pt x="971" y="37"/>
                    <a:pt x="964" y="37"/>
                    <a:pt x="957" y="36"/>
                  </a:cubicBezTo>
                  <a:cubicBezTo>
                    <a:pt x="905" y="30"/>
                    <a:pt x="868" y="12"/>
                    <a:pt x="815" y="6"/>
                  </a:cubicBezTo>
                  <a:cubicBezTo>
                    <a:pt x="805" y="3"/>
                    <a:pt x="794" y="1"/>
                    <a:pt x="7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95"/>
            <p:cNvSpPr/>
            <p:nvPr/>
          </p:nvSpPr>
          <p:spPr>
            <a:xfrm>
              <a:off x="6576714" y="3653256"/>
              <a:ext cx="302395" cy="269137"/>
            </a:xfrm>
            <a:custGeom>
              <a:avLst/>
              <a:gdLst/>
              <a:ahLst/>
              <a:cxnLst/>
              <a:rect l="l" t="t" r="r" b="b"/>
              <a:pathLst>
                <a:path w="2455" h="2185" extrusionOk="0">
                  <a:moveTo>
                    <a:pt x="733" y="1"/>
                  </a:moveTo>
                  <a:cubicBezTo>
                    <a:pt x="540" y="1"/>
                    <a:pt x="334" y="148"/>
                    <a:pt x="216" y="287"/>
                  </a:cubicBezTo>
                  <a:cubicBezTo>
                    <a:pt x="50" y="475"/>
                    <a:pt x="0" y="688"/>
                    <a:pt x="93" y="926"/>
                  </a:cubicBezTo>
                  <a:cubicBezTo>
                    <a:pt x="139" y="1050"/>
                    <a:pt x="164" y="1170"/>
                    <a:pt x="232" y="1281"/>
                  </a:cubicBezTo>
                  <a:cubicBezTo>
                    <a:pt x="297" y="1402"/>
                    <a:pt x="386" y="1507"/>
                    <a:pt x="482" y="1602"/>
                  </a:cubicBezTo>
                  <a:cubicBezTo>
                    <a:pt x="605" y="1720"/>
                    <a:pt x="744" y="1834"/>
                    <a:pt x="905" y="1883"/>
                  </a:cubicBezTo>
                  <a:cubicBezTo>
                    <a:pt x="1004" y="1914"/>
                    <a:pt x="1087" y="1970"/>
                    <a:pt x="1173" y="2022"/>
                  </a:cubicBezTo>
                  <a:cubicBezTo>
                    <a:pt x="1226" y="2053"/>
                    <a:pt x="1282" y="2084"/>
                    <a:pt x="1343" y="2099"/>
                  </a:cubicBezTo>
                  <a:cubicBezTo>
                    <a:pt x="1418" y="2129"/>
                    <a:pt x="1558" y="2185"/>
                    <a:pt x="1663" y="2185"/>
                  </a:cubicBezTo>
                  <a:cubicBezTo>
                    <a:pt x="1689" y="2185"/>
                    <a:pt x="1712" y="2181"/>
                    <a:pt x="1732" y="2173"/>
                  </a:cubicBezTo>
                  <a:cubicBezTo>
                    <a:pt x="1569" y="2158"/>
                    <a:pt x="1427" y="2016"/>
                    <a:pt x="1424" y="1849"/>
                  </a:cubicBezTo>
                  <a:cubicBezTo>
                    <a:pt x="1420" y="1741"/>
                    <a:pt x="1470" y="1636"/>
                    <a:pt x="1535" y="1553"/>
                  </a:cubicBezTo>
                  <a:cubicBezTo>
                    <a:pt x="1760" y="1263"/>
                    <a:pt x="2109" y="1189"/>
                    <a:pt x="2455" y="1133"/>
                  </a:cubicBezTo>
                  <a:cubicBezTo>
                    <a:pt x="2202" y="1102"/>
                    <a:pt x="1964" y="1019"/>
                    <a:pt x="1754" y="880"/>
                  </a:cubicBezTo>
                  <a:cubicBezTo>
                    <a:pt x="1507" y="713"/>
                    <a:pt x="1291" y="509"/>
                    <a:pt x="1115" y="275"/>
                  </a:cubicBezTo>
                  <a:cubicBezTo>
                    <a:pt x="1065" y="210"/>
                    <a:pt x="1019" y="142"/>
                    <a:pt x="960" y="89"/>
                  </a:cubicBezTo>
                  <a:cubicBezTo>
                    <a:pt x="892" y="27"/>
                    <a:pt x="814" y="1"/>
                    <a:pt x="7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95"/>
            <p:cNvSpPr/>
            <p:nvPr/>
          </p:nvSpPr>
          <p:spPr>
            <a:xfrm>
              <a:off x="6721197" y="3790842"/>
              <a:ext cx="382335" cy="133029"/>
            </a:xfrm>
            <a:custGeom>
              <a:avLst/>
              <a:gdLst/>
              <a:ahLst/>
              <a:cxnLst/>
              <a:rect l="l" t="t" r="r" b="b"/>
              <a:pathLst>
                <a:path w="3104" h="1080" extrusionOk="0">
                  <a:moveTo>
                    <a:pt x="1772" y="0"/>
                  </a:moveTo>
                  <a:cubicBezTo>
                    <a:pt x="1635" y="0"/>
                    <a:pt x="1498" y="6"/>
                    <a:pt x="1362" y="16"/>
                  </a:cubicBezTo>
                  <a:cubicBezTo>
                    <a:pt x="1149" y="31"/>
                    <a:pt x="936" y="53"/>
                    <a:pt x="732" y="115"/>
                  </a:cubicBezTo>
                  <a:cubicBezTo>
                    <a:pt x="528" y="173"/>
                    <a:pt x="331" y="272"/>
                    <a:pt x="176" y="420"/>
                  </a:cubicBezTo>
                  <a:cubicBezTo>
                    <a:pt x="87" y="510"/>
                    <a:pt x="10" y="618"/>
                    <a:pt x="4" y="742"/>
                  </a:cubicBezTo>
                  <a:cubicBezTo>
                    <a:pt x="0" y="797"/>
                    <a:pt x="10" y="843"/>
                    <a:pt x="34" y="884"/>
                  </a:cubicBezTo>
                  <a:cubicBezTo>
                    <a:pt x="155" y="1075"/>
                    <a:pt x="550" y="1066"/>
                    <a:pt x="745" y="1075"/>
                  </a:cubicBezTo>
                  <a:cubicBezTo>
                    <a:pt x="862" y="1078"/>
                    <a:pt x="979" y="1080"/>
                    <a:pt x="1097" y="1080"/>
                  </a:cubicBezTo>
                  <a:cubicBezTo>
                    <a:pt x="1434" y="1080"/>
                    <a:pt x="1773" y="1067"/>
                    <a:pt x="2109" y="1044"/>
                  </a:cubicBezTo>
                  <a:cubicBezTo>
                    <a:pt x="2304" y="1029"/>
                    <a:pt x="2501" y="1004"/>
                    <a:pt x="2687" y="945"/>
                  </a:cubicBezTo>
                  <a:cubicBezTo>
                    <a:pt x="2835" y="899"/>
                    <a:pt x="2989" y="837"/>
                    <a:pt x="3051" y="683"/>
                  </a:cubicBezTo>
                  <a:cubicBezTo>
                    <a:pt x="3103" y="562"/>
                    <a:pt x="3091" y="417"/>
                    <a:pt x="3011" y="312"/>
                  </a:cubicBezTo>
                  <a:cubicBezTo>
                    <a:pt x="2927" y="207"/>
                    <a:pt x="2801" y="158"/>
                    <a:pt x="2677" y="118"/>
                  </a:cubicBezTo>
                  <a:cubicBezTo>
                    <a:pt x="2385" y="30"/>
                    <a:pt x="2078" y="0"/>
                    <a:pt x="17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95"/>
            <p:cNvSpPr/>
            <p:nvPr/>
          </p:nvSpPr>
          <p:spPr>
            <a:xfrm>
              <a:off x="6776010" y="3846147"/>
              <a:ext cx="320255" cy="76122"/>
            </a:xfrm>
            <a:custGeom>
              <a:avLst/>
              <a:gdLst/>
              <a:ahLst/>
              <a:cxnLst/>
              <a:rect l="l" t="t" r="r" b="b"/>
              <a:pathLst>
                <a:path w="2600" h="618" extrusionOk="0">
                  <a:moveTo>
                    <a:pt x="976" y="1"/>
                  </a:moveTo>
                  <a:cubicBezTo>
                    <a:pt x="890" y="1"/>
                    <a:pt x="803" y="9"/>
                    <a:pt x="719" y="21"/>
                  </a:cubicBezTo>
                  <a:cubicBezTo>
                    <a:pt x="460" y="61"/>
                    <a:pt x="195" y="163"/>
                    <a:pt x="53" y="379"/>
                  </a:cubicBezTo>
                  <a:cubicBezTo>
                    <a:pt x="28" y="416"/>
                    <a:pt x="9" y="450"/>
                    <a:pt x="0" y="493"/>
                  </a:cubicBezTo>
                  <a:cubicBezTo>
                    <a:pt x="0" y="530"/>
                    <a:pt x="19" y="573"/>
                    <a:pt x="53" y="592"/>
                  </a:cubicBezTo>
                  <a:cubicBezTo>
                    <a:pt x="74" y="604"/>
                    <a:pt x="102" y="604"/>
                    <a:pt x="124" y="604"/>
                  </a:cubicBezTo>
                  <a:lnTo>
                    <a:pt x="797" y="617"/>
                  </a:lnTo>
                  <a:cubicBezTo>
                    <a:pt x="833" y="617"/>
                    <a:pt x="870" y="617"/>
                    <a:pt x="907" y="617"/>
                  </a:cubicBezTo>
                  <a:cubicBezTo>
                    <a:pt x="1425" y="617"/>
                    <a:pt x="1959" y="590"/>
                    <a:pt x="2408" y="342"/>
                  </a:cubicBezTo>
                  <a:cubicBezTo>
                    <a:pt x="2501" y="289"/>
                    <a:pt x="2600" y="206"/>
                    <a:pt x="2584" y="107"/>
                  </a:cubicBezTo>
                  <a:lnTo>
                    <a:pt x="2584" y="107"/>
                  </a:lnTo>
                  <a:cubicBezTo>
                    <a:pt x="2434" y="188"/>
                    <a:pt x="2259" y="226"/>
                    <a:pt x="2088" y="226"/>
                  </a:cubicBezTo>
                  <a:cubicBezTo>
                    <a:pt x="2069" y="226"/>
                    <a:pt x="2050" y="226"/>
                    <a:pt x="2032" y="225"/>
                  </a:cubicBezTo>
                  <a:cubicBezTo>
                    <a:pt x="1843" y="218"/>
                    <a:pt x="1658" y="172"/>
                    <a:pt x="1476" y="110"/>
                  </a:cubicBezTo>
                  <a:cubicBezTo>
                    <a:pt x="1383" y="79"/>
                    <a:pt x="1288" y="39"/>
                    <a:pt x="1192" y="21"/>
                  </a:cubicBezTo>
                  <a:cubicBezTo>
                    <a:pt x="1121" y="7"/>
                    <a:pt x="1049" y="1"/>
                    <a:pt x="9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95"/>
            <p:cNvSpPr/>
            <p:nvPr/>
          </p:nvSpPr>
          <p:spPr>
            <a:xfrm>
              <a:off x="6818505" y="3871768"/>
              <a:ext cx="135985" cy="37568"/>
            </a:xfrm>
            <a:custGeom>
              <a:avLst/>
              <a:gdLst/>
              <a:ahLst/>
              <a:cxnLst/>
              <a:rect l="l" t="t" r="r" b="b"/>
              <a:pathLst>
                <a:path w="1104" h="305" extrusionOk="0">
                  <a:moveTo>
                    <a:pt x="422" y="1"/>
                  </a:moveTo>
                  <a:cubicBezTo>
                    <a:pt x="352" y="1"/>
                    <a:pt x="282" y="11"/>
                    <a:pt x="217" y="38"/>
                  </a:cubicBezTo>
                  <a:cubicBezTo>
                    <a:pt x="103" y="78"/>
                    <a:pt x="10" y="180"/>
                    <a:pt x="1" y="301"/>
                  </a:cubicBezTo>
                  <a:cubicBezTo>
                    <a:pt x="52" y="303"/>
                    <a:pt x="103" y="304"/>
                    <a:pt x="154" y="304"/>
                  </a:cubicBezTo>
                  <a:cubicBezTo>
                    <a:pt x="475" y="304"/>
                    <a:pt x="797" y="255"/>
                    <a:pt x="1103" y="162"/>
                  </a:cubicBezTo>
                  <a:cubicBezTo>
                    <a:pt x="1057" y="115"/>
                    <a:pt x="986" y="103"/>
                    <a:pt x="918" y="91"/>
                  </a:cubicBezTo>
                  <a:cubicBezTo>
                    <a:pt x="800" y="72"/>
                    <a:pt x="683" y="32"/>
                    <a:pt x="569" y="13"/>
                  </a:cubicBezTo>
                  <a:cubicBezTo>
                    <a:pt x="521" y="6"/>
                    <a:pt x="471" y="1"/>
                    <a:pt x="4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95"/>
            <p:cNvSpPr/>
            <p:nvPr/>
          </p:nvSpPr>
          <p:spPr>
            <a:xfrm>
              <a:off x="6676731" y="3747854"/>
              <a:ext cx="62819" cy="148795"/>
            </a:xfrm>
            <a:custGeom>
              <a:avLst/>
              <a:gdLst/>
              <a:ahLst/>
              <a:cxnLst/>
              <a:rect l="l" t="t" r="r" b="b"/>
              <a:pathLst>
                <a:path w="510" h="1208" extrusionOk="0">
                  <a:moveTo>
                    <a:pt x="510" y="1"/>
                  </a:moveTo>
                  <a:lnTo>
                    <a:pt x="510" y="1"/>
                  </a:lnTo>
                  <a:cubicBezTo>
                    <a:pt x="510" y="1"/>
                    <a:pt x="507" y="1"/>
                    <a:pt x="494" y="4"/>
                  </a:cubicBezTo>
                  <a:cubicBezTo>
                    <a:pt x="485" y="4"/>
                    <a:pt x="470" y="13"/>
                    <a:pt x="448" y="19"/>
                  </a:cubicBezTo>
                  <a:cubicBezTo>
                    <a:pt x="411" y="41"/>
                    <a:pt x="355" y="62"/>
                    <a:pt x="300" y="109"/>
                  </a:cubicBezTo>
                  <a:cubicBezTo>
                    <a:pt x="241" y="152"/>
                    <a:pt x="179" y="214"/>
                    <a:pt x="130" y="291"/>
                  </a:cubicBezTo>
                  <a:cubicBezTo>
                    <a:pt x="105" y="334"/>
                    <a:pt x="84" y="371"/>
                    <a:pt x="62" y="417"/>
                  </a:cubicBezTo>
                  <a:cubicBezTo>
                    <a:pt x="43" y="461"/>
                    <a:pt x="28" y="507"/>
                    <a:pt x="22" y="556"/>
                  </a:cubicBezTo>
                  <a:cubicBezTo>
                    <a:pt x="0" y="652"/>
                    <a:pt x="0" y="754"/>
                    <a:pt x="22" y="844"/>
                  </a:cubicBezTo>
                  <a:cubicBezTo>
                    <a:pt x="28" y="890"/>
                    <a:pt x="43" y="930"/>
                    <a:pt x="59" y="970"/>
                  </a:cubicBezTo>
                  <a:cubicBezTo>
                    <a:pt x="74" y="1007"/>
                    <a:pt x="93" y="1044"/>
                    <a:pt x="118" y="1075"/>
                  </a:cubicBezTo>
                  <a:cubicBezTo>
                    <a:pt x="161" y="1137"/>
                    <a:pt x="210" y="1171"/>
                    <a:pt x="247" y="1189"/>
                  </a:cubicBezTo>
                  <a:cubicBezTo>
                    <a:pt x="252" y="1191"/>
                    <a:pt x="256" y="1193"/>
                    <a:pt x="260" y="1194"/>
                  </a:cubicBezTo>
                  <a:lnTo>
                    <a:pt x="260" y="1194"/>
                  </a:lnTo>
                  <a:cubicBezTo>
                    <a:pt x="256" y="1192"/>
                    <a:pt x="252" y="1189"/>
                    <a:pt x="247" y="1186"/>
                  </a:cubicBezTo>
                  <a:cubicBezTo>
                    <a:pt x="232" y="1174"/>
                    <a:pt x="210" y="1158"/>
                    <a:pt x="189" y="1140"/>
                  </a:cubicBezTo>
                  <a:cubicBezTo>
                    <a:pt x="170" y="1115"/>
                    <a:pt x="152" y="1094"/>
                    <a:pt x="133" y="1063"/>
                  </a:cubicBezTo>
                  <a:cubicBezTo>
                    <a:pt x="111" y="1035"/>
                    <a:pt x="93" y="1001"/>
                    <a:pt x="81" y="961"/>
                  </a:cubicBezTo>
                  <a:cubicBezTo>
                    <a:pt x="71" y="924"/>
                    <a:pt x="59" y="881"/>
                    <a:pt x="50" y="837"/>
                  </a:cubicBezTo>
                  <a:cubicBezTo>
                    <a:pt x="34" y="751"/>
                    <a:pt x="34" y="658"/>
                    <a:pt x="56" y="566"/>
                  </a:cubicBezTo>
                  <a:cubicBezTo>
                    <a:pt x="62" y="519"/>
                    <a:pt x="77" y="473"/>
                    <a:pt x="93" y="430"/>
                  </a:cubicBezTo>
                  <a:cubicBezTo>
                    <a:pt x="111" y="387"/>
                    <a:pt x="133" y="350"/>
                    <a:pt x="155" y="309"/>
                  </a:cubicBezTo>
                  <a:cubicBezTo>
                    <a:pt x="201" y="235"/>
                    <a:pt x="257" y="174"/>
                    <a:pt x="309" y="127"/>
                  </a:cubicBezTo>
                  <a:cubicBezTo>
                    <a:pt x="337" y="106"/>
                    <a:pt x="365" y="87"/>
                    <a:pt x="386" y="72"/>
                  </a:cubicBezTo>
                  <a:cubicBezTo>
                    <a:pt x="414" y="56"/>
                    <a:pt x="432" y="44"/>
                    <a:pt x="454" y="32"/>
                  </a:cubicBezTo>
                  <a:cubicBezTo>
                    <a:pt x="473" y="19"/>
                    <a:pt x="485" y="13"/>
                    <a:pt x="494" y="10"/>
                  </a:cubicBezTo>
                  <a:cubicBezTo>
                    <a:pt x="507" y="4"/>
                    <a:pt x="510" y="1"/>
                    <a:pt x="510" y="1"/>
                  </a:cubicBezTo>
                  <a:close/>
                  <a:moveTo>
                    <a:pt x="260" y="1194"/>
                  </a:moveTo>
                  <a:cubicBezTo>
                    <a:pt x="272" y="1201"/>
                    <a:pt x="281" y="1206"/>
                    <a:pt x="290" y="1208"/>
                  </a:cubicBezTo>
                  <a:cubicBezTo>
                    <a:pt x="294" y="1207"/>
                    <a:pt x="297" y="1207"/>
                    <a:pt x="300" y="1207"/>
                  </a:cubicBezTo>
                  <a:lnTo>
                    <a:pt x="300" y="1207"/>
                  </a:lnTo>
                  <a:cubicBezTo>
                    <a:pt x="306" y="1208"/>
                    <a:pt x="309" y="1208"/>
                    <a:pt x="309" y="1208"/>
                  </a:cubicBezTo>
                  <a:cubicBezTo>
                    <a:pt x="309" y="1208"/>
                    <a:pt x="308" y="1206"/>
                    <a:pt x="302" y="1206"/>
                  </a:cubicBezTo>
                  <a:cubicBezTo>
                    <a:pt x="301" y="1206"/>
                    <a:pt x="301" y="1206"/>
                    <a:pt x="300" y="1207"/>
                  </a:cubicBezTo>
                  <a:lnTo>
                    <a:pt x="300" y="1207"/>
                  </a:lnTo>
                  <a:cubicBezTo>
                    <a:pt x="298" y="1206"/>
                    <a:pt x="296" y="1206"/>
                    <a:pt x="294" y="1205"/>
                  </a:cubicBezTo>
                  <a:cubicBezTo>
                    <a:pt x="286" y="1202"/>
                    <a:pt x="275" y="1200"/>
                    <a:pt x="260" y="1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95"/>
            <p:cNvSpPr/>
            <p:nvPr/>
          </p:nvSpPr>
          <p:spPr>
            <a:xfrm>
              <a:off x="6611695" y="3661878"/>
              <a:ext cx="45328" cy="203978"/>
            </a:xfrm>
            <a:custGeom>
              <a:avLst/>
              <a:gdLst/>
              <a:ahLst/>
              <a:cxnLst/>
              <a:rect l="l" t="t" r="r" b="b"/>
              <a:pathLst>
                <a:path w="368" h="1656" extrusionOk="0">
                  <a:moveTo>
                    <a:pt x="368" y="1"/>
                  </a:moveTo>
                  <a:lnTo>
                    <a:pt x="368" y="1"/>
                  </a:lnTo>
                  <a:cubicBezTo>
                    <a:pt x="365" y="16"/>
                    <a:pt x="358" y="35"/>
                    <a:pt x="352" y="60"/>
                  </a:cubicBezTo>
                  <a:cubicBezTo>
                    <a:pt x="337" y="106"/>
                    <a:pt x="312" y="171"/>
                    <a:pt x="275" y="248"/>
                  </a:cubicBezTo>
                  <a:cubicBezTo>
                    <a:pt x="235" y="325"/>
                    <a:pt x="186" y="408"/>
                    <a:pt x="136" y="507"/>
                  </a:cubicBezTo>
                  <a:cubicBezTo>
                    <a:pt x="111" y="554"/>
                    <a:pt x="90" y="603"/>
                    <a:pt x="65" y="655"/>
                  </a:cubicBezTo>
                  <a:cubicBezTo>
                    <a:pt x="44" y="711"/>
                    <a:pt x="28" y="763"/>
                    <a:pt x="16" y="822"/>
                  </a:cubicBezTo>
                  <a:cubicBezTo>
                    <a:pt x="3" y="881"/>
                    <a:pt x="0" y="939"/>
                    <a:pt x="0" y="995"/>
                  </a:cubicBezTo>
                  <a:cubicBezTo>
                    <a:pt x="3" y="1054"/>
                    <a:pt x="10" y="1109"/>
                    <a:pt x="19" y="1162"/>
                  </a:cubicBezTo>
                  <a:cubicBezTo>
                    <a:pt x="25" y="1190"/>
                    <a:pt x="31" y="1211"/>
                    <a:pt x="40" y="1239"/>
                  </a:cubicBezTo>
                  <a:cubicBezTo>
                    <a:pt x="50" y="1267"/>
                    <a:pt x="56" y="1288"/>
                    <a:pt x="65" y="1313"/>
                  </a:cubicBezTo>
                  <a:cubicBezTo>
                    <a:pt x="87" y="1359"/>
                    <a:pt x="105" y="1403"/>
                    <a:pt x="127" y="1440"/>
                  </a:cubicBezTo>
                  <a:cubicBezTo>
                    <a:pt x="139" y="1458"/>
                    <a:pt x="152" y="1480"/>
                    <a:pt x="164" y="1495"/>
                  </a:cubicBezTo>
                  <a:cubicBezTo>
                    <a:pt x="173" y="1514"/>
                    <a:pt x="186" y="1529"/>
                    <a:pt x="198" y="1542"/>
                  </a:cubicBezTo>
                  <a:cubicBezTo>
                    <a:pt x="220" y="1566"/>
                    <a:pt x="241" y="1588"/>
                    <a:pt x="260" y="1606"/>
                  </a:cubicBezTo>
                  <a:cubicBezTo>
                    <a:pt x="272" y="1621"/>
                    <a:pt x="285" y="1632"/>
                    <a:pt x="296" y="1639"/>
                  </a:cubicBezTo>
                  <a:lnTo>
                    <a:pt x="296" y="1639"/>
                  </a:lnTo>
                  <a:cubicBezTo>
                    <a:pt x="288" y="1632"/>
                    <a:pt x="275" y="1619"/>
                    <a:pt x="263" y="1603"/>
                  </a:cubicBezTo>
                  <a:cubicBezTo>
                    <a:pt x="247" y="1582"/>
                    <a:pt x="229" y="1560"/>
                    <a:pt x="210" y="1532"/>
                  </a:cubicBezTo>
                  <a:cubicBezTo>
                    <a:pt x="198" y="1517"/>
                    <a:pt x="189" y="1501"/>
                    <a:pt x="176" y="1486"/>
                  </a:cubicBezTo>
                  <a:cubicBezTo>
                    <a:pt x="167" y="1467"/>
                    <a:pt x="155" y="1452"/>
                    <a:pt x="145" y="1433"/>
                  </a:cubicBezTo>
                  <a:cubicBezTo>
                    <a:pt x="127" y="1396"/>
                    <a:pt x="108" y="1356"/>
                    <a:pt x="93" y="1310"/>
                  </a:cubicBezTo>
                  <a:cubicBezTo>
                    <a:pt x="81" y="1288"/>
                    <a:pt x="77" y="1264"/>
                    <a:pt x="68" y="1239"/>
                  </a:cubicBezTo>
                  <a:cubicBezTo>
                    <a:pt x="65" y="1211"/>
                    <a:pt x="59" y="1190"/>
                    <a:pt x="56" y="1162"/>
                  </a:cubicBezTo>
                  <a:cubicBezTo>
                    <a:pt x="44" y="1109"/>
                    <a:pt x="40" y="1054"/>
                    <a:pt x="40" y="1001"/>
                  </a:cubicBezTo>
                  <a:cubicBezTo>
                    <a:pt x="40" y="946"/>
                    <a:pt x="44" y="887"/>
                    <a:pt x="56" y="834"/>
                  </a:cubicBezTo>
                  <a:cubicBezTo>
                    <a:pt x="65" y="776"/>
                    <a:pt x="81" y="723"/>
                    <a:pt x="99" y="671"/>
                  </a:cubicBezTo>
                  <a:cubicBezTo>
                    <a:pt x="121" y="618"/>
                    <a:pt x="142" y="569"/>
                    <a:pt x="167" y="523"/>
                  </a:cubicBezTo>
                  <a:cubicBezTo>
                    <a:pt x="213" y="430"/>
                    <a:pt x="260" y="341"/>
                    <a:pt x="294" y="260"/>
                  </a:cubicBezTo>
                  <a:cubicBezTo>
                    <a:pt x="312" y="217"/>
                    <a:pt x="324" y="183"/>
                    <a:pt x="337" y="146"/>
                  </a:cubicBezTo>
                  <a:cubicBezTo>
                    <a:pt x="349" y="112"/>
                    <a:pt x="355" y="81"/>
                    <a:pt x="358" y="60"/>
                  </a:cubicBezTo>
                  <a:cubicBezTo>
                    <a:pt x="365" y="35"/>
                    <a:pt x="368" y="13"/>
                    <a:pt x="368" y="1"/>
                  </a:cubicBezTo>
                  <a:close/>
                  <a:moveTo>
                    <a:pt x="296" y="1639"/>
                  </a:moveTo>
                  <a:lnTo>
                    <a:pt x="296" y="1639"/>
                  </a:lnTo>
                  <a:cubicBezTo>
                    <a:pt x="297" y="1641"/>
                    <a:pt x="299" y="1642"/>
                    <a:pt x="300" y="1643"/>
                  </a:cubicBezTo>
                  <a:cubicBezTo>
                    <a:pt x="309" y="1653"/>
                    <a:pt x="318" y="1656"/>
                    <a:pt x="318" y="1656"/>
                  </a:cubicBezTo>
                  <a:cubicBezTo>
                    <a:pt x="318" y="1656"/>
                    <a:pt x="312" y="1653"/>
                    <a:pt x="303" y="1643"/>
                  </a:cubicBezTo>
                  <a:cubicBezTo>
                    <a:pt x="301" y="1642"/>
                    <a:pt x="298" y="1641"/>
                    <a:pt x="296" y="16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95"/>
            <p:cNvSpPr/>
            <p:nvPr/>
          </p:nvSpPr>
          <p:spPr>
            <a:xfrm>
              <a:off x="6655792" y="3687375"/>
              <a:ext cx="23650" cy="117632"/>
            </a:xfrm>
            <a:custGeom>
              <a:avLst/>
              <a:gdLst/>
              <a:ahLst/>
              <a:cxnLst/>
              <a:rect l="l" t="t" r="r" b="b"/>
              <a:pathLst>
                <a:path w="192" h="955" extrusionOk="0">
                  <a:moveTo>
                    <a:pt x="192" y="1"/>
                  </a:moveTo>
                  <a:cubicBezTo>
                    <a:pt x="192" y="1"/>
                    <a:pt x="186" y="16"/>
                    <a:pt x="180" y="35"/>
                  </a:cubicBezTo>
                  <a:cubicBezTo>
                    <a:pt x="167" y="62"/>
                    <a:pt x="152" y="96"/>
                    <a:pt x="133" y="140"/>
                  </a:cubicBezTo>
                  <a:cubicBezTo>
                    <a:pt x="118" y="183"/>
                    <a:pt x="93" y="232"/>
                    <a:pt x="75" y="288"/>
                  </a:cubicBezTo>
                  <a:cubicBezTo>
                    <a:pt x="50" y="343"/>
                    <a:pt x="34" y="402"/>
                    <a:pt x="19" y="464"/>
                  </a:cubicBezTo>
                  <a:cubicBezTo>
                    <a:pt x="10" y="526"/>
                    <a:pt x="0" y="590"/>
                    <a:pt x="0" y="649"/>
                  </a:cubicBezTo>
                  <a:cubicBezTo>
                    <a:pt x="0" y="711"/>
                    <a:pt x="10" y="766"/>
                    <a:pt x="19" y="813"/>
                  </a:cubicBezTo>
                  <a:cubicBezTo>
                    <a:pt x="25" y="834"/>
                    <a:pt x="31" y="853"/>
                    <a:pt x="41" y="874"/>
                  </a:cubicBezTo>
                  <a:cubicBezTo>
                    <a:pt x="47" y="893"/>
                    <a:pt x="50" y="908"/>
                    <a:pt x="59" y="921"/>
                  </a:cubicBezTo>
                  <a:cubicBezTo>
                    <a:pt x="62" y="933"/>
                    <a:pt x="71" y="939"/>
                    <a:pt x="75" y="945"/>
                  </a:cubicBezTo>
                  <a:lnTo>
                    <a:pt x="81" y="955"/>
                  </a:lnTo>
                  <a:cubicBezTo>
                    <a:pt x="81" y="955"/>
                    <a:pt x="75" y="942"/>
                    <a:pt x="65" y="918"/>
                  </a:cubicBezTo>
                  <a:cubicBezTo>
                    <a:pt x="56" y="890"/>
                    <a:pt x="47" y="856"/>
                    <a:pt x="41" y="810"/>
                  </a:cubicBezTo>
                  <a:cubicBezTo>
                    <a:pt x="31" y="763"/>
                    <a:pt x="28" y="711"/>
                    <a:pt x="31" y="655"/>
                  </a:cubicBezTo>
                  <a:cubicBezTo>
                    <a:pt x="31" y="597"/>
                    <a:pt x="44" y="535"/>
                    <a:pt x="56" y="476"/>
                  </a:cubicBezTo>
                  <a:cubicBezTo>
                    <a:pt x="68" y="414"/>
                    <a:pt x="87" y="356"/>
                    <a:pt x="102" y="303"/>
                  </a:cubicBezTo>
                  <a:cubicBezTo>
                    <a:pt x="118" y="248"/>
                    <a:pt x="133" y="195"/>
                    <a:pt x="149" y="152"/>
                  </a:cubicBezTo>
                  <a:cubicBezTo>
                    <a:pt x="164" y="109"/>
                    <a:pt x="170" y="72"/>
                    <a:pt x="180" y="44"/>
                  </a:cubicBezTo>
                  <a:cubicBezTo>
                    <a:pt x="186" y="17"/>
                    <a:pt x="192" y="1"/>
                    <a:pt x="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95"/>
            <p:cNvSpPr/>
            <p:nvPr/>
          </p:nvSpPr>
          <p:spPr>
            <a:xfrm>
              <a:off x="6692621" y="3656212"/>
              <a:ext cx="211984" cy="105068"/>
            </a:xfrm>
            <a:custGeom>
              <a:avLst/>
              <a:gdLst/>
              <a:ahLst/>
              <a:cxnLst/>
              <a:rect l="l" t="t" r="r" b="b"/>
              <a:pathLst>
                <a:path w="1721" h="853" extrusionOk="0">
                  <a:moveTo>
                    <a:pt x="1" y="1"/>
                  </a:moveTo>
                  <a:cubicBezTo>
                    <a:pt x="1" y="1"/>
                    <a:pt x="26" y="7"/>
                    <a:pt x="75" y="31"/>
                  </a:cubicBezTo>
                  <a:cubicBezTo>
                    <a:pt x="128" y="47"/>
                    <a:pt x="195" y="75"/>
                    <a:pt x="276" y="112"/>
                  </a:cubicBezTo>
                  <a:cubicBezTo>
                    <a:pt x="359" y="152"/>
                    <a:pt x="452" y="204"/>
                    <a:pt x="547" y="263"/>
                  </a:cubicBezTo>
                  <a:cubicBezTo>
                    <a:pt x="643" y="315"/>
                    <a:pt x="748" y="383"/>
                    <a:pt x="847" y="448"/>
                  </a:cubicBezTo>
                  <a:cubicBezTo>
                    <a:pt x="952" y="513"/>
                    <a:pt x="1048" y="584"/>
                    <a:pt x="1146" y="646"/>
                  </a:cubicBezTo>
                  <a:cubicBezTo>
                    <a:pt x="1242" y="708"/>
                    <a:pt x="1335" y="760"/>
                    <a:pt x="1418" y="794"/>
                  </a:cubicBezTo>
                  <a:cubicBezTo>
                    <a:pt x="1461" y="809"/>
                    <a:pt x="1501" y="825"/>
                    <a:pt x="1538" y="834"/>
                  </a:cubicBezTo>
                  <a:cubicBezTo>
                    <a:pt x="1579" y="840"/>
                    <a:pt x="1609" y="847"/>
                    <a:pt x="1634" y="850"/>
                  </a:cubicBezTo>
                  <a:cubicBezTo>
                    <a:pt x="1662" y="853"/>
                    <a:pt x="1680" y="853"/>
                    <a:pt x="1696" y="853"/>
                  </a:cubicBezTo>
                  <a:lnTo>
                    <a:pt x="1721" y="853"/>
                  </a:lnTo>
                  <a:cubicBezTo>
                    <a:pt x="1721" y="853"/>
                    <a:pt x="1711" y="850"/>
                    <a:pt x="1696" y="850"/>
                  </a:cubicBezTo>
                  <a:cubicBezTo>
                    <a:pt x="1690" y="847"/>
                    <a:pt x="1680" y="847"/>
                    <a:pt x="1671" y="847"/>
                  </a:cubicBezTo>
                  <a:cubicBezTo>
                    <a:pt x="1659" y="840"/>
                    <a:pt x="1647" y="840"/>
                    <a:pt x="1637" y="837"/>
                  </a:cubicBezTo>
                  <a:cubicBezTo>
                    <a:pt x="1609" y="834"/>
                    <a:pt x="1579" y="825"/>
                    <a:pt x="1545" y="816"/>
                  </a:cubicBezTo>
                  <a:cubicBezTo>
                    <a:pt x="1508" y="803"/>
                    <a:pt x="1474" y="788"/>
                    <a:pt x="1430" y="769"/>
                  </a:cubicBezTo>
                  <a:cubicBezTo>
                    <a:pt x="1350" y="729"/>
                    <a:pt x="1261" y="671"/>
                    <a:pt x="1168" y="609"/>
                  </a:cubicBezTo>
                  <a:cubicBezTo>
                    <a:pt x="1075" y="547"/>
                    <a:pt x="977" y="476"/>
                    <a:pt x="875" y="408"/>
                  </a:cubicBezTo>
                  <a:cubicBezTo>
                    <a:pt x="776" y="343"/>
                    <a:pt x="671" y="278"/>
                    <a:pt x="572" y="223"/>
                  </a:cubicBezTo>
                  <a:cubicBezTo>
                    <a:pt x="470" y="170"/>
                    <a:pt x="378" y="118"/>
                    <a:pt x="294" y="84"/>
                  </a:cubicBezTo>
                  <a:cubicBezTo>
                    <a:pt x="208" y="47"/>
                    <a:pt x="134" y="28"/>
                    <a:pt x="84" y="16"/>
                  </a:cubicBezTo>
                  <a:cubicBezTo>
                    <a:pt x="56" y="7"/>
                    <a:pt x="38" y="7"/>
                    <a:pt x="23" y="4"/>
                  </a:cubicBezTo>
                  <a:cubicBezTo>
                    <a:pt x="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95"/>
            <p:cNvSpPr/>
            <p:nvPr/>
          </p:nvSpPr>
          <p:spPr>
            <a:xfrm>
              <a:off x="6763446" y="3661878"/>
              <a:ext cx="217281" cy="122682"/>
            </a:xfrm>
            <a:custGeom>
              <a:avLst/>
              <a:gdLst/>
              <a:ahLst/>
              <a:cxnLst/>
              <a:rect l="l" t="t" r="r" b="b"/>
              <a:pathLst>
                <a:path w="1764" h="996" extrusionOk="0">
                  <a:moveTo>
                    <a:pt x="0" y="1"/>
                  </a:moveTo>
                  <a:cubicBezTo>
                    <a:pt x="0" y="1"/>
                    <a:pt x="2" y="2"/>
                    <a:pt x="4" y="4"/>
                  </a:cubicBezTo>
                  <a:lnTo>
                    <a:pt x="4" y="4"/>
                  </a:lnTo>
                  <a:cubicBezTo>
                    <a:pt x="2" y="2"/>
                    <a:pt x="0" y="1"/>
                    <a:pt x="0" y="1"/>
                  </a:cubicBezTo>
                  <a:close/>
                  <a:moveTo>
                    <a:pt x="4" y="4"/>
                  </a:moveTo>
                  <a:lnTo>
                    <a:pt x="4" y="4"/>
                  </a:lnTo>
                  <a:cubicBezTo>
                    <a:pt x="7" y="6"/>
                    <a:pt x="10" y="9"/>
                    <a:pt x="13" y="13"/>
                  </a:cubicBezTo>
                  <a:cubicBezTo>
                    <a:pt x="22" y="23"/>
                    <a:pt x="40" y="35"/>
                    <a:pt x="65" y="50"/>
                  </a:cubicBezTo>
                  <a:cubicBezTo>
                    <a:pt x="111" y="81"/>
                    <a:pt x="185" y="121"/>
                    <a:pt x="278" y="155"/>
                  </a:cubicBezTo>
                  <a:cubicBezTo>
                    <a:pt x="371" y="189"/>
                    <a:pt x="479" y="229"/>
                    <a:pt x="593" y="266"/>
                  </a:cubicBezTo>
                  <a:cubicBezTo>
                    <a:pt x="710" y="307"/>
                    <a:pt x="834" y="344"/>
                    <a:pt x="951" y="390"/>
                  </a:cubicBezTo>
                  <a:cubicBezTo>
                    <a:pt x="1016" y="415"/>
                    <a:pt x="1072" y="436"/>
                    <a:pt x="1130" y="464"/>
                  </a:cubicBezTo>
                  <a:cubicBezTo>
                    <a:pt x="1189" y="492"/>
                    <a:pt x="1247" y="516"/>
                    <a:pt x="1297" y="547"/>
                  </a:cubicBezTo>
                  <a:cubicBezTo>
                    <a:pt x="1349" y="578"/>
                    <a:pt x="1396" y="609"/>
                    <a:pt x="1442" y="646"/>
                  </a:cubicBezTo>
                  <a:cubicBezTo>
                    <a:pt x="1488" y="680"/>
                    <a:pt x="1528" y="711"/>
                    <a:pt x="1562" y="745"/>
                  </a:cubicBezTo>
                  <a:lnTo>
                    <a:pt x="1612" y="794"/>
                  </a:lnTo>
                  <a:cubicBezTo>
                    <a:pt x="1627" y="810"/>
                    <a:pt x="1643" y="825"/>
                    <a:pt x="1655" y="841"/>
                  </a:cubicBezTo>
                  <a:cubicBezTo>
                    <a:pt x="1667" y="856"/>
                    <a:pt x="1680" y="868"/>
                    <a:pt x="1689" y="884"/>
                  </a:cubicBezTo>
                  <a:cubicBezTo>
                    <a:pt x="1701" y="899"/>
                    <a:pt x="1711" y="912"/>
                    <a:pt x="1717" y="924"/>
                  </a:cubicBezTo>
                  <a:cubicBezTo>
                    <a:pt x="1732" y="946"/>
                    <a:pt x="1745" y="964"/>
                    <a:pt x="1751" y="977"/>
                  </a:cubicBezTo>
                  <a:cubicBezTo>
                    <a:pt x="1745" y="964"/>
                    <a:pt x="1735" y="943"/>
                    <a:pt x="1720" y="918"/>
                  </a:cubicBezTo>
                  <a:cubicBezTo>
                    <a:pt x="1717" y="909"/>
                    <a:pt x="1711" y="896"/>
                    <a:pt x="1698" y="881"/>
                  </a:cubicBezTo>
                  <a:cubicBezTo>
                    <a:pt x="1689" y="865"/>
                    <a:pt x="1680" y="850"/>
                    <a:pt x="1667" y="834"/>
                  </a:cubicBezTo>
                  <a:cubicBezTo>
                    <a:pt x="1643" y="801"/>
                    <a:pt x="1615" y="763"/>
                    <a:pt x="1581" y="730"/>
                  </a:cubicBezTo>
                  <a:cubicBezTo>
                    <a:pt x="1516" y="662"/>
                    <a:pt x="1423" y="584"/>
                    <a:pt x="1319" y="523"/>
                  </a:cubicBezTo>
                  <a:cubicBezTo>
                    <a:pt x="1269" y="492"/>
                    <a:pt x="1210" y="461"/>
                    <a:pt x="1152" y="433"/>
                  </a:cubicBezTo>
                  <a:cubicBezTo>
                    <a:pt x="1096" y="405"/>
                    <a:pt x="1034" y="378"/>
                    <a:pt x="973" y="356"/>
                  </a:cubicBezTo>
                  <a:cubicBezTo>
                    <a:pt x="852" y="310"/>
                    <a:pt x="726" y="269"/>
                    <a:pt x="608" y="236"/>
                  </a:cubicBezTo>
                  <a:cubicBezTo>
                    <a:pt x="494" y="202"/>
                    <a:pt x="386" y="171"/>
                    <a:pt x="293" y="137"/>
                  </a:cubicBezTo>
                  <a:cubicBezTo>
                    <a:pt x="204" y="100"/>
                    <a:pt x="127" y="75"/>
                    <a:pt x="77" y="47"/>
                  </a:cubicBezTo>
                  <a:cubicBezTo>
                    <a:pt x="37" y="26"/>
                    <a:pt x="14" y="10"/>
                    <a:pt x="4" y="4"/>
                  </a:cubicBezTo>
                  <a:close/>
                  <a:moveTo>
                    <a:pt x="1751" y="977"/>
                  </a:moveTo>
                  <a:cubicBezTo>
                    <a:pt x="1760" y="992"/>
                    <a:pt x="1763" y="995"/>
                    <a:pt x="1763" y="995"/>
                  </a:cubicBezTo>
                  <a:cubicBezTo>
                    <a:pt x="1763" y="995"/>
                    <a:pt x="1760" y="989"/>
                    <a:pt x="1751" y="9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95"/>
            <p:cNvSpPr/>
            <p:nvPr/>
          </p:nvSpPr>
          <p:spPr>
            <a:xfrm>
              <a:off x="6838337" y="3673333"/>
              <a:ext cx="210013" cy="127486"/>
            </a:xfrm>
            <a:custGeom>
              <a:avLst/>
              <a:gdLst/>
              <a:ahLst/>
              <a:cxnLst/>
              <a:rect l="l" t="t" r="r" b="b"/>
              <a:pathLst>
                <a:path w="1705" h="103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24" y="38"/>
                    <a:pt x="306" y="99"/>
                  </a:cubicBezTo>
                  <a:cubicBezTo>
                    <a:pt x="399" y="127"/>
                    <a:pt x="504" y="167"/>
                    <a:pt x="615" y="207"/>
                  </a:cubicBezTo>
                  <a:cubicBezTo>
                    <a:pt x="732" y="251"/>
                    <a:pt x="846" y="300"/>
                    <a:pt x="957" y="362"/>
                  </a:cubicBezTo>
                  <a:cubicBezTo>
                    <a:pt x="1072" y="420"/>
                    <a:pt x="1183" y="485"/>
                    <a:pt x="1276" y="559"/>
                  </a:cubicBezTo>
                  <a:cubicBezTo>
                    <a:pt x="1322" y="599"/>
                    <a:pt x="1368" y="633"/>
                    <a:pt x="1405" y="670"/>
                  </a:cubicBezTo>
                  <a:cubicBezTo>
                    <a:pt x="1445" y="708"/>
                    <a:pt x="1482" y="745"/>
                    <a:pt x="1513" y="779"/>
                  </a:cubicBezTo>
                  <a:cubicBezTo>
                    <a:pt x="1550" y="816"/>
                    <a:pt x="1575" y="850"/>
                    <a:pt x="1600" y="880"/>
                  </a:cubicBezTo>
                  <a:cubicBezTo>
                    <a:pt x="1621" y="911"/>
                    <a:pt x="1643" y="939"/>
                    <a:pt x="1658" y="961"/>
                  </a:cubicBezTo>
                  <a:cubicBezTo>
                    <a:pt x="1643" y="933"/>
                    <a:pt x="1621" y="905"/>
                    <a:pt x="1603" y="871"/>
                  </a:cubicBezTo>
                  <a:cubicBezTo>
                    <a:pt x="1590" y="856"/>
                    <a:pt x="1581" y="840"/>
                    <a:pt x="1569" y="822"/>
                  </a:cubicBezTo>
                  <a:cubicBezTo>
                    <a:pt x="1556" y="806"/>
                    <a:pt x="1541" y="788"/>
                    <a:pt x="1526" y="769"/>
                  </a:cubicBezTo>
                  <a:cubicBezTo>
                    <a:pt x="1464" y="695"/>
                    <a:pt x="1387" y="615"/>
                    <a:pt x="1291" y="538"/>
                  </a:cubicBezTo>
                  <a:cubicBezTo>
                    <a:pt x="1195" y="461"/>
                    <a:pt x="1087" y="390"/>
                    <a:pt x="970" y="328"/>
                  </a:cubicBezTo>
                  <a:cubicBezTo>
                    <a:pt x="856" y="269"/>
                    <a:pt x="735" y="220"/>
                    <a:pt x="624" y="176"/>
                  </a:cubicBezTo>
                  <a:cubicBezTo>
                    <a:pt x="510" y="136"/>
                    <a:pt x="402" y="105"/>
                    <a:pt x="309" y="78"/>
                  </a:cubicBezTo>
                  <a:cubicBezTo>
                    <a:pt x="217" y="50"/>
                    <a:pt x="139" y="34"/>
                    <a:pt x="87" y="19"/>
                  </a:cubicBezTo>
                  <a:cubicBezTo>
                    <a:pt x="31" y="7"/>
                    <a:pt x="0" y="1"/>
                    <a:pt x="0" y="1"/>
                  </a:cubicBezTo>
                  <a:close/>
                  <a:moveTo>
                    <a:pt x="1658" y="961"/>
                  </a:moveTo>
                  <a:cubicBezTo>
                    <a:pt x="1662" y="967"/>
                    <a:pt x="1665" y="972"/>
                    <a:pt x="1668" y="977"/>
                  </a:cubicBezTo>
                  <a:lnTo>
                    <a:pt x="1668" y="977"/>
                  </a:lnTo>
                  <a:cubicBezTo>
                    <a:pt x="1665" y="972"/>
                    <a:pt x="1662" y="966"/>
                    <a:pt x="1658" y="961"/>
                  </a:cubicBezTo>
                  <a:close/>
                  <a:moveTo>
                    <a:pt x="1668" y="977"/>
                  </a:moveTo>
                  <a:cubicBezTo>
                    <a:pt x="1677" y="994"/>
                    <a:pt x="1682" y="1010"/>
                    <a:pt x="1689" y="1019"/>
                  </a:cubicBezTo>
                  <a:cubicBezTo>
                    <a:pt x="1698" y="1026"/>
                    <a:pt x="1705" y="1035"/>
                    <a:pt x="1705" y="1035"/>
                  </a:cubicBezTo>
                  <a:cubicBezTo>
                    <a:pt x="1705" y="1035"/>
                    <a:pt x="1698" y="1026"/>
                    <a:pt x="1692" y="1016"/>
                  </a:cubicBezTo>
                  <a:cubicBezTo>
                    <a:pt x="1685" y="1007"/>
                    <a:pt x="1678" y="994"/>
                    <a:pt x="1668" y="9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95"/>
            <p:cNvSpPr/>
            <p:nvPr/>
          </p:nvSpPr>
          <p:spPr>
            <a:xfrm>
              <a:off x="6745956" y="3811166"/>
              <a:ext cx="343535" cy="79078"/>
            </a:xfrm>
            <a:custGeom>
              <a:avLst/>
              <a:gdLst/>
              <a:ahLst/>
              <a:cxnLst/>
              <a:rect l="l" t="t" r="r" b="b"/>
              <a:pathLst>
                <a:path w="2789" h="642" extrusionOk="0">
                  <a:moveTo>
                    <a:pt x="1157" y="0"/>
                  </a:moveTo>
                  <a:cubicBezTo>
                    <a:pt x="1007" y="0"/>
                    <a:pt x="857" y="22"/>
                    <a:pt x="720" y="58"/>
                  </a:cubicBezTo>
                  <a:cubicBezTo>
                    <a:pt x="636" y="83"/>
                    <a:pt x="550" y="113"/>
                    <a:pt x="476" y="147"/>
                  </a:cubicBezTo>
                  <a:cubicBezTo>
                    <a:pt x="398" y="181"/>
                    <a:pt x="331" y="221"/>
                    <a:pt x="272" y="262"/>
                  </a:cubicBezTo>
                  <a:cubicBezTo>
                    <a:pt x="151" y="345"/>
                    <a:pt x="80" y="444"/>
                    <a:pt x="40" y="518"/>
                  </a:cubicBezTo>
                  <a:cubicBezTo>
                    <a:pt x="22" y="552"/>
                    <a:pt x="13" y="583"/>
                    <a:pt x="6" y="607"/>
                  </a:cubicBezTo>
                  <a:cubicBezTo>
                    <a:pt x="3" y="629"/>
                    <a:pt x="0" y="641"/>
                    <a:pt x="0" y="641"/>
                  </a:cubicBezTo>
                  <a:cubicBezTo>
                    <a:pt x="0" y="641"/>
                    <a:pt x="3" y="629"/>
                    <a:pt x="9" y="623"/>
                  </a:cubicBezTo>
                  <a:cubicBezTo>
                    <a:pt x="19" y="598"/>
                    <a:pt x="34" y="567"/>
                    <a:pt x="53" y="533"/>
                  </a:cubicBezTo>
                  <a:cubicBezTo>
                    <a:pt x="96" y="459"/>
                    <a:pt x="173" y="367"/>
                    <a:pt x="290" y="289"/>
                  </a:cubicBezTo>
                  <a:cubicBezTo>
                    <a:pt x="349" y="252"/>
                    <a:pt x="420" y="212"/>
                    <a:pt x="491" y="181"/>
                  </a:cubicBezTo>
                  <a:cubicBezTo>
                    <a:pt x="568" y="150"/>
                    <a:pt x="652" y="123"/>
                    <a:pt x="735" y="101"/>
                  </a:cubicBezTo>
                  <a:cubicBezTo>
                    <a:pt x="865" y="65"/>
                    <a:pt x="1007" y="46"/>
                    <a:pt x="1152" y="46"/>
                  </a:cubicBezTo>
                  <a:cubicBezTo>
                    <a:pt x="1196" y="46"/>
                    <a:pt x="1240" y="48"/>
                    <a:pt x="1285" y="52"/>
                  </a:cubicBezTo>
                  <a:cubicBezTo>
                    <a:pt x="1377" y="55"/>
                    <a:pt x="1470" y="70"/>
                    <a:pt x="1562" y="89"/>
                  </a:cubicBezTo>
                  <a:cubicBezTo>
                    <a:pt x="1649" y="107"/>
                    <a:pt x="1738" y="132"/>
                    <a:pt x="1828" y="150"/>
                  </a:cubicBezTo>
                  <a:cubicBezTo>
                    <a:pt x="2001" y="194"/>
                    <a:pt x="2168" y="228"/>
                    <a:pt x="2310" y="240"/>
                  </a:cubicBezTo>
                  <a:cubicBezTo>
                    <a:pt x="2355" y="244"/>
                    <a:pt x="2399" y="246"/>
                    <a:pt x="2441" y="246"/>
                  </a:cubicBezTo>
                  <a:cubicBezTo>
                    <a:pt x="2527" y="246"/>
                    <a:pt x="2602" y="238"/>
                    <a:pt x="2658" y="228"/>
                  </a:cubicBezTo>
                  <a:cubicBezTo>
                    <a:pt x="2699" y="221"/>
                    <a:pt x="2729" y="212"/>
                    <a:pt x="2754" y="206"/>
                  </a:cubicBezTo>
                  <a:lnTo>
                    <a:pt x="2788" y="194"/>
                  </a:lnTo>
                  <a:lnTo>
                    <a:pt x="2788" y="194"/>
                  </a:lnTo>
                  <a:cubicBezTo>
                    <a:pt x="2788" y="194"/>
                    <a:pt x="2776" y="197"/>
                    <a:pt x="2754" y="200"/>
                  </a:cubicBezTo>
                  <a:cubicBezTo>
                    <a:pt x="2729" y="206"/>
                    <a:pt x="2699" y="212"/>
                    <a:pt x="2658" y="215"/>
                  </a:cubicBezTo>
                  <a:cubicBezTo>
                    <a:pt x="2615" y="221"/>
                    <a:pt x="2566" y="225"/>
                    <a:pt x="2507" y="225"/>
                  </a:cubicBezTo>
                  <a:cubicBezTo>
                    <a:pt x="2448" y="225"/>
                    <a:pt x="2384" y="221"/>
                    <a:pt x="2313" y="212"/>
                  </a:cubicBezTo>
                  <a:cubicBezTo>
                    <a:pt x="2242" y="206"/>
                    <a:pt x="2168" y="194"/>
                    <a:pt x="2087" y="175"/>
                  </a:cubicBezTo>
                  <a:cubicBezTo>
                    <a:pt x="2004" y="154"/>
                    <a:pt x="1921" y="135"/>
                    <a:pt x="1834" y="113"/>
                  </a:cubicBezTo>
                  <a:cubicBezTo>
                    <a:pt x="1748" y="89"/>
                    <a:pt x="1658" y="67"/>
                    <a:pt x="1565" y="45"/>
                  </a:cubicBezTo>
                  <a:cubicBezTo>
                    <a:pt x="1473" y="27"/>
                    <a:pt x="1377" y="12"/>
                    <a:pt x="1281" y="5"/>
                  </a:cubicBezTo>
                  <a:cubicBezTo>
                    <a:pt x="1240" y="2"/>
                    <a:pt x="1199" y="0"/>
                    <a:pt x="1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95"/>
            <p:cNvSpPr/>
            <p:nvPr/>
          </p:nvSpPr>
          <p:spPr>
            <a:xfrm>
              <a:off x="6162970" y="3031840"/>
              <a:ext cx="253371" cy="250415"/>
            </a:xfrm>
            <a:custGeom>
              <a:avLst/>
              <a:gdLst/>
              <a:ahLst/>
              <a:cxnLst/>
              <a:rect l="l" t="t" r="r" b="b"/>
              <a:pathLst>
                <a:path w="2057" h="2033" extrusionOk="0">
                  <a:moveTo>
                    <a:pt x="1915" y="1"/>
                  </a:moveTo>
                  <a:cubicBezTo>
                    <a:pt x="1839" y="1"/>
                    <a:pt x="1774" y="122"/>
                    <a:pt x="1760" y="182"/>
                  </a:cubicBezTo>
                  <a:cubicBezTo>
                    <a:pt x="1741" y="259"/>
                    <a:pt x="1794" y="451"/>
                    <a:pt x="1741" y="513"/>
                  </a:cubicBezTo>
                  <a:cubicBezTo>
                    <a:pt x="1732" y="519"/>
                    <a:pt x="1726" y="522"/>
                    <a:pt x="1714" y="531"/>
                  </a:cubicBezTo>
                  <a:cubicBezTo>
                    <a:pt x="1630" y="568"/>
                    <a:pt x="1547" y="590"/>
                    <a:pt x="1467" y="608"/>
                  </a:cubicBezTo>
                  <a:cubicBezTo>
                    <a:pt x="1340" y="630"/>
                    <a:pt x="1207" y="639"/>
                    <a:pt x="1084" y="651"/>
                  </a:cubicBezTo>
                  <a:cubicBezTo>
                    <a:pt x="988" y="660"/>
                    <a:pt x="891" y="665"/>
                    <a:pt x="795" y="665"/>
                  </a:cubicBezTo>
                  <a:cubicBezTo>
                    <a:pt x="661" y="665"/>
                    <a:pt x="527" y="656"/>
                    <a:pt x="395" y="636"/>
                  </a:cubicBezTo>
                  <a:cubicBezTo>
                    <a:pt x="383" y="636"/>
                    <a:pt x="371" y="630"/>
                    <a:pt x="364" y="627"/>
                  </a:cubicBezTo>
                  <a:cubicBezTo>
                    <a:pt x="349" y="614"/>
                    <a:pt x="343" y="596"/>
                    <a:pt x="343" y="580"/>
                  </a:cubicBezTo>
                  <a:cubicBezTo>
                    <a:pt x="337" y="522"/>
                    <a:pt x="324" y="469"/>
                    <a:pt x="309" y="414"/>
                  </a:cubicBezTo>
                  <a:cubicBezTo>
                    <a:pt x="288" y="346"/>
                    <a:pt x="240" y="265"/>
                    <a:pt x="169" y="265"/>
                  </a:cubicBezTo>
                  <a:cubicBezTo>
                    <a:pt x="165" y="265"/>
                    <a:pt x="161" y="265"/>
                    <a:pt x="158" y="266"/>
                  </a:cubicBezTo>
                  <a:cubicBezTo>
                    <a:pt x="108" y="272"/>
                    <a:pt x="74" y="321"/>
                    <a:pt x="56" y="367"/>
                  </a:cubicBezTo>
                  <a:cubicBezTo>
                    <a:pt x="0" y="516"/>
                    <a:pt x="40" y="661"/>
                    <a:pt x="148" y="775"/>
                  </a:cubicBezTo>
                  <a:cubicBezTo>
                    <a:pt x="176" y="807"/>
                    <a:pt x="215" y="825"/>
                    <a:pt x="256" y="825"/>
                  </a:cubicBezTo>
                  <a:cubicBezTo>
                    <a:pt x="274" y="825"/>
                    <a:pt x="291" y="822"/>
                    <a:pt x="309" y="815"/>
                  </a:cubicBezTo>
                  <a:cubicBezTo>
                    <a:pt x="380" y="929"/>
                    <a:pt x="414" y="1016"/>
                    <a:pt x="540" y="1074"/>
                  </a:cubicBezTo>
                  <a:cubicBezTo>
                    <a:pt x="642" y="1121"/>
                    <a:pt x="753" y="1136"/>
                    <a:pt x="865" y="1152"/>
                  </a:cubicBezTo>
                  <a:cubicBezTo>
                    <a:pt x="880" y="1155"/>
                    <a:pt x="899" y="1155"/>
                    <a:pt x="911" y="1170"/>
                  </a:cubicBezTo>
                  <a:cubicBezTo>
                    <a:pt x="920" y="1179"/>
                    <a:pt x="923" y="1192"/>
                    <a:pt x="926" y="1207"/>
                  </a:cubicBezTo>
                  <a:cubicBezTo>
                    <a:pt x="960" y="1334"/>
                    <a:pt x="960" y="1460"/>
                    <a:pt x="957" y="1593"/>
                  </a:cubicBezTo>
                  <a:cubicBezTo>
                    <a:pt x="957" y="1630"/>
                    <a:pt x="954" y="1664"/>
                    <a:pt x="939" y="1701"/>
                  </a:cubicBezTo>
                  <a:cubicBezTo>
                    <a:pt x="911" y="1751"/>
                    <a:pt x="862" y="1781"/>
                    <a:pt x="806" y="1803"/>
                  </a:cubicBezTo>
                  <a:cubicBezTo>
                    <a:pt x="753" y="1828"/>
                    <a:pt x="698" y="1846"/>
                    <a:pt x="645" y="1859"/>
                  </a:cubicBezTo>
                  <a:cubicBezTo>
                    <a:pt x="770" y="1992"/>
                    <a:pt x="956" y="2033"/>
                    <a:pt x="1136" y="2033"/>
                  </a:cubicBezTo>
                  <a:cubicBezTo>
                    <a:pt x="1202" y="2033"/>
                    <a:pt x="1267" y="2027"/>
                    <a:pt x="1328" y="2019"/>
                  </a:cubicBezTo>
                  <a:cubicBezTo>
                    <a:pt x="1423" y="2010"/>
                    <a:pt x="1510" y="1979"/>
                    <a:pt x="1593" y="1942"/>
                  </a:cubicBezTo>
                  <a:cubicBezTo>
                    <a:pt x="1646" y="1924"/>
                    <a:pt x="1692" y="1905"/>
                    <a:pt x="1741" y="1877"/>
                  </a:cubicBezTo>
                  <a:cubicBezTo>
                    <a:pt x="1759" y="1865"/>
                    <a:pt x="1830" y="1812"/>
                    <a:pt x="1851" y="1812"/>
                  </a:cubicBezTo>
                  <a:cubicBezTo>
                    <a:pt x="1852" y="1812"/>
                    <a:pt x="1852" y="1812"/>
                    <a:pt x="1853" y="1812"/>
                  </a:cubicBezTo>
                  <a:cubicBezTo>
                    <a:pt x="1763" y="1797"/>
                    <a:pt x="1674" y="1766"/>
                    <a:pt x="1593" y="1723"/>
                  </a:cubicBezTo>
                  <a:cubicBezTo>
                    <a:pt x="1575" y="1717"/>
                    <a:pt x="1556" y="1704"/>
                    <a:pt x="1541" y="1689"/>
                  </a:cubicBezTo>
                  <a:cubicBezTo>
                    <a:pt x="1525" y="1673"/>
                    <a:pt x="1516" y="1649"/>
                    <a:pt x="1513" y="1627"/>
                  </a:cubicBezTo>
                  <a:cubicBezTo>
                    <a:pt x="1467" y="1463"/>
                    <a:pt x="1467" y="1300"/>
                    <a:pt x="1451" y="1133"/>
                  </a:cubicBezTo>
                  <a:cubicBezTo>
                    <a:pt x="1569" y="1105"/>
                    <a:pt x="1667" y="1025"/>
                    <a:pt x="1732" y="920"/>
                  </a:cubicBezTo>
                  <a:cubicBezTo>
                    <a:pt x="1800" y="822"/>
                    <a:pt x="1834" y="703"/>
                    <a:pt x="1846" y="583"/>
                  </a:cubicBezTo>
                  <a:lnTo>
                    <a:pt x="1846" y="583"/>
                  </a:lnTo>
                  <a:cubicBezTo>
                    <a:pt x="1846" y="589"/>
                    <a:pt x="1850" y="591"/>
                    <a:pt x="1857" y="591"/>
                  </a:cubicBezTo>
                  <a:cubicBezTo>
                    <a:pt x="1881" y="591"/>
                    <a:pt x="1935" y="564"/>
                    <a:pt x="1942" y="559"/>
                  </a:cubicBezTo>
                  <a:cubicBezTo>
                    <a:pt x="1967" y="534"/>
                    <a:pt x="2004" y="482"/>
                    <a:pt x="2013" y="445"/>
                  </a:cubicBezTo>
                  <a:cubicBezTo>
                    <a:pt x="2056" y="333"/>
                    <a:pt x="2056" y="204"/>
                    <a:pt x="2010" y="90"/>
                  </a:cubicBezTo>
                  <a:cubicBezTo>
                    <a:pt x="1995" y="53"/>
                    <a:pt x="1973" y="12"/>
                    <a:pt x="1933" y="3"/>
                  </a:cubicBezTo>
                  <a:cubicBezTo>
                    <a:pt x="1927" y="2"/>
                    <a:pt x="1921" y="1"/>
                    <a:pt x="1915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95"/>
            <p:cNvSpPr/>
            <p:nvPr/>
          </p:nvSpPr>
          <p:spPr>
            <a:xfrm>
              <a:off x="6150776" y="2909774"/>
              <a:ext cx="293649" cy="299069"/>
            </a:xfrm>
            <a:custGeom>
              <a:avLst/>
              <a:gdLst/>
              <a:ahLst/>
              <a:cxnLst/>
              <a:rect l="l" t="t" r="r" b="b"/>
              <a:pathLst>
                <a:path w="2384" h="2428" extrusionOk="0">
                  <a:moveTo>
                    <a:pt x="770" y="0"/>
                  </a:moveTo>
                  <a:cubicBezTo>
                    <a:pt x="761" y="0"/>
                    <a:pt x="753" y="2"/>
                    <a:pt x="744" y="6"/>
                  </a:cubicBezTo>
                  <a:cubicBezTo>
                    <a:pt x="726" y="12"/>
                    <a:pt x="714" y="31"/>
                    <a:pt x="717" y="52"/>
                  </a:cubicBezTo>
                  <a:cubicBezTo>
                    <a:pt x="720" y="62"/>
                    <a:pt x="726" y="71"/>
                    <a:pt x="732" y="77"/>
                  </a:cubicBezTo>
                  <a:cubicBezTo>
                    <a:pt x="747" y="99"/>
                    <a:pt x="763" y="117"/>
                    <a:pt x="778" y="133"/>
                  </a:cubicBezTo>
                  <a:cubicBezTo>
                    <a:pt x="754" y="128"/>
                    <a:pt x="727" y="126"/>
                    <a:pt x="701" y="126"/>
                  </a:cubicBezTo>
                  <a:cubicBezTo>
                    <a:pt x="674" y="126"/>
                    <a:pt x="647" y="128"/>
                    <a:pt x="621" y="133"/>
                  </a:cubicBezTo>
                  <a:cubicBezTo>
                    <a:pt x="609" y="133"/>
                    <a:pt x="599" y="136"/>
                    <a:pt x="593" y="148"/>
                  </a:cubicBezTo>
                  <a:cubicBezTo>
                    <a:pt x="587" y="164"/>
                    <a:pt x="605" y="179"/>
                    <a:pt x="621" y="182"/>
                  </a:cubicBezTo>
                  <a:cubicBezTo>
                    <a:pt x="646" y="191"/>
                    <a:pt x="673" y="195"/>
                    <a:pt x="701" y="195"/>
                  </a:cubicBezTo>
                  <a:cubicBezTo>
                    <a:pt x="556" y="210"/>
                    <a:pt x="420" y="340"/>
                    <a:pt x="358" y="472"/>
                  </a:cubicBezTo>
                  <a:cubicBezTo>
                    <a:pt x="315" y="556"/>
                    <a:pt x="300" y="655"/>
                    <a:pt x="287" y="750"/>
                  </a:cubicBezTo>
                  <a:cubicBezTo>
                    <a:pt x="269" y="926"/>
                    <a:pt x="278" y="1108"/>
                    <a:pt x="300" y="1281"/>
                  </a:cubicBezTo>
                  <a:cubicBezTo>
                    <a:pt x="315" y="1399"/>
                    <a:pt x="343" y="1513"/>
                    <a:pt x="334" y="1630"/>
                  </a:cubicBezTo>
                  <a:cubicBezTo>
                    <a:pt x="318" y="1812"/>
                    <a:pt x="207" y="1982"/>
                    <a:pt x="31" y="2044"/>
                  </a:cubicBezTo>
                  <a:cubicBezTo>
                    <a:pt x="22" y="2047"/>
                    <a:pt x="10" y="2050"/>
                    <a:pt x="7" y="2059"/>
                  </a:cubicBezTo>
                  <a:cubicBezTo>
                    <a:pt x="0" y="2075"/>
                    <a:pt x="16" y="2093"/>
                    <a:pt x="31" y="2099"/>
                  </a:cubicBezTo>
                  <a:cubicBezTo>
                    <a:pt x="84" y="2132"/>
                    <a:pt x="147" y="2148"/>
                    <a:pt x="208" y="2148"/>
                  </a:cubicBezTo>
                  <a:cubicBezTo>
                    <a:pt x="222" y="2148"/>
                    <a:pt x="237" y="2147"/>
                    <a:pt x="250" y="2146"/>
                  </a:cubicBezTo>
                  <a:lnTo>
                    <a:pt x="250" y="2146"/>
                  </a:lnTo>
                  <a:cubicBezTo>
                    <a:pt x="216" y="2155"/>
                    <a:pt x="179" y="2170"/>
                    <a:pt x="149" y="2192"/>
                  </a:cubicBezTo>
                  <a:cubicBezTo>
                    <a:pt x="210" y="2260"/>
                    <a:pt x="303" y="2294"/>
                    <a:pt x="392" y="2309"/>
                  </a:cubicBezTo>
                  <a:cubicBezTo>
                    <a:pt x="422" y="2313"/>
                    <a:pt x="452" y="2315"/>
                    <a:pt x="483" y="2315"/>
                  </a:cubicBezTo>
                  <a:cubicBezTo>
                    <a:pt x="544" y="2315"/>
                    <a:pt x="605" y="2308"/>
                    <a:pt x="667" y="2300"/>
                  </a:cubicBezTo>
                  <a:lnTo>
                    <a:pt x="667" y="2300"/>
                  </a:lnTo>
                  <a:cubicBezTo>
                    <a:pt x="636" y="2316"/>
                    <a:pt x="605" y="2340"/>
                    <a:pt x="587" y="2368"/>
                  </a:cubicBezTo>
                  <a:cubicBezTo>
                    <a:pt x="667" y="2411"/>
                    <a:pt x="756" y="2428"/>
                    <a:pt x="847" y="2428"/>
                  </a:cubicBezTo>
                  <a:cubicBezTo>
                    <a:pt x="986" y="2428"/>
                    <a:pt x="1132" y="2388"/>
                    <a:pt x="1266" y="2337"/>
                  </a:cubicBezTo>
                  <a:lnTo>
                    <a:pt x="1266" y="2337"/>
                  </a:lnTo>
                  <a:cubicBezTo>
                    <a:pt x="1251" y="2353"/>
                    <a:pt x="1257" y="2383"/>
                    <a:pt x="1275" y="2393"/>
                  </a:cubicBezTo>
                  <a:cubicBezTo>
                    <a:pt x="1297" y="2405"/>
                    <a:pt x="1319" y="2408"/>
                    <a:pt x="1343" y="2408"/>
                  </a:cubicBezTo>
                  <a:cubicBezTo>
                    <a:pt x="1624" y="2408"/>
                    <a:pt x="1902" y="2285"/>
                    <a:pt x="2091" y="2081"/>
                  </a:cubicBezTo>
                  <a:lnTo>
                    <a:pt x="2091" y="2081"/>
                  </a:lnTo>
                  <a:cubicBezTo>
                    <a:pt x="2066" y="2084"/>
                    <a:pt x="2047" y="2093"/>
                    <a:pt x="2026" y="2096"/>
                  </a:cubicBezTo>
                  <a:cubicBezTo>
                    <a:pt x="2177" y="2028"/>
                    <a:pt x="2291" y="1893"/>
                    <a:pt x="2350" y="1738"/>
                  </a:cubicBezTo>
                  <a:lnTo>
                    <a:pt x="2350" y="1738"/>
                  </a:lnTo>
                  <a:cubicBezTo>
                    <a:pt x="2325" y="1751"/>
                    <a:pt x="2297" y="1766"/>
                    <a:pt x="2276" y="1775"/>
                  </a:cubicBezTo>
                  <a:cubicBezTo>
                    <a:pt x="2331" y="1751"/>
                    <a:pt x="2371" y="1695"/>
                    <a:pt x="2384" y="1633"/>
                  </a:cubicBezTo>
                  <a:lnTo>
                    <a:pt x="2384" y="1633"/>
                  </a:lnTo>
                  <a:cubicBezTo>
                    <a:pt x="2375" y="1634"/>
                    <a:pt x="2366" y="1634"/>
                    <a:pt x="2357" y="1634"/>
                  </a:cubicBezTo>
                  <a:cubicBezTo>
                    <a:pt x="2206" y="1634"/>
                    <a:pt x="2056" y="1536"/>
                    <a:pt x="1998" y="1396"/>
                  </a:cubicBezTo>
                  <a:cubicBezTo>
                    <a:pt x="1952" y="1278"/>
                    <a:pt x="1964" y="1149"/>
                    <a:pt x="1961" y="1025"/>
                  </a:cubicBezTo>
                  <a:cubicBezTo>
                    <a:pt x="1961" y="778"/>
                    <a:pt x="1893" y="519"/>
                    <a:pt x="1732" y="333"/>
                  </a:cubicBezTo>
                  <a:cubicBezTo>
                    <a:pt x="1613" y="198"/>
                    <a:pt x="1426" y="99"/>
                    <a:pt x="1242" y="99"/>
                  </a:cubicBezTo>
                  <a:cubicBezTo>
                    <a:pt x="1180" y="99"/>
                    <a:pt x="1118" y="111"/>
                    <a:pt x="1059" y="136"/>
                  </a:cubicBezTo>
                  <a:cubicBezTo>
                    <a:pt x="1059" y="114"/>
                    <a:pt x="1053" y="90"/>
                    <a:pt x="1041" y="71"/>
                  </a:cubicBezTo>
                  <a:cubicBezTo>
                    <a:pt x="1038" y="62"/>
                    <a:pt x="1035" y="56"/>
                    <a:pt x="1025" y="56"/>
                  </a:cubicBezTo>
                  <a:cubicBezTo>
                    <a:pt x="1022" y="53"/>
                    <a:pt x="1018" y="52"/>
                    <a:pt x="1014" y="52"/>
                  </a:cubicBezTo>
                  <a:cubicBezTo>
                    <a:pt x="1003" y="52"/>
                    <a:pt x="993" y="62"/>
                    <a:pt x="988" y="71"/>
                  </a:cubicBezTo>
                  <a:cubicBezTo>
                    <a:pt x="979" y="86"/>
                    <a:pt x="979" y="102"/>
                    <a:pt x="982" y="117"/>
                  </a:cubicBezTo>
                  <a:cubicBezTo>
                    <a:pt x="936" y="59"/>
                    <a:pt x="871" y="22"/>
                    <a:pt x="803" y="6"/>
                  </a:cubicBezTo>
                  <a:cubicBezTo>
                    <a:pt x="791" y="3"/>
                    <a:pt x="780" y="0"/>
                    <a:pt x="7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95"/>
            <p:cNvSpPr/>
            <p:nvPr/>
          </p:nvSpPr>
          <p:spPr>
            <a:xfrm>
              <a:off x="6537175" y="3600783"/>
              <a:ext cx="66268" cy="153969"/>
            </a:xfrm>
            <a:custGeom>
              <a:avLst/>
              <a:gdLst/>
              <a:ahLst/>
              <a:cxnLst/>
              <a:rect l="l" t="t" r="r" b="b"/>
              <a:pathLst>
                <a:path w="538" h="1250" extrusionOk="0">
                  <a:moveTo>
                    <a:pt x="239" y="1"/>
                  </a:moveTo>
                  <a:cubicBezTo>
                    <a:pt x="178" y="1"/>
                    <a:pt x="117" y="4"/>
                    <a:pt x="71" y="6"/>
                  </a:cubicBezTo>
                  <a:cubicBezTo>
                    <a:pt x="59" y="373"/>
                    <a:pt x="53" y="747"/>
                    <a:pt x="9" y="1114"/>
                  </a:cubicBezTo>
                  <a:cubicBezTo>
                    <a:pt x="9" y="1121"/>
                    <a:pt x="6" y="1133"/>
                    <a:pt x="6" y="1142"/>
                  </a:cubicBezTo>
                  <a:cubicBezTo>
                    <a:pt x="3" y="1173"/>
                    <a:pt x="0" y="1210"/>
                    <a:pt x="25" y="1229"/>
                  </a:cubicBezTo>
                  <a:cubicBezTo>
                    <a:pt x="42" y="1243"/>
                    <a:pt x="62" y="1249"/>
                    <a:pt x="85" y="1249"/>
                  </a:cubicBezTo>
                  <a:cubicBezTo>
                    <a:pt x="182" y="1249"/>
                    <a:pt x="318" y="1134"/>
                    <a:pt x="358" y="1087"/>
                  </a:cubicBezTo>
                  <a:cubicBezTo>
                    <a:pt x="417" y="1022"/>
                    <a:pt x="500" y="957"/>
                    <a:pt x="525" y="870"/>
                  </a:cubicBezTo>
                  <a:cubicBezTo>
                    <a:pt x="537" y="824"/>
                    <a:pt x="528" y="772"/>
                    <a:pt x="494" y="735"/>
                  </a:cubicBezTo>
                  <a:cubicBezTo>
                    <a:pt x="479" y="720"/>
                    <a:pt x="456" y="713"/>
                    <a:pt x="433" y="713"/>
                  </a:cubicBezTo>
                  <a:cubicBezTo>
                    <a:pt x="406" y="713"/>
                    <a:pt x="380" y="724"/>
                    <a:pt x="364" y="747"/>
                  </a:cubicBezTo>
                  <a:cubicBezTo>
                    <a:pt x="374" y="685"/>
                    <a:pt x="439" y="25"/>
                    <a:pt x="405" y="18"/>
                  </a:cubicBezTo>
                  <a:cubicBezTo>
                    <a:pt x="360" y="4"/>
                    <a:pt x="300" y="1"/>
                    <a:pt x="239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95"/>
            <p:cNvSpPr/>
            <p:nvPr/>
          </p:nvSpPr>
          <p:spPr>
            <a:xfrm>
              <a:off x="6165557" y="3403704"/>
              <a:ext cx="432960" cy="459566"/>
            </a:xfrm>
            <a:custGeom>
              <a:avLst/>
              <a:gdLst/>
              <a:ahLst/>
              <a:cxnLst/>
              <a:rect l="l" t="t" r="r" b="b"/>
              <a:pathLst>
                <a:path w="3515" h="3731" extrusionOk="0">
                  <a:moveTo>
                    <a:pt x="2932" y="0"/>
                  </a:moveTo>
                  <a:cubicBezTo>
                    <a:pt x="2872" y="0"/>
                    <a:pt x="2812" y="5"/>
                    <a:pt x="2755" y="13"/>
                  </a:cubicBezTo>
                  <a:cubicBezTo>
                    <a:pt x="2625" y="28"/>
                    <a:pt x="2492" y="47"/>
                    <a:pt x="2384" y="118"/>
                  </a:cubicBezTo>
                  <a:cubicBezTo>
                    <a:pt x="2218" y="220"/>
                    <a:pt x="2214" y="399"/>
                    <a:pt x="2174" y="572"/>
                  </a:cubicBezTo>
                  <a:cubicBezTo>
                    <a:pt x="2109" y="862"/>
                    <a:pt x="2045" y="1155"/>
                    <a:pt x="1977" y="1445"/>
                  </a:cubicBezTo>
                  <a:cubicBezTo>
                    <a:pt x="1961" y="1507"/>
                    <a:pt x="1952" y="1572"/>
                    <a:pt x="1974" y="1631"/>
                  </a:cubicBezTo>
                  <a:cubicBezTo>
                    <a:pt x="2001" y="1692"/>
                    <a:pt x="2063" y="1729"/>
                    <a:pt x="2122" y="1770"/>
                  </a:cubicBezTo>
                  <a:cubicBezTo>
                    <a:pt x="2177" y="1807"/>
                    <a:pt x="2233" y="1865"/>
                    <a:pt x="2224" y="1933"/>
                  </a:cubicBezTo>
                  <a:cubicBezTo>
                    <a:pt x="2221" y="1995"/>
                    <a:pt x="2171" y="2035"/>
                    <a:pt x="2122" y="2069"/>
                  </a:cubicBezTo>
                  <a:cubicBezTo>
                    <a:pt x="1880" y="2230"/>
                    <a:pt x="1589" y="2314"/>
                    <a:pt x="1299" y="2314"/>
                  </a:cubicBezTo>
                  <a:cubicBezTo>
                    <a:pt x="1170" y="2314"/>
                    <a:pt x="1042" y="2298"/>
                    <a:pt x="918" y="2264"/>
                  </a:cubicBezTo>
                  <a:cubicBezTo>
                    <a:pt x="631" y="2180"/>
                    <a:pt x="362" y="1955"/>
                    <a:pt x="325" y="1655"/>
                  </a:cubicBezTo>
                  <a:cubicBezTo>
                    <a:pt x="44" y="2026"/>
                    <a:pt x="1" y="2653"/>
                    <a:pt x="56" y="3097"/>
                  </a:cubicBezTo>
                  <a:cubicBezTo>
                    <a:pt x="121" y="3638"/>
                    <a:pt x="556" y="3702"/>
                    <a:pt x="1026" y="3724"/>
                  </a:cubicBezTo>
                  <a:cubicBezTo>
                    <a:pt x="1109" y="3728"/>
                    <a:pt x="1193" y="3730"/>
                    <a:pt x="1277" y="3730"/>
                  </a:cubicBezTo>
                  <a:cubicBezTo>
                    <a:pt x="1631" y="3730"/>
                    <a:pt x="1986" y="3691"/>
                    <a:pt x="2322" y="3591"/>
                  </a:cubicBezTo>
                  <a:cubicBezTo>
                    <a:pt x="2542" y="3523"/>
                    <a:pt x="2761" y="3428"/>
                    <a:pt x="2906" y="3245"/>
                  </a:cubicBezTo>
                  <a:cubicBezTo>
                    <a:pt x="3138" y="2949"/>
                    <a:pt x="3153" y="2455"/>
                    <a:pt x="3150" y="2109"/>
                  </a:cubicBezTo>
                  <a:lnTo>
                    <a:pt x="3150" y="2109"/>
                  </a:lnTo>
                  <a:cubicBezTo>
                    <a:pt x="3209" y="2117"/>
                    <a:pt x="3266" y="2124"/>
                    <a:pt x="3324" y="2124"/>
                  </a:cubicBezTo>
                  <a:cubicBezTo>
                    <a:pt x="3377" y="2124"/>
                    <a:pt x="3431" y="2118"/>
                    <a:pt x="3486" y="2103"/>
                  </a:cubicBezTo>
                  <a:cubicBezTo>
                    <a:pt x="3514" y="1609"/>
                    <a:pt x="3511" y="1112"/>
                    <a:pt x="3474" y="618"/>
                  </a:cubicBezTo>
                  <a:cubicBezTo>
                    <a:pt x="3465" y="436"/>
                    <a:pt x="3437" y="241"/>
                    <a:pt x="3304" y="121"/>
                  </a:cubicBezTo>
                  <a:cubicBezTo>
                    <a:pt x="3205" y="28"/>
                    <a:pt x="3070" y="0"/>
                    <a:pt x="2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95"/>
            <p:cNvSpPr/>
            <p:nvPr/>
          </p:nvSpPr>
          <p:spPr>
            <a:xfrm>
              <a:off x="6462161" y="3402226"/>
              <a:ext cx="87208" cy="239329"/>
            </a:xfrm>
            <a:custGeom>
              <a:avLst/>
              <a:gdLst/>
              <a:ahLst/>
              <a:cxnLst/>
              <a:rect l="l" t="t" r="r" b="b"/>
              <a:pathLst>
                <a:path w="708" h="1943" extrusionOk="0">
                  <a:moveTo>
                    <a:pt x="688" y="29"/>
                  </a:moveTo>
                  <a:lnTo>
                    <a:pt x="688" y="29"/>
                  </a:lnTo>
                  <a:cubicBezTo>
                    <a:pt x="699" y="31"/>
                    <a:pt x="708" y="31"/>
                    <a:pt x="708" y="31"/>
                  </a:cubicBezTo>
                  <a:cubicBezTo>
                    <a:pt x="708" y="31"/>
                    <a:pt x="701" y="30"/>
                    <a:pt x="688" y="29"/>
                  </a:cubicBezTo>
                  <a:close/>
                  <a:moveTo>
                    <a:pt x="489" y="0"/>
                  </a:moveTo>
                  <a:cubicBezTo>
                    <a:pt x="442" y="0"/>
                    <a:pt x="387" y="0"/>
                    <a:pt x="334" y="22"/>
                  </a:cubicBezTo>
                  <a:cubicBezTo>
                    <a:pt x="279" y="40"/>
                    <a:pt x="226" y="77"/>
                    <a:pt x="183" y="130"/>
                  </a:cubicBezTo>
                  <a:cubicBezTo>
                    <a:pt x="146" y="179"/>
                    <a:pt x="112" y="241"/>
                    <a:pt x="87" y="309"/>
                  </a:cubicBezTo>
                  <a:cubicBezTo>
                    <a:pt x="41" y="445"/>
                    <a:pt x="23" y="596"/>
                    <a:pt x="13" y="747"/>
                  </a:cubicBezTo>
                  <a:cubicBezTo>
                    <a:pt x="7" y="896"/>
                    <a:pt x="10" y="1047"/>
                    <a:pt x="7" y="1186"/>
                  </a:cubicBezTo>
                  <a:cubicBezTo>
                    <a:pt x="1" y="1325"/>
                    <a:pt x="7" y="1457"/>
                    <a:pt x="7" y="1569"/>
                  </a:cubicBezTo>
                  <a:cubicBezTo>
                    <a:pt x="7" y="1680"/>
                    <a:pt x="10" y="1772"/>
                    <a:pt x="13" y="1837"/>
                  </a:cubicBezTo>
                  <a:cubicBezTo>
                    <a:pt x="16" y="1905"/>
                    <a:pt x="23" y="1942"/>
                    <a:pt x="23" y="1942"/>
                  </a:cubicBezTo>
                  <a:cubicBezTo>
                    <a:pt x="23" y="1942"/>
                    <a:pt x="23" y="1908"/>
                    <a:pt x="26" y="1843"/>
                  </a:cubicBezTo>
                  <a:cubicBezTo>
                    <a:pt x="26" y="1775"/>
                    <a:pt x="26" y="1683"/>
                    <a:pt x="29" y="1572"/>
                  </a:cubicBezTo>
                  <a:cubicBezTo>
                    <a:pt x="29" y="1461"/>
                    <a:pt x="38" y="1328"/>
                    <a:pt x="41" y="1189"/>
                  </a:cubicBezTo>
                  <a:cubicBezTo>
                    <a:pt x="47" y="1047"/>
                    <a:pt x="47" y="896"/>
                    <a:pt x="57" y="750"/>
                  </a:cubicBezTo>
                  <a:cubicBezTo>
                    <a:pt x="63" y="599"/>
                    <a:pt x="78" y="454"/>
                    <a:pt x="121" y="321"/>
                  </a:cubicBezTo>
                  <a:cubicBezTo>
                    <a:pt x="146" y="256"/>
                    <a:pt x="171" y="198"/>
                    <a:pt x="211" y="148"/>
                  </a:cubicBezTo>
                  <a:cubicBezTo>
                    <a:pt x="245" y="99"/>
                    <a:pt x="294" y="62"/>
                    <a:pt x="347" y="43"/>
                  </a:cubicBezTo>
                  <a:cubicBezTo>
                    <a:pt x="396" y="25"/>
                    <a:pt x="446" y="16"/>
                    <a:pt x="492" y="16"/>
                  </a:cubicBezTo>
                  <a:cubicBezTo>
                    <a:pt x="503" y="15"/>
                    <a:pt x="515" y="14"/>
                    <a:pt x="526" y="14"/>
                  </a:cubicBezTo>
                  <a:cubicBezTo>
                    <a:pt x="557" y="14"/>
                    <a:pt x="587" y="17"/>
                    <a:pt x="609" y="22"/>
                  </a:cubicBezTo>
                  <a:cubicBezTo>
                    <a:pt x="644" y="25"/>
                    <a:pt x="671" y="28"/>
                    <a:pt x="688" y="29"/>
                  </a:cubicBezTo>
                  <a:lnTo>
                    <a:pt x="688" y="29"/>
                  </a:lnTo>
                  <a:cubicBezTo>
                    <a:pt x="685" y="29"/>
                    <a:pt x="683" y="28"/>
                    <a:pt x="680" y="28"/>
                  </a:cubicBezTo>
                  <a:cubicBezTo>
                    <a:pt x="665" y="25"/>
                    <a:pt x="640" y="16"/>
                    <a:pt x="609" y="13"/>
                  </a:cubicBezTo>
                  <a:cubicBezTo>
                    <a:pt x="572" y="9"/>
                    <a:pt x="535" y="0"/>
                    <a:pt x="489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95"/>
            <p:cNvSpPr/>
            <p:nvPr/>
          </p:nvSpPr>
          <p:spPr>
            <a:xfrm>
              <a:off x="6553064" y="3473667"/>
              <a:ext cx="9238" cy="214571"/>
            </a:xfrm>
            <a:custGeom>
              <a:avLst/>
              <a:gdLst/>
              <a:ahLst/>
              <a:cxnLst/>
              <a:rect l="l" t="t" r="r" b="b"/>
              <a:pathLst>
                <a:path w="75" h="1742" extrusionOk="0">
                  <a:moveTo>
                    <a:pt x="75" y="1"/>
                  </a:moveTo>
                  <a:cubicBezTo>
                    <a:pt x="75" y="1"/>
                    <a:pt x="75" y="28"/>
                    <a:pt x="69" y="75"/>
                  </a:cubicBezTo>
                  <a:cubicBezTo>
                    <a:pt x="63" y="121"/>
                    <a:pt x="56" y="189"/>
                    <a:pt x="53" y="269"/>
                  </a:cubicBezTo>
                  <a:cubicBezTo>
                    <a:pt x="44" y="353"/>
                    <a:pt x="38" y="445"/>
                    <a:pt x="32" y="547"/>
                  </a:cubicBezTo>
                  <a:cubicBezTo>
                    <a:pt x="29" y="649"/>
                    <a:pt x="22" y="760"/>
                    <a:pt x="16" y="868"/>
                  </a:cubicBezTo>
                  <a:cubicBezTo>
                    <a:pt x="13" y="976"/>
                    <a:pt x="10" y="1084"/>
                    <a:pt x="7" y="1189"/>
                  </a:cubicBezTo>
                  <a:cubicBezTo>
                    <a:pt x="7" y="1291"/>
                    <a:pt x="1" y="1390"/>
                    <a:pt x="1" y="1470"/>
                  </a:cubicBezTo>
                  <a:lnTo>
                    <a:pt x="1" y="1668"/>
                  </a:lnTo>
                  <a:lnTo>
                    <a:pt x="1" y="1742"/>
                  </a:lnTo>
                  <a:cubicBezTo>
                    <a:pt x="1" y="1742"/>
                    <a:pt x="4" y="1714"/>
                    <a:pt x="10" y="1668"/>
                  </a:cubicBezTo>
                  <a:cubicBezTo>
                    <a:pt x="13" y="1622"/>
                    <a:pt x="19" y="1551"/>
                    <a:pt x="26" y="1470"/>
                  </a:cubicBezTo>
                  <a:cubicBezTo>
                    <a:pt x="32" y="1390"/>
                    <a:pt x="41" y="1297"/>
                    <a:pt x="44" y="1192"/>
                  </a:cubicBezTo>
                  <a:cubicBezTo>
                    <a:pt x="47" y="1094"/>
                    <a:pt x="56" y="979"/>
                    <a:pt x="59" y="871"/>
                  </a:cubicBezTo>
                  <a:cubicBezTo>
                    <a:pt x="63" y="763"/>
                    <a:pt x="66" y="655"/>
                    <a:pt x="72" y="553"/>
                  </a:cubicBezTo>
                  <a:cubicBezTo>
                    <a:pt x="72" y="448"/>
                    <a:pt x="75" y="353"/>
                    <a:pt x="75" y="269"/>
                  </a:cubicBezTo>
                  <a:lnTo>
                    <a:pt x="75" y="75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95"/>
            <p:cNvSpPr/>
            <p:nvPr/>
          </p:nvSpPr>
          <p:spPr>
            <a:xfrm>
              <a:off x="6470168" y="3378577"/>
              <a:ext cx="150397" cy="178234"/>
            </a:xfrm>
            <a:custGeom>
              <a:avLst/>
              <a:gdLst/>
              <a:ahLst/>
              <a:cxnLst/>
              <a:rect l="l" t="t" r="r" b="b"/>
              <a:pathLst>
                <a:path w="1221" h="1447" extrusionOk="0">
                  <a:moveTo>
                    <a:pt x="495" y="1"/>
                  </a:moveTo>
                  <a:cubicBezTo>
                    <a:pt x="495" y="1"/>
                    <a:pt x="495" y="1"/>
                    <a:pt x="495" y="1"/>
                  </a:cubicBezTo>
                  <a:cubicBezTo>
                    <a:pt x="322" y="121"/>
                    <a:pt x="164" y="232"/>
                    <a:pt x="1" y="353"/>
                  </a:cubicBezTo>
                  <a:cubicBezTo>
                    <a:pt x="180" y="671"/>
                    <a:pt x="393" y="976"/>
                    <a:pt x="637" y="1254"/>
                  </a:cubicBezTo>
                  <a:cubicBezTo>
                    <a:pt x="710" y="1340"/>
                    <a:pt x="847" y="1447"/>
                    <a:pt x="972" y="1447"/>
                  </a:cubicBezTo>
                  <a:cubicBezTo>
                    <a:pt x="1026" y="1447"/>
                    <a:pt x="1078" y="1426"/>
                    <a:pt x="1122" y="1375"/>
                  </a:cubicBezTo>
                  <a:cubicBezTo>
                    <a:pt x="1162" y="1325"/>
                    <a:pt x="1180" y="1254"/>
                    <a:pt x="1193" y="1189"/>
                  </a:cubicBezTo>
                  <a:cubicBezTo>
                    <a:pt x="1220" y="1007"/>
                    <a:pt x="1196" y="819"/>
                    <a:pt x="1118" y="652"/>
                  </a:cubicBezTo>
                  <a:cubicBezTo>
                    <a:pt x="1106" y="621"/>
                    <a:pt x="1088" y="594"/>
                    <a:pt x="1060" y="584"/>
                  </a:cubicBezTo>
                  <a:cubicBezTo>
                    <a:pt x="1060" y="557"/>
                    <a:pt x="1060" y="529"/>
                    <a:pt x="1050" y="507"/>
                  </a:cubicBezTo>
                  <a:cubicBezTo>
                    <a:pt x="1037" y="486"/>
                    <a:pt x="1014" y="469"/>
                    <a:pt x="992" y="469"/>
                  </a:cubicBezTo>
                  <a:cubicBezTo>
                    <a:pt x="989" y="469"/>
                    <a:pt x="986" y="469"/>
                    <a:pt x="983" y="470"/>
                  </a:cubicBezTo>
                  <a:cubicBezTo>
                    <a:pt x="979" y="439"/>
                    <a:pt x="949" y="418"/>
                    <a:pt x="918" y="418"/>
                  </a:cubicBezTo>
                  <a:cubicBezTo>
                    <a:pt x="976" y="547"/>
                    <a:pt x="1007" y="692"/>
                    <a:pt x="1007" y="834"/>
                  </a:cubicBezTo>
                  <a:cubicBezTo>
                    <a:pt x="961" y="770"/>
                    <a:pt x="517" y="1"/>
                    <a:pt x="495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95"/>
            <p:cNvSpPr/>
            <p:nvPr/>
          </p:nvSpPr>
          <p:spPr>
            <a:xfrm>
              <a:off x="6090667" y="3247396"/>
              <a:ext cx="477796" cy="493932"/>
            </a:xfrm>
            <a:custGeom>
              <a:avLst/>
              <a:gdLst/>
              <a:ahLst/>
              <a:cxnLst/>
              <a:rect l="l" t="t" r="r" b="b"/>
              <a:pathLst>
                <a:path w="3879" h="4010" extrusionOk="0">
                  <a:moveTo>
                    <a:pt x="2254" y="1"/>
                  </a:moveTo>
                  <a:lnTo>
                    <a:pt x="2254" y="1"/>
                  </a:lnTo>
                  <a:cubicBezTo>
                    <a:pt x="2255" y="1"/>
                    <a:pt x="2255" y="1"/>
                    <a:pt x="2255" y="1"/>
                  </a:cubicBezTo>
                  <a:lnTo>
                    <a:pt x="2255" y="1"/>
                  </a:lnTo>
                  <a:cubicBezTo>
                    <a:pt x="2255" y="1"/>
                    <a:pt x="2255" y="1"/>
                    <a:pt x="2254" y="1"/>
                  </a:cubicBezTo>
                  <a:close/>
                  <a:moveTo>
                    <a:pt x="2255" y="1"/>
                  </a:moveTo>
                  <a:lnTo>
                    <a:pt x="2255" y="1"/>
                  </a:lnTo>
                  <a:cubicBezTo>
                    <a:pt x="2331" y="7"/>
                    <a:pt x="2134" y="127"/>
                    <a:pt x="2128" y="130"/>
                  </a:cubicBezTo>
                  <a:cubicBezTo>
                    <a:pt x="2010" y="186"/>
                    <a:pt x="1887" y="195"/>
                    <a:pt x="1763" y="204"/>
                  </a:cubicBezTo>
                  <a:cubicBezTo>
                    <a:pt x="1742" y="206"/>
                    <a:pt x="1717" y="207"/>
                    <a:pt x="1689" y="207"/>
                  </a:cubicBezTo>
                  <a:cubicBezTo>
                    <a:pt x="1549" y="207"/>
                    <a:pt x="1350" y="181"/>
                    <a:pt x="1307" y="59"/>
                  </a:cubicBezTo>
                  <a:cubicBezTo>
                    <a:pt x="1217" y="84"/>
                    <a:pt x="1124" y="90"/>
                    <a:pt x="1032" y="112"/>
                  </a:cubicBezTo>
                  <a:cubicBezTo>
                    <a:pt x="927" y="136"/>
                    <a:pt x="828" y="161"/>
                    <a:pt x="726" y="198"/>
                  </a:cubicBezTo>
                  <a:cubicBezTo>
                    <a:pt x="615" y="235"/>
                    <a:pt x="436" y="294"/>
                    <a:pt x="374" y="402"/>
                  </a:cubicBezTo>
                  <a:cubicBezTo>
                    <a:pt x="281" y="559"/>
                    <a:pt x="272" y="822"/>
                    <a:pt x="220" y="1004"/>
                  </a:cubicBezTo>
                  <a:cubicBezTo>
                    <a:pt x="155" y="1232"/>
                    <a:pt x="81" y="1455"/>
                    <a:pt x="1" y="1674"/>
                  </a:cubicBezTo>
                  <a:cubicBezTo>
                    <a:pt x="127" y="1757"/>
                    <a:pt x="263" y="1825"/>
                    <a:pt x="405" y="1875"/>
                  </a:cubicBezTo>
                  <a:cubicBezTo>
                    <a:pt x="457" y="1895"/>
                    <a:pt x="631" y="1962"/>
                    <a:pt x="729" y="1962"/>
                  </a:cubicBezTo>
                  <a:cubicBezTo>
                    <a:pt x="753" y="1962"/>
                    <a:pt x="773" y="1958"/>
                    <a:pt x="785" y="1949"/>
                  </a:cubicBezTo>
                  <a:cubicBezTo>
                    <a:pt x="800" y="1936"/>
                    <a:pt x="803" y="1918"/>
                    <a:pt x="803" y="1902"/>
                  </a:cubicBezTo>
                  <a:cubicBezTo>
                    <a:pt x="813" y="1825"/>
                    <a:pt x="819" y="1751"/>
                    <a:pt x="828" y="1674"/>
                  </a:cubicBezTo>
                  <a:cubicBezTo>
                    <a:pt x="884" y="1902"/>
                    <a:pt x="924" y="2134"/>
                    <a:pt x="939" y="2369"/>
                  </a:cubicBezTo>
                  <a:cubicBezTo>
                    <a:pt x="930" y="2375"/>
                    <a:pt x="927" y="2375"/>
                    <a:pt x="924" y="2378"/>
                  </a:cubicBezTo>
                  <a:cubicBezTo>
                    <a:pt x="877" y="2409"/>
                    <a:pt x="893" y="2492"/>
                    <a:pt x="924" y="2554"/>
                  </a:cubicBezTo>
                  <a:cubicBezTo>
                    <a:pt x="918" y="2543"/>
                    <a:pt x="906" y="2537"/>
                    <a:pt x="893" y="2537"/>
                  </a:cubicBezTo>
                  <a:cubicBezTo>
                    <a:pt x="878" y="2537"/>
                    <a:pt x="861" y="2545"/>
                    <a:pt x="853" y="2560"/>
                  </a:cubicBezTo>
                  <a:cubicBezTo>
                    <a:pt x="843" y="2585"/>
                    <a:pt x="850" y="2616"/>
                    <a:pt x="862" y="2643"/>
                  </a:cubicBezTo>
                  <a:cubicBezTo>
                    <a:pt x="924" y="2770"/>
                    <a:pt x="846" y="2924"/>
                    <a:pt x="800" y="3048"/>
                  </a:cubicBezTo>
                  <a:cubicBezTo>
                    <a:pt x="757" y="3156"/>
                    <a:pt x="587" y="3477"/>
                    <a:pt x="640" y="3588"/>
                  </a:cubicBezTo>
                  <a:cubicBezTo>
                    <a:pt x="649" y="3613"/>
                    <a:pt x="667" y="3628"/>
                    <a:pt x="686" y="3644"/>
                  </a:cubicBezTo>
                  <a:cubicBezTo>
                    <a:pt x="911" y="3832"/>
                    <a:pt x="1232" y="3953"/>
                    <a:pt x="1516" y="3990"/>
                  </a:cubicBezTo>
                  <a:cubicBezTo>
                    <a:pt x="1614" y="4003"/>
                    <a:pt x="1713" y="4009"/>
                    <a:pt x="1812" y="4009"/>
                  </a:cubicBezTo>
                  <a:cubicBezTo>
                    <a:pt x="2060" y="4009"/>
                    <a:pt x="2308" y="3969"/>
                    <a:pt x="2545" y="3894"/>
                  </a:cubicBezTo>
                  <a:cubicBezTo>
                    <a:pt x="2724" y="3835"/>
                    <a:pt x="2903" y="3739"/>
                    <a:pt x="3032" y="3601"/>
                  </a:cubicBezTo>
                  <a:cubicBezTo>
                    <a:pt x="3193" y="3434"/>
                    <a:pt x="3208" y="3264"/>
                    <a:pt x="3199" y="3039"/>
                  </a:cubicBezTo>
                  <a:cubicBezTo>
                    <a:pt x="3199" y="3017"/>
                    <a:pt x="3196" y="3002"/>
                    <a:pt x="3193" y="2986"/>
                  </a:cubicBezTo>
                  <a:cubicBezTo>
                    <a:pt x="3184" y="2961"/>
                    <a:pt x="3165" y="2940"/>
                    <a:pt x="3147" y="2921"/>
                  </a:cubicBezTo>
                  <a:cubicBezTo>
                    <a:pt x="3073" y="2841"/>
                    <a:pt x="2980" y="2739"/>
                    <a:pt x="2995" y="2625"/>
                  </a:cubicBezTo>
                  <a:cubicBezTo>
                    <a:pt x="2998" y="2588"/>
                    <a:pt x="3014" y="2554"/>
                    <a:pt x="3011" y="2520"/>
                  </a:cubicBezTo>
                  <a:cubicBezTo>
                    <a:pt x="3008" y="2488"/>
                    <a:pt x="2984" y="2451"/>
                    <a:pt x="2953" y="2451"/>
                  </a:cubicBezTo>
                  <a:cubicBezTo>
                    <a:pt x="2951" y="2451"/>
                    <a:pt x="2948" y="2452"/>
                    <a:pt x="2946" y="2452"/>
                  </a:cubicBezTo>
                  <a:cubicBezTo>
                    <a:pt x="2968" y="2396"/>
                    <a:pt x="2977" y="2338"/>
                    <a:pt x="2968" y="2282"/>
                  </a:cubicBezTo>
                  <a:cubicBezTo>
                    <a:pt x="2964" y="2261"/>
                    <a:pt x="2961" y="2245"/>
                    <a:pt x="2949" y="2236"/>
                  </a:cubicBezTo>
                  <a:cubicBezTo>
                    <a:pt x="2943" y="2230"/>
                    <a:pt x="2935" y="2227"/>
                    <a:pt x="2928" y="2227"/>
                  </a:cubicBezTo>
                  <a:cubicBezTo>
                    <a:pt x="2919" y="2227"/>
                    <a:pt x="2911" y="2231"/>
                    <a:pt x="2906" y="2239"/>
                  </a:cubicBezTo>
                  <a:cubicBezTo>
                    <a:pt x="2918" y="2106"/>
                    <a:pt x="2937" y="1977"/>
                    <a:pt x="2949" y="1844"/>
                  </a:cubicBezTo>
                  <a:cubicBezTo>
                    <a:pt x="2958" y="1733"/>
                    <a:pt x="3017" y="1486"/>
                    <a:pt x="2983" y="1381"/>
                  </a:cubicBezTo>
                  <a:lnTo>
                    <a:pt x="2983" y="1381"/>
                  </a:lnTo>
                  <a:cubicBezTo>
                    <a:pt x="2992" y="1405"/>
                    <a:pt x="3134" y="1649"/>
                    <a:pt x="3128" y="1652"/>
                  </a:cubicBezTo>
                  <a:cubicBezTo>
                    <a:pt x="3412" y="1575"/>
                    <a:pt x="3675" y="1421"/>
                    <a:pt x="3878" y="1205"/>
                  </a:cubicBezTo>
                  <a:cubicBezTo>
                    <a:pt x="3727" y="958"/>
                    <a:pt x="3579" y="711"/>
                    <a:pt x="3431" y="461"/>
                  </a:cubicBezTo>
                  <a:cubicBezTo>
                    <a:pt x="3301" y="245"/>
                    <a:pt x="3190" y="90"/>
                    <a:pt x="2915" y="62"/>
                  </a:cubicBezTo>
                  <a:cubicBezTo>
                    <a:pt x="2693" y="44"/>
                    <a:pt x="2474" y="19"/>
                    <a:pt x="2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95"/>
            <p:cNvSpPr/>
            <p:nvPr/>
          </p:nvSpPr>
          <p:spPr>
            <a:xfrm>
              <a:off x="5481445" y="3358130"/>
              <a:ext cx="371249" cy="510068"/>
            </a:xfrm>
            <a:custGeom>
              <a:avLst/>
              <a:gdLst/>
              <a:ahLst/>
              <a:cxnLst/>
              <a:rect l="l" t="t" r="r" b="b"/>
              <a:pathLst>
                <a:path w="3014" h="4141" extrusionOk="0">
                  <a:moveTo>
                    <a:pt x="2517" y="0"/>
                  </a:moveTo>
                  <a:cubicBezTo>
                    <a:pt x="2443" y="340"/>
                    <a:pt x="2353" y="679"/>
                    <a:pt x="2264" y="1019"/>
                  </a:cubicBezTo>
                  <a:cubicBezTo>
                    <a:pt x="2186" y="1318"/>
                    <a:pt x="2118" y="1602"/>
                    <a:pt x="1986" y="1883"/>
                  </a:cubicBezTo>
                  <a:cubicBezTo>
                    <a:pt x="1905" y="2062"/>
                    <a:pt x="1859" y="2251"/>
                    <a:pt x="1810" y="2436"/>
                  </a:cubicBezTo>
                  <a:cubicBezTo>
                    <a:pt x="1702" y="2837"/>
                    <a:pt x="1575" y="3233"/>
                    <a:pt x="1445" y="3628"/>
                  </a:cubicBezTo>
                  <a:cubicBezTo>
                    <a:pt x="1412" y="3730"/>
                    <a:pt x="1336" y="3744"/>
                    <a:pt x="1250" y="3744"/>
                  </a:cubicBezTo>
                  <a:cubicBezTo>
                    <a:pt x="1216" y="3744"/>
                    <a:pt x="1181" y="3742"/>
                    <a:pt x="1146" y="3742"/>
                  </a:cubicBezTo>
                  <a:cubicBezTo>
                    <a:pt x="1013" y="3739"/>
                    <a:pt x="887" y="3727"/>
                    <a:pt x="757" y="3727"/>
                  </a:cubicBezTo>
                  <a:cubicBezTo>
                    <a:pt x="746" y="3726"/>
                    <a:pt x="735" y="3726"/>
                    <a:pt x="725" y="3726"/>
                  </a:cubicBezTo>
                  <a:cubicBezTo>
                    <a:pt x="482" y="3726"/>
                    <a:pt x="239" y="3762"/>
                    <a:pt x="50" y="3924"/>
                  </a:cubicBezTo>
                  <a:cubicBezTo>
                    <a:pt x="25" y="3943"/>
                    <a:pt x="0" y="3974"/>
                    <a:pt x="10" y="4004"/>
                  </a:cubicBezTo>
                  <a:cubicBezTo>
                    <a:pt x="53" y="3998"/>
                    <a:pt x="93" y="3986"/>
                    <a:pt x="130" y="3970"/>
                  </a:cubicBezTo>
                  <a:lnTo>
                    <a:pt x="130" y="3970"/>
                  </a:lnTo>
                  <a:cubicBezTo>
                    <a:pt x="99" y="3992"/>
                    <a:pt x="31" y="4020"/>
                    <a:pt x="16" y="4057"/>
                  </a:cubicBezTo>
                  <a:cubicBezTo>
                    <a:pt x="2" y="4085"/>
                    <a:pt x="13" y="4095"/>
                    <a:pt x="35" y="4095"/>
                  </a:cubicBezTo>
                  <a:cubicBezTo>
                    <a:pt x="69" y="4095"/>
                    <a:pt x="127" y="4071"/>
                    <a:pt x="143" y="4063"/>
                  </a:cubicBezTo>
                  <a:cubicBezTo>
                    <a:pt x="192" y="4041"/>
                    <a:pt x="241" y="4026"/>
                    <a:pt x="297" y="4014"/>
                  </a:cubicBezTo>
                  <a:lnTo>
                    <a:pt x="297" y="4014"/>
                  </a:lnTo>
                  <a:cubicBezTo>
                    <a:pt x="278" y="4026"/>
                    <a:pt x="254" y="4038"/>
                    <a:pt x="235" y="4048"/>
                  </a:cubicBezTo>
                  <a:cubicBezTo>
                    <a:pt x="223" y="4057"/>
                    <a:pt x="207" y="4063"/>
                    <a:pt x="207" y="4079"/>
                  </a:cubicBezTo>
                  <a:cubicBezTo>
                    <a:pt x="207" y="4091"/>
                    <a:pt x="220" y="4100"/>
                    <a:pt x="226" y="4106"/>
                  </a:cubicBezTo>
                  <a:cubicBezTo>
                    <a:pt x="239" y="4114"/>
                    <a:pt x="254" y="4116"/>
                    <a:pt x="270" y="4116"/>
                  </a:cubicBezTo>
                  <a:cubicBezTo>
                    <a:pt x="306" y="4116"/>
                    <a:pt x="347" y="4102"/>
                    <a:pt x="377" y="4100"/>
                  </a:cubicBezTo>
                  <a:cubicBezTo>
                    <a:pt x="414" y="4094"/>
                    <a:pt x="451" y="4092"/>
                    <a:pt x="489" y="4092"/>
                  </a:cubicBezTo>
                  <a:cubicBezTo>
                    <a:pt x="630" y="4092"/>
                    <a:pt x="777" y="4126"/>
                    <a:pt x="921" y="4126"/>
                  </a:cubicBezTo>
                  <a:cubicBezTo>
                    <a:pt x="934" y="4126"/>
                    <a:pt x="947" y="4125"/>
                    <a:pt x="961" y="4125"/>
                  </a:cubicBezTo>
                  <a:cubicBezTo>
                    <a:pt x="968" y="4125"/>
                    <a:pt x="975" y="4125"/>
                    <a:pt x="983" y="4125"/>
                  </a:cubicBezTo>
                  <a:cubicBezTo>
                    <a:pt x="1089" y="4125"/>
                    <a:pt x="1193" y="4140"/>
                    <a:pt x="1298" y="4140"/>
                  </a:cubicBezTo>
                  <a:cubicBezTo>
                    <a:pt x="1323" y="4140"/>
                    <a:pt x="1349" y="4139"/>
                    <a:pt x="1374" y="4137"/>
                  </a:cubicBezTo>
                  <a:cubicBezTo>
                    <a:pt x="1538" y="4122"/>
                    <a:pt x="1621" y="4060"/>
                    <a:pt x="1643" y="3899"/>
                  </a:cubicBezTo>
                  <a:cubicBezTo>
                    <a:pt x="1652" y="3841"/>
                    <a:pt x="1674" y="3785"/>
                    <a:pt x="1699" y="3733"/>
                  </a:cubicBezTo>
                  <a:cubicBezTo>
                    <a:pt x="1946" y="3168"/>
                    <a:pt x="2214" y="2618"/>
                    <a:pt x="2409" y="2035"/>
                  </a:cubicBezTo>
                  <a:cubicBezTo>
                    <a:pt x="2501" y="1760"/>
                    <a:pt x="2594" y="1485"/>
                    <a:pt x="2690" y="1213"/>
                  </a:cubicBezTo>
                  <a:cubicBezTo>
                    <a:pt x="2739" y="1068"/>
                    <a:pt x="2798" y="929"/>
                    <a:pt x="2856" y="787"/>
                  </a:cubicBezTo>
                  <a:cubicBezTo>
                    <a:pt x="2906" y="658"/>
                    <a:pt x="2940" y="513"/>
                    <a:pt x="3011" y="395"/>
                  </a:cubicBezTo>
                  <a:cubicBezTo>
                    <a:pt x="3014" y="386"/>
                    <a:pt x="3011" y="380"/>
                    <a:pt x="3005" y="374"/>
                  </a:cubicBezTo>
                  <a:cubicBezTo>
                    <a:pt x="2875" y="213"/>
                    <a:pt x="2708" y="80"/>
                    <a:pt x="2517" y="0"/>
                  </a:cubicBezTo>
                  <a:close/>
                </a:path>
              </a:pathLst>
            </a:custGeom>
            <a:solidFill>
              <a:srgbClr val="895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95"/>
            <p:cNvSpPr/>
            <p:nvPr/>
          </p:nvSpPr>
          <p:spPr>
            <a:xfrm>
              <a:off x="5510761" y="3842945"/>
              <a:ext cx="62450" cy="13057"/>
            </a:xfrm>
            <a:custGeom>
              <a:avLst/>
              <a:gdLst/>
              <a:ahLst/>
              <a:cxnLst/>
              <a:rect l="l" t="t" r="r" b="b"/>
              <a:pathLst>
                <a:path w="507" h="106" extrusionOk="0">
                  <a:moveTo>
                    <a:pt x="314" y="0"/>
                  </a:moveTo>
                  <a:cubicBezTo>
                    <a:pt x="291" y="0"/>
                    <a:pt x="267" y="1"/>
                    <a:pt x="244" y="4"/>
                  </a:cubicBezTo>
                  <a:cubicBezTo>
                    <a:pt x="226" y="10"/>
                    <a:pt x="210" y="10"/>
                    <a:pt x="195" y="13"/>
                  </a:cubicBezTo>
                  <a:lnTo>
                    <a:pt x="148" y="25"/>
                  </a:lnTo>
                  <a:cubicBezTo>
                    <a:pt x="118" y="34"/>
                    <a:pt x="90" y="44"/>
                    <a:pt x="65" y="56"/>
                  </a:cubicBezTo>
                  <a:cubicBezTo>
                    <a:pt x="43" y="65"/>
                    <a:pt x="28" y="78"/>
                    <a:pt x="16" y="90"/>
                  </a:cubicBezTo>
                  <a:cubicBezTo>
                    <a:pt x="3" y="96"/>
                    <a:pt x="0" y="105"/>
                    <a:pt x="0" y="105"/>
                  </a:cubicBezTo>
                  <a:cubicBezTo>
                    <a:pt x="0" y="105"/>
                    <a:pt x="31" y="90"/>
                    <a:pt x="74" y="72"/>
                  </a:cubicBezTo>
                  <a:cubicBezTo>
                    <a:pt x="96" y="65"/>
                    <a:pt x="124" y="59"/>
                    <a:pt x="155" y="56"/>
                  </a:cubicBezTo>
                  <a:lnTo>
                    <a:pt x="247" y="44"/>
                  </a:lnTo>
                  <a:cubicBezTo>
                    <a:pt x="312" y="34"/>
                    <a:pt x="374" y="31"/>
                    <a:pt x="426" y="31"/>
                  </a:cubicBezTo>
                  <a:cubicBezTo>
                    <a:pt x="470" y="28"/>
                    <a:pt x="507" y="28"/>
                    <a:pt x="507" y="28"/>
                  </a:cubicBezTo>
                  <a:cubicBezTo>
                    <a:pt x="507" y="28"/>
                    <a:pt x="476" y="16"/>
                    <a:pt x="426" y="10"/>
                  </a:cubicBezTo>
                  <a:cubicBezTo>
                    <a:pt x="396" y="4"/>
                    <a:pt x="356" y="0"/>
                    <a:pt x="314" y="0"/>
                  </a:cubicBezTo>
                  <a:close/>
                </a:path>
              </a:pathLst>
            </a:custGeom>
            <a:solidFill>
              <a:srgbClr val="7C3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95"/>
            <p:cNvSpPr/>
            <p:nvPr/>
          </p:nvSpPr>
          <p:spPr>
            <a:xfrm>
              <a:off x="5484525" y="3828533"/>
              <a:ext cx="83389" cy="26359"/>
            </a:xfrm>
            <a:custGeom>
              <a:avLst/>
              <a:gdLst/>
              <a:ahLst/>
              <a:cxnLst/>
              <a:rect l="l" t="t" r="r" b="b"/>
              <a:pathLst>
                <a:path w="677" h="214" extrusionOk="0">
                  <a:moveTo>
                    <a:pt x="565" y="0"/>
                  </a:moveTo>
                  <a:cubicBezTo>
                    <a:pt x="528" y="0"/>
                    <a:pt x="491" y="0"/>
                    <a:pt x="448" y="6"/>
                  </a:cubicBezTo>
                  <a:cubicBezTo>
                    <a:pt x="426" y="9"/>
                    <a:pt x="405" y="13"/>
                    <a:pt x="383" y="16"/>
                  </a:cubicBezTo>
                  <a:cubicBezTo>
                    <a:pt x="364" y="22"/>
                    <a:pt x="340" y="28"/>
                    <a:pt x="318" y="31"/>
                  </a:cubicBezTo>
                  <a:cubicBezTo>
                    <a:pt x="293" y="40"/>
                    <a:pt x="272" y="46"/>
                    <a:pt x="250" y="56"/>
                  </a:cubicBezTo>
                  <a:cubicBezTo>
                    <a:pt x="229" y="62"/>
                    <a:pt x="210" y="74"/>
                    <a:pt x="189" y="84"/>
                  </a:cubicBezTo>
                  <a:cubicBezTo>
                    <a:pt x="151" y="102"/>
                    <a:pt x="118" y="121"/>
                    <a:pt x="90" y="139"/>
                  </a:cubicBezTo>
                  <a:cubicBezTo>
                    <a:pt x="74" y="148"/>
                    <a:pt x="62" y="161"/>
                    <a:pt x="50" y="167"/>
                  </a:cubicBezTo>
                  <a:cubicBezTo>
                    <a:pt x="40" y="176"/>
                    <a:pt x="31" y="182"/>
                    <a:pt x="25" y="192"/>
                  </a:cubicBezTo>
                  <a:lnTo>
                    <a:pt x="0" y="213"/>
                  </a:lnTo>
                  <a:cubicBezTo>
                    <a:pt x="0" y="213"/>
                    <a:pt x="9" y="210"/>
                    <a:pt x="28" y="189"/>
                  </a:cubicBezTo>
                  <a:cubicBezTo>
                    <a:pt x="43" y="176"/>
                    <a:pt x="65" y="164"/>
                    <a:pt x="96" y="148"/>
                  </a:cubicBezTo>
                  <a:cubicBezTo>
                    <a:pt x="111" y="142"/>
                    <a:pt x="133" y="133"/>
                    <a:pt x="148" y="127"/>
                  </a:cubicBezTo>
                  <a:cubicBezTo>
                    <a:pt x="164" y="118"/>
                    <a:pt x="182" y="111"/>
                    <a:pt x="201" y="102"/>
                  </a:cubicBezTo>
                  <a:cubicBezTo>
                    <a:pt x="241" y="87"/>
                    <a:pt x="281" y="71"/>
                    <a:pt x="324" y="59"/>
                  </a:cubicBezTo>
                  <a:cubicBezTo>
                    <a:pt x="368" y="50"/>
                    <a:pt x="411" y="40"/>
                    <a:pt x="451" y="34"/>
                  </a:cubicBezTo>
                  <a:cubicBezTo>
                    <a:pt x="473" y="34"/>
                    <a:pt x="491" y="28"/>
                    <a:pt x="510" y="25"/>
                  </a:cubicBezTo>
                  <a:cubicBezTo>
                    <a:pt x="528" y="25"/>
                    <a:pt x="550" y="22"/>
                    <a:pt x="565" y="22"/>
                  </a:cubicBezTo>
                  <a:cubicBezTo>
                    <a:pt x="599" y="22"/>
                    <a:pt x="627" y="19"/>
                    <a:pt x="645" y="19"/>
                  </a:cubicBezTo>
                  <a:lnTo>
                    <a:pt x="676" y="19"/>
                  </a:lnTo>
                  <a:cubicBezTo>
                    <a:pt x="676" y="19"/>
                    <a:pt x="664" y="13"/>
                    <a:pt x="645" y="9"/>
                  </a:cubicBezTo>
                  <a:cubicBezTo>
                    <a:pt x="636" y="9"/>
                    <a:pt x="627" y="6"/>
                    <a:pt x="611" y="6"/>
                  </a:cubicBezTo>
                  <a:cubicBezTo>
                    <a:pt x="596" y="6"/>
                    <a:pt x="581" y="0"/>
                    <a:pt x="565" y="0"/>
                  </a:cubicBezTo>
                  <a:close/>
                </a:path>
              </a:pathLst>
            </a:custGeom>
            <a:solidFill>
              <a:srgbClr val="7C3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95"/>
            <p:cNvSpPr/>
            <p:nvPr/>
          </p:nvSpPr>
          <p:spPr>
            <a:xfrm>
              <a:off x="6177751" y="3228427"/>
              <a:ext cx="325305" cy="436655"/>
            </a:xfrm>
            <a:custGeom>
              <a:avLst/>
              <a:gdLst/>
              <a:ahLst/>
              <a:cxnLst/>
              <a:rect l="l" t="t" r="r" b="b"/>
              <a:pathLst>
                <a:path w="2641" h="3545" extrusionOk="0">
                  <a:moveTo>
                    <a:pt x="2217" y="0"/>
                  </a:moveTo>
                  <a:cubicBezTo>
                    <a:pt x="2146" y="6"/>
                    <a:pt x="2100" y="81"/>
                    <a:pt x="2069" y="145"/>
                  </a:cubicBezTo>
                  <a:cubicBezTo>
                    <a:pt x="2014" y="253"/>
                    <a:pt x="1964" y="358"/>
                    <a:pt x="1909" y="463"/>
                  </a:cubicBezTo>
                  <a:cubicBezTo>
                    <a:pt x="1825" y="414"/>
                    <a:pt x="1902" y="263"/>
                    <a:pt x="1813" y="189"/>
                  </a:cubicBezTo>
                  <a:cubicBezTo>
                    <a:pt x="1787" y="171"/>
                    <a:pt x="1758" y="159"/>
                    <a:pt x="1725" y="159"/>
                  </a:cubicBezTo>
                  <a:cubicBezTo>
                    <a:pt x="1719" y="159"/>
                    <a:pt x="1712" y="160"/>
                    <a:pt x="1705" y="161"/>
                  </a:cubicBezTo>
                  <a:cubicBezTo>
                    <a:pt x="1736" y="253"/>
                    <a:pt x="1748" y="337"/>
                    <a:pt x="1730" y="432"/>
                  </a:cubicBezTo>
                  <a:cubicBezTo>
                    <a:pt x="1708" y="528"/>
                    <a:pt x="1677" y="636"/>
                    <a:pt x="1702" y="732"/>
                  </a:cubicBezTo>
                  <a:cubicBezTo>
                    <a:pt x="1720" y="803"/>
                    <a:pt x="1767" y="865"/>
                    <a:pt x="1810" y="923"/>
                  </a:cubicBezTo>
                  <a:cubicBezTo>
                    <a:pt x="1816" y="933"/>
                    <a:pt x="1825" y="945"/>
                    <a:pt x="1828" y="957"/>
                  </a:cubicBezTo>
                  <a:cubicBezTo>
                    <a:pt x="1831" y="964"/>
                    <a:pt x="1828" y="976"/>
                    <a:pt x="1828" y="985"/>
                  </a:cubicBezTo>
                  <a:cubicBezTo>
                    <a:pt x="1807" y="1112"/>
                    <a:pt x="1714" y="1257"/>
                    <a:pt x="1655" y="1377"/>
                  </a:cubicBezTo>
                  <a:cubicBezTo>
                    <a:pt x="1584" y="1519"/>
                    <a:pt x="1513" y="1658"/>
                    <a:pt x="1442" y="1797"/>
                  </a:cubicBezTo>
                  <a:cubicBezTo>
                    <a:pt x="1300" y="2081"/>
                    <a:pt x="1165" y="2368"/>
                    <a:pt x="1100" y="2683"/>
                  </a:cubicBezTo>
                  <a:cubicBezTo>
                    <a:pt x="942" y="2350"/>
                    <a:pt x="732" y="2041"/>
                    <a:pt x="544" y="1729"/>
                  </a:cubicBezTo>
                  <a:lnTo>
                    <a:pt x="544" y="1729"/>
                  </a:lnTo>
                  <a:cubicBezTo>
                    <a:pt x="572" y="1776"/>
                    <a:pt x="1" y="2090"/>
                    <a:pt x="7" y="2106"/>
                  </a:cubicBezTo>
                  <a:cubicBezTo>
                    <a:pt x="244" y="2584"/>
                    <a:pt x="569" y="2949"/>
                    <a:pt x="933" y="3325"/>
                  </a:cubicBezTo>
                  <a:cubicBezTo>
                    <a:pt x="1007" y="3403"/>
                    <a:pt x="1087" y="3470"/>
                    <a:pt x="1183" y="3523"/>
                  </a:cubicBezTo>
                  <a:cubicBezTo>
                    <a:pt x="1214" y="3538"/>
                    <a:pt x="1241" y="3545"/>
                    <a:pt x="1267" y="3545"/>
                  </a:cubicBezTo>
                  <a:cubicBezTo>
                    <a:pt x="1325" y="3545"/>
                    <a:pt x="1371" y="3507"/>
                    <a:pt x="1415" y="3443"/>
                  </a:cubicBezTo>
                  <a:cubicBezTo>
                    <a:pt x="1455" y="3387"/>
                    <a:pt x="1476" y="3322"/>
                    <a:pt x="1501" y="3261"/>
                  </a:cubicBezTo>
                  <a:cubicBezTo>
                    <a:pt x="1748" y="2591"/>
                    <a:pt x="1902" y="1868"/>
                    <a:pt x="2041" y="1161"/>
                  </a:cubicBezTo>
                  <a:cubicBezTo>
                    <a:pt x="2044" y="1143"/>
                    <a:pt x="2048" y="1124"/>
                    <a:pt x="2063" y="1112"/>
                  </a:cubicBezTo>
                  <a:cubicBezTo>
                    <a:pt x="2075" y="1102"/>
                    <a:pt x="2091" y="1102"/>
                    <a:pt x="2103" y="1099"/>
                  </a:cubicBezTo>
                  <a:cubicBezTo>
                    <a:pt x="2196" y="1081"/>
                    <a:pt x="2248" y="1025"/>
                    <a:pt x="2307" y="957"/>
                  </a:cubicBezTo>
                  <a:lnTo>
                    <a:pt x="2538" y="679"/>
                  </a:lnTo>
                  <a:cubicBezTo>
                    <a:pt x="2585" y="618"/>
                    <a:pt x="2640" y="541"/>
                    <a:pt x="2609" y="470"/>
                  </a:cubicBezTo>
                  <a:cubicBezTo>
                    <a:pt x="2603" y="460"/>
                    <a:pt x="2594" y="448"/>
                    <a:pt x="2582" y="448"/>
                  </a:cubicBezTo>
                  <a:cubicBezTo>
                    <a:pt x="2572" y="448"/>
                    <a:pt x="2566" y="454"/>
                    <a:pt x="2563" y="460"/>
                  </a:cubicBezTo>
                  <a:cubicBezTo>
                    <a:pt x="2535" y="485"/>
                    <a:pt x="2508" y="513"/>
                    <a:pt x="2489" y="544"/>
                  </a:cubicBezTo>
                  <a:cubicBezTo>
                    <a:pt x="2504" y="485"/>
                    <a:pt x="2523" y="429"/>
                    <a:pt x="2538" y="371"/>
                  </a:cubicBezTo>
                  <a:cubicBezTo>
                    <a:pt x="2551" y="328"/>
                    <a:pt x="2563" y="278"/>
                    <a:pt x="2541" y="235"/>
                  </a:cubicBezTo>
                  <a:cubicBezTo>
                    <a:pt x="2529" y="210"/>
                    <a:pt x="2499" y="194"/>
                    <a:pt x="2473" y="194"/>
                  </a:cubicBezTo>
                  <a:cubicBezTo>
                    <a:pt x="2459" y="194"/>
                    <a:pt x="2446" y="198"/>
                    <a:pt x="2437" y="208"/>
                  </a:cubicBezTo>
                  <a:lnTo>
                    <a:pt x="2437" y="208"/>
                  </a:lnTo>
                  <a:cubicBezTo>
                    <a:pt x="2461" y="163"/>
                    <a:pt x="2442" y="103"/>
                    <a:pt x="2396" y="77"/>
                  </a:cubicBezTo>
                  <a:cubicBezTo>
                    <a:pt x="2384" y="70"/>
                    <a:pt x="2370" y="67"/>
                    <a:pt x="2356" y="67"/>
                  </a:cubicBezTo>
                  <a:cubicBezTo>
                    <a:pt x="2314" y="67"/>
                    <a:pt x="2272" y="95"/>
                    <a:pt x="2261" y="136"/>
                  </a:cubicBezTo>
                  <a:cubicBezTo>
                    <a:pt x="2261" y="99"/>
                    <a:pt x="2261" y="65"/>
                    <a:pt x="2257" y="31"/>
                  </a:cubicBezTo>
                  <a:cubicBezTo>
                    <a:pt x="2257" y="22"/>
                    <a:pt x="2254" y="16"/>
                    <a:pt x="2248" y="6"/>
                  </a:cubicBezTo>
                  <a:cubicBezTo>
                    <a:pt x="2242" y="0"/>
                    <a:pt x="2230" y="0"/>
                    <a:pt x="2217" y="0"/>
                  </a:cubicBezTo>
                  <a:close/>
                </a:path>
              </a:pathLst>
            </a:custGeom>
            <a:solidFill>
              <a:srgbClr val="895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95"/>
            <p:cNvSpPr/>
            <p:nvPr/>
          </p:nvSpPr>
          <p:spPr>
            <a:xfrm>
              <a:off x="6440113" y="3230644"/>
              <a:ext cx="17614" cy="53827"/>
            </a:xfrm>
            <a:custGeom>
              <a:avLst/>
              <a:gdLst/>
              <a:ahLst/>
              <a:cxnLst/>
              <a:rect l="l" t="t" r="r" b="b"/>
              <a:pathLst>
                <a:path w="143" h="437" extrusionOk="0">
                  <a:moveTo>
                    <a:pt x="121" y="1"/>
                  </a:moveTo>
                  <a:cubicBezTo>
                    <a:pt x="121" y="1"/>
                    <a:pt x="112" y="32"/>
                    <a:pt x="121" y="75"/>
                  </a:cubicBezTo>
                  <a:cubicBezTo>
                    <a:pt x="121" y="93"/>
                    <a:pt x="115" y="121"/>
                    <a:pt x="112" y="143"/>
                  </a:cubicBezTo>
                  <a:cubicBezTo>
                    <a:pt x="109" y="155"/>
                    <a:pt x="106" y="171"/>
                    <a:pt x="100" y="183"/>
                  </a:cubicBezTo>
                  <a:cubicBezTo>
                    <a:pt x="97" y="195"/>
                    <a:pt x="90" y="211"/>
                    <a:pt x="84" y="220"/>
                  </a:cubicBezTo>
                  <a:cubicBezTo>
                    <a:pt x="66" y="276"/>
                    <a:pt x="44" y="328"/>
                    <a:pt x="29" y="368"/>
                  </a:cubicBezTo>
                  <a:cubicBezTo>
                    <a:pt x="7" y="411"/>
                    <a:pt x="1" y="436"/>
                    <a:pt x="1" y="436"/>
                  </a:cubicBezTo>
                  <a:cubicBezTo>
                    <a:pt x="1" y="436"/>
                    <a:pt x="22" y="414"/>
                    <a:pt x="47" y="381"/>
                  </a:cubicBezTo>
                  <a:cubicBezTo>
                    <a:pt x="69" y="343"/>
                    <a:pt x="100" y="291"/>
                    <a:pt x="121" y="235"/>
                  </a:cubicBezTo>
                  <a:cubicBezTo>
                    <a:pt x="124" y="220"/>
                    <a:pt x="127" y="211"/>
                    <a:pt x="131" y="195"/>
                  </a:cubicBezTo>
                  <a:cubicBezTo>
                    <a:pt x="137" y="183"/>
                    <a:pt x="140" y="167"/>
                    <a:pt x="140" y="152"/>
                  </a:cubicBezTo>
                  <a:cubicBezTo>
                    <a:pt x="143" y="121"/>
                    <a:pt x="140" y="96"/>
                    <a:pt x="137" y="75"/>
                  </a:cubicBezTo>
                  <a:cubicBezTo>
                    <a:pt x="127" y="29"/>
                    <a:pt x="121" y="1"/>
                    <a:pt x="121" y="1"/>
                  </a:cubicBezTo>
                  <a:close/>
                </a:path>
              </a:pathLst>
            </a:custGeom>
            <a:solidFill>
              <a:srgbClr val="7C3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95"/>
            <p:cNvSpPr/>
            <p:nvPr/>
          </p:nvSpPr>
          <p:spPr>
            <a:xfrm>
              <a:off x="6459205" y="3243208"/>
              <a:ext cx="19831" cy="52596"/>
            </a:xfrm>
            <a:custGeom>
              <a:avLst/>
              <a:gdLst/>
              <a:ahLst/>
              <a:cxnLst/>
              <a:rect l="l" t="t" r="r" b="b"/>
              <a:pathLst>
                <a:path w="161" h="427" extrusionOk="0">
                  <a:moveTo>
                    <a:pt x="158" y="1"/>
                  </a:moveTo>
                  <a:cubicBezTo>
                    <a:pt x="158" y="1"/>
                    <a:pt x="158" y="7"/>
                    <a:pt x="152" y="22"/>
                  </a:cubicBezTo>
                  <a:cubicBezTo>
                    <a:pt x="152" y="35"/>
                    <a:pt x="142" y="53"/>
                    <a:pt x="139" y="72"/>
                  </a:cubicBezTo>
                  <a:cubicBezTo>
                    <a:pt x="136" y="93"/>
                    <a:pt x="127" y="115"/>
                    <a:pt x="121" y="143"/>
                  </a:cubicBezTo>
                  <a:cubicBezTo>
                    <a:pt x="111" y="164"/>
                    <a:pt x="105" y="192"/>
                    <a:pt x="93" y="220"/>
                  </a:cubicBezTo>
                  <a:cubicBezTo>
                    <a:pt x="74" y="272"/>
                    <a:pt x="50" y="325"/>
                    <a:pt x="31" y="362"/>
                  </a:cubicBezTo>
                  <a:cubicBezTo>
                    <a:pt x="13" y="402"/>
                    <a:pt x="0" y="427"/>
                    <a:pt x="0" y="427"/>
                  </a:cubicBezTo>
                  <a:cubicBezTo>
                    <a:pt x="0" y="427"/>
                    <a:pt x="22" y="408"/>
                    <a:pt x="50" y="374"/>
                  </a:cubicBezTo>
                  <a:cubicBezTo>
                    <a:pt x="65" y="359"/>
                    <a:pt x="77" y="334"/>
                    <a:pt x="93" y="312"/>
                  </a:cubicBezTo>
                  <a:cubicBezTo>
                    <a:pt x="99" y="300"/>
                    <a:pt x="108" y="285"/>
                    <a:pt x="111" y="272"/>
                  </a:cubicBezTo>
                  <a:cubicBezTo>
                    <a:pt x="121" y="257"/>
                    <a:pt x="127" y="248"/>
                    <a:pt x="130" y="232"/>
                  </a:cubicBezTo>
                  <a:cubicBezTo>
                    <a:pt x="139" y="201"/>
                    <a:pt x="152" y="174"/>
                    <a:pt x="155" y="146"/>
                  </a:cubicBezTo>
                  <a:cubicBezTo>
                    <a:pt x="158" y="118"/>
                    <a:pt x="161" y="96"/>
                    <a:pt x="161" y="72"/>
                  </a:cubicBezTo>
                  <a:cubicBezTo>
                    <a:pt x="161" y="25"/>
                    <a:pt x="158" y="1"/>
                    <a:pt x="158" y="1"/>
                  </a:cubicBezTo>
                  <a:close/>
                </a:path>
              </a:pathLst>
            </a:custGeom>
            <a:solidFill>
              <a:srgbClr val="7C3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95"/>
            <p:cNvSpPr/>
            <p:nvPr/>
          </p:nvSpPr>
          <p:spPr>
            <a:xfrm>
              <a:off x="5898638" y="3048345"/>
              <a:ext cx="252262" cy="222824"/>
            </a:xfrm>
            <a:custGeom>
              <a:avLst/>
              <a:gdLst/>
              <a:ahLst/>
              <a:cxnLst/>
              <a:rect l="l" t="t" r="r" b="b"/>
              <a:pathLst>
                <a:path w="2048" h="1809" extrusionOk="0">
                  <a:moveTo>
                    <a:pt x="205" y="1"/>
                  </a:moveTo>
                  <a:cubicBezTo>
                    <a:pt x="152" y="1"/>
                    <a:pt x="98" y="38"/>
                    <a:pt x="74" y="88"/>
                  </a:cubicBezTo>
                  <a:cubicBezTo>
                    <a:pt x="0" y="227"/>
                    <a:pt x="50" y="434"/>
                    <a:pt x="124" y="564"/>
                  </a:cubicBezTo>
                  <a:cubicBezTo>
                    <a:pt x="148" y="607"/>
                    <a:pt x="189" y="650"/>
                    <a:pt x="238" y="650"/>
                  </a:cubicBezTo>
                  <a:cubicBezTo>
                    <a:pt x="245" y="650"/>
                    <a:pt x="252" y="649"/>
                    <a:pt x="260" y="647"/>
                  </a:cubicBezTo>
                  <a:cubicBezTo>
                    <a:pt x="297" y="925"/>
                    <a:pt x="389" y="1206"/>
                    <a:pt x="704" y="1274"/>
                  </a:cubicBezTo>
                  <a:cubicBezTo>
                    <a:pt x="710" y="1357"/>
                    <a:pt x="714" y="1444"/>
                    <a:pt x="698" y="1527"/>
                  </a:cubicBezTo>
                  <a:cubicBezTo>
                    <a:pt x="683" y="1614"/>
                    <a:pt x="646" y="1694"/>
                    <a:pt x="581" y="1743"/>
                  </a:cubicBezTo>
                  <a:cubicBezTo>
                    <a:pt x="711" y="1787"/>
                    <a:pt x="850" y="1808"/>
                    <a:pt x="988" y="1808"/>
                  </a:cubicBezTo>
                  <a:cubicBezTo>
                    <a:pt x="1104" y="1808"/>
                    <a:pt x="1221" y="1793"/>
                    <a:pt x="1331" y="1762"/>
                  </a:cubicBezTo>
                  <a:cubicBezTo>
                    <a:pt x="1269" y="1629"/>
                    <a:pt x="1254" y="1468"/>
                    <a:pt x="1282" y="1323"/>
                  </a:cubicBezTo>
                  <a:cubicBezTo>
                    <a:pt x="1439" y="1280"/>
                    <a:pt x="1560" y="1231"/>
                    <a:pt x="1634" y="1076"/>
                  </a:cubicBezTo>
                  <a:cubicBezTo>
                    <a:pt x="1695" y="950"/>
                    <a:pt x="1739" y="814"/>
                    <a:pt x="1754" y="672"/>
                  </a:cubicBezTo>
                  <a:cubicBezTo>
                    <a:pt x="1777" y="688"/>
                    <a:pt x="1805" y="698"/>
                    <a:pt x="1832" y="698"/>
                  </a:cubicBezTo>
                  <a:cubicBezTo>
                    <a:pt x="1846" y="698"/>
                    <a:pt x="1859" y="696"/>
                    <a:pt x="1871" y="690"/>
                  </a:cubicBezTo>
                  <a:cubicBezTo>
                    <a:pt x="1992" y="641"/>
                    <a:pt x="2047" y="434"/>
                    <a:pt x="2041" y="274"/>
                  </a:cubicBezTo>
                  <a:cubicBezTo>
                    <a:pt x="2041" y="199"/>
                    <a:pt x="2026" y="135"/>
                    <a:pt x="2004" y="95"/>
                  </a:cubicBezTo>
                  <a:cubicBezTo>
                    <a:pt x="1978" y="53"/>
                    <a:pt x="1932" y="20"/>
                    <a:pt x="1883" y="20"/>
                  </a:cubicBezTo>
                  <a:cubicBezTo>
                    <a:pt x="1874" y="20"/>
                    <a:pt x="1865" y="21"/>
                    <a:pt x="1856" y="24"/>
                  </a:cubicBezTo>
                  <a:cubicBezTo>
                    <a:pt x="1803" y="33"/>
                    <a:pt x="1773" y="85"/>
                    <a:pt x="1745" y="132"/>
                  </a:cubicBezTo>
                  <a:cubicBezTo>
                    <a:pt x="1702" y="209"/>
                    <a:pt x="1668" y="292"/>
                    <a:pt x="1643" y="379"/>
                  </a:cubicBezTo>
                  <a:cubicBezTo>
                    <a:pt x="1637" y="403"/>
                    <a:pt x="1631" y="434"/>
                    <a:pt x="1606" y="459"/>
                  </a:cubicBezTo>
                  <a:cubicBezTo>
                    <a:pt x="1587" y="477"/>
                    <a:pt x="1560" y="480"/>
                    <a:pt x="1535" y="490"/>
                  </a:cubicBezTo>
                  <a:cubicBezTo>
                    <a:pt x="1378" y="528"/>
                    <a:pt x="1223" y="537"/>
                    <a:pt x="1065" y="537"/>
                  </a:cubicBezTo>
                  <a:cubicBezTo>
                    <a:pt x="1033" y="537"/>
                    <a:pt x="1002" y="537"/>
                    <a:pt x="970" y="536"/>
                  </a:cubicBezTo>
                  <a:cubicBezTo>
                    <a:pt x="961" y="536"/>
                    <a:pt x="952" y="536"/>
                    <a:pt x="943" y="536"/>
                  </a:cubicBezTo>
                  <a:cubicBezTo>
                    <a:pt x="892" y="536"/>
                    <a:pt x="839" y="538"/>
                    <a:pt x="785" y="538"/>
                  </a:cubicBezTo>
                  <a:cubicBezTo>
                    <a:pt x="699" y="538"/>
                    <a:pt x="614" y="532"/>
                    <a:pt x="541" y="496"/>
                  </a:cubicBezTo>
                  <a:cubicBezTo>
                    <a:pt x="414" y="434"/>
                    <a:pt x="380" y="280"/>
                    <a:pt x="340" y="147"/>
                  </a:cubicBezTo>
                  <a:cubicBezTo>
                    <a:pt x="325" y="91"/>
                    <a:pt x="303" y="33"/>
                    <a:pt x="250" y="11"/>
                  </a:cubicBezTo>
                  <a:cubicBezTo>
                    <a:pt x="236" y="4"/>
                    <a:pt x="220" y="1"/>
                    <a:pt x="205" y="1"/>
                  </a:cubicBezTo>
                  <a:close/>
                </a:path>
              </a:pathLst>
            </a:custGeom>
            <a:solidFill>
              <a:srgbClr val="895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95"/>
            <p:cNvSpPr/>
            <p:nvPr/>
          </p:nvSpPr>
          <p:spPr>
            <a:xfrm>
              <a:off x="5907753" y="2903985"/>
              <a:ext cx="227504" cy="328261"/>
            </a:xfrm>
            <a:custGeom>
              <a:avLst/>
              <a:gdLst/>
              <a:ahLst/>
              <a:cxnLst/>
              <a:rect l="l" t="t" r="r" b="b"/>
              <a:pathLst>
                <a:path w="1847" h="2665" extrusionOk="0">
                  <a:moveTo>
                    <a:pt x="828" y="1"/>
                  </a:moveTo>
                  <a:cubicBezTo>
                    <a:pt x="794" y="1"/>
                    <a:pt x="757" y="1"/>
                    <a:pt x="732" y="28"/>
                  </a:cubicBezTo>
                  <a:cubicBezTo>
                    <a:pt x="712" y="54"/>
                    <a:pt x="719" y="98"/>
                    <a:pt x="748" y="107"/>
                  </a:cubicBezTo>
                  <a:lnTo>
                    <a:pt x="748" y="107"/>
                  </a:lnTo>
                  <a:cubicBezTo>
                    <a:pt x="733" y="104"/>
                    <a:pt x="717" y="103"/>
                    <a:pt x="701" y="103"/>
                  </a:cubicBezTo>
                  <a:cubicBezTo>
                    <a:pt x="645" y="103"/>
                    <a:pt x="590" y="120"/>
                    <a:pt x="544" y="155"/>
                  </a:cubicBezTo>
                  <a:cubicBezTo>
                    <a:pt x="565" y="192"/>
                    <a:pt x="596" y="214"/>
                    <a:pt x="636" y="229"/>
                  </a:cubicBezTo>
                  <a:cubicBezTo>
                    <a:pt x="628" y="226"/>
                    <a:pt x="619" y="225"/>
                    <a:pt x="607" y="225"/>
                  </a:cubicBezTo>
                  <a:cubicBezTo>
                    <a:pt x="549" y="225"/>
                    <a:pt x="456" y="259"/>
                    <a:pt x="417" y="272"/>
                  </a:cubicBezTo>
                  <a:cubicBezTo>
                    <a:pt x="331" y="306"/>
                    <a:pt x="251" y="356"/>
                    <a:pt x="186" y="424"/>
                  </a:cubicBezTo>
                  <a:cubicBezTo>
                    <a:pt x="81" y="526"/>
                    <a:pt x="16" y="674"/>
                    <a:pt x="0" y="819"/>
                  </a:cubicBezTo>
                  <a:cubicBezTo>
                    <a:pt x="19" y="810"/>
                    <a:pt x="34" y="794"/>
                    <a:pt x="53" y="782"/>
                  </a:cubicBezTo>
                  <a:lnTo>
                    <a:pt x="53" y="782"/>
                  </a:lnTo>
                  <a:cubicBezTo>
                    <a:pt x="31" y="850"/>
                    <a:pt x="31" y="927"/>
                    <a:pt x="53" y="998"/>
                  </a:cubicBezTo>
                  <a:cubicBezTo>
                    <a:pt x="68" y="998"/>
                    <a:pt x="81" y="986"/>
                    <a:pt x="84" y="973"/>
                  </a:cubicBezTo>
                  <a:lnTo>
                    <a:pt x="84" y="973"/>
                  </a:lnTo>
                  <a:cubicBezTo>
                    <a:pt x="93" y="1171"/>
                    <a:pt x="81" y="1371"/>
                    <a:pt x="124" y="1569"/>
                  </a:cubicBezTo>
                  <a:cubicBezTo>
                    <a:pt x="161" y="1730"/>
                    <a:pt x="158" y="1909"/>
                    <a:pt x="238" y="2063"/>
                  </a:cubicBezTo>
                  <a:cubicBezTo>
                    <a:pt x="247" y="2079"/>
                    <a:pt x="260" y="2097"/>
                    <a:pt x="266" y="2112"/>
                  </a:cubicBezTo>
                  <a:cubicBezTo>
                    <a:pt x="362" y="2264"/>
                    <a:pt x="544" y="2372"/>
                    <a:pt x="714" y="2406"/>
                  </a:cubicBezTo>
                  <a:cubicBezTo>
                    <a:pt x="695" y="2437"/>
                    <a:pt x="686" y="2477"/>
                    <a:pt x="692" y="2511"/>
                  </a:cubicBezTo>
                  <a:cubicBezTo>
                    <a:pt x="738" y="2498"/>
                    <a:pt x="779" y="2477"/>
                    <a:pt x="816" y="2446"/>
                  </a:cubicBezTo>
                  <a:lnTo>
                    <a:pt x="816" y="2446"/>
                  </a:lnTo>
                  <a:cubicBezTo>
                    <a:pt x="794" y="2517"/>
                    <a:pt x="772" y="2588"/>
                    <a:pt x="754" y="2662"/>
                  </a:cubicBezTo>
                  <a:cubicBezTo>
                    <a:pt x="762" y="2663"/>
                    <a:pt x="771" y="2664"/>
                    <a:pt x="780" y="2664"/>
                  </a:cubicBezTo>
                  <a:cubicBezTo>
                    <a:pt x="827" y="2664"/>
                    <a:pt x="875" y="2643"/>
                    <a:pt x="914" y="2610"/>
                  </a:cubicBezTo>
                  <a:cubicBezTo>
                    <a:pt x="961" y="2576"/>
                    <a:pt x="995" y="2526"/>
                    <a:pt x="1026" y="2480"/>
                  </a:cubicBezTo>
                  <a:lnTo>
                    <a:pt x="1026" y="2480"/>
                  </a:lnTo>
                  <a:cubicBezTo>
                    <a:pt x="1022" y="2514"/>
                    <a:pt x="1013" y="2548"/>
                    <a:pt x="1010" y="2585"/>
                  </a:cubicBezTo>
                  <a:cubicBezTo>
                    <a:pt x="1072" y="2539"/>
                    <a:pt x="1121" y="2477"/>
                    <a:pt x="1161" y="2406"/>
                  </a:cubicBezTo>
                  <a:cubicBezTo>
                    <a:pt x="1161" y="2406"/>
                    <a:pt x="1162" y="2406"/>
                    <a:pt x="1163" y="2406"/>
                  </a:cubicBezTo>
                  <a:cubicBezTo>
                    <a:pt x="1174" y="2406"/>
                    <a:pt x="1258" y="2387"/>
                    <a:pt x="1266" y="2384"/>
                  </a:cubicBezTo>
                  <a:cubicBezTo>
                    <a:pt x="1297" y="2369"/>
                    <a:pt x="1328" y="2344"/>
                    <a:pt x="1359" y="2329"/>
                  </a:cubicBezTo>
                  <a:cubicBezTo>
                    <a:pt x="1436" y="2292"/>
                    <a:pt x="1504" y="2236"/>
                    <a:pt x="1560" y="2168"/>
                  </a:cubicBezTo>
                  <a:cubicBezTo>
                    <a:pt x="1631" y="2066"/>
                    <a:pt x="1658" y="1943"/>
                    <a:pt x="1677" y="1819"/>
                  </a:cubicBezTo>
                  <a:cubicBezTo>
                    <a:pt x="1708" y="1662"/>
                    <a:pt x="1733" y="1504"/>
                    <a:pt x="1751" y="1344"/>
                  </a:cubicBezTo>
                  <a:cubicBezTo>
                    <a:pt x="1766" y="1205"/>
                    <a:pt x="1766" y="1081"/>
                    <a:pt x="1763" y="942"/>
                  </a:cubicBezTo>
                  <a:cubicBezTo>
                    <a:pt x="1767" y="938"/>
                    <a:pt x="1771" y="937"/>
                    <a:pt x="1776" y="937"/>
                  </a:cubicBezTo>
                  <a:cubicBezTo>
                    <a:pt x="1786" y="937"/>
                    <a:pt x="1797" y="941"/>
                    <a:pt x="1807" y="941"/>
                  </a:cubicBezTo>
                  <a:cubicBezTo>
                    <a:pt x="1813" y="941"/>
                    <a:pt x="1818" y="940"/>
                    <a:pt x="1822" y="936"/>
                  </a:cubicBezTo>
                  <a:cubicBezTo>
                    <a:pt x="1825" y="933"/>
                    <a:pt x="1825" y="924"/>
                    <a:pt x="1825" y="918"/>
                  </a:cubicBezTo>
                  <a:cubicBezTo>
                    <a:pt x="1825" y="874"/>
                    <a:pt x="1813" y="831"/>
                    <a:pt x="1797" y="794"/>
                  </a:cubicBezTo>
                  <a:lnTo>
                    <a:pt x="1797" y="794"/>
                  </a:lnTo>
                  <a:cubicBezTo>
                    <a:pt x="1813" y="803"/>
                    <a:pt x="1831" y="816"/>
                    <a:pt x="1847" y="828"/>
                  </a:cubicBezTo>
                  <a:cubicBezTo>
                    <a:pt x="1847" y="518"/>
                    <a:pt x="1715" y="179"/>
                    <a:pt x="1362" y="179"/>
                  </a:cubicBezTo>
                  <a:cubicBezTo>
                    <a:pt x="1353" y="179"/>
                    <a:pt x="1344" y="179"/>
                    <a:pt x="1334" y="180"/>
                  </a:cubicBezTo>
                  <a:cubicBezTo>
                    <a:pt x="1333" y="180"/>
                    <a:pt x="1332" y="180"/>
                    <a:pt x="1331" y="180"/>
                  </a:cubicBezTo>
                  <a:cubicBezTo>
                    <a:pt x="1247" y="180"/>
                    <a:pt x="1253" y="68"/>
                    <a:pt x="1174" y="68"/>
                  </a:cubicBezTo>
                  <a:cubicBezTo>
                    <a:pt x="1172" y="68"/>
                    <a:pt x="1170" y="68"/>
                    <a:pt x="1168" y="69"/>
                  </a:cubicBezTo>
                  <a:cubicBezTo>
                    <a:pt x="1149" y="69"/>
                    <a:pt x="1130" y="93"/>
                    <a:pt x="1143" y="109"/>
                  </a:cubicBezTo>
                  <a:cubicBezTo>
                    <a:pt x="1053" y="44"/>
                    <a:pt x="942" y="7"/>
                    <a:pt x="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95"/>
            <p:cNvSpPr/>
            <p:nvPr/>
          </p:nvSpPr>
          <p:spPr>
            <a:xfrm>
              <a:off x="5832493" y="3704496"/>
              <a:ext cx="355237" cy="186241"/>
            </a:xfrm>
            <a:custGeom>
              <a:avLst/>
              <a:gdLst/>
              <a:ahLst/>
              <a:cxnLst/>
              <a:rect l="l" t="t" r="r" b="b"/>
              <a:pathLst>
                <a:path w="2884" h="1512" extrusionOk="0">
                  <a:moveTo>
                    <a:pt x="2779" y="1"/>
                  </a:moveTo>
                  <a:cubicBezTo>
                    <a:pt x="2448" y="362"/>
                    <a:pt x="1955" y="541"/>
                    <a:pt x="1464" y="563"/>
                  </a:cubicBezTo>
                  <a:cubicBezTo>
                    <a:pt x="1432" y="564"/>
                    <a:pt x="1400" y="564"/>
                    <a:pt x="1369" y="564"/>
                  </a:cubicBezTo>
                  <a:cubicBezTo>
                    <a:pt x="916" y="564"/>
                    <a:pt x="462" y="442"/>
                    <a:pt x="40" y="269"/>
                  </a:cubicBezTo>
                  <a:lnTo>
                    <a:pt x="40" y="269"/>
                  </a:lnTo>
                  <a:cubicBezTo>
                    <a:pt x="80" y="340"/>
                    <a:pt x="31" y="538"/>
                    <a:pt x="25" y="624"/>
                  </a:cubicBezTo>
                  <a:cubicBezTo>
                    <a:pt x="16" y="711"/>
                    <a:pt x="3" y="800"/>
                    <a:pt x="0" y="890"/>
                  </a:cubicBezTo>
                  <a:cubicBezTo>
                    <a:pt x="6" y="939"/>
                    <a:pt x="9" y="995"/>
                    <a:pt x="25" y="1044"/>
                  </a:cubicBezTo>
                  <a:cubicBezTo>
                    <a:pt x="59" y="1171"/>
                    <a:pt x="145" y="1279"/>
                    <a:pt x="263" y="1353"/>
                  </a:cubicBezTo>
                  <a:cubicBezTo>
                    <a:pt x="439" y="1458"/>
                    <a:pt x="649" y="1480"/>
                    <a:pt x="849" y="1492"/>
                  </a:cubicBezTo>
                  <a:cubicBezTo>
                    <a:pt x="1033" y="1501"/>
                    <a:pt x="1218" y="1512"/>
                    <a:pt x="1403" y="1512"/>
                  </a:cubicBezTo>
                  <a:cubicBezTo>
                    <a:pt x="1588" y="1512"/>
                    <a:pt x="1772" y="1501"/>
                    <a:pt x="1955" y="1467"/>
                  </a:cubicBezTo>
                  <a:cubicBezTo>
                    <a:pt x="2257" y="1415"/>
                    <a:pt x="2507" y="1322"/>
                    <a:pt x="2742" y="1109"/>
                  </a:cubicBezTo>
                  <a:cubicBezTo>
                    <a:pt x="2785" y="1072"/>
                    <a:pt x="2825" y="1029"/>
                    <a:pt x="2850" y="973"/>
                  </a:cubicBezTo>
                  <a:cubicBezTo>
                    <a:pt x="2871" y="921"/>
                    <a:pt x="2875" y="862"/>
                    <a:pt x="2875" y="803"/>
                  </a:cubicBezTo>
                  <a:cubicBezTo>
                    <a:pt x="2884" y="535"/>
                    <a:pt x="2850" y="263"/>
                    <a:pt x="27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95"/>
            <p:cNvSpPr/>
            <p:nvPr/>
          </p:nvSpPr>
          <p:spPr>
            <a:xfrm>
              <a:off x="5739619" y="3240991"/>
              <a:ext cx="532609" cy="548252"/>
            </a:xfrm>
            <a:custGeom>
              <a:avLst/>
              <a:gdLst/>
              <a:ahLst/>
              <a:cxnLst/>
              <a:rect l="l" t="t" r="r" b="b"/>
              <a:pathLst>
                <a:path w="4324" h="4451" extrusionOk="0">
                  <a:moveTo>
                    <a:pt x="1952" y="0"/>
                  </a:moveTo>
                  <a:lnTo>
                    <a:pt x="1952" y="0"/>
                  </a:lnTo>
                  <a:cubicBezTo>
                    <a:pt x="1841" y="136"/>
                    <a:pt x="1646" y="159"/>
                    <a:pt x="1468" y="159"/>
                  </a:cubicBezTo>
                  <a:cubicBezTo>
                    <a:pt x="1408" y="159"/>
                    <a:pt x="1350" y="156"/>
                    <a:pt x="1298" y="155"/>
                  </a:cubicBezTo>
                  <a:cubicBezTo>
                    <a:pt x="1280" y="154"/>
                    <a:pt x="1262" y="154"/>
                    <a:pt x="1244" y="154"/>
                  </a:cubicBezTo>
                  <a:cubicBezTo>
                    <a:pt x="1082" y="154"/>
                    <a:pt x="918" y="167"/>
                    <a:pt x="754" y="192"/>
                  </a:cubicBezTo>
                  <a:cubicBezTo>
                    <a:pt x="736" y="195"/>
                    <a:pt x="717" y="198"/>
                    <a:pt x="696" y="207"/>
                  </a:cubicBezTo>
                  <a:cubicBezTo>
                    <a:pt x="674" y="222"/>
                    <a:pt x="658" y="244"/>
                    <a:pt x="646" y="272"/>
                  </a:cubicBezTo>
                  <a:cubicBezTo>
                    <a:pt x="433" y="676"/>
                    <a:pt x="226" y="1078"/>
                    <a:pt x="13" y="1482"/>
                  </a:cubicBezTo>
                  <a:cubicBezTo>
                    <a:pt x="7" y="1494"/>
                    <a:pt x="1" y="1507"/>
                    <a:pt x="1" y="1522"/>
                  </a:cubicBezTo>
                  <a:cubicBezTo>
                    <a:pt x="1" y="1535"/>
                    <a:pt x="10" y="1550"/>
                    <a:pt x="16" y="1556"/>
                  </a:cubicBezTo>
                  <a:cubicBezTo>
                    <a:pt x="164" y="1791"/>
                    <a:pt x="461" y="1976"/>
                    <a:pt x="705" y="2093"/>
                  </a:cubicBezTo>
                  <a:cubicBezTo>
                    <a:pt x="742" y="2038"/>
                    <a:pt x="770" y="1976"/>
                    <a:pt x="782" y="1914"/>
                  </a:cubicBezTo>
                  <a:lnTo>
                    <a:pt x="782" y="1914"/>
                  </a:lnTo>
                  <a:cubicBezTo>
                    <a:pt x="770" y="2127"/>
                    <a:pt x="739" y="2353"/>
                    <a:pt x="785" y="2560"/>
                  </a:cubicBezTo>
                  <a:cubicBezTo>
                    <a:pt x="788" y="2575"/>
                    <a:pt x="794" y="2594"/>
                    <a:pt x="794" y="2609"/>
                  </a:cubicBezTo>
                  <a:cubicBezTo>
                    <a:pt x="794" y="2624"/>
                    <a:pt x="785" y="2640"/>
                    <a:pt x="782" y="2655"/>
                  </a:cubicBezTo>
                  <a:cubicBezTo>
                    <a:pt x="754" y="2757"/>
                    <a:pt x="763" y="2862"/>
                    <a:pt x="770" y="2961"/>
                  </a:cubicBezTo>
                  <a:cubicBezTo>
                    <a:pt x="770" y="2976"/>
                    <a:pt x="773" y="2995"/>
                    <a:pt x="773" y="3010"/>
                  </a:cubicBezTo>
                  <a:cubicBezTo>
                    <a:pt x="773" y="3146"/>
                    <a:pt x="773" y="3288"/>
                    <a:pt x="779" y="3421"/>
                  </a:cubicBezTo>
                  <a:cubicBezTo>
                    <a:pt x="754" y="3427"/>
                    <a:pt x="733" y="3433"/>
                    <a:pt x="705" y="3436"/>
                  </a:cubicBezTo>
                  <a:cubicBezTo>
                    <a:pt x="696" y="3498"/>
                    <a:pt x="702" y="3560"/>
                    <a:pt x="717" y="3619"/>
                  </a:cubicBezTo>
                  <a:cubicBezTo>
                    <a:pt x="692" y="3674"/>
                    <a:pt x="640" y="3714"/>
                    <a:pt x="603" y="3767"/>
                  </a:cubicBezTo>
                  <a:cubicBezTo>
                    <a:pt x="575" y="3818"/>
                    <a:pt x="583" y="3900"/>
                    <a:pt x="634" y="3915"/>
                  </a:cubicBezTo>
                  <a:lnTo>
                    <a:pt x="634" y="3915"/>
                  </a:lnTo>
                  <a:cubicBezTo>
                    <a:pt x="602" y="3917"/>
                    <a:pt x="574" y="3963"/>
                    <a:pt x="584" y="3995"/>
                  </a:cubicBezTo>
                  <a:cubicBezTo>
                    <a:pt x="597" y="4035"/>
                    <a:pt x="634" y="4060"/>
                    <a:pt x="674" y="4082"/>
                  </a:cubicBezTo>
                  <a:cubicBezTo>
                    <a:pt x="1114" y="4321"/>
                    <a:pt x="1617" y="4450"/>
                    <a:pt x="2121" y="4450"/>
                  </a:cubicBezTo>
                  <a:cubicBezTo>
                    <a:pt x="2189" y="4450"/>
                    <a:pt x="2258" y="4448"/>
                    <a:pt x="2326" y="4443"/>
                  </a:cubicBezTo>
                  <a:cubicBezTo>
                    <a:pt x="2560" y="4427"/>
                    <a:pt x="2795" y="4384"/>
                    <a:pt x="3008" y="4289"/>
                  </a:cubicBezTo>
                  <a:cubicBezTo>
                    <a:pt x="3252" y="4180"/>
                    <a:pt x="3459" y="4008"/>
                    <a:pt x="3650" y="3822"/>
                  </a:cubicBezTo>
                  <a:cubicBezTo>
                    <a:pt x="3659" y="3810"/>
                    <a:pt x="3675" y="3795"/>
                    <a:pt x="3672" y="3776"/>
                  </a:cubicBezTo>
                  <a:cubicBezTo>
                    <a:pt x="3666" y="3730"/>
                    <a:pt x="3561" y="3748"/>
                    <a:pt x="3561" y="3699"/>
                  </a:cubicBezTo>
                  <a:cubicBezTo>
                    <a:pt x="3598" y="3637"/>
                    <a:pt x="3638" y="3575"/>
                    <a:pt x="3650" y="3504"/>
                  </a:cubicBezTo>
                  <a:cubicBezTo>
                    <a:pt x="3666" y="3421"/>
                    <a:pt x="3629" y="3412"/>
                    <a:pt x="3592" y="3365"/>
                  </a:cubicBezTo>
                  <a:cubicBezTo>
                    <a:pt x="3533" y="3297"/>
                    <a:pt x="3542" y="3297"/>
                    <a:pt x="3527" y="3208"/>
                  </a:cubicBezTo>
                  <a:cubicBezTo>
                    <a:pt x="3522" y="3188"/>
                    <a:pt x="3500" y="3171"/>
                    <a:pt x="3483" y="3171"/>
                  </a:cubicBezTo>
                  <a:cubicBezTo>
                    <a:pt x="3476" y="3171"/>
                    <a:pt x="3470" y="3174"/>
                    <a:pt x="3466" y="3179"/>
                  </a:cubicBezTo>
                  <a:lnTo>
                    <a:pt x="3466" y="3179"/>
                  </a:lnTo>
                  <a:cubicBezTo>
                    <a:pt x="3484" y="3155"/>
                    <a:pt x="3502" y="3127"/>
                    <a:pt x="3514" y="3097"/>
                  </a:cubicBezTo>
                  <a:cubicBezTo>
                    <a:pt x="3527" y="3066"/>
                    <a:pt x="3521" y="3026"/>
                    <a:pt x="3502" y="3001"/>
                  </a:cubicBezTo>
                  <a:cubicBezTo>
                    <a:pt x="3490" y="2984"/>
                    <a:pt x="3469" y="2974"/>
                    <a:pt x="3448" y="2974"/>
                  </a:cubicBezTo>
                  <a:cubicBezTo>
                    <a:pt x="3436" y="2974"/>
                    <a:pt x="3423" y="2977"/>
                    <a:pt x="3412" y="2986"/>
                  </a:cubicBezTo>
                  <a:cubicBezTo>
                    <a:pt x="3388" y="2624"/>
                    <a:pt x="3341" y="2229"/>
                    <a:pt x="3394" y="1868"/>
                  </a:cubicBezTo>
                  <a:lnTo>
                    <a:pt x="3394" y="1868"/>
                  </a:lnTo>
                  <a:cubicBezTo>
                    <a:pt x="3382" y="1954"/>
                    <a:pt x="3483" y="2171"/>
                    <a:pt x="3505" y="2254"/>
                  </a:cubicBezTo>
                  <a:cubicBezTo>
                    <a:pt x="3808" y="2115"/>
                    <a:pt x="4076" y="1920"/>
                    <a:pt x="4305" y="1677"/>
                  </a:cubicBezTo>
                  <a:cubicBezTo>
                    <a:pt x="4308" y="1674"/>
                    <a:pt x="4317" y="1664"/>
                    <a:pt x="4317" y="1658"/>
                  </a:cubicBezTo>
                  <a:cubicBezTo>
                    <a:pt x="4323" y="1636"/>
                    <a:pt x="4144" y="1445"/>
                    <a:pt x="4123" y="1417"/>
                  </a:cubicBezTo>
                  <a:cubicBezTo>
                    <a:pt x="4042" y="1294"/>
                    <a:pt x="3974" y="1164"/>
                    <a:pt x="3903" y="1031"/>
                  </a:cubicBezTo>
                  <a:cubicBezTo>
                    <a:pt x="3783" y="800"/>
                    <a:pt x="3687" y="556"/>
                    <a:pt x="3579" y="321"/>
                  </a:cubicBezTo>
                  <a:cubicBezTo>
                    <a:pt x="3561" y="284"/>
                    <a:pt x="3542" y="241"/>
                    <a:pt x="3508" y="213"/>
                  </a:cubicBezTo>
                  <a:cubicBezTo>
                    <a:pt x="3499" y="204"/>
                    <a:pt x="3474" y="195"/>
                    <a:pt x="3456" y="192"/>
                  </a:cubicBezTo>
                  <a:cubicBezTo>
                    <a:pt x="3434" y="188"/>
                    <a:pt x="3409" y="182"/>
                    <a:pt x="3388" y="182"/>
                  </a:cubicBezTo>
                  <a:cubicBezTo>
                    <a:pt x="3215" y="170"/>
                    <a:pt x="3045" y="166"/>
                    <a:pt x="2875" y="166"/>
                  </a:cubicBezTo>
                  <a:cubicBezTo>
                    <a:pt x="2826" y="166"/>
                    <a:pt x="2776" y="166"/>
                    <a:pt x="2727" y="167"/>
                  </a:cubicBezTo>
                  <a:cubicBezTo>
                    <a:pt x="2715" y="167"/>
                    <a:pt x="2702" y="167"/>
                    <a:pt x="2696" y="161"/>
                  </a:cubicBezTo>
                  <a:cubicBezTo>
                    <a:pt x="2681" y="145"/>
                    <a:pt x="2687" y="117"/>
                    <a:pt x="2687" y="99"/>
                  </a:cubicBezTo>
                  <a:cubicBezTo>
                    <a:pt x="2684" y="56"/>
                    <a:pt x="2634" y="40"/>
                    <a:pt x="2604" y="40"/>
                  </a:cubicBezTo>
                  <a:cubicBezTo>
                    <a:pt x="2604" y="31"/>
                    <a:pt x="2604" y="25"/>
                    <a:pt x="2607" y="16"/>
                  </a:cubicBezTo>
                  <a:lnTo>
                    <a:pt x="2607" y="16"/>
                  </a:lnTo>
                  <a:cubicBezTo>
                    <a:pt x="2524" y="101"/>
                    <a:pt x="2415" y="132"/>
                    <a:pt x="2302" y="132"/>
                  </a:cubicBezTo>
                  <a:cubicBezTo>
                    <a:pt x="2212" y="132"/>
                    <a:pt x="2119" y="113"/>
                    <a:pt x="2035" y="87"/>
                  </a:cubicBezTo>
                  <a:cubicBezTo>
                    <a:pt x="1992" y="74"/>
                    <a:pt x="1943" y="43"/>
                    <a:pt x="1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95"/>
            <p:cNvSpPr/>
            <p:nvPr/>
          </p:nvSpPr>
          <p:spPr>
            <a:xfrm>
              <a:off x="5653274" y="3773967"/>
              <a:ext cx="557736" cy="186117"/>
            </a:xfrm>
            <a:custGeom>
              <a:avLst/>
              <a:gdLst/>
              <a:ahLst/>
              <a:cxnLst/>
              <a:rect l="l" t="t" r="r" b="b"/>
              <a:pathLst>
                <a:path w="4528" h="1511" extrusionOk="0">
                  <a:moveTo>
                    <a:pt x="1048" y="1"/>
                  </a:moveTo>
                  <a:cubicBezTo>
                    <a:pt x="965" y="1"/>
                    <a:pt x="881" y="12"/>
                    <a:pt x="801" y="33"/>
                  </a:cubicBezTo>
                  <a:cubicBezTo>
                    <a:pt x="566" y="94"/>
                    <a:pt x="353" y="221"/>
                    <a:pt x="143" y="347"/>
                  </a:cubicBezTo>
                  <a:cubicBezTo>
                    <a:pt x="97" y="378"/>
                    <a:pt x="44" y="415"/>
                    <a:pt x="26" y="468"/>
                  </a:cubicBezTo>
                  <a:cubicBezTo>
                    <a:pt x="1" y="530"/>
                    <a:pt x="32" y="601"/>
                    <a:pt x="66" y="656"/>
                  </a:cubicBezTo>
                  <a:cubicBezTo>
                    <a:pt x="196" y="866"/>
                    <a:pt x="390" y="1024"/>
                    <a:pt x="606" y="1135"/>
                  </a:cubicBezTo>
                  <a:cubicBezTo>
                    <a:pt x="825" y="1243"/>
                    <a:pt x="1063" y="1311"/>
                    <a:pt x="1301" y="1363"/>
                  </a:cubicBezTo>
                  <a:cubicBezTo>
                    <a:pt x="1736" y="1458"/>
                    <a:pt x="2179" y="1510"/>
                    <a:pt x="2625" y="1510"/>
                  </a:cubicBezTo>
                  <a:cubicBezTo>
                    <a:pt x="2672" y="1510"/>
                    <a:pt x="2720" y="1510"/>
                    <a:pt x="2767" y="1508"/>
                  </a:cubicBezTo>
                  <a:cubicBezTo>
                    <a:pt x="3184" y="1502"/>
                    <a:pt x="3623" y="1431"/>
                    <a:pt x="3944" y="1169"/>
                  </a:cubicBezTo>
                  <a:cubicBezTo>
                    <a:pt x="4169" y="990"/>
                    <a:pt x="4342" y="764"/>
                    <a:pt x="4527" y="548"/>
                  </a:cubicBezTo>
                  <a:cubicBezTo>
                    <a:pt x="4465" y="489"/>
                    <a:pt x="4401" y="428"/>
                    <a:pt x="4336" y="372"/>
                  </a:cubicBezTo>
                  <a:cubicBezTo>
                    <a:pt x="4110" y="409"/>
                    <a:pt x="3891" y="474"/>
                    <a:pt x="3684" y="567"/>
                  </a:cubicBezTo>
                  <a:cubicBezTo>
                    <a:pt x="3505" y="648"/>
                    <a:pt x="3362" y="749"/>
                    <a:pt x="3166" y="749"/>
                  </a:cubicBezTo>
                  <a:cubicBezTo>
                    <a:pt x="3146" y="749"/>
                    <a:pt x="3125" y="748"/>
                    <a:pt x="3104" y="746"/>
                  </a:cubicBezTo>
                  <a:cubicBezTo>
                    <a:pt x="3042" y="743"/>
                    <a:pt x="2983" y="730"/>
                    <a:pt x="2931" y="715"/>
                  </a:cubicBezTo>
                  <a:cubicBezTo>
                    <a:pt x="2841" y="693"/>
                    <a:pt x="2761" y="662"/>
                    <a:pt x="2672" y="625"/>
                  </a:cubicBezTo>
                  <a:cubicBezTo>
                    <a:pt x="2434" y="523"/>
                    <a:pt x="2159" y="449"/>
                    <a:pt x="1894" y="446"/>
                  </a:cubicBezTo>
                  <a:cubicBezTo>
                    <a:pt x="1881" y="446"/>
                    <a:pt x="1869" y="445"/>
                    <a:pt x="1856" y="445"/>
                  </a:cubicBezTo>
                  <a:cubicBezTo>
                    <a:pt x="1728" y="445"/>
                    <a:pt x="1596" y="474"/>
                    <a:pt x="1486" y="539"/>
                  </a:cubicBezTo>
                  <a:cubicBezTo>
                    <a:pt x="1443" y="406"/>
                    <a:pt x="1468" y="264"/>
                    <a:pt x="1495" y="125"/>
                  </a:cubicBezTo>
                  <a:cubicBezTo>
                    <a:pt x="1495" y="125"/>
                    <a:pt x="1369" y="63"/>
                    <a:pt x="1356" y="57"/>
                  </a:cubicBezTo>
                  <a:cubicBezTo>
                    <a:pt x="1295" y="36"/>
                    <a:pt x="1233" y="17"/>
                    <a:pt x="1165" y="8"/>
                  </a:cubicBezTo>
                  <a:cubicBezTo>
                    <a:pt x="1127" y="3"/>
                    <a:pt x="1088" y="1"/>
                    <a:pt x="10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95"/>
            <p:cNvSpPr/>
            <p:nvPr/>
          </p:nvSpPr>
          <p:spPr>
            <a:xfrm>
              <a:off x="5685299" y="3836909"/>
              <a:ext cx="498612" cy="85976"/>
            </a:xfrm>
            <a:custGeom>
              <a:avLst/>
              <a:gdLst/>
              <a:ahLst/>
              <a:cxnLst/>
              <a:rect l="l" t="t" r="r" b="b"/>
              <a:pathLst>
                <a:path w="4048" h="698" extrusionOk="0">
                  <a:moveTo>
                    <a:pt x="0" y="31"/>
                  </a:moveTo>
                  <a:cubicBezTo>
                    <a:pt x="0" y="31"/>
                    <a:pt x="8" y="38"/>
                    <a:pt x="24" y="51"/>
                  </a:cubicBezTo>
                  <a:lnTo>
                    <a:pt x="24" y="51"/>
                  </a:lnTo>
                  <a:cubicBezTo>
                    <a:pt x="8" y="37"/>
                    <a:pt x="0" y="31"/>
                    <a:pt x="0" y="31"/>
                  </a:cubicBezTo>
                  <a:close/>
                  <a:moveTo>
                    <a:pt x="24" y="51"/>
                  </a:moveTo>
                  <a:lnTo>
                    <a:pt x="24" y="51"/>
                  </a:lnTo>
                  <a:cubicBezTo>
                    <a:pt x="28" y="54"/>
                    <a:pt x="33" y="58"/>
                    <a:pt x="37" y="62"/>
                  </a:cubicBezTo>
                  <a:cubicBezTo>
                    <a:pt x="49" y="70"/>
                    <a:pt x="63" y="80"/>
                    <a:pt x="78" y="92"/>
                  </a:cubicBezTo>
                  <a:lnTo>
                    <a:pt x="78" y="92"/>
                  </a:lnTo>
                  <a:cubicBezTo>
                    <a:pt x="63" y="80"/>
                    <a:pt x="51" y="70"/>
                    <a:pt x="40" y="62"/>
                  </a:cubicBezTo>
                  <a:cubicBezTo>
                    <a:pt x="34" y="58"/>
                    <a:pt x="29" y="54"/>
                    <a:pt x="24" y="51"/>
                  </a:cubicBezTo>
                  <a:close/>
                  <a:moveTo>
                    <a:pt x="4048" y="0"/>
                  </a:moveTo>
                  <a:cubicBezTo>
                    <a:pt x="4026" y="22"/>
                    <a:pt x="3989" y="59"/>
                    <a:pt x="3943" y="93"/>
                  </a:cubicBezTo>
                  <a:cubicBezTo>
                    <a:pt x="3897" y="127"/>
                    <a:pt x="3835" y="167"/>
                    <a:pt x="3761" y="207"/>
                  </a:cubicBezTo>
                  <a:cubicBezTo>
                    <a:pt x="3693" y="250"/>
                    <a:pt x="3606" y="296"/>
                    <a:pt x="3517" y="340"/>
                  </a:cubicBezTo>
                  <a:cubicBezTo>
                    <a:pt x="3332" y="426"/>
                    <a:pt x="3103" y="503"/>
                    <a:pt x="2853" y="562"/>
                  </a:cubicBezTo>
                  <a:cubicBezTo>
                    <a:pt x="2600" y="621"/>
                    <a:pt x="2328" y="648"/>
                    <a:pt x="2053" y="655"/>
                  </a:cubicBezTo>
                  <a:cubicBezTo>
                    <a:pt x="1982" y="655"/>
                    <a:pt x="1918" y="658"/>
                    <a:pt x="1850" y="658"/>
                  </a:cubicBezTo>
                  <a:cubicBezTo>
                    <a:pt x="1830" y="660"/>
                    <a:pt x="1810" y="660"/>
                    <a:pt x="1790" y="660"/>
                  </a:cubicBezTo>
                  <a:cubicBezTo>
                    <a:pt x="1742" y="660"/>
                    <a:pt x="1695" y="656"/>
                    <a:pt x="1649" y="652"/>
                  </a:cubicBezTo>
                  <a:cubicBezTo>
                    <a:pt x="1513" y="639"/>
                    <a:pt x="1380" y="611"/>
                    <a:pt x="1257" y="581"/>
                  </a:cubicBezTo>
                  <a:cubicBezTo>
                    <a:pt x="1133" y="550"/>
                    <a:pt x="1016" y="513"/>
                    <a:pt x="902" y="479"/>
                  </a:cubicBezTo>
                  <a:cubicBezTo>
                    <a:pt x="791" y="442"/>
                    <a:pt x="686" y="408"/>
                    <a:pt x="590" y="371"/>
                  </a:cubicBezTo>
                  <a:cubicBezTo>
                    <a:pt x="402" y="296"/>
                    <a:pt x="250" y="210"/>
                    <a:pt x="152" y="142"/>
                  </a:cubicBezTo>
                  <a:cubicBezTo>
                    <a:pt x="122" y="125"/>
                    <a:pt x="98" y="107"/>
                    <a:pt x="78" y="92"/>
                  </a:cubicBezTo>
                  <a:lnTo>
                    <a:pt x="78" y="92"/>
                  </a:lnTo>
                  <a:cubicBezTo>
                    <a:pt x="97" y="108"/>
                    <a:pt x="120" y="126"/>
                    <a:pt x="149" y="145"/>
                  </a:cubicBezTo>
                  <a:cubicBezTo>
                    <a:pt x="247" y="216"/>
                    <a:pt x="392" y="309"/>
                    <a:pt x="587" y="389"/>
                  </a:cubicBezTo>
                  <a:cubicBezTo>
                    <a:pt x="683" y="432"/>
                    <a:pt x="788" y="466"/>
                    <a:pt x="899" y="506"/>
                  </a:cubicBezTo>
                  <a:cubicBezTo>
                    <a:pt x="1010" y="543"/>
                    <a:pt x="1127" y="584"/>
                    <a:pt x="1254" y="614"/>
                  </a:cubicBezTo>
                  <a:cubicBezTo>
                    <a:pt x="1380" y="645"/>
                    <a:pt x="1513" y="670"/>
                    <a:pt x="1646" y="686"/>
                  </a:cubicBezTo>
                  <a:cubicBezTo>
                    <a:pt x="1714" y="695"/>
                    <a:pt x="1782" y="698"/>
                    <a:pt x="1853" y="698"/>
                  </a:cubicBezTo>
                  <a:cubicBezTo>
                    <a:pt x="1918" y="698"/>
                    <a:pt x="1986" y="698"/>
                    <a:pt x="2057" y="695"/>
                  </a:cubicBezTo>
                  <a:cubicBezTo>
                    <a:pt x="2331" y="682"/>
                    <a:pt x="2609" y="652"/>
                    <a:pt x="2859" y="593"/>
                  </a:cubicBezTo>
                  <a:cubicBezTo>
                    <a:pt x="3109" y="537"/>
                    <a:pt x="3338" y="451"/>
                    <a:pt x="3523" y="358"/>
                  </a:cubicBezTo>
                  <a:cubicBezTo>
                    <a:pt x="3616" y="312"/>
                    <a:pt x="3699" y="266"/>
                    <a:pt x="3770" y="219"/>
                  </a:cubicBezTo>
                  <a:cubicBezTo>
                    <a:pt x="3838" y="173"/>
                    <a:pt x="3900" y="136"/>
                    <a:pt x="3946" y="96"/>
                  </a:cubicBezTo>
                  <a:cubicBezTo>
                    <a:pt x="3992" y="59"/>
                    <a:pt x="4029" y="22"/>
                    <a:pt x="4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95"/>
            <p:cNvSpPr/>
            <p:nvPr/>
          </p:nvSpPr>
          <p:spPr>
            <a:xfrm>
              <a:off x="5998655" y="3854030"/>
              <a:ext cx="116154" cy="20201"/>
            </a:xfrm>
            <a:custGeom>
              <a:avLst/>
              <a:gdLst/>
              <a:ahLst/>
              <a:cxnLst/>
              <a:rect l="l" t="t" r="r" b="b"/>
              <a:pathLst>
                <a:path w="943" h="164" extrusionOk="0">
                  <a:moveTo>
                    <a:pt x="942" y="0"/>
                  </a:moveTo>
                  <a:cubicBezTo>
                    <a:pt x="942" y="0"/>
                    <a:pt x="933" y="12"/>
                    <a:pt x="914" y="31"/>
                  </a:cubicBezTo>
                  <a:cubicBezTo>
                    <a:pt x="896" y="49"/>
                    <a:pt x="865" y="74"/>
                    <a:pt x="825" y="93"/>
                  </a:cubicBezTo>
                  <a:cubicBezTo>
                    <a:pt x="803" y="99"/>
                    <a:pt x="778" y="111"/>
                    <a:pt x="757" y="114"/>
                  </a:cubicBezTo>
                  <a:cubicBezTo>
                    <a:pt x="729" y="120"/>
                    <a:pt x="701" y="124"/>
                    <a:pt x="673" y="124"/>
                  </a:cubicBezTo>
                  <a:cubicBezTo>
                    <a:pt x="649" y="124"/>
                    <a:pt x="618" y="120"/>
                    <a:pt x="587" y="120"/>
                  </a:cubicBezTo>
                  <a:cubicBezTo>
                    <a:pt x="556" y="114"/>
                    <a:pt x="525" y="114"/>
                    <a:pt x="494" y="111"/>
                  </a:cubicBezTo>
                  <a:cubicBezTo>
                    <a:pt x="433" y="105"/>
                    <a:pt x="371" y="96"/>
                    <a:pt x="312" y="90"/>
                  </a:cubicBezTo>
                  <a:cubicBezTo>
                    <a:pt x="254" y="77"/>
                    <a:pt x="201" y="68"/>
                    <a:pt x="155" y="62"/>
                  </a:cubicBezTo>
                  <a:cubicBezTo>
                    <a:pt x="108" y="49"/>
                    <a:pt x="68" y="46"/>
                    <a:pt x="41" y="37"/>
                  </a:cubicBezTo>
                  <a:cubicBezTo>
                    <a:pt x="16" y="34"/>
                    <a:pt x="1" y="31"/>
                    <a:pt x="0" y="31"/>
                  </a:cubicBezTo>
                  <a:lnTo>
                    <a:pt x="0" y="31"/>
                  </a:lnTo>
                  <a:cubicBezTo>
                    <a:pt x="1" y="31"/>
                    <a:pt x="16" y="34"/>
                    <a:pt x="53" y="53"/>
                  </a:cubicBezTo>
                  <a:cubicBezTo>
                    <a:pt x="81" y="62"/>
                    <a:pt x="115" y="77"/>
                    <a:pt x="161" y="90"/>
                  </a:cubicBezTo>
                  <a:cubicBezTo>
                    <a:pt x="204" y="99"/>
                    <a:pt x="257" y="114"/>
                    <a:pt x="315" y="127"/>
                  </a:cubicBezTo>
                  <a:cubicBezTo>
                    <a:pt x="374" y="139"/>
                    <a:pt x="436" y="145"/>
                    <a:pt x="497" y="154"/>
                  </a:cubicBezTo>
                  <a:cubicBezTo>
                    <a:pt x="541" y="159"/>
                    <a:pt x="585" y="163"/>
                    <a:pt x="628" y="163"/>
                  </a:cubicBezTo>
                  <a:cubicBezTo>
                    <a:pt x="647" y="163"/>
                    <a:pt x="665" y="162"/>
                    <a:pt x="683" y="161"/>
                  </a:cubicBezTo>
                  <a:cubicBezTo>
                    <a:pt x="710" y="161"/>
                    <a:pt x="741" y="154"/>
                    <a:pt x="766" y="145"/>
                  </a:cubicBezTo>
                  <a:cubicBezTo>
                    <a:pt x="794" y="139"/>
                    <a:pt x="819" y="127"/>
                    <a:pt x="837" y="114"/>
                  </a:cubicBezTo>
                  <a:cubicBezTo>
                    <a:pt x="880" y="93"/>
                    <a:pt x="905" y="62"/>
                    <a:pt x="920" y="37"/>
                  </a:cubicBezTo>
                  <a:cubicBezTo>
                    <a:pt x="930" y="28"/>
                    <a:pt x="933" y="19"/>
                    <a:pt x="936" y="12"/>
                  </a:cubicBezTo>
                  <a:cubicBezTo>
                    <a:pt x="942" y="3"/>
                    <a:pt x="942" y="0"/>
                    <a:pt x="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95"/>
            <p:cNvSpPr/>
            <p:nvPr/>
          </p:nvSpPr>
          <p:spPr>
            <a:xfrm>
              <a:off x="5794432" y="3829642"/>
              <a:ext cx="68239" cy="18969"/>
            </a:xfrm>
            <a:custGeom>
              <a:avLst/>
              <a:gdLst/>
              <a:ahLst/>
              <a:cxnLst/>
              <a:rect l="l" t="t" r="r" b="b"/>
              <a:pathLst>
                <a:path w="554" h="154" extrusionOk="0">
                  <a:moveTo>
                    <a:pt x="553" y="0"/>
                  </a:moveTo>
                  <a:cubicBezTo>
                    <a:pt x="553" y="0"/>
                    <a:pt x="516" y="4"/>
                    <a:pt x="460" y="19"/>
                  </a:cubicBezTo>
                  <a:cubicBezTo>
                    <a:pt x="433" y="28"/>
                    <a:pt x="402" y="41"/>
                    <a:pt x="371" y="50"/>
                  </a:cubicBezTo>
                  <a:cubicBezTo>
                    <a:pt x="340" y="62"/>
                    <a:pt x="309" y="78"/>
                    <a:pt x="275" y="90"/>
                  </a:cubicBezTo>
                  <a:cubicBezTo>
                    <a:pt x="241" y="102"/>
                    <a:pt x="207" y="109"/>
                    <a:pt x="176" y="118"/>
                  </a:cubicBezTo>
                  <a:cubicBezTo>
                    <a:pt x="146" y="121"/>
                    <a:pt x="115" y="124"/>
                    <a:pt x="87" y="124"/>
                  </a:cubicBezTo>
                  <a:cubicBezTo>
                    <a:pt x="62" y="124"/>
                    <a:pt x="41" y="121"/>
                    <a:pt x="25" y="118"/>
                  </a:cubicBezTo>
                  <a:cubicBezTo>
                    <a:pt x="10" y="112"/>
                    <a:pt x="0" y="109"/>
                    <a:pt x="0" y="109"/>
                  </a:cubicBezTo>
                  <a:lnTo>
                    <a:pt x="0" y="109"/>
                  </a:lnTo>
                  <a:cubicBezTo>
                    <a:pt x="0" y="109"/>
                    <a:pt x="10" y="118"/>
                    <a:pt x="25" y="124"/>
                  </a:cubicBezTo>
                  <a:cubicBezTo>
                    <a:pt x="37" y="133"/>
                    <a:pt x="59" y="142"/>
                    <a:pt x="87" y="149"/>
                  </a:cubicBezTo>
                  <a:cubicBezTo>
                    <a:pt x="103" y="152"/>
                    <a:pt x="122" y="154"/>
                    <a:pt x="141" y="154"/>
                  </a:cubicBezTo>
                  <a:cubicBezTo>
                    <a:pt x="154" y="154"/>
                    <a:pt x="169" y="153"/>
                    <a:pt x="183" y="152"/>
                  </a:cubicBezTo>
                  <a:cubicBezTo>
                    <a:pt x="217" y="149"/>
                    <a:pt x="257" y="136"/>
                    <a:pt x="291" y="124"/>
                  </a:cubicBezTo>
                  <a:cubicBezTo>
                    <a:pt x="362" y="96"/>
                    <a:pt x="423" y="62"/>
                    <a:pt x="473" y="41"/>
                  </a:cubicBezTo>
                  <a:cubicBezTo>
                    <a:pt x="519" y="16"/>
                    <a:pt x="553" y="0"/>
                    <a:pt x="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95"/>
            <p:cNvSpPr/>
            <p:nvPr/>
          </p:nvSpPr>
          <p:spPr>
            <a:xfrm>
              <a:off x="5757480" y="3801312"/>
              <a:ext cx="76984" cy="22787"/>
            </a:xfrm>
            <a:custGeom>
              <a:avLst/>
              <a:gdLst/>
              <a:ahLst/>
              <a:cxnLst/>
              <a:rect l="l" t="t" r="r" b="b"/>
              <a:pathLst>
                <a:path w="625" h="185" extrusionOk="0">
                  <a:moveTo>
                    <a:pt x="247" y="1"/>
                  </a:moveTo>
                  <a:cubicBezTo>
                    <a:pt x="232" y="1"/>
                    <a:pt x="217" y="2"/>
                    <a:pt x="205" y="2"/>
                  </a:cubicBezTo>
                  <a:lnTo>
                    <a:pt x="146" y="14"/>
                  </a:lnTo>
                  <a:cubicBezTo>
                    <a:pt x="128" y="17"/>
                    <a:pt x="112" y="20"/>
                    <a:pt x="97" y="30"/>
                  </a:cubicBezTo>
                  <a:cubicBezTo>
                    <a:pt x="81" y="39"/>
                    <a:pt x="66" y="42"/>
                    <a:pt x="53" y="48"/>
                  </a:cubicBezTo>
                  <a:cubicBezTo>
                    <a:pt x="44" y="54"/>
                    <a:pt x="32" y="61"/>
                    <a:pt x="23" y="64"/>
                  </a:cubicBezTo>
                  <a:cubicBezTo>
                    <a:pt x="7" y="73"/>
                    <a:pt x="1" y="79"/>
                    <a:pt x="1" y="79"/>
                  </a:cubicBezTo>
                  <a:cubicBezTo>
                    <a:pt x="1" y="79"/>
                    <a:pt x="7" y="79"/>
                    <a:pt x="29" y="73"/>
                  </a:cubicBezTo>
                  <a:cubicBezTo>
                    <a:pt x="35" y="70"/>
                    <a:pt x="47" y="64"/>
                    <a:pt x="60" y="61"/>
                  </a:cubicBezTo>
                  <a:cubicBezTo>
                    <a:pt x="69" y="58"/>
                    <a:pt x="84" y="54"/>
                    <a:pt x="100" y="48"/>
                  </a:cubicBezTo>
                  <a:cubicBezTo>
                    <a:pt x="115" y="45"/>
                    <a:pt x="131" y="45"/>
                    <a:pt x="152" y="42"/>
                  </a:cubicBezTo>
                  <a:cubicBezTo>
                    <a:pt x="168" y="36"/>
                    <a:pt x="186" y="36"/>
                    <a:pt x="205" y="36"/>
                  </a:cubicBezTo>
                  <a:lnTo>
                    <a:pt x="263" y="36"/>
                  </a:lnTo>
                  <a:cubicBezTo>
                    <a:pt x="282" y="36"/>
                    <a:pt x="307" y="42"/>
                    <a:pt x="325" y="45"/>
                  </a:cubicBezTo>
                  <a:cubicBezTo>
                    <a:pt x="347" y="48"/>
                    <a:pt x="368" y="48"/>
                    <a:pt x="387" y="58"/>
                  </a:cubicBezTo>
                  <a:cubicBezTo>
                    <a:pt x="405" y="64"/>
                    <a:pt x="424" y="67"/>
                    <a:pt x="446" y="76"/>
                  </a:cubicBezTo>
                  <a:cubicBezTo>
                    <a:pt x="461" y="85"/>
                    <a:pt x="480" y="92"/>
                    <a:pt x="495" y="98"/>
                  </a:cubicBezTo>
                  <a:cubicBezTo>
                    <a:pt x="513" y="107"/>
                    <a:pt x="529" y="113"/>
                    <a:pt x="541" y="122"/>
                  </a:cubicBezTo>
                  <a:lnTo>
                    <a:pt x="575" y="147"/>
                  </a:lnTo>
                  <a:cubicBezTo>
                    <a:pt x="588" y="153"/>
                    <a:pt x="594" y="156"/>
                    <a:pt x="603" y="166"/>
                  </a:cubicBezTo>
                  <a:cubicBezTo>
                    <a:pt x="618" y="175"/>
                    <a:pt x="625" y="184"/>
                    <a:pt x="625" y="184"/>
                  </a:cubicBezTo>
                  <a:cubicBezTo>
                    <a:pt x="625" y="184"/>
                    <a:pt x="622" y="178"/>
                    <a:pt x="615" y="166"/>
                  </a:cubicBezTo>
                  <a:cubicBezTo>
                    <a:pt x="606" y="156"/>
                    <a:pt x="600" y="147"/>
                    <a:pt x="591" y="138"/>
                  </a:cubicBezTo>
                  <a:cubicBezTo>
                    <a:pt x="578" y="125"/>
                    <a:pt x="569" y="119"/>
                    <a:pt x="557" y="107"/>
                  </a:cubicBezTo>
                  <a:cubicBezTo>
                    <a:pt x="544" y="95"/>
                    <a:pt x="529" y="88"/>
                    <a:pt x="513" y="76"/>
                  </a:cubicBezTo>
                  <a:cubicBezTo>
                    <a:pt x="495" y="70"/>
                    <a:pt x="480" y="58"/>
                    <a:pt x="461" y="48"/>
                  </a:cubicBezTo>
                  <a:cubicBezTo>
                    <a:pt x="439" y="42"/>
                    <a:pt x="421" y="30"/>
                    <a:pt x="402" y="27"/>
                  </a:cubicBezTo>
                  <a:cubicBezTo>
                    <a:pt x="378" y="17"/>
                    <a:pt x="359" y="14"/>
                    <a:pt x="337" y="11"/>
                  </a:cubicBezTo>
                  <a:cubicBezTo>
                    <a:pt x="313" y="8"/>
                    <a:pt x="294" y="2"/>
                    <a:pt x="270" y="2"/>
                  </a:cubicBezTo>
                  <a:cubicBezTo>
                    <a:pt x="262" y="1"/>
                    <a:pt x="255" y="1"/>
                    <a:pt x="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95"/>
            <p:cNvSpPr/>
            <p:nvPr/>
          </p:nvSpPr>
          <p:spPr>
            <a:xfrm>
              <a:off x="5854172" y="3841713"/>
              <a:ext cx="105438" cy="38677"/>
            </a:xfrm>
            <a:custGeom>
              <a:avLst/>
              <a:gdLst/>
              <a:ahLst/>
              <a:cxnLst/>
              <a:rect l="l" t="t" r="r" b="b"/>
              <a:pathLst>
                <a:path w="856" h="314" extrusionOk="0">
                  <a:moveTo>
                    <a:pt x="847" y="36"/>
                  </a:moveTo>
                  <a:cubicBezTo>
                    <a:pt x="853" y="38"/>
                    <a:pt x="855" y="38"/>
                    <a:pt x="855" y="38"/>
                  </a:cubicBezTo>
                  <a:cubicBezTo>
                    <a:pt x="855" y="38"/>
                    <a:pt x="852" y="38"/>
                    <a:pt x="847" y="36"/>
                  </a:cubicBezTo>
                  <a:close/>
                  <a:moveTo>
                    <a:pt x="644" y="0"/>
                  </a:moveTo>
                  <a:cubicBezTo>
                    <a:pt x="616" y="0"/>
                    <a:pt x="586" y="2"/>
                    <a:pt x="556" y="7"/>
                  </a:cubicBezTo>
                  <a:cubicBezTo>
                    <a:pt x="528" y="11"/>
                    <a:pt x="497" y="14"/>
                    <a:pt x="469" y="23"/>
                  </a:cubicBezTo>
                  <a:cubicBezTo>
                    <a:pt x="442" y="29"/>
                    <a:pt x="411" y="38"/>
                    <a:pt x="386" y="51"/>
                  </a:cubicBezTo>
                  <a:cubicBezTo>
                    <a:pt x="327" y="69"/>
                    <a:pt x="272" y="91"/>
                    <a:pt x="222" y="119"/>
                  </a:cubicBezTo>
                  <a:cubicBezTo>
                    <a:pt x="176" y="146"/>
                    <a:pt x="130" y="168"/>
                    <a:pt x="93" y="196"/>
                  </a:cubicBezTo>
                  <a:cubicBezTo>
                    <a:pt x="53" y="220"/>
                    <a:pt x="25" y="251"/>
                    <a:pt x="16" y="273"/>
                  </a:cubicBezTo>
                  <a:cubicBezTo>
                    <a:pt x="6" y="285"/>
                    <a:pt x="6" y="291"/>
                    <a:pt x="3" y="301"/>
                  </a:cubicBezTo>
                  <a:cubicBezTo>
                    <a:pt x="0" y="307"/>
                    <a:pt x="0" y="313"/>
                    <a:pt x="0" y="313"/>
                  </a:cubicBezTo>
                  <a:cubicBezTo>
                    <a:pt x="0" y="313"/>
                    <a:pt x="3" y="307"/>
                    <a:pt x="16" y="301"/>
                  </a:cubicBezTo>
                  <a:cubicBezTo>
                    <a:pt x="19" y="298"/>
                    <a:pt x="22" y="288"/>
                    <a:pt x="31" y="276"/>
                  </a:cubicBezTo>
                  <a:cubicBezTo>
                    <a:pt x="46" y="257"/>
                    <a:pt x="71" y="236"/>
                    <a:pt x="111" y="214"/>
                  </a:cubicBezTo>
                  <a:cubicBezTo>
                    <a:pt x="148" y="193"/>
                    <a:pt x="195" y="174"/>
                    <a:pt x="247" y="149"/>
                  </a:cubicBezTo>
                  <a:cubicBezTo>
                    <a:pt x="297" y="128"/>
                    <a:pt x="349" y="103"/>
                    <a:pt x="405" y="85"/>
                  </a:cubicBezTo>
                  <a:cubicBezTo>
                    <a:pt x="432" y="72"/>
                    <a:pt x="457" y="66"/>
                    <a:pt x="485" y="57"/>
                  </a:cubicBezTo>
                  <a:cubicBezTo>
                    <a:pt x="513" y="48"/>
                    <a:pt x="540" y="41"/>
                    <a:pt x="565" y="38"/>
                  </a:cubicBezTo>
                  <a:cubicBezTo>
                    <a:pt x="621" y="29"/>
                    <a:pt x="670" y="23"/>
                    <a:pt x="713" y="23"/>
                  </a:cubicBezTo>
                  <a:cubicBezTo>
                    <a:pt x="757" y="23"/>
                    <a:pt x="791" y="26"/>
                    <a:pt x="818" y="29"/>
                  </a:cubicBezTo>
                  <a:cubicBezTo>
                    <a:pt x="830" y="32"/>
                    <a:pt x="840" y="35"/>
                    <a:pt x="847" y="36"/>
                  </a:cubicBezTo>
                  <a:lnTo>
                    <a:pt x="847" y="36"/>
                  </a:lnTo>
                  <a:cubicBezTo>
                    <a:pt x="846" y="36"/>
                    <a:pt x="844" y="36"/>
                    <a:pt x="843" y="35"/>
                  </a:cubicBezTo>
                  <a:cubicBezTo>
                    <a:pt x="840" y="29"/>
                    <a:pt x="828" y="26"/>
                    <a:pt x="818" y="23"/>
                  </a:cubicBezTo>
                  <a:cubicBezTo>
                    <a:pt x="791" y="20"/>
                    <a:pt x="753" y="7"/>
                    <a:pt x="710" y="4"/>
                  </a:cubicBezTo>
                  <a:cubicBezTo>
                    <a:pt x="689" y="2"/>
                    <a:pt x="667" y="0"/>
                    <a:pt x="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95"/>
            <p:cNvSpPr/>
            <p:nvPr/>
          </p:nvSpPr>
          <p:spPr>
            <a:xfrm>
              <a:off x="6154964" y="3734797"/>
              <a:ext cx="490729" cy="224671"/>
            </a:xfrm>
            <a:custGeom>
              <a:avLst/>
              <a:gdLst/>
              <a:ahLst/>
              <a:cxnLst/>
              <a:rect l="l" t="t" r="r" b="b"/>
              <a:pathLst>
                <a:path w="3984" h="1824" extrusionOk="0">
                  <a:moveTo>
                    <a:pt x="3355" y="1"/>
                  </a:moveTo>
                  <a:cubicBezTo>
                    <a:pt x="3340" y="1"/>
                    <a:pt x="3325" y="1"/>
                    <a:pt x="3310" y="2"/>
                  </a:cubicBezTo>
                  <a:cubicBezTo>
                    <a:pt x="3183" y="11"/>
                    <a:pt x="3171" y="122"/>
                    <a:pt x="3146" y="218"/>
                  </a:cubicBezTo>
                  <a:cubicBezTo>
                    <a:pt x="3134" y="260"/>
                    <a:pt x="3095" y="428"/>
                    <a:pt x="3032" y="428"/>
                  </a:cubicBezTo>
                  <a:cubicBezTo>
                    <a:pt x="3031" y="428"/>
                    <a:pt x="3030" y="428"/>
                    <a:pt x="3029" y="428"/>
                  </a:cubicBezTo>
                  <a:cubicBezTo>
                    <a:pt x="2999" y="424"/>
                    <a:pt x="2970" y="422"/>
                    <a:pt x="2940" y="422"/>
                  </a:cubicBezTo>
                  <a:cubicBezTo>
                    <a:pt x="2787" y="422"/>
                    <a:pt x="2636" y="472"/>
                    <a:pt x="2501" y="542"/>
                  </a:cubicBezTo>
                  <a:cubicBezTo>
                    <a:pt x="2393" y="601"/>
                    <a:pt x="2288" y="675"/>
                    <a:pt x="2180" y="733"/>
                  </a:cubicBezTo>
                  <a:cubicBezTo>
                    <a:pt x="1946" y="858"/>
                    <a:pt x="1685" y="913"/>
                    <a:pt x="1420" y="913"/>
                  </a:cubicBezTo>
                  <a:cubicBezTo>
                    <a:pt x="1175" y="913"/>
                    <a:pt x="927" y="866"/>
                    <a:pt x="695" y="786"/>
                  </a:cubicBezTo>
                  <a:cubicBezTo>
                    <a:pt x="609" y="755"/>
                    <a:pt x="522" y="718"/>
                    <a:pt x="429" y="703"/>
                  </a:cubicBezTo>
                  <a:cubicBezTo>
                    <a:pt x="375" y="694"/>
                    <a:pt x="302" y="677"/>
                    <a:pt x="243" y="677"/>
                  </a:cubicBezTo>
                  <a:cubicBezTo>
                    <a:pt x="235" y="677"/>
                    <a:pt x="227" y="677"/>
                    <a:pt x="220" y="678"/>
                  </a:cubicBezTo>
                  <a:cubicBezTo>
                    <a:pt x="170" y="681"/>
                    <a:pt x="139" y="712"/>
                    <a:pt x="99" y="755"/>
                  </a:cubicBezTo>
                  <a:cubicBezTo>
                    <a:pt x="31" y="835"/>
                    <a:pt x="0" y="946"/>
                    <a:pt x="0" y="1051"/>
                  </a:cubicBezTo>
                  <a:cubicBezTo>
                    <a:pt x="6" y="1345"/>
                    <a:pt x="216" y="1539"/>
                    <a:pt x="470" y="1641"/>
                  </a:cubicBezTo>
                  <a:cubicBezTo>
                    <a:pt x="795" y="1776"/>
                    <a:pt x="1147" y="1823"/>
                    <a:pt x="1499" y="1823"/>
                  </a:cubicBezTo>
                  <a:cubicBezTo>
                    <a:pt x="1622" y="1823"/>
                    <a:pt x="1744" y="1817"/>
                    <a:pt x="1865" y="1808"/>
                  </a:cubicBezTo>
                  <a:cubicBezTo>
                    <a:pt x="2331" y="1774"/>
                    <a:pt x="2810" y="1687"/>
                    <a:pt x="3239" y="1493"/>
                  </a:cubicBezTo>
                  <a:cubicBezTo>
                    <a:pt x="3273" y="1481"/>
                    <a:pt x="3310" y="1465"/>
                    <a:pt x="3344" y="1447"/>
                  </a:cubicBezTo>
                  <a:cubicBezTo>
                    <a:pt x="3718" y="1258"/>
                    <a:pt x="3983" y="845"/>
                    <a:pt x="3890" y="415"/>
                  </a:cubicBezTo>
                  <a:cubicBezTo>
                    <a:pt x="3866" y="301"/>
                    <a:pt x="3813" y="187"/>
                    <a:pt x="3721" y="110"/>
                  </a:cubicBezTo>
                  <a:cubicBezTo>
                    <a:pt x="3621" y="27"/>
                    <a:pt x="3486" y="1"/>
                    <a:pt x="3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95"/>
            <p:cNvSpPr/>
            <p:nvPr/>
          </p:nvSpPr>
          <p:spPr>
            <a:xfrm>
              <a:off x="6162970" y="3751672"/>
              <a:ext cx="455255" cy="173307"/>
            </a:xfrm>
            <a:custGeom>
              <a:avLst/>
              <a:gdLst/>
              <a:ahLst/>
              <a:cxnLst/>
              <a:rect l="l" t="t" r="r" b="b"/>
              <a:pathLst>
                <a:path w="3696" h="1407" extrusionOk="0">
                  <a:moveTo>
                    <a:pt x="3696" y="1"/>
                  </a:moveTo>
                  <a:lnTo>
                    <a:pt x="3696" y="1"/>
                  </a:lnTo>
                  <a:cubicBezTo>
                    <a:pt x="3696" y="1"/>
                    <a:pt x="3693" y="16"/>
                    <a:pt x="3680" y="47"/>
                  </a:cubicBezTo>
                  <a:cubicBezTo>
                    <a:pt x="3674" y="81"/>
                    <a:pt x="3659" y="124"/>
                    <a:pt x="3634" y="183"/>
                  </a:cubicBezTo>
                  <a:cubicBezTo>
                    <a:pt x="3625" y="210"/>
                    <a:pt x="3609" y="241"/>
                    <a:pt x="3594" y="275"/>
                  </a:cubicBezTo>
                  <a:cubicBezTo>
                    <a:pt x="3572" y="306"/>
                    <a:pt x="3557" y="343"/>
                    <a:pt x="3535" y="380"/>
                  </a:cubicBezTo>
                  <a:cubicBezTo>
                    <a:pt x="3492" y="451"/>
                    <a:pt x="3440" y="528"/>
                    <a:pt x="3372" y="612"/>
                  </a:cubicBezTo>
                  <a:cubicBezTo>
                    <a:pt x="3242" y="772"/>
                    <a:pt x="3057" y="936"/>
                    <a:pt x="2831" y="1066"/>
                  </a:cubicBezTo>
                  <a:cubicBezTo>
                    <a:pt x="2606" y="1192"/>
                    <a:pt x="2340" y="1285"/>
                    <a:pt x="2066" y="1328"/>
                  </a:cubicBezTo>
                  <a:cubicBezTo>
                    <a:pt x="1914" y="1354"/>
                    <a:pt x="1761" y="1365"/>
                    <a:pt x="1611" y="1365"/>
                  </a:cubicBezTo>
                  <a:cubicBezTo>
                    <a:pt x="1488" y="1365"/>
                    <a:pt x="1367" y="1357"/>
                    <a:pt x="1251" y="1344"/>
                  </a:cubicBezTo>
                  <a:cubicBezTo>
                    <a:pt x="991" y="1313"/>
                    <a:pt x="753" y="1254"/>
                    <a:pt x="559" y="1174"/>
                  </a:cubicBezTo>
                  <a:cubicBezTo>
                    <a:pt x="466" y="1131"/>
                    <a:pt x="383" y="1090"/>
                    <a:pt x="309" y="1044"/>
                  </a:cubicBezTo>
                  <a:cubicBezTo>
                    <a:pt x="238" y="998"/>
                    <a:pt x="182" y="955"/>
                    <a:pt x="136" y="911"/>
                  </a:cubicBezTo>
                  <a:cubicBezTo>
                    <a:pt x="90" y="868"/>
                    <a:pt x="53" y="834"/>
                    <a:pt x="34" y="813"/>
                  </a:cubicBezTo>
                  <a:cubicBezTo>
                    <a:pt x="13" y="785"/>
                    <a:pt x="0" y="772"/>
                    <a:pt x="0" y="772"/>
                  </a:cubicBezTo>
                  <a:lnTo>
                    <a:pt x="0" y="772"/>
                  </a:lnTo>
                  <a:cubicBezTo>
                    <a:pt x="0" y="772"/>
                    <a:pt x="13" y="788"/>
                    <a:pt x="31" y="816"/>
                  </a:cubicBezTo>
                  <a:cubicBezTo>
                    <a:pt x="37" y="825"/>
                    <a:pt x="53" y="846"/>
                    <a:pt x="68" y="862"/>
                  </a:cubicBezTo>
                  <a:cubicBezTo>
                    <a:pt x="84" y="877"/>
                    <a:pt x="105" y="899"/>
                    <a:pt x="127" y="917"/>
                  </a:cubicBezTo>
                  <a:cubicBezTo>
                    <a:pt x="173" y="961"/>
                    <a:pt x="232" y="1007"/>
                    <a:pt x="300" y="1056"/>
                  </a:cubicBezTo>
                  <a:cubicBezTo>
                    <a:pt x="371" y="1106"/>
                    <a:pt x="454" y="1155"/>
                    <a:pt x="553" y="1195"/>
                  </a:cubicBezTo>
                  <a:cubicBezTo>
                    <a:pt x="744" y="1285"/>
                    <a:pt x="985" y="1350"/>
                    <a:pt x="1247" y="1381"/>
                  </a:cubicBezTo>
                  <a:cubicBezTo>
                    <a:pt x="1374" y="1397"/>
                    <a:pt x="1505" y="1406"/>
                    <a:pt x="1638" y="1406"/>
                  </a:cubicBezTo>
                  <a:cubicBezTo>
                    <a:pt x="1782" y="1406"/>
                    <a:pt x="1927" y="1395"/>
                    <a:pt x="2072" y="1371"/>
                  </a:cubicBezTo>
                  <a:cubicBezTo>
                    <a:pt x="2350" y="1325"/>
                    <a:pt x="2621" y="1232"/>
                    <a:pt x="2847" y="1097"/>
                  </a:cubicBezTo>
                  <a:cubicBezTo>
                    <a:pt x="2964" y="1032"/>
                    <a:pt x="3063" y="955"/>
                    <a:pt x="3155" y="874"/>
                  </a:cubicBezTo>
                  <a:cubicBezTo>
                    <a:pt x="3248" y="791"/>
                    <a:pt x="3325" y="711"/>
                    <a:pt x="3393" y="627"/>
                  </a:cubicBezTo>
                  <a:cubicBezTo>
                    <a:pt x="3458" y="544"/>
                    <a:pt x="3511" y="464"/>
                    <a:pt x="3551" y="386"/>
                  </a:cubicBezTo>
                  <a:cubicBezTo>
                    <a:pt x="3572" y="346"/>
                    <a:pt x="3588" y="312"/>
                    <a:pt x="3603" y="278"/>
                  </a:cubicBezTo>
                  <a:cubicBezTo>
                    <a:pt x="3619" y="244"/>
                    <a:pt x="3631" y="214"/>
                    <a:pt x="3643" y="186"/>
                  </a:cubicBezTo>
                  <a:cubicBezTo>
                    <a:pt x="3662" y="127"/>
                    <a:pt x="3677" y="81"/>
                    <a:pt x="3687" y="50"/>
                  </a:cubicBezTo>
                  <a:cubicBezTo>
                    <a:pt x="3693" y="16"/>
                    <a:pt x="3696" y="1"/>
                    <a:pt x="3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95"/>
            <p:cNvSpPr/>
            <p:nvPr/>
          </p:nvSpPr>
          <p:spPr>
            <a:xfrm>
              <a:off x="6212363" y="3843068"/>
              <a:ext cx="144977" cy="40278"/>
            </a:xfrm>
            <a:custGeom>
              <a:avLst/>
              <a:gdLst/>
              <a:ahLst/>
              <a:cxnLst/>
              <a:rect l="l" t="t" r="r" b="b"/>
              <a:pathLst>
                <a:path w="1177" h="327" extrusionOk="0">
                  <a:moveTo>
                    <a:pt x="672" y="0"/>
                  </a:moveTo>
                  <a:cubicBezTo>
                    <a:pt x="650" y="0"/>
                    <a:pt x="627" y="1"/>
                    <a:pt x="606" y="3"/>
                  </a:cubicBezTo>
                  <a:cubicBezTo>
                    <a:pt x="559" y="9"/>
                    <a:pt x="519" y="15"/>
                    <a:pt x="476" y="27"/>
                  </a:cubicBezTo>
                  <a:cubicBezTo>
                    <a:pt x="433" y="40"/>
                    <a:pt x="396" y="55"/>
                    <a:pt x="356" y="71"/>
                  </a:cubicBezTo>
                  <a:cubicBezTo>
                    <a:pt x="319" y="86"/>
                    <a:pt x="281" y="104"/>
                    <a:pt x="251" y="123"/>
                  </a:cubicBezTo>
                  <a:cubicBezTo>
                    <a:pt x="217" y="142"/>
                    <a:pt x="189" y="163"/>
                    <a:pt x="164" y="182"/>
                  </a:cubicBezTo>
                  <a:cubicBezTo>
                    <a:pt x="109" y="219"/>
                    <a:pt x="72" y="259"/>
                    <a:pt x="44" y="287"/>
                  </a:cubicBezTo>
                  <a:cubicBezTo>
                    <a:pt x="28" y="296"/>
                    <a:pt x="19" y="308"/>
                    <a:pt x="13" y="318"/>
                  </a:cubicBezTo>
                  <a:lnTo>
                    <a:pt x="1" y="327"/>
                  </a:lnTo>
                  <a:cubicBezTo>
                    <a:pt x="1" y="327"/>
                    <a:pt x="19" y="318"/>
                    <a:pt x="56" y="293"/>
                  </a:cubicBezTo>
                  <a:cubicBezTo>
                    <a:pt x="72" y="280"/>
                    <a:pt x="87" y="265"/>
                    <a:pt x="109" y="250"/>
                  </a:cubicBezTo>
                  <a:cubicBezTo>
                    <a:pt x="133" y="234"/>
                    <a:pt x="155" y="219"/>
                    <a:pt x="183" y="200"/>
                  </a:cubicBezTo>
                  <a:cubicBezTo>
                    <a:pt x="210" y="185"/>
                    <a:pt x="241" y="166"/>
                    <a:pt x="272" y="151"/>
                  </a:cubicBezTo>
                  <a:cubicBezTo>
                    <a:pt x="303" y="132"/>
                    <a:pt x="337" y="117"/>
                    <a:pt x="374" y="101"/>
                  </a:cubicBezTo>
                  <a:cubicBezTo>
                    <a:pt x="408" y="86"/>
                    <a:pt x="451" y="74"/>
                    <a:pt x="491" y="61"/>
                  </a:cubicBezTo>
                  <a:cubicBezTo>
                    <a:pt x="528" y="49"/>
                    <a:pt x="572" y="43"/>
                    <a:pt x="615" y="40"/>
                  </a:cubicBezTo>
                  <a:cubicBezTo>
                    <a:pt x="633" y="37"/>
                    <a:pt x="653" y="35"/>
                    <a:pt x="674" y="35"/>
                  </a:cubicBezTo>
                  <a:cubicBezTo>
                    <a:pt x="695" y="35"/>
                    <a:pt x="717" y="37"/>
                    <a:pt x="738" y="40"/>
                  </a:cubicBezTo>
                  <a:cubicBezTo>
                    <a:pt x="782" y="46"/>
                    <a:pt x="819" y="49"/>
                    <a:pt x="859" y="61"/>
                  </a:cubicBezTo>
                  <a:cubicBezTo>
                    <a:pt x="896" y="74"/>
                    <a:pt x="930" y="89"/>
                    <a:pt x="961" y="104"/>
                  </a:cubicBezTo>
                  <a:cubicBezTo>
                    <a:pt x="995" y="120"/>
                    <a:pt x="1022" y="142"/>
                    <a:pt x="1047" y="163"/>
                  </a:cubicBezTo>
                  <a:cubicBezTo>
                    <a:pt x="1069" y="182"/>
                    <a:pt x="1093" y="203"/>
                    <a:pt x="1109" y="225"/>
                  </a:cubicBezTo>
                  <a:cubicBezTo>
                    <a:pt x="1124" y="243"/>
                    <a:pt x="1137" y="262"/>
                    <a:pt x="1146" y="277"/>
                  </a:cubicBezTo>
                  <a:cubicBezTo>
                    <a:pt x="1158" y="293"/>
                    <a:pt x="1168" y="308"/>
                    <a:pt x="1171" y="318"/>
                  </a:cubicBezTo>
                  <a:cubicBezTo>
                    <a:pt x="1174" y="324"/>
                    <a:pt x="1177" y="327"/>
                    <a:pt x="1177" y="327"/>
                  </a:cubicBezTo>
                  <a:lnTo>
                    <a:pt x="1171" y="311"/>
                  </a:lnTo>
                  <a:lnTo>
                    <a:pt x="1152" y="274"/>
                  </a:lnTo>
                  <a:cubicBezTo>
                    <a:pt x="1143" y="259"/>
                    <a:pt x="1131" y="240"/>
                    <a:pt x="1115" y="216"/>
                  </a:cubicBezTo>
                  <a:cubicBezTo>
                    <a:pt x="1100" y="194"/>
                    <a:pt x="1081" y="169"/>
                    <a:pt x="1059" y="148"/>
                  </a:cubicBezTo>
                  <a:cubicBezTo>
                    <a:pt x="1013" y="101"/>
                    <a:pt x="945" y="55"/>
                    <a:pt x="865" y="30"/>
                  </a:cubicBezTo>
                  <a:cubicBezTo>
                    <a:pt x="822" y="15"/>
                    <a:pt x="782" y="9"/>
                    <a:pt x="738" y="3"/>
                  </a:cubicBezTo>
                  <a:cubicBezTo>
                    <a:pt x="717" y="1"/>
                    <a:pt x="694" y="0"/>
                    <a:pt x="6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95"/>
            <p:cNvSpPr/>
            <p:nvPr/>
          </p:nvSpPr>
          <p:spPr>
            <a:xfrm>
              <a:off x="6362144" y="3841097"/>
              <a:ext cx="101743" cy="22911"/>
            </a:xfrm>
            <a:custGeom>
              <a:avLst/>
              <a:gdLst/>
              <a:ahLst/>
              <a:cxnLst/>
              <a:rect l="l" t="t" r="r" b="b"/>
              <a:pathLst>
                <a:path w="826" h="186" extrusionOk="0">
                  <a:moveTo>
                    <a:pt x="195" y="0"/>
                  </a:moveTo>
                  <a:cubicBezTo>
                    <a:pt x="174" y="3"/>
                    <a:pt x="152" y="3"/>
                    <a:pt x="131" y="6"/>
                  </a:cubicBezTo>
                  <a:cubicBezTo>
                    <a:pt x="112" y="6"/>
                    <a:pt x="94" y="12"/>
                    <a:pt x="78" y="16"/>
                  </a:cubicBezTo>
                  <a:cubicBezTo>
                    <a:pt x="63" y="16"/>
                    <a:pt x="47" y="19"/>
                    <a:pt x="35" y="25"/>
                  </a:cubicBezTo>
                  <a:lnTo>
                    <a:pt x="1" y="34"/>
                  </a:lnTo>
                  <a:cubicBezTo>
                    <a:pt x="1" y="34"/>
                    <a:pt x="16" y="31"/>
                    <a:pt x="32" y="31"/>
                  </a:cubicBezTo>
                  <a:cubicBezTo>
                    <a:pt x="53" y="28"/>
                    <a:pt x="90" y="28"/>
                    <a:pt x="128" y="28"/>
                  </a:cubicBezTo>
                  <a:lnTo>
                    <a:pt x="192" y="28"/>
                  </a:lnTo>
                  <a:cubicBezTo>
                    <a:pt x="217" y="28"/>
                    <a:pt x="242" y="31"/>
                    <a:pt x="266" y="31"/>
                  </a:cubicBezTo>
                  <a:cubicBezTo>
                    <a:pt x="316" y="34"/>
                    <a:pt x="371" y="43"/>
                    <a:pt x="421" y="49"/>
                  </a:cubicBezTo>
                  <a:cubicBezTo>
                    <a:pt x="470" y="59"/>
                    <a:pt x="526" y="74"/>
                    <a:pt x="572" y="87"/>
                  </a:cubicBezTo>
                  <a:lnTo>
                    <a:pt x="640" y="108"/>
                  </a:lnTo>
                  <a:cubicBezTo>
                    <a:pt x="665" y="117"/>
                    <a:pt x="683" y="124"/>
                    <a:pt x="702" y="133"/>
                  </a:cubicBezTo>
                  <a:cubicBezTo>
                    <a:pt x="739" y="148"/>
                    <a:pt x="773" y="158"/>
                    <a:pt x="791" y="170"/>
                  </a:cubicBezTo>
                  <a:cubicBezTo>
                    <a:pt x="813" y="182"/>
                    <a:pt x="825" y="185"/>
                    <a:pt x="825" y="185"/>
                  </a:cubicBezTo>
                  <a:cubicBezTo>
                    <a:pt x="825" y="185"/>
                    <a:pt x="813" y="179"/>
                    <a:pt x="794" y="164"/>
                  </a:cubicBezTo>
                  <a:cubicBezTo>
                    <a:pt x="788" y="154"/>
                    <a:pt x="776" y="148"/>
                    <a:pt x="760" y="139"/>
                  </a:cubicBezTo>
                  <a:cubicBezTo>
                    <a:pt x="748" y="133"/>
                    <a:pt x="733" y="120"/>
                    <a:pt x="714" y="111"/>
                  </a:cubicBezTo>
                  <a:cubicBezTo>
                    <a:pt x="699" y="105"/>
                    <a:pt x="680" y="93"/>
                    <a:pt x="655" y="83"/>
                  </a:cubicBezTo>
                  <a:cubicBezTo>
                    <a:pt x="634" y="74"/>
                    <a:pt x="609" y="65"/>
                    <a:pt x="588" y="59"/>
                  </a:cubicBezTo>
                  <a:cubicBezTo>
                    <a:pt x="560" y="49"/>
                    <a:pt x="538" y="43"/>
                    <a:pt x="510" y="34"/>
                  </a:cubicBezTo>
                  <a:cubicBezTo>
                    <a:pt x="483" y="28"/>
                    <a:pt x="455" y="19"/>
                    <a:pt x="427" y="16"/>
                  </a:cubicBezTo>
                  <a:lnTo>
                    <a:pt x="347" y="3"/>
                  </a:lnTo>
                  <a:cubicBezTo>
                    <a:pt x="319" y="0"/>
                    <a:pt x="297" y="0"/>
                    <a:pt x="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95"/>
            <p:cNvSpPr/>
            <p:nvPr/>
          </p:nvSpPr>
          <p:spPr>
            <a:xfrm>
              <a:off x="6509337" y="3767315"/>
              <a:ext cx="80064" cy="20940"/>
            </a:xfrm>
            <a:custGeom>
              <a:avLst/>
              <a:gdLst/>
              <a:ahLst/>
              <a:cxnLst/>
              <a:rect l="l" t="t" r="r" b="b"/>
              <a:pathLst>
                <a:path w="650" h="170" extrusionOk="0">
                  <a:moveTo>
                    <a:pt x="649" y="0"/>
                  </a:moveTo>
                  <a:cubicBezTo>
                    <a:pt x="649" y="0"/>
                    <a:pt x="640" y="9"/>
                    <a:pt x="624" y="16"/>
                  </a:cubicBezTo>
                  <a:cubicBezTo>
                    <a:pt x="612" y="22"/>
                    <a:pt x="603" y="28"/>
                    <a:pt x="594" y="31"/>
                  </a:cubicBezTo>
                  <a:cubicBezTo>
                    <a:pt x="581" y="37"/>
                    <a:pt x="569" y="43"/>
                    <a:pt x="553" y="53"/>
                  </a:cubicBezTo>
                  <a:cubicBezTo>
                    <a:pt x="495" y="77"/>
                    <a:pt x="418" y="105"/>
                    <a:pt x="337" y="121"/>
                  </a:cubicBezTo>
                  <a:cubicBezTo>
                    <a:pt x="300" y="130"/>
                    <a:pt x="257" y="133"/>
                    <a:pt x="217" y="136"/>
                  </a:cubicBezTo>
                  <a:cubicBezTo>
                    <a:pt x="180" y="139"/>
                    <a:pt x="140" y="145"/>
                    <a:pt x="109" y="148"/>
                  </a:cubicBezTo>
                  <a:cubicBezTo>
                    <a:pt x="78" y="151"/>
                    <a:pt x="53" y="154"/>
                    <a:pt x="32" y="161"/>
                  </a:cubicBezTo>
                  <a:cubicBezTo>
                    <a:pt x="13" y="161"/>
                    <a:pt x="1" y="164"/>
                    <a:pt x="1" y="164"/>
                  </a:cubicBezTo>
                  <a:cubicBezTo>
                    <a:pt x="1" y="164"/>
                    <a:pt x="13" y="164"/>
                    <a:pt x="41" y="167"/>
                  </a:cubicBezTo>
                  <a:cubicBezTo>
                    <a:pt x="59" y="167"/>
                    <a:pt x="87" y="170"/>
                    <a:pt x="118" y="170"/>
                  </a:cubicBezTo>
                  <a:lnTo>
                    <a:pt x="226" y="170"/>
                  </a:lnTo>
                  <a:cubicBezTo>
                    <a:pt x="245" y="170"/>
                    <a:pt x="269" y="170"/>
                    <a:pt x="288" y="167"/>
                  </a:cubicBezTo>
                  <a:cubicBezTo>
                    <a:pt x="310" y="167"/>
                    <a:pt x="331" y="164"/>
                    <a:pt x="353" y="161"/>
                  </a:cubicBezTo>
                  <a:cubicBezTo>
                    <a:pt x="371" y="154"/>
                    <a:pt x="396" y="151"/>
                    <a:pt x="414" y="145"/>
                  </a:cubicBezTo>
                  <a:cubicBezTo>
                    <a:pt x="433" y="139"/>
                    <a:pt x="455" y="133"/>
                    <a:pt x="473" y="124"/>
                  </a:cubicBezTo>
                  <a:cubicBezTo>
                    <a:pt x="507" y="108"/>
                    <a:pt x="541" y="90"/>
                    <a:pt x="569" y="71"/>
                  </a:cubicBezTo>
                  <a:cubicBezTo>
                    <a:pt x="581" y="62"/>
                    <a:pt x="594" y="53"/>
                    <a:pt x="603" y="43"/>
                  </a:cubicBezTo>
                  <a:cubicBezTo>
                    <a:pt x="615" y="37"/>
                    <a:pt x="624" y="28"/>
                    <a:pt x="631" y="22"/>
                  </a:cubicBezTo>
                  <a:lnTo>
                    <a:pt x="6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95"/>
            <p:cNvSpPr/>
            <p:nvPr/>
          </p:nvSpPr>
          <p:spPr>
            <a:xfrm>
              <a:off x="5198418" y="2928743"/>
              <a:ext cx="2146201" cy="1057581"/>
            </a:xfrm>
            <a:custGeom>
              <a:avLst/>
              <a:gdLst/>
              <a:ahLst/>
              <a:cxnLst/>
              <a:rect l="l" t="t" r="r" b="b"/>
              <a:pathLst>
                <a:path w="17424" h="8586" extrusionOk="0">
                  <a:moveTo>
                    <a:pt x="10257" y="3958"/>
                  </a:moveTo>
                  <a:cubicBezTo>
                    <a:pt x="10257" y="3958"/>
                    <a:pt x="10260" y="3962"/>
                    <a:pt x="10260" y="3968"/>
                  </a:cubicBezTo>
                  <a:cubicBezTo>
                    <a:pt x="10257" y="3965"/>
                    <a:pt x="10257" y="3962"/>
                    <a:pt x="10257" y="3958"/>
                  </a:cubicBezTo>
                  <a:close/>
                  <a:moveTo>
                    <a:pt x="11415" y="4289"/>
                  </a:moveTo>
                  <a:cubicBezTo>
                    <a:pt x="11415" y="4289"/>
                    <a:pt x="11415" y="4290"/>
                    <a:pt x="11415" y="4290"/>
                  </a:cubicBezTo>
                  <a:lnTo>
                    <a:pt x="11415" y="4290"/>
                  </a:lnTo>
                  <a:cubicBezTo>
                    <a:pt x="11415" y="4290"/>
                    <a:pt x="11415" y="4289"/>
                    <a:pt x="11415" y="4289"/>
                  </a:cubicBezTo>
                  <a:close/>
                  <a:moveTo>
                    <a:pt x="11335" y="4313"/>
                  </a:moveTo>
                  <a:lnTo>
                    <a:pt x="11347" y="4415"/>
                  </a:lnTo>
                  <a:cubicBezTo>
                    <a:pt x="11347" y="4381"/>
                    <a:pt x="11344" y="4347"/>
                    <a:pt x="11335" y="4313"/>
                  </a:cubicBezTo>
                  <a:close/>
                  <a:moveTo>
                    <a:pt x="7796" y="4378"/>
                  </a:moveTo>
                  <a:cubicBezTo>
                    <a:pt x="7855" y="4499"/>
                    <a:pt x="7911" y="4616"/>
                    <a:pt x="7957" y="4740"/>
                  </a:cubicBezTo>
                  <a:cubicBezTo>
                    <a:pt x="8025" y="4709"/>
                    <a:pt x="8087" y="4672"/>
                    <a:pt x="8152" y="4628"/>
                  </a:cubicBezTo>
                  <a:cubicBezTo>
                    <a:pt x="8164" y="4671"/>
                    <a:pt x="8291" y="5030"/>
                    <a:pt x="8320" y="5045"/>
                  </a:cubicBezTo>
                  <a:lnTo>
                    <a:pt x="8320" y="5045"/>
                  </a:lnTo>
                  <a:cubicBezTo>
                    <a:pt x="8298" y="5039"/>
                    <a:pt x="8274" y="5033"/>
                    <a:pt x="8250" y="5027"/>
                  </a:cubicBezTo>
                  <a:lnTo>
                    <a:pt x="8250" y="5027"/>
                  </a:lnTo>
                  <a:cubicBezTo>
                    <a:pt x="8260" y="5061"/>
                    <a:pt x="8269" y="5092"/>
                    <a:pt x="8266" y="5125"/>
                  </a:cubicBezTo>
                  <a:cubicBezTo>
                    <a:pt x="8260" y="5163"/>
                    <a:pt x="8238" y="5196"/>
                    <a:pt x="8207" y="5203"/>
                  </a:cubicBezTo>
                  <a:cubicBezTo>
                    <a:pt x="8213" y="5264"/>
                    <a:pt x="8207" y="5326"/>
                    <a:pt x="8198" y="5388"/>
                  </a:cubicBezTo>
                  <a:cubicBezTo>
                    <a:pt x="8195" y="5428"/>
                    <a:pt x="8189" y="5471"/>
                    <a:pt x="8182" y="5508"/>
                  </a:cubicBezTo>
                  <a:cubicBezTo>
                    <a:pt x="8176" y="5573"/>
                    <a:pt x="8164" y="5644"/>
                    <a:pt x="8136" y="5706"/>
                  </a:cubicBezTo>
                  <a:cubicBezTo>
                    <a:pt x="8114" y="5755"/>
                    <a:pt x="8081" y="5799"/>
                    <a:pt x="8053" y="5845"/>
                  </a:cubicBezTo>
                  <a:cubicBezTo>
                    <a:pt x="8025" y="5891"/>
                    <a:pt x="8013" y="5953"/>
                    <a:pt x="8034" y="6002"/>
                  </a:cubicBezTo>
                  <a:cubicBezTo>
                    <a:pt x="7948" y="5950"/>
                    <a:pt x="7852" y="5873"/>
                    <a:pt x="7858" y="5771"/>
                  </a:cubicBezTo>
                  <a:cubicBezTo>
                    <a:pt x="7827" y="5768"/>
                    <a:pt x="7796" y="5768"/>
                    <a:pt x="7763" y="5765"/>
                  </a:cubicBezTo>
                  <a:cubicBezTo>
                    <a:pt x="7750" y="5765"/>
                    <a:pt x="7735" y="5758"/>
                    <a:pt x="7729" y="5749"/>
                  </a:cubicBezTo>
                  <a:cubicBezTo>
                    <a:pt x="7719" y="5737"/>
                    <a:pt x="7725" y="5721"/>
                    <a:pt x="7732" y="5709"/>
                  </a:cubicBezTo>
                  <a:cubicBezTo>
                    <a:pt x="7756" y="5666"/>
                    <a:pt x="7790" y="5635"/>
                    <a:pt x="7834" y="5616"/>
                  </a:cubicBezTo>
                  <a:cubicBezTo>
                    <a:pt x="7790" y="5601"/>
                    <a:pt x="7744" y="5585"/>
                    <a:pt x="7701" y="5573"/>
                  </a:cubicBezTo>
                  <a:cubicBezTo>
                    <a:pt x="7716" y="5542"/>
                    <a:pt x="7744" y="5518"/>
                    <a:pt x="7775" y="5496"/>
                  </a:cubicBezTo>
                  <a:cubicBezTo>
                    <a:pt x="7741" y="5477"/>
                    <a:pt x="7729" y="5431"/>
                    <a:pt x="7719" y="5394"/>
                  </a:cubicBezTo>
                  <a:cubicBezTo>
                    <a:pt x="7695" y="5215"/>
                    <a:pt x="7688" y="5033"/>
                    <a:pt x="7713" y="4857"/>
                  </a:cubicBezTo>
                  <a:cubicBezTo>
                    <a:pt x="7732" y="4693"/>
                    <a:pt x="7729" y="4530"/>
                    <a:pt x="7796" y="4378"/>
                  </a:cubicBezTo>
                  <a:close/>
                  <a:moveTo>
                    <a:pt x="5056" y="6550"/>
                  </a:moveTo>
                  <a:cubicBezTo>
                    <a:pt x="5051" y="6550"/>
                    <a:pt x="5047" y="6551"/>
                    <a:pt x="5043" y="6552"/>
                  </a:cubicBezTo>
                  <a:cubicBezTo>
                    <a:pt x="5047" y="6551"/>
                    <a:pt x="5051" y="6550"/>
                    <a:pt x="5056" y="6550"/>
                  </a:cubicBezTo>
                  <a:close/>
                  <a:moveTo>
                    <a:pt x="5095" y="4363"/>
                  </a:moveTo>
                  <a:cubicBezTo>
                    <a:pt x="5119" y="4377"/>
                    <a:pt x="5147" y="4382"/>
                    <a:pt x="5175" y="4382"/>
                  </a:cubicBezTo>
                  <a:cubicBezTo>
                    <a:pt x="5182" y="4382"/>
                    <a:pt x="5190" y="4382"/>
                    <a:pt x="5197" y="4381"/>
                  </a:cubicBezTo>
                  <a:lnTo>
                    <a:pt x="5197" y="4381"/>
                  </a:lnTo>
                  <a:cubicBezTo>
                    <a:pt x="5218" y="4520"/>
                    <a:pt x="5194" y="4650"/>
                    <a:pt x="5215" y="4789"/>
                  </a:cubicBezTo>
                  <a:cubicBezTo>
                    <a:pt x="5243" y="4943"/>
                    <a:pt x="5271" y="5095"/>
                    <a:pt x="5280" y="5252"/>
                  </a:cubicBezTo>
                  <a:cubicBezTo>
                    <a:pt x="5308" y="5555"/>
                    <a:pt x="5308" y="5857"/>
                    <a:pt x="5280" y="6154"/>
                  </a:cubicBezTo>
                  <a:cubicBezTo>
                    <a:pt x="5277" y="6178"/>
                    <a:pt x="5277" y="6206"/>
                    <a:pt x="5262" y="6225"/>
                  </a:cubicBezTo>
                  <a:cubicBezTo>
                    <a:pt x="5240" y="6255"/>
                    <a:pt x="5197" y="6271"/>
                    <a:pt x="5178" y="6302"/>
                  </a:cubicBezTo>
                  <a:cubicBezTo>
                    <a:pt x="5138" y="6370"/>
                    <a:pt x="5203" y="6441"/>
                    <a:pt x="5265" y="6484"/>
                  </a:cubicBezTo>
                  <a:cubicBezTo>
                    <a:pt x="5198" y="6513"/>
                    <a:pt x="5128" y="6537"/>
                    <a:pt x="5056" y="6550"/>
                  </a:cubicBezTo>
                  <a:lnTo>
                    <a:pt x="5056" y="6550"/>
                  </a:lnTo>
                  <a:cubicBezTo>
                    <a:pt x="5060" y="6549"/>
                    <a:pt x="5063" y="6549"/>
                    <a:pt x="5067" y="6549"/>
                  </a:cubicBezTo>
                  <a:cubicBezTo>
                    <a:pt x="5124" y="6549"/>
                    <a:pt x="5181" y="6594"/>
                    <a:pt x="5203" y="6648"/>
                  </a:cubicBezTo>
                  <a:cubicBezTo>
                    <a:pt x="5231" y="6709"/>
                    <a:pt x="5231" y="6783"/>
                    <a:pt x="5231" y="6848"/>
                  </a:cubicBezTo>
                  <a:cubicBezTo>
                    <a:pt x="5228" y="7040"/>
                    <a:pt x="5218" y="7237"/>
                    <a:pt x="5215" y="7432"/>
                  </a:cubicBezTo>
                  <a:cubicBezTo>
                    <a:pt x="5053" y="7267"/>
                    <a:pt x="4822" y="7171"/>
                    <a:pt x="4591" y="7171"/>
                  </a:cubicBezTo>
                  <a:cubicBezTo>
                    <a:pt x="4540" y="7171"/>
                    <a:pt x="4490" y="7175"/>
                    <a:pt x="4440" y="7185"/>
                  </a:cubicBezTo>
                  <a:cubicBezTo>
                    <a:pt x="4551" y="7123"/>
                    <a:pt x="4674" y="7094"/>
                    <a:pt x="4800" y="7094"/>
                  </a:cubicBezTo>
                  <a:cubicBezTo>
                    <a:pt x="4818" y="7094"/>
                    <a:pt x="4836" y="7094"/>
                    <a:pt x="4854" y="7095"/>
                  </a:cubicBezTo>
                  <a:cubicBezTo>
                    <a:pt x="4730" y="7027"/>
                    <a:pt x="4613" y="7000"/>
                    <a:pt x="4499" y="7000"/>
                  </a:cubicBezTo>
                  <a:cubicBezTo>
                    <a:pt x="4286" y="7000"/>
                    <a:pt x="4084" y="7096"/>
                    <a:pt x="3875" y="7206"/>
                  </a:cubicBezTo>
                  <a:cubicBezTo>
                    <a:pt x="4132" y="6644"/>
                    <a:pt x="4366" y="6052"/>
                    <a:pt x="4579" y="5456"/>
                  </a:cubicBezTo>
                  <a:cubicBezTo>
                    <a:pt x="4691" y="5135"/>
                    <a:pt x="4799" y="4814"/>
                    <a:pt x="4904" y="4489"/>
                  </a:cubicBezTo>
                  <a:cubicBezTo>
                    <a:pt x="4879" y="4468"/>
                    <a:pt x="4860" y="4443"/>
                    <a:pt x="4839" y="4425"/>
                  </a:cubicBezTo>
                  <a:lnTo>
                    <a:pt x="4839" y="4425"/>
                  </a:lnTo>
                  <a:cubicBezTo>
                    <a:pt x="4910" y="4462"/>
                    <a:pt x="4996" y="4486"/>
                    <a:pt x="5080" y="4486"/>
                  </a:cubicBezTo>
                  <a:cubicBezTo>
                    <a:pt x="5086" y="4443"/>
                    <a:pt x="5092" y="4403"/>
                    <a:pt x="5095" y="4363"/>
                  </a:cubicBezTo>
                  <a:close/>
                  <a:moveTo>
                    <a:pt x="6654" y="0"/>
                  </a:moveTo>
                  <a:cubicBezTo>
                    <a:pt x="6693" y="51"/>
                    <a:pt x="6729" y="102"/>
                    <a:pt x="6770" y="150"/>
                  </a:cubicBezTo>
                  <a:lnTo>
                    <a:pt x="6770" y="150"/>
                  </a:lnTo>
                  <a:cubicBezTo>
                    <a:pt x="6744" y="122"/>
                    <a:pt x="6690" y="112"/>
                    <a:pt x="6627" y="112"/>
                  </a:cubicBezTo>
                  <a:cubicBezTo>
                    <a:pt x="6512" y="112"/>
                    <a:pt x="6368" y="147"/>
                    <a:pt x="6315" y="170"/>
                  </a:cubicBezTo>
                  <a:cubicBezTo>
                    <a:pt x="6200" y="226"/>
                    <a:pt x="6068" y="315"/>
                    <a:pt x="5997" y="417"/>
                  </a:cubicBezTo>
                  <a:cubicBezTo>
                    <a:pt x="5922" y="519"/>
                    <a:pt x="5879" y="633"/>
                    <a:pt x="5848" y="754"/>
                  </a:cubicBezTo>
                  <a:cubicBezTo>
                    <a:pt x="5867" y="738"/>
                    <a:pt x="5892" y="726"/>
                    <a:pt x="5910" y="710"/>
                  </a:cubicBezTo>
                  <a:lnTo>
                    <a:pt x="5910" y="710"/>
                  </a:lnTo>
                  <a:cubicBezTo>
                    <a:pt x="5895" y="825"/>
                    <a:pt x="5922" y="942"/>
                    <a:pt x="5922" y="1056"/>
                  </a:cubicBezTo>
                  <a:cubicBezTo>
                    <a:pt x="5879" y="1056"/>
                    <a:pt x="5842" y="1087"/>
                    <a:pt x="5821" y="1124"/>
                  </a:cubicBezTo>
                  <a:cubicBezTo>
                    <a:pt x="5802" y="1164"/>
                    <a:pt x="5799" y="1204"/>
                    <a:pt x="5799" y="1248"/>
                  </a:cubicBezTo>
                  <a:cubicBezTo>
                    <a:pt x="5799" y="1340"/>
                    <a:pt x="5817" y="1430"/>
                    <a:pt x="5848" y="1519"/>
                  </a:cubicBezTo>
                  <a:cubicBezTo>
                    <a:pt x="5873" y="1581"/>
                    <a:pt x="5913" y="1649"/>
                    <a:pt x="5984" y="1652"/>
                  </a:cubicBezTo>
                  <a:cubicBezTo>
                    <a:pt x="6000" y="1822"/>
                    <a:pt x="6049" y="2004"/>
                    <a:pt x="6191" y="2100"/>
                  </a:cubicBezTo>
                  <a:cubicBezTo>
                    <a:pt x="6281" y="2158"/>
                    <a:pt x="6404" y="2183"/>
                    <a:pt x="6432" y="2297"/>
                  </a:cubicBezTo>
                  <a:cubicBezTo>
                    <a:pt x="6444" y="2353"/>
                    <a:pt x="6358" y="2563"/>
                    <a:pt x="6376" y="2591"/>
                  </a:cubicBezTo>
                  <a:cubicBezTo>
                    <a:pt x="6367" y="2578"/>
                    <a:pt x="6361" y="2563"/>
                    <a:pt x="6367" y="2547"/>
                  </a:cubicBezTo>
                  <a:lnTo>
                    <a:pt x="6367" y="2547"/>
                  </a:lnTo>
                  <a:cubicBezTo>
                    <a:pt x="6256" y="2684"/>
                    <a:pt x="6061" y="2706"/>
                    <a:pt x="5883" y="2706"/>
                  </a:cubicBezTo>
                  <a:cubicBezTo>
                    <a:pt x="5823" y="2706"/>
                    <a:pt x="5765" y="2703"/>
                    <a:pt x="5712" y="2702"/>
                  </a:cubicBezTo>
                  <a:cubicBezTo>
                    <a:pt x="5695" y="2702"/>
                    <a:pt x="5677" y="2701"/>
                    <a:pt x="5659" y="2701"/>
                  </a:cubicBezTo>
                  <a:cubicBezTo>
                    <a:pt x="5497" y="2701"/>
                    <a:pt x="5333" y="2714"/>
                    <a:pt x="5169" y="2739"/>
                  </a:cubicBezTo>
                  <a:cubicBezTo>
                    <a:pt x="5151" y="2742"/>
                    <a:pt x="5132" y="2745"/>
                    <a:pt x="5110" y="2754"/>
                  </a:cubicBezTo>
                  <a:cubicBezTo>
                    <a:pt x="5089" y="2770"/>
                    <a:pt x="5073" y="2791"/>
                    <a:pt x="5061" y="2819"/>
                  </a:cubicBezTo>
                  <a:cubicBezTo>
                    <a:pt x="4848" y="3224"/>
                    <a:pt x="4641" y="3625"/>
                    <a:pt x="4428" y="4029"/>
                  </a:cubicBezTo>
                  <a:cubicBezTo>
                    <a:pt x="4422" y="4042"/>
                    <a:pt x="4416" y="4054"/>
                    <a:pt x="4416" y="4070"/>
                  </a:cubicBezTo>
                  <a:cubicBezTo>
                    <a:pt x="4416" y="4082"/>
                    <a:pt x="4425" y="4097"/>
                    <a:pt x="4431" y="4104"/>
                  </a:cubicBezTo>
                  <a:cubicBezTo>
                    <a:pt x="4487" y="4190"/>
                    <a:pt x="4555" y="4261"/>
                    <a:pt x="4638" y="4335"/>
                  </a:cubicBezTo>
                  <a:lnTo>
                    <a:pt x="4592" y="4520"/>
                  </a:lnTo>
                  <a:cubicBezTo>
                    <a:pt x="4515" y="4823"/>
                    <a:pt x="4444" y="5104"/>
                    <a:pt x="4314" y="5385"/>
                  </a:cubicBezTo>
                  <a:cubicBezTo>
                    <a:pt x="4231" y="5564"/>
                    <a:pt x="4184" y="5752"/>
                    <a:pt x="4135" y="5937"/>
                  </a:cubicBezTo>
                  <a:cubicBezTo>
                    <a:pt x="4027" y="6345"/>
                    <a:pt x="3928" y="6756"/>
                    <a:pt x="3752" y="7145"/>
                  </a:cubicBezTo>
                  <a:cubicBezTo>
                    <a:pt x="3733" y="7188"/>
                    <a:pt x="3712" y="7231"/>
                    <a:pt x="3672" y="7253"/>
                  </a:cubicBezTo>
                  <a:cubicBezTo>
                    <a:pt x="3648" y="7266"/>
                    <a:pt x="3620" y="7270"/>
                    <a:pt x="3593" y="7270"/>
                  </a:cubicBezTo>
                  <a:cubicBezTo>
                    <a:pt x="3582" y="7270"/>
                    <a:pt x="3571" y="7269"/>
                    <a:pt x="3561" y="7268"/>
                  </a:cubicBezTo>
                  <a:cubicBezTo>
                    <a:pt x="3414" y="7262"/>
                    <a:pt x="3270" y="7251"/>
                    <a:pt x="3124" y="7251"/>
                  </a:cubicBezTo>
                  <a:cubicBezTo>
                    <a:pt x="3059" y="7251"/>
                    <a:pt x="2994" y="7253"/>
                    <a:pt x="2928" y="7259"/>
                  </a:cubicBezTo>
                  <a:cubicBezTo>
                    <a:pt x="2724" y="7280"/>
                    <a:pt x="2560" y="7342"/>
                    <a:pt x="2390" y="7450"/>
                  </a:cubicBezTo>
                  <a:cubicBezTo>
                    <a:pt x="2417" y="7456"/>
                    <a:pt x="2441" y="7461"/>
                    <a:pt x="2467" y="7461"/>
                  </a:cubicBezTo>
                  <a:cubicBezTo>
                    <a:pt x="2481" y="7461"/>
                    <a:pt x="2496" y="7460"/>
                    <a:pt x="2511" y="7456"/>
                  </a:cubicBezTo>
                  <a:lnTo>
                    <a:pt x="2511" y="7456"/>
                  </a:lnTo>
                  <a:cubicBezTo>
                    <a:pt x="2483" y="7472"/>
                    <a:pt x="2452" y="7490"/>
                    <a:pt x="2424" y="7506"/>
                  </a:cubicBezTo>
                  <a:cubicBezTo>
                    <a:pt x="2091" y="7707"/>
                    <a:pt x="1736" y="7845"/>
                    <a:pt x="1375" y="7994"/>
                  </a:cubicBezTo>
                  <a:cubicBezTo>
                    <a:pt x="921" y="8179"/>
                    <a:pt x="464" y="8355"/>
                    <a:pt x="1" y="8531"/>
                  </a:cubicBezTo>
                  <a:cubicBezTo>
                    <a:pt x="124" y="8549"/>
                    <a:pt x="242" y="8568"/>
                    <a:pt x="365" y="8568"/>
                  </a:cubicBezTo>
                  <a:cubicBezTo>
                    <a:pt x="757" y="8568"/>
                    <a:pt x="1152" y="8565"/>
                    <a:pt x="1544" y="8565"/>
                  </a:cubicBezTo>
                  <a:cubicBezTo>
                    <a:pt x="1603" y="8565"/>
                    <a:pt x="1661" y="8564"/>
                    <a:pt x="1719" y="8564"/>
                  </a:cubicBezTo>
                  <a:cubicBezTo>
                    <a:pt x="2424" y="8564"/>
                    <a:pt x="3131" y="8581"/>
                    <a:pt x="3829" y="8583"/>
                  </a:cubicBezTo>
                  <a:cubicBezTo>
                    <a:pt x="4047" y="8585"/>
                    <a:pt x="4265" y="8585"/>
                    <a:pt x="4483" y="8585"/>
                  </a:cubicBezTo>
                  <a:cubicBezTo>
                    <a:pt x="5981" y="8585"/>
                    <a:pt x="7483" y="8560"/>
                    <a:pt x="8976" y="8549"/>
                  </a:cubicBezTo>
                  <a:lnTo>
                    <a:pt x="9269" y="8549"/>
                  </a:lnTo>
                  <a:cubicBezTo>
                    <a:pt x="10665" y="8540"/>
                    <a:pt x="12063" y="8531"/>
                    <a:pt x="13459" y="8522"/>
                  </a:cubicBezTo>
                  <a:cubicBezTo>
                    <a:pt x="14382" y="8515"/>
                    <a:pt x="15299" y="8519"/>
                    <a:pt x="16219" y="8506"/>
                  </a:cubicBezTo>
                  <a:cubicBezTo>
                    <a:pt x="16620" y="8503"/>
                    <a:pt x="17022" y="8488"/>
                    <a:pt x="17423" y="8469"/>
                  </a:cubicBezTo>
                  <a:cubicBezTo>
                    <a:pt x="16772" y="8247"/>
                    <a:pt x="16117" y="8025"/>
                    <a:pt x="15466" y="7805"/>
                  </a:cubicBezTo>
                  <a:cubicBezTo>
                    <a:pt x="15497" y="7651"/>
                    <a:pt x="15574" y="7472"/>
                    <a:pt x="15506" y="7321"/>
                  </a:cubicBezTo>
                  <a:cubicBezTo>
                    <a:pt x="15450" y="7197"/>
                    <a:pt x="15327" y="7111"/>
                    <a:pt x="15222" y="7027"/>
                  </a:cubicBezTo>
                  <a:cubicBezTo>
                    <a:pt x="15043" y="6888"/>
                    <a:pt x="14879" y="6762"/>
                    <a:pt x="14681" y="6654"/>
                  </a:cubicBezTo>
                  <a:lnTo>
                    <a:pt x="14681" y="6654"/>
                  </a:lnTo>
                  <a:cubicBezTo>
                    <a:pt x="14765" y="6700"/>
                    <a:pt x="14830" y="6765"/>
                    <a:pt x="14873" y="6848"/>
                  </a:cubicBezTo>
                  <a:cubicBezTo>
                    <a:pt x="14870" y="6848"/>
                    <a:pt x="14867" y="6848"/>
                    <a:pt x="14863" y="6848"/>
                  </a:cubicBezTo>
                  <a:cubicBezTo>
                    <a:pt x="14642" y="6848"/>
                    <a:pt x="14462" y="6635"/>
                    <a:pt x="14243" y="6632"/>
                  </a:cubicBezTo>
                  <a:lnTo>
                    <a:pt x="14243" y="6632"/>
                  </a:lnTo>
                  <a:cubicBezTo>
                    <a:pt x="14305" y="6678"/>
                    <a:pt x="14357" y="6740"/>
                    <a:pt x="14397" y="6805"/>
                  </a:cubicBezTo>
                  <a:cubicBezTo>
                    <a:pt x="14155" y="6758"/>
                    <a:pt x="13907" y="6712"/>
                    <a:pt x="13660" y="6712"/>
                  </a:cubicBezTo>
                  <a:cubicBezTo>
                    <a:pt x="13580" y="6712"/>
                    <a:pt x="13501" y="6717"/>
                    <a:pt x="13422" y="6728"/>
                  </a:cubicBezTo>
                  <a:cubicBezTo>
                    <a:pt x="13369" y="6734"/>
                    <a:pt x="13308" y="6765"/>
                    <a:pt x="13323" y="6811"/>
                  </a:cubicBezTo>
                  <a:cubicBezTo>
                    <a:pt x="13332" y="6833"/>
                    <a:pt x="13348" y="6842"/>
                    <a:pt x="13363" y="6854"/>
                  </a:cubicBezTo>
                  <a:cubicBezTo>
                    <a:pt x="13425" y="6895"/>
                    <a:pt x="13490" y="6935"/>
                    <a:pt x="13551" y="6975"/>
                  </a:cubicBezTo>
                  <a:cubicBezTo>
                    <a:pt x="13301" y="6996"/>
                    <a:pt x="13057" y="7074"/>
                    <a:pt x="12841" y="7206"/>
                  </a:cubicBezTo>
                  <a:cubicBezTo>
                    <a:pt x="12789" y="7237"/>
                    <a:pt x="12743" y="7271"/>
                    <a:pt x="12690" y="7311"/>
                  </a:cubicBezTo>
                  <a:cubicBezTo>
                    <a:pt x="12650" y="7340"/>
                    <a:pt x="12638" y="7359"/>
                    <a:pt x="12621" y="7359"/>
                  </a:cubicBezTo>
                  <a:cubicBezTo>
                    <a:pt x="12610" y="7359"/>
                    <a:pt x="12598" y="7352"/>
                    <a:pt x="12576" y="7336"/>
                  </a:cubicBezTo>
                  <a:cubicBezTo>
                    <a:pt x="12502" y="7284"/>
                    <a:pt x="12443" y="7083"/>
                    <a:pt x="12394" y="6996"/>
                  </a:cubicBezTo>
                  <a:cubicBezTo>
                    <a:pt x="12363" y="6947"/>
                    <a:pt x="12329" y="6898"/>
                    <a:pt x="12273" y="6882"/>
                  </a:cubicBezTo>
                  <a:cubicBezTo>
                    <a:pt x="12261" y="6879"/>
                    <a:pt x="12250" y="6877"/>
                    <a:pt x="12238" y="6877"/>
                  </a:cubicBezTo>
                  <a:cubicBezTo>
                    <a:pt x="12159" y="6877"/>
                    <a:pt x="12088" y="6955"/>
                    <a:pt x="12042" y="7027"/>
                  </a:cubicBezTo>
                  <a:cubicBezTo>
                    <a:pt x="12116" y="6756"/>
                    <a:pt x="12134" y="6438"/>
                    <a:pt x="11974" y="6203"/>
                  </a:cubicBezTo>
                  <a:cubicBezTo>
                    <a:pt x="11934" y="6147"/>
                    <a:pt x="11884" y="6095"/>
                    <a:pt x="11822" y="6070"/>
                  </a:cubicBezTo>
                  <a:cubicBezTo>
                    <a:pt x="11795" y="6060"/>
                    <a:pt x="11768" y="6056"/>
                    <a:pt x="11741" y="6056"/>
                  </a:cubicBezTo>
                  <a:cubicBezTo>
                    <a:pt x="11616" y="6056"/>
                    <a:pt x="11492" y="6150"/>
                    <a:pt x="11393" y="6246"/>
                  </a:cubicBezTo>
                  <a:cubicBezTo>
                    <a:pt x="11415" y="6323"/>
                    <a:pt x="11390" y="6410"/>
                    <a:pt x="11328" y="6465"/>
                  </a:cubicBezTo>
                  <a:cubicBezTo>
                    <a:pt x="11325" y="6404"/>
                    <a:pt x="11338" y="6330"/>
                    <a:pt x="11270" y="6296"/>
                  </a:cubicBezTo>
                  <a:cubicBezTo>
                    <a:pt x="11261" y="6291"/>
                    <a:pt x="11242" y="6287"/>
                    <a:pt x="11222" y="6287"/>
                  </a:cubicBezTo>
                  <a:cubicBezTo>
                    <a:pt x="11191" y="6287"/>
                    <a:pt x="11160" y="6296"/>
                    <a:pt x="11162" y="6323"/>
                  </a:cubicBezTo>
                  <a:cubicBezTo>
                    <a:pt x="11143" y="6098"/>
                    <a:pt x="11159" y="5879"/>
                    <a:pt x="11174" y="5657"/>
                  </a:cubicBezTo>
                  <a:cubicBezTo>
                    <a:pt x="11183" y="5542"/>
                    <a:pt x="11190" y="5431"/>
                    <a:pt x="11202" y="5320"/>
                  </a:cubicBezTo>
                  <a:cubicBezTo>
                    <a:pt x="11205" y="5261"/>
                    <a:pt x="11214" y="5200"/>
                    <a:pt x="11245" y="5150"/>
                  </a:cubicBezTo>
                  <a:cubicBezTo>
                    <a:pt x="11298" y="5064"/>
                    <a:pt x="11390" y="5110"/>
                    <a:pt x="11449" y="5039"/>
                  </a:cubicBezTo>
                  <a:cubicBezTo>
                    <a:pt x="11492" y="4983"/>
                    <a:pt x="11511" y="4919"/>
                    <a:pt x="11517" y="4854"/>
                  </a:cubicBezTo>
                  <a:cubicBezTo>
                    <a:pt x="11532" y="4746"/>
                    <a:pt x="11532" y="4631"/>
                    <a:pt x="11514" y="4530"/>
                  </a:cubicBezTo>
                  <a:cubicBezTo>
                    <a:pt x="11508" y="4478"/>
                    <a:pt x="11411" y="4327"/>
                    <a:pt x="11415" y="4290"/>
                  </a:cubicBezTo>
                  <a:lnTo>
                    <a:pt x="11415" y="4290"/>
                  </a:lnTo>
                  <a:cubicBezTo>
                    <a:pt x="11402" y="4382"/>
                    <a:pt x="11387" y="4474"/>
                    <a:pt x="11362" y="4564"/>
                  </a:cubicBezTo>
                  <a:cubicBezTo>
                    <a:pt x="11359" y="4582"/>
                    <a:pt x="11353" y="4601"/>
                    <a:pt x="11332" y="4601"/>
                  </a:cubicBezTo>
                  <a:cubicBezTo>
                    <a:pt x="11322" y="4601"/>
                    <a:pt x="11310" y="4591"/>
                    <a:pt x="11298" y="4582"/>
                  </a:cubicBezTo>
                  <a:cubicBezTo>
                    <a:pt x="11214" y="4483"/>
                    <a:pt x="11143" y="4375"/>
                    <a:pt x="11094" y="4252"/>
                  </a:cubicBezTo>
                  <a:cubicBezTo>
                    <a:pt x="11069" y="4193"/>
                    <a:pt x="11048" y="4131"/>
                    <a:pt x="11001" y="4091"/>
                  </a:cubicBezTo>
                  <a:cubicBezTo>
                    <a:pt x="10977" y="4070"/>
                    <a:pt x="10943" y="4058"/>
                    <a:pt x="10911" y="4058"/>
                  </a:cubicBezTo>
                  <a:cubicBezTo>
                    <a:pt x="10882" y="4058"/>
                    <a:pt x="10854" y="4068"/>
                    <a:pt x="10835" y="4091"/>
                  </a:cubicBezTo>
                  <a:cubicBezTo>
                    <a:pt x="10865" y="4023"/>
                    <a:pt x="10915" y="3958"/>
                    <a:pt x="10977" y="3912"/>
                  </a:cubicBezTo>
                  <a:cubicBezTo>
                    <a:pt x="10807" y="3674"/>
                    <a:pt x="10739" y="3344"/>
                    <a:pt x="10479" y="3211"/>
                  </a:cubicBezTo>
                  <a:cubicBezTo>
                    <a:pt x="10513" y="3140"/>
                    <a:pt x="10538" y="3066"/>
                    <a:pt x="10557" y="2989"/>
                  </a:cubicBezTo>
                  <a:lnTo>
                    <a:pt x="10557" y="2989"/>
                  </a:lnTo>
                  <a:cubicBezTo>
                    <a:pt x="10529" y="3011"/>
                    <a:pt x="10498" y="3035"/>
                    <a:pt x="10473" y="3057"/>
                  </a:cubicBezTo>
                  <a:cubicBezTo>
                    <a:pt x="10504" y="3029"/>
                    <a:pt x="10523" y="2989"/>
                    <a:pt x="10498" y="2952"/>
                  </a:cubicBezTo>
                  <a:cubicBezTo>
                    <a:pt x="10490" y="2938"/>
                    <a:pt x="10475" y="2932"/>
                    <a:pt x="10459" y="2932"/>
                  </a:cubicBezTo>
                  <a:cubicBezTo>
                    <a:pt x="10442" y="2932"/>
                    <a:pt x="10425" y="2939"/>
                    <a:pt x="10418" y="2952"/>
                  </a:cubicBezTo>
                  <a:lnTo>
                    <a:pt x="10418" y="2952"/>
                  </a:lnTo>
                  <a:cubicBezTo>
                    <a:pt x="10430" y="2886"/>
                    <a:pt x="10429" y="2817"/>
                    <a:pt x="10418" y="2748"/>
                  </a:cubicBezTo>
                  <a:lnTo>
                    <a:pt x="10418" y="2748"/>
                  </a:lnTo>
                  <a:cubicBezTo>
                    <a:pt x="10356" y="2779"/>
                    <a:pt x="10297" y="2822"/>
                    <a:pt x="10257" y="2875"/>
                  </a:cubicBezTo>
                  <a:cubicBezTo>
                    <a:pt x="10291" y="2791"/>
                    <a:pt x="10303" y="2699"/>
                    <a:pt x="10291" y="2609"/>
                  </a:cubicBezTo>
                  <a:lnTo>
                    <a:pt x="10291" y="2609"/>
                  </a:lnTo>
                  <a:cubicBezTo>
                    <a:pt x="10242" y="2628"/>
                    <a:pt x="10189" y="2652"/>
                    <a:pt x="10140" y="2671"/>
                  </a:cubicBezTo>
                  <a:cubicBezTo>
                    <a:pt x="10127" y="2634"/>
                    <a:pt x="10121" y="2597"/>
                    <a:pt x="10109" y="2560"/>
                  </a:cubicBezTo>
                  <a:cubicBezTo>
                    <a:pt x="10004" y="2659"/>
                    <a:pt x="9921" y="2776"/>
                    <a:pt x="9856" y="2903"/>
                  </a:cubicBezTo>
                  <a:cubicBezTo>
                    <a:pt x="9819" y="2835"/>
                    <a:pt x="9797" y="2757"/>
                    <a:pt x="9794" y="2674"/>
                  </a:cubicBezTo>
                  <a:cubicBezTo>
                    <a:pt x="9794" y="2733"/>
                    <a:pt x="9772" y="2791"/>
                    <a:pt x="9738" y="2841"/>
                  </a:cubicBezTo>
                  <a:cubicBezTo>
                    <a:pt x="9723" y="2791"/>
                    <a:pt x="9711" y="2736"/>
                    <a:pt x="9695" y="2686"/>
                  </a:cubicBezTo>
                  <a:cubicBezTo>
                    <a:pt x="9655" y="2711"/>
                    <a:pt x="9612" y="2733"/>
                    <a:pt x="9572" y="2757"/>
                  </a:cubicBezTo>
                  <a:cubicBezTo>
                    <a:pt x="9556" y="2764"/>
                    <a:pt x="9541" y="2773"/>
                    <a:pt x="9522" y="2773"/>
                  </a:cubicBezTo>
                  <a:cubicBezTo>
                    <a:pt x="9479" y="2767"/>
                    <a:pt x="9461" y="2717"/>
                    <a:pt x="9445" y="2680"/>
                  </a:cubicBezTo>
                  <a:cubicBezTo>
                    <a:pt x="9433" y="2650"/>
                    <a:pt x="9402" y="2617"/>
                    <a:pt x="9374" y="2617"/>
                  </a:cubicBezTo>
                  <a:cubicBezTo>
                    <a:pt x="9365" y="2617"/>
                    <a:pt x="9357" y="2620"/>
                    <a:pt x="9349" y="2628"/>
                  </a:cubicBezTo>
                  <a:cubicBezTo>
                    <a:pt x="9346" y="2464"/>
                    <a:pt x="9315" y="2310"/>
                    <a:pt x="9291" y="2146"/>
                  </a:cubicBezTo>
                  <a:cubicBezTo>
                    <a:pt x="9556" y="2094"/>
                    <a:pt x="9800" y="1927"/>
                    <a:pt x="9942" y="1695"/>
                  </a:cubicBezTo>
                  <a:lnTo>
                    <a:pt x="9942" y="1695"/>
                  </a:lnTo>
                  <a:cubicBezTo>
                    <a:pt x="9893" y="1702"/>
                    <a:pt x="9840" y="1711"/>
                    <a:pt x="9788" y="1723"/>
                  </a:cubicBezTo>
                  <a:cubicBezTo>
                    <a:pt x="9843" y="1664"/>
                    <a:pt x="9899" y="1609"/>
                    <a:pt x="9955" y="1553"/>
                  </a:cubicBezTo>
                  <a:cubicBezTo>
                    <a:pt x="9874" y="1541"/>
                    <a:pt x="9800" y="1507"/>
                    <a:pt x="9735" y="1461"/>
                  </a:cubicBezTo>
                  <a:cubicBezTo>
                    <a:pt x="9782" y="1368"/>
                    <a:pt x="9843" y="1275"/>
                    <a:pt x="9834" y="1161"/>
                  </a:cubicBezTo>
                  <a:cubicBezTo>
                    <a:pt x="9831" y="1099"/>
                    <a:pt x="9816" y="1038"/>
                    <a:pt x="9788" y="985"/>
                  </a:cubicBezTo>
                  <a:cubicBezTo>
                    <a:pt x="9782" y="970"/>
                    <a:pt x="9772" y="954"/>
                    <a:pt x="9754" y="954"/>
                  </a:cubicBezTo>
                  <a:cubicBezTo>
                    <a:pt x="9732" y="954"/>
                    <a:pt x="9720" y="985"/>
                    <a:pt x="9720" y="1007"/>
                  </a:cubicBezTo>
                  <a:cubicBezTo>
                    <a:pt x="9701" y="797"/>
                    <a:pt x="9726" y="534"/>
                    <a:pt x="9566" y="368"/>
                  </a:cubicBezTo>
                  <a:cubicBezTo>
                    <a:pt x="9501" y="297"/>
                    <a:pt x="9408" y="244"/>
                    <a:pt x="9325" y="201"/>
                  </a:cubicBezTo>
                  <a:cubicBezTo>
                    <a:pt x="9288" y="183"/>
                    <a:pt x="9099" y="127"/>
                    <a:pt x="9084" y="96"/>
                  </a:cubicBezTo>
                  <a:lnTo>
                    <a:pt x="9084" y="96"/>
                  </a:lnTo>
                  <a:cubicBezTo>
                    <a:pt x="9093" y="121"/>
                    <a:pt x="9106" y="142"/>
                    <a:pt x="9118" y="164"/>
                  </a:cubicBezTo>
                  <a:cubicBezTo>
                    <a:pt x="9035" y="122"/>
                    <a:pt x="8942" y="101"/>
                    <a:pt x="8849" y="101"/>
                  </a:cubicBezTo>
                  <a:cubicBezTo>
                    <a:pt x="8751" y="101"/>
                    <a:pt x="8652" y="124"/>
                    <a:pt x="8565" y="170"/>
                  </a:cubicBezTo>
                  <a:cubicBezTo>
                    <a:pt x="8590" y="232"/>
                    <a:pt x="8608" y="297"/>
                    <a:pt x="8630" y="359"/>
                  </a:cubicBezTo>
                  <a:cubicBezTo>
                    <a:pt x="8559" y="340"/>
                    <a:pt x="8488" y="309"/>
                    <a:pt x="8423" y="263"/>
                  </a:cubicBezTo>
                  <a:cubicBezTo>
                    <a:pt x="8182" y="534"/>
                    <a:pt x="8084" y="920"/>
                    <a:pt x="8161" y="1269"/>
                  </a:cubicBezTo>
                  <a:cubicBezTo>
                    <a:pt x="8144" y="1236"/>
                    <a:pt x="8105" y="1219"/>
                    <a:pt x="8066" y="1219"/>
                  </a:cubicBezTo>
                  <a:cubicBezTo>
                    <a:pt x="8038" y="1219"/>
                    <a:pt x="8011" y="1227"/>
                    <a:pt x="7991" y="1245"/>
                  </a:cubicBezTo>
                  <a:cubicBezTo>
                    <a:pt x="7834" y="1368"/>
                    <a:pt x="8013" y="1495"/>
                    <a:pt x="8028" y="1615"/>
                  </a:cubicBezTo>
                  <a:cubicBezTo>
                    <a:pt x="8050" y="1745"/>
                    <a:pt x="7895" y="1862"/>
                    <a:pt x="7781" y="1902"/>
                  </a:cubicBezTo>
                  <a:cubicBezTo>
                    <a:pt x="7775" y="1908"/>
                    <a:pt x="7763" y="1911"/>
                    <a:pt x="7759" y="1918"/>
                  </a:cubicBezTo>
                  <a:cubicBezTo>
                    <a:pt x="7750" y="1933"/>
                    <a:pt x="7766" y="1955"/>
                    <a:pt x="7781" y="1961"/>
                  </a:cubicBezTo>
                  <a:cubicBezTo>
                    <a:pt x="7836" y="1993"/>
                    <a:pt x="7900" y="2010"/>
                    <a:pt x="7961" y="2010"/>
                  </a:cubicBezTo>
                  <a:cubicBezTo>
                    <a:pt x="7975" y="2010"/>
                    <a:pt x="7989" y="2009"/>
                    <a:pt x="8003" y="2007"/>
                  </a:cubicBezTo>
                  <a:lnTo>
                    <a:pt x="8003" y="2007"/>
                  </a:lnTo>
                  <a:cubicBezTo>
                    <a:pt x="7966" y="2016"/>
                    <a:pt x="7932" y="2032"/>
                    <a:pt x="7901" y="2053"/>
                  </a:cubicBezTo>
                  <a:cubicBezTo>
                    <a:pt x="7963" y="2121"/>
                    <a:pt x="8056" y="2155"/>
                    <a:pt x="8145" y="2171"/>
                  </a:cubicBezTo>
                  <a:cubicBezTo>
                    <a:pt x="8175" y="2174"/>
                    <a:pt x="8205" y="2175"/>
                    <a:pt x="8236" y="2175"/>
                  </a:cubicBezTo>
                  <a:cubicBezTo>
                    <a:pt x="8297" y="2175"/>
                    <a:pt x="8358" y="2170"/>
                    <a:pt x="8420" y="2162"/>
                  </a:cubicBezTo>
                  <a:lnTo>
                    <a:pt x="8420" y="2162"/>
                  </a:lnTo>
                  <a:cubicBezTo>
                    <a:pt x="8389" y="2177"/>
                    <a:pt x="8358" y="2202"/>
                    <a:pt x="8337" y="2229"/>
                  </a:cubicBezTo>
                  <a:cubicBezTo>
                    <a:pt x="8419" y="2260"/>
                    <a:pt x="8505" y="2273"/>
                    <a:pt x="8592" y="2273"/>
                  </a:cubicBezTo>
                  <a:cubicBezTo>
                    <a:pt x="8664" y="2273"/>
                    <a:pt x="8737" y="2263"/>
                    <a:pt x="8809" y="2248"/>
                  </a:cubicBezTo>
                  <a:lnTo>
                    <a:pt x="8809" y="2248"/>
                  </a:lnTo>
                  <a:cubicBezTo>
                    <a:pt x="8815" y="2415"/>
                    <a:pt x="8852" y="2668"/>
                    <a:pt x="8636" y="2723"/>
                  </a:cubicBezTo>
                  <a:cubicBezTo>
                    <a:pt x="8610" y="2730"/>
                    <a:pt x="8582" y="2732"/>
                    <a:pt x="8555" y="2732"/>
                  </a:cubicBezTo>
                  <a:cubicBezTo>
                    <a:pt x="8521" y="2732"/>
                    <a:pt x="8488" y="2730"/>
                    <a:pt x="8454" y="2730"/>
                  </a:cubicBezTo>
                  <a:cubicBezTo>
                    <a:pt x="8306" y="2739"/>
                    <a:pt x="8173" y="2807"/>
                    <a:pt x="8056" y="2899"/>
                  </a:cubicBezTo>
                  <a:cubicBezTo>
                    <a:pt x="8028" y="2924"/>
                    <a:pt x="7997" y="2946"/>
                    <a:pt x="7960" y="2946"/>
                  </a:cubicBezTo>
                  <a:cubicBezTo>
                    <a:pt x="7942" y="2946"/>
                    <a:pt x="7926" y="2933"/>
                    <a:pt x="7905" y="2927"/>
                  </a:cubicBezTo>
                  <a:cubicBezTo>
                    <a:pt x="7785" y="2870"/>
                    <a:pt x="7650" y="2852"/>
                    <a:pt x="7512" y="2852"/>
                  </a:cubicBezTo>
                  <a:cubicBezTo>
                    <a:pt x="7344" y="2852"/>
                    <a:pt x="7171" y="2879"/>
                    <a:pt x="7018" y="2896"/>
                  </a:cubicBezTo>
                  <a:cubicBezTo>
                    <a:pt x="7018" y="2822"/>
                    <a:pt x="7015" y="2754"/>
                    <a:pt x="7015" y="2680"/>
                  </a:cubicBezTo>
                  <a:cubicBezTo>
                    <a:pt x="6994" y="2674"/>
                    <a:pt x="6972" y="2671"/>
                    <a:pt x="6951" y="2671"/>
                  </a:cubicBezTo>
                  <a:cubicBezTo>
                    <a:pt x="6929" y="2671"/>
                    <a:pt x="6907" y="2674"/>
                    <a:pt x="6886" y="2680"/>
                  </a:cubicBezTo>
                  <a:cubicBezTo>
                    <a:pt x="6883" y="2585"/>
                    <a:pt x="6883" y="2486"/>
                    <a:pt x="6880" y="2390"/>
                  </a:cubicBezTo>
                  <a:cubicBezTo>
                    <a:pt x="6880" y="2338"/>
                    <a:pt x="6880" y="2276"/>
                    <a:pt x="6917" y="2236"/>
                  </a:cubicBezTo>
                  <a:cubicBezTo>
                    <a:pt x="7034" y="2115"/>
                    <a:pt x="7201" y="2121"/>
                    <a:pt x="7302" y="1961"/>
                  </a:cubicBezTo>
                  <a:cubicBezTo>
                    <a:pt x="7377" y="1850"/>
                    <a:pt x="7420" y="1714"/>
                    <a:pt x="7457" y="1587"/>
                  </a:cubicBezTo>
                  <a:cubicBezTo>
                    <a:pt x="7461" y="1617"/>
                    <a:pt x="7492" y="1634"/>
                    <a:pt x="7523" y="1634"/>
                  </a:cubicBezTo>
                  <a:cubicBezTo>
                    <a:pt x="7541" y="1634"/>
                    <a:pt x="7558" y="1629"/>
                    <a:pt x="7571" y="1618"/>
                  </a:cubicBezTo>
                  <a:cubicBezTo>
                    <a:pt x="7605" y="1587"/>
                    <a:pt x="7617" y="1535"/>
                    <a:pt x="7620" y="1488"/>
                  </a:cubicBezTo>
                  <a:lnTo>
                    <a:pt x="7642" y="1291"/>
                  </a:lnTo>
                  <a:cubicBezTo>
                    <a:pt x="7651" y="1242"/>
                    <a:pt x="7654" y="1186"/>
                    <a:pt x="7642" y="1137"/>
                  </a:cubicBezTo>
                  <a:cubicBezTo>
                    <a:pt x="7633" y="1087"/>
                    <a:pt x="7593" y="1035"/>
                    <a:pt x="7543" y="1028"/>
                  </a:cubicBezTo>
                  <a:cubicBezTo>
                    <a:pt x="7538" y="1027"/>
                    <a:pt x="7532" y="1026"/>
                    <a:pt x="7526" y="1026"/>
                  </a:cubicBezTo>
                  <a:cubicBezTo>
                    <a:pt x="7480" y="1026"/>
                    <a:pt x="7433" y="1065"/>
                    <a:pt x="7435" y="1112"/>
                  </a:cubicBezTo>
                  <a:cubicBezTo>
                    <a:pt x="7417" y="970"/>
                    <a:pt x="7463" y="825"/>
                    <a:pt x="7478" y="680"/>
                  </a:cubicBezTo>
                  <a:cubicBezTo>
                    <a:pt x="7509" y="383"/>
                    <a:pt x="7247" y="124"/>
                    <a:pt x="6978" y="31"/>
                  </a:cubicBezTo>
                  <a:lnTo>
                    <a:pt x="6978" y="31"/>
                  </a:lnTo>
                  <a:cubicBezTo>
                    <a:pt x="7018" y="71"/>
                    <a:pt x="7049" y="118"/>
                    <a:pt x="7071" y="167"/>
                  </a:cubicBezTo>
                  <a:cubicBezTo>
                    <a:pt x="6957" y="68"/>
                    <a:pt x="6805" y="10"/>
                    <a:pt x="6654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909;p93">
            <a:extLst>
              <a:ext uri="{FF2B5EF4-FFF2-40B4-BE49-F238E27FC236}">
                <a16:creationId xmlns:a16="http://schemas.microsoft.com/office/drawing/2014/main" id="{66E69E69-4DD7-BD7A-6FDC-A3E78CBF309D}"/>
              </a:ext>
            </a:extLst>
          </p:cNvPr>
          <p:cNvSpPr txBox="1">
            <a:spLocks/>
          </p:cNvSpPr>
          <p:nvPr/>
        </p:nvSpPr>
        <p:spPr>
          <a:xfrm>
            <a:off x="602575" y="-647563"/>
            <a:ext cx="782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4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oboto Condensed"/>
              <a:buNone/>
              <a:defRPr sz="69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 Descriptive Statistics: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E5C418E-0232-17E4-B90C-BCD3D079A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007" y="5443452"/>
            <a:ext cx="6046625" cy="3101450"/>
          </a:xfrm>
          <a:prstGeom prst="rect">
            <a:avLst/>
          </a:prstGeom>
        </p:spPr>
      </p:pic>
      <p:sp>
        <p:nvSpPr>
          <p:cNvPr id="2" name="Google Shape;1044;p55">
            <a:hlinkClick r:id="rId4" action="ppaction://hlinksldjump"/>
            <a:extLst>
              <a:ext uri="{FF2B5EF4-FFF2-40B4-BE49-F238E27FC236}">
                <a16:creationId xmlns:a16="http://schemas.microsoft.com/office/drawing/2014/main" id="{07FDAC87-35BF-AE2C-96D4-A5C2C90EED99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" name="Google Shape;1045;p55">
            <a:extLst>
              <a:ext uri="{FF2B5EF4-FFF2-40B4-BE49-F238E27FC236}">
                <a16:creationId xmlns:a16="http://schemas.microsoft.com/office/drawing/2014/main" id="{1632E5CE-CEB7-D04D-9A3E-8A90639D931D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4" name="Google Shape;1046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DB63CC30-FDF1-C85B-CD22-9E55D5D6A406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" name="Google Shape;1047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77C5B427-E54D-9A2D-32E1-1DFE1F8CD7D1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1048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770CBE4A-2A75-B452-8B18-704C53FA3252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1049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62A943B3-C471-D0E1-75E1-95E4803305F9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50;p55">
              <a:hlinkClick r:id="rId9" action="ppaction://hlinksldjump"/>
              <a:extLst>
                <a:ext uri="{FF2B5EF4-FFF2-40B4-BE49-F238E27FC236}">
                  <a16:creationId xmlns:a16="http://schemas.microsoft.com/office/drawing/2014/main" id="{F6DD2DAF-0158-D6E2-5940-7DD2E0A2F941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" name="Google Shape;1049;p55">
            <a:hlinkClick r:id="rId10" action="ppaction://hlinksldjump"/>
            <a:extLst>
              <a:ext uri="{FF2B5EF4-FFF2-40B4-BE49-F238E27FC236}">
                <a16:creationId xmlns:a16="http://schemas.microsoft.com/office/drawing/2014/main" id="{056BD964-1B4D-785F-6359-94A67CC28503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050;p55">
            <a:hlinkClick r:id="rId11" action="ppaction://hlinksldjump"/>
            <a:extLst>
              <a:ext uri="{FF2B5EF4-FFF2-40B4-BE49-F238E27FC236}">
                <a16:creationId xmlns:a16="http://schemas.microsoft.com/office/drawing/2014/main" id="{FF12279C-F38A-D805-8E4B-B087F91A7321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3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3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8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3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8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400"/>
                                        <p:tgtEl>
                                          <p:spTgt spid="30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201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0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702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93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Descriptive Statistics: </a:t>
            </a:r>
            <a:endParaRPr/>
          </a:p>
        </p:txBody>
      </p:sp>
      <p:grpSp>
        <p:nvGrpSpPr>
          <p:cNvPr id="2936" name="Google Shape;2936;p93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937" name="Google Shape;2937;p93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93"/>
            <p:cNvSpPr/>
            <p:nvPr/>
          </p:nvSpPr>
          <p:spPr>
            <a:xfrm>
              <a:off x="891425" y="4642050"/>
              <a:ext cx="64683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9" name="Google Shape;2939;p93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93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93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93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69631-E006-253D-BC88-ADE10C06B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007" y="1307375"/>
            <a:ext cx="6046625" cy="310145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A724CD0-8690-47B0-FDAE-F62F2DD775FA}"/>
              </a:ext>
            </a:extLst>
          </p:cNvPr>
          <p:cNvSpPr txBox="1">
            <a:spLocks/>
          </p:cNvSpPr>
          <p:nvPr/>
        </p:nvSpPr>
        <p:spPr>
          <a:xfrm>
            <a:off x="-1655886" y="-237672"/>
            <a:ext cx="7821300" cy="57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Chi</a:t>
            </a:r>
            <a:r>
              <a:rPr lang="ar-EG"/>
              <a:t>-</a:t>
            </a:r>
            <a:r>
              <a:rPr lang="en-US"/>
              <a:t>Square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72B02-127F-BAC2-BE6B-FF81F81781B1}"/>
              </a:ext>
            </a:extLst>
          </p:cNvPr>
          <p:cNvSpPr txBox="1"/>
          <p:nvPr/>
        </p:nvSpPr>
        <p:spPr>
          <a:xfrm>
            <a:off x="-3339454" y="2952216"/>
            <a:ext cx="3145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 b="0" i="0" u="none" strike="noStrike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we conclude that those two columns are dependent on each other.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text, screenshot, parallel, diagram">
            <a:extLst>
              <a:ext uri="{FF2B5EF4-FFF2-40B4-BE49-F238E27FC236}">
                <a16:creationId xmlns:a16="http://schemas.microsoft.com/office/drawing/2014/main" id="{975F493F-4DDF-10AE-396D-EB853E696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400" y="227808"/>
            <a:ext cx="3654779" cy="3232424"/>
          </a:xfrm>
          <a:prstGeom prst="rect">
            <a:avLst/>
          </a:prstGeom>
        </p:spPr>
      </p:pic>
      <p:sp>
        <p:nvSpPr>
          <p:cNvPr id="2" name="Google Shape;1044;p55">
            <a:hlinkClick r:id="rId5" action="ppaction://hlinksldjump"/>
            <a:extLst>
              <a:ext uri="{FF2B5EF4-FFF2-40B4-BE49-F238E27FC236}">
                <a16:creationId xmlns:a16="http://schemas.microsoft.com/office/drawing/2014/main" id="{9BB686AA-B614-1B2B-59C7-9F86A9E2AB32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" name="Google Shape;1045;p55">
            <a:extLst>
              <a:ext uri="{FF2B5EF4-FFF2-40B4-BE49-F238E27FC236}">
                <a16:creationId xmlns:a16="http://schemas.microsoft.com/office/drawing/2014/main" id="{2FD3C52E-2B5B-940A-16E4-76D0EB3CADF2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4" name="Google Shape;1046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6FA51EA7-E77D-1870-A1B0-CD0F8302341E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1047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2B8F2332-99FB-2F18-FCA8-2D8AF845FAD0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048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CD6A0244-E340-C215-4E0D-7547C5AACEE8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049;p55">
              <a:hlinkClick r:id="rId9" action="ppaction://hlinksldjump"/>
              <a:extLst>
                <a:ext uri="{FF2B5EF4-FFF2-40B4-BE49-F238E27FC236}">
                  <a16:creationId xmlns:a16="http://schemas.microsoft.com/office/drawing/2014/main" id="{0F7D2804-A04C-CED1-0542-92F36EE71303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050;p55">
              <a:hlinkClick r:id="rId10" action="ppaction://hlinksldjump"/>
              <a:extLst>
                <a:ext uri="{FF2B5EF4-FFF2-40B4-BE49-F238E27FC236}">
                  <a16:creationId xmlns:a16="http://schemas.microsoft.com/office/drawing/2014/main" id="{B9C4EECD-8D10-E2E7-652F-F3C94AE69033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" name="Google Shape;1049;p55">
            <a:hlinkClick r:id="rId11" action="ppaction://hlinksldjump"/>
            <a:extLst>
              <a:ext uri="{FF2B5EF4-FFF2-40B4-BE49-F238E27FC236}">
                <a16:creationId xmlns:a16="http://schemas.microsoft.com/office/drawing/2014/main" id="{D141FBD2-7536-070E-2F80-09CB8D59B878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1050;p55">
            <a:hlinkClick r:id="rId12" action="ppaction://hlinksldjump"/>
            <a:extLst>
              <a:ext uri="{FF2B5EF4-FFF2-40B4-BE49-F238E27FC236}">
                <a16:creationId xmlns:a16="http://schemas.microsoft.com/office/drawing/2014/main" id="{F1D13211-1B52-9828-F846-CDA62866A0AF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22034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6" name="Google Shape;2936;p93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937" name="Google Shape;2937;p93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93"/>
            <p:cNvSpPr/>
            <p:nvPr/>
          </p:nvSpPr>
          <p:spPr>
            <a:xfrm>
              <a:off x="891425" y="4642050"/>
              <a:ext cx="64683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9" name="Google Shape;2939;p93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93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93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93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EB08F3-F341-50FA-ED2A-0D5774517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Chi</a:t>
            </a:r>
            <a:r>
              <a:rPr lang="ar-EG"/>
              <a:t>-</a:t>
            </a:r>
            <a:r>
              <a:rPr lang="en-US"/>
              <a:t>Square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880F6-6FA8-9B19-DEED-A63DF579F941}"/>
              </a:ext>
            </a:extLst>
          </p:cNvPr>
          <p:cNvSpPr txBox="1"/>
          <p:nvPr/>
        </p:nvSpPr>
        <p:spPr>
          <a:xfrm>
            <a:off x="613560" y="1343753"/>
            <a:ext cx="3145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 b="0" i="0" u="none" strike="noStrike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we conclude that those two columns are dependent on each other.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text, screenshot, parallel, diagram">
            <a:extLst>
              <a:ext uri="{FF2B5EF4-FFF2-40B4-BE49-F238E27FC236}">
                <a16:creationId xmlns:a16="http://schemas.microsoft.com/office/drawing/2014/main" id="{EA183CAD-BD6B-2F11-6927-3099228D0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121" y="1021025"/>
            <a:ext cx="3654779" cy="3232424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D852DF97-5D3D-2335-F90A-6A849D6BDBE2}"/>
              </a:ext>
            </a:extLst>
          </p:cNvPr>
          <p:cNvSpPr txBox="1">
            <a:spLocks/>
          </p:cNvSpPr>
          <p:nvPr/>
        </p:nvSpPr>
        <p:spPr>
          <a:xfrm>
            <a:off x="-8166873" y="734675"/>
            <a:ext cx="782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Chi</a:t>
            </a:r>
            <a:r>
              <a:rPr lang="ar-EG"/>
              <a:t>-</a:t>
            </a:r>
            <a:r>
              <a:rPr lang="en-US"/>
              <a:t>Square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DFDBAF-8807-CBD2-AF6A-A2B4ABFFDF51}"/>
              </a:ext>
            </a:extLst>
          </p:cNvPr>
          <p:cNvSpPr txBox="1"/>
          <p:nvPr/>
        </p:nvSpPr>
        <p:spPr>
          <a:xfrm>
            <a:off x="-3816951" y="1322937"/>
            <a:ext cx="3377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600" b="0" i="0" u="none" strike="noStrike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we conclude that those two columns are independent of each other.</a:t>
            </a:r>
            <a:endParaRPr lang="en-US" sz="1600" b="0">
              <a:solidFill>
                <a:schemeClr val="bg1"/>
              </a:solidFill>
              <a:effectLst/>
            </a:endParaRPr>
          </a:p>
        </p:txBody>
      </p:sp>
      <p:pic>
        <p:nvPicPr>
          <p:cNvPr id="13" name="Picture 12" descr="A picture containing text, screenshot, diagram, parallel">
            <a:extLst>
              <a:ext uri="{FF2B5EF4-FFF2-40B4-BE49-F238E27FC236}">
                <a16:creationId xmlns:a16="http://schemas.microsoft.com/office/drawing/2014/main" id="{73B4F6CD-15DD-F59C-CFDC-0A2055227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9972" y="862810"/>
            <a:ext cx="3864468" cy="3417880"/>
          </a:xfrm>
          <a:prstGeom prst="rect">
            <a:avLst/>
          </a:prstGeom>
        </p:spPr>
      </p:pic>
      <p:sp>
        <p:nvSpPr>
          <p:cNvPr id="2" name="Google Shape;1044;p55">
            <a:hlinkClick r:id="rId5" action="ppaction://hlinksldjump"/>
            <a:extLst>
              <a:ext uri="{FF2B5EF4-FFF2-40B4-BE49-F238E27FC236}">
                <a16:creationId xmlns:a16="http://schemas.microsoft.com/office/drawing/2014/main" id="{47E28A18-795F-8D9A-0700-BA0A4AC558A0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5" name="Google Shape;1045;p55">
            <a:extLst>
              <a:ext uri="{FF2B5EF4-FFF2-40B4-BE49-F238E27FC236}">
                <a16:creationId xmlns:a16="http://schemas.microsoft.com/office/drawing/2014/main" id="{F0013892-7DB0-73FB-22AF-9F6FAD3AFB92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6" name="Google Shape;1046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619CAF45-428D-ED2D-4FD9-35A8D8D6545D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1047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85AE2B8E-B13B-F745-5DBD-498BF2E248A8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48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AD341BB6-DC2C-BA6C-2F87-EAA0B90D612C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1049;p55">
              <a:hlinkClick r:id="rId9" action="ppaction://hlinksldjump"/>
              <a:extLst>
                <a:ext uri="{FF2B5EF4-FFF2-40B4-BE49-F238E27FC236}">
                  <a16:creationId xmlns:a16="http://schemas.microsoft.com/office/drawing/2014/main" id="{0CE6DF84-E995-4340-2BFC-70D6B6C33BE3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050;p55">
              <a:hlinkClick r:id="rId10" action="ppaction://hlinksldjump"/>
              <a:extLst>
                <a:ext uri="{FF2B5EF4-FFF2-40B4-BE49-F238E27FC236}">
                  <a16:creationId xmlns:a16="http://schemas.microsoft.com/office/drawing/2014/main" id="{14957FBB-1EA0-B253-0E4C-B50F5F7D9627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" name="Google Shape;1049;p55">
            <a:hlinkClick r:id="rId11" action="ppaction://hlinksldjump"/>
            <a:extLst>
              <a:ext uri="{FF2B5EF4-FFF2-40B4-BE49-F238E27FC236}">
                <a16:creationId xmlns:a16="http://schemas.microsoft.com/office/drawing/2014/main" id="{BB216383-A5E5-464B-2AC2-AC6106D6EB4D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1050;p55">
            <a:hlinkClick r:id="rId12" action="ppaction://hlinksldjump"/>
            <a:extLst>
              <a:ext uri="{FF2B5EF4-FFF2-40B4-BE49-F238E27FC236}">
                <a16:creationId xmlns:a16="http://schemas.microsoft.com/office/drawing/2014/main" id="{C7655B1F-7B45-7DA6-3CCB-2CC1F5D4AA67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09569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6" name="Google Shape;2936;p93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937" name="Google Shape;2937;p93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93"/>
            <p:cNvSpPr/>
            <p:nvPr/>
          </p:nvSpPr>
          <p:spPr>
            <a:xfrm>
              <a:off x="891425" y="4642050"/>
              <a:ext cx="64683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9" name="Google Shape;2939;p93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93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93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93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EB08F3-F341-50FA-ED2A-0D5774517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Chi</a:t>
            </a:r>
            <a:r>
              <a:rPr lang="ar-EG"/>
              <a:t>-</a:t>
            </a:r>
            <a:r>
              <a:rPr lang="en-US"/>
              <a:t>Square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880F6-6FA8-9B19-DEED-A63DF579F941}"/>
              </a:ext>
            </a:extLst>
          </p:cNvPr>
          <p:cNvSpPr txBox="1"/>
          <p:nvPr/>
        </p:nvSpPr>
        <p:spPr>
          <a:xfrm>
            <a:off x="609785" y="1349319"/>
            <a:ext cx="3377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600" b="0" i="0" u="none" strike="noStrike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we conclude that those two columns are independent of each other.</a:t>
            </a:r>
            <a:endParaRPr lang="en-US" sz="1600" b="0">
              <a:solidFill>
                <a:schemeClr val="bg1"/>
              </a:solidFill>
              <a:effectLst/>
            </a:endParaRPr>
          </a:p>
        </p:txBody>
      </p:sp>
      <p:pic>
        <p:nvPicPr>
          <p:cNvPr id="7" name="Picture 6" descr="A picture containing text, screenshot, diagram, parallel">
            <a:extLst>
              <a:ext uri="{FF2B5EF4-FFF2-40B4-BE49-F238E27FC236}">
                <a16:creationId xmlns:a16="http://schemas.microsoft.com/office/drawing/2014/main" id="{01327A3D-7D47-EA38-FE8D-021484EB7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225" y="862810"/>
            <a:ext cx="3864468" cy="341788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5B7F249A-219E-0B89-0B22-F9CCB59EA36F}"/>
              </a:ext>
            </a:extLst>
          </p:cNvPr>
          <p:cNvSpPr txBox="1">
            <a:spLocks/>
          </p:cNvSpPr>
          <p:nvPr/>
        </p:nvSpPr>
        <p:spPr>
          <a:xfrm>
            <a:off x="-1038938" y="-606817"/>
            <a:ext cx="782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Find Correlation: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ED624C-B0F7-A3A0-A770-88EA691D00A8}"/>
              </a:ext>
            </a:extLst>
          </p:cNvPr>
          <p:cNvSpPr txBox="1"/>
          <p:nvPr/>
        </p:nvSpPr>
        <p:spPr>
          <a:xfrm>
            <a:off x="-3530517" y="1349319"/>
            <a:ext cx="3473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600" b="0" i="0" u="none" strike="noStrike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Our correlation matrix shows which values are dependent on each other.</a:t>
            </a:r>
            <a:endParaRPr lang="en-US" sz="1600" b="0">
              <a:solidFill>
                <a:schemeClr val="bg1"/>
              </a:solidFill>
              <a:effectLst/>
            </a:endParaRPr>
          </a:p>
        </p:txBody>
      </p:sp>
      <p:pic>
        <p:nvPicPr>
          <p:cNvPr id="13" name="Picture 12" descr="A picture containing text, diagram, plot, line">
            <a:extLst>
              <a:ext uri="{FF2B5EF4-FFF2-40B4-BE49-F238E27FC236}">
                <a16:creationId xmlns:a16="http://schemas.microsoft.com/office/drawing/2014/main" id="{DA40243C-A301-0BB0-0516-C2D345E9C0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18"/>
          <a:stretch/>
        </p:blipFill>
        <p:spPr>
          <a:xfrm>
            <a:off x="4513225" y="5373442"/>
            <a:ext cx="4220925" cy="3327991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D44DA651-2654-75E3-CB0D-D61495B5BF85}"/>
              </a:ext>
            </a:extLst>
          </p:cNvPr>
          <p:cNvSpPr txBox="1">
            <a:spLocks/>
          </p:cNvSpPr>
          <p:nvPr/>
        </p:nvSpPr>
        <p:spPr>
          <a:xfrm>
            <a:off x="479551" y="-1051895"/>
            <a:ext cx="782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Find Correlation:</a:t>
            </a:r>
          </a:p>
        </p:txBody>
      </p:sp>
      <p:sp>
        <p:nvSpPr>
          <p:cNvPr id="2" name="Google Shape;1044;p55">
            <a:hlinkClick r:id="rId5" action="ppaction://hlinksldjump"/>
            <a:extLst>
              <a:ext uri="{FF2B5EF4-FFF2-40B4-BE49-F238E27FC236}">
                <a16:creationId xmlns:a16="http://schemas.microsoft.com/office/drawing/2014/main" id="{72893FD5-CFE9-6E0B-A0DB-2066D8737F9E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5" name="Google Shape;1045;p55">
            <a:extLst>
              <a:ext uri="{FF2B5EF4-FFF2-40B4-BE49-F238E27FC236}">
                <a16:creationId xmlns:a16="http://schemas.microsoft.com/office/drawing/2014/main" id="{F0F7E845-46BD-B534-57D2-9DF1C45D2C58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6" name="Google Shape;1046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2434C171-02F9-2467-4847-8FEA3260A502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47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675632D6-5F29-B784-17AB-8D32525AA7D0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1048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208633CA-97B5-5417-B51B-B4E480BE0BAE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049;p55">
              <a:hlinkClick r:id="rId9" action="ppaction://hlinksldjump"/>
              <a:extLst>
                <a:ext uri="{FF2B5EF4-FFF2-40B4-BE49-F238E27FC236}">
                  <a16:creationId xmlns:a16="http://schemas.microsoft.com/office/drawing/2014/main" id="{1006A771-BE6B-96BA-CB11-5CEEE26A314B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050;p5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AA446F1-2713-94AA-2D1F-AC9AE58833E7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" name="Google Shape;1049;p55">
            <a:hlinkClick r:id="rId11" action="ppaction://hlinksldjump"/>
            <a:extLst>
              <a:ext uri="{FF2B5EF4-FFF2-40B4-BE49-F238E27FC236}">
                <a16:creationId xmlns:a16="http://schemas.microsoft.com/office/drawing/2014/main" id="{DCDDAFB3-DA6E-9B33-8A5B-D49A2A61BDB1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050;p55">
            <a:hlinkClick r:id="rId12" action="ppaction://hlinksldjump"/>
            <a:extLst>
              <a:ext uri="{FF2B5EF4-FFF2-40B4-BE49-F238E27FC236}">
                <a16:creationId xmlns:a16="http://schemas.microsoft.com/office/drawing/2014/main" id="{B7BDD27D-1F82-C7C6-88D9-4A7093F8D20E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3654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p93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93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93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93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EB08F3-F341-50FA-ED2A-0D5774517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Find Correlation: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880F6-6FA8-9B19-DEED-A63DF579F941}"/>
              </a:ext>
            </a:extLst>
          </p:cNvPr>
          <p:cNvSpPr txBox="1"/>
          <p:nvPr/>
        </p:nvSpPr>
        <p:spPr>
          <a:xfrm>
            <a:off x="609785" y="1349319"/>
            <a:ext cx="3473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600" b="0" i="0" u="none" strike="noStrike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Our correlation matrix shows which values are dependent on each other.</a:t>
            </a:r>
            <a:endParaRPr lang="en-US" sz="1600" b="0">
              <a:solidFill>
                <a:schemeClr val="bg1"/>
              </a:solidFill>
              <a:effectLst/>
            </a:endParaRPr>
          </a:p>
        </p:txBody>
      </p:sp>
      <p:pic>
        <p:nvPicPr>
          <p:cNvPr id="5" name="Picture 4" descr="A picture containing text, diagram, plot, line">
            <a:extLst>
              <a:ext uri="{FF2B5EF4-FFF2-40B4-BE49-F238E27FC236}">
                <a16:creationId xmlns:a16="http://schemas.microsoft.com/office/drawing/2014/main" id="{51762F1E-CB09-8BFB-4E18-A69DCD031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18"/>
          <a:stretch/>
        </p:blipFill>
        <p:spPr>
          <a:xfrm>
            <a:off x="4513225" y="907754"/>
            <a:ext cx="4220925" cy="3327991"/>
          </a:xfrm>
          <a:prstGeom prst="rect">
            <a:avLst/>
          </a:prstGeom>
        </p:spPr>
      </p:pic>
      <p:grpSp>
        <p:nvGrpSpPr>
          <p:cNvPr id="6" name="Google Shape;3210;p99">
            <a:extLst>
              <a:ext uri="{FF2B5EF4-FFF2-40B4-BE49-F238E27FC236}">
                <a16:creationId xmlns:a16="http://schemas.microsoft.com/office/drawing/2014/main" id="{E3BA11F9-1DCC-98A7-66CD-A678B590BA91}"/>
              </a:ext>
            </a:extLst>
          </p:cNvPr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7" name="Google Shape;3211;p99">
              <a:extLst>
                <a:ext uri="{FF2B5EF4-FFF2-40B4-BE49-F238E27FC236}">
                  <a16:creationId xmlns:a16="http://schemas.microsoft.com/office/drawing/2014/main" id="{F3352ED2-922B-1D27-90A9-0F43DB2C680D}"/>
                </a:ext>
              </a:extLst>
            </p:cNvPr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12;p99">
              <a:extLst>
                <a:ext uri="{FF2B5EF4-FFF2-40B4-BE49-F238E27FC236}">
                  <a16:creationId xmlns:a16="http://schemas.microsoft.com/office/drawing/2014/main" id="{BB659E3B-A1E2-8036-C7A1-81342B4F34C4}"/>
                </a:ext>
              </a:extLst>
            </p:cNvPr>
            <p:cNvSpPr/>
            <p:nvPr/>
          </p:nvSpPr>
          <p:spPr>
            <a:xfrm>
              <a:off x="891425" y="4642050"/>
              <a:ext cx="7173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44;p55">
            <a:hlinkClick r:id="rId4" action="ppaction://hlinksldjump"/>
            <a:extLst>
              <a:ext uri="{FF2B5EF4-FFF2-40B4-BE49-F238E27FC236}">
                <a16:creationId xmlns:a16="http://schemas.microsoft.com/office/drawing/2014/main" id="{6BECAF3E-1CED-C744-0200-E4B1FBBEF443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" name="Google Shape;1045;p55">
            <a:extLst>
              <a:ext uri="{FF2B5EF4-FFF2-40B4-BE49-F238E27FC236}">
                <a16:creationId xmlns:a16="http://schemas.microsoft.com/office/drawing/2014/main" id="{CFDA1545-B921-AC9C-C1E6-768EA4847271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10" name="Google Shape;1046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E6575B36-5176-428B-15CE-86784D6156C5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047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1DE10278-D009-93FF-D8D4-4E64C0B5DB26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048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5D4E89E0-F82C-EE08-A6E5-50339CAEB5CA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049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AFB5BFB3-3633-BDF7-E1DE-0F6AD761FEFD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050;p55">
              <a:hlinkClick r:id="rId9" action="ppaction://hlinksldjump"/>
              <a:extLst>
                <a:ext uri="{FF2B5EF4-FFF2-40B4-BE49-F238E27FC236}">
                  <a16:creationId xmlns:a16="http://schemas.microsoft.com/office/drawing/2014/main" id="{EA54F2A7-5C08-87D7-0761-31375D310A20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" name="Google Shape;1049;p55">
            <a:hlinkClick r:id="rId10" action="ppaction://hlinksldjump"/>
            <a:extLst>
              <a:ext uri="{FF2B5EF4-FFF2-40B4-BE49-F238E27FC236}">
                <a16:creationId xmlns:a16="http://schemas.microsoft.com/office/drawing/2014/main" id="{E6F63693-12D3-2AE7-A781-CDF4FE4D563F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1050;p55">
            <a:hlinkClick r:id="rId11" action="ppaction://hlinksldjump"/>
            <a:extLst>
              <a:ext uri="{FF2B5EF4-FFF2-40B4-BE49-F238E27FC236}">
                <a16:creationId xmlns:a16="http://schemas.microsoft.com/office/drawing/2014/main" id="{00670BA6-0FB5-BA27-5461-61B02D568AA0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84637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p93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93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93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93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EB08F3-F341-50FA-ED2A-0D5774517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Regression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880F6-6FA8-9B19-DEED-A63DF579F941}"/>
              </a:ext>
            </a:extLst>
          </p:cNvPr>
          <p:cNvSpPr txBox="1"/>
          <p:nvPr/>
        </p:nvSpPr>
        <p:spPr>
          <a:xfrm>
            <a:off x="609785" y="1349319"/>
            <a:ext cx="2898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600" b="0" i="0" u="none" strike="noStrike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we see the effect of the independent sci-fi rate on genre and its probability</a:t>
            </a:r>
            <a:endParaRPr lang="en-US" sz="1600" b="0">
              <a:solidFill>
                <a:schemeClr val="bg1"/>
              </a:solidFill>
              <a:effectLst/>
            </a:endParaRPr>
          </a:p>
        </p:txBody>
      </p:sp>
      <p:pic>
        <p:nvPicPr>
          <p:cNvPr id="5" name="Picture 4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6B3671E6-01E2-906F-09ED-564BE577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126" y="946986"/>
            <a:ext cx="4951516" cy="3461839"/>
          </a:xfrm>
          <a:prstGeom prst="rect">
            <a:avLst/>
          </a:prstGeom>
        </p:spPr>
      </p:pic>
      <p:grpSp>
        <p:nvGrpSpPr>
          <p:cNvPr id="6" name="Google Shape;3210;p99">
            <a:extLst>
              <a:ext uri="{FF2B5EF4-FFF2-40B4-BE49-F238E27FC236}">
                <a16:creationId xmlns:a16="http://schemas.microsoft.com/office/drawing/2014/main" id="{7ACA78B7-9F66-70FF-A005-91B5C8633BFD}"/>
              </a:ext>
            </a:extLst>
          </p:cNvPr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7" name="Google Shape;3211;p99">
              <a:extLst>
                <a:ext uri="{FF2B5EF4-FFF2-40B4-BE49-F238E27FC236}">
                  <a16:creationId xmlns:a16="http://schemas.microsoft.com/office/drawing/2014/main" id="{8B9830A0-BF8D-3C0C-5E69-7A7A78E20E67}"/>
                </a:ext>
              </a:extLst>
            </p:cNvPr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12;p99">
              <a:extLst>
                <a:ext uri="{FF2B5EF4-FFF2-40B4-BE49-F238E27FC236}">
                  <a16:creationId xmlns:a16="http://schemas.microsoft.com/office/drawing/2014/main" id="{C4CC1834-C7D4-BAA0-629B-CE2C2C9F44F5}"/>
                </a:ext>
              </a:extLst>
            </p:cNvPr>
            <p:cNvSpPr/>
            <p:nvPr/>
          </p:nvSpPr>
          <p:spPr>
            <a:xfrm>
              <a:off x="891425" y="4642050"/>
              <a:ext cx="7173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44;p55">
            <a:hlinkClick r:id="rId4" action="ppaction://hlinksldjump"/>
            <a:extLst>
              <a:ext uri="{FF2B5EF4-FFF2-40B4-BE49-F238E27FC236}">
                <a16:creationId xmlns:a16="http://schemas.microsoft.com/office/drawing/2014/main" id="{5555BD22-19FA-FC21-DE60-F020F5E23A17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2" name="Google Shape;1045;p55">
            <a:extLst>
              <a:ext uri="{FF2B5EF4-FFF2-40B4-BE49-F238E27FC236}">
                <a16:creationId xmlns:a16="http://schemas.microsoft.com/office/drawing/2014/main" id="{E8C53DA7-777A-BA79-CA00-B5BF216E9913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13" name="Google Shape;1046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4F1CF9EC-0BDB-5F92-D74C-BE89C9FDDE1F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047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B4C0670A-48EB-35D0-5C56-80869E2B9317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048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0EB7E3CB-3733-E598-459A-17191DE109A6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049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1B640EDC-6151-6183-B899-3ACFCB8A7BA7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" name="Google Shape;1050;p55">
              <a:hlinkClick r:id="rId9" action="ppaction://hlinksldjump"/>
              <a:extLst>
                <a:ext uri="{FF2B5EF4-FFF2-40B4-BE49-F238E27FC236}">
                  <a16:creationId xmlns:a16="http://schemas.microsoft.com/office/drawing/2014/main" id="{54C6DAC4-6EF8-43D9-3259-22FA4E3DB5EA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" name="Google Shape;1049;p55">
            <a:hlinkClick r:id="rId10" action="ppaction://hlinksldjump"/>
            <a:extLst>
              <a:ext uri="{FF2B5EF4-FFF2-40B4-BE49-F238E27FC236}">
                <a16:creationId xmlns:a16="http://schemas.microsoft.com/office/drawing/2014/main" id="{485F67FF-8EE2-D7BE-6DB8-58644277EA37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1050;p55">
            <a:hlinkClick r:id="rId11" action="ppaction://hlinksldjump"/>
            <a:extLst>
              <a:ext uri="{FF2B5EF4-FFF2-40B4-BE49-F238E27FC236}">
                <a16:creationId xmlns:a16="http://schemas.microsoft.com/office/drawing/2014/main" id="{A04BA9DC-650F-4F75-AFAE-3BD89E0AF4CF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Picture 19" descr="A red circle with a yellow triangle&#10;&#10;Description automatically generated with low confidence">
            <a:extLst>
              <a:ext uri="{FF2B5EF4-FFF2-40B4-BE49-F238E27FC236}">
                <a16:creationId xmlns:a16="http://schemas.microsoft.com/office/drawing/2014/main" id="{03A7793D-07EE-1B35-A613-9982DBD913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31361" y="5933341"/>
            <a:ext cx="2848056" cy="2250001"/>
          </a:xfrm>
          <a:prstGeom prst="rect">
            <a:avLst/>
          </a:prstGeom>
        </p:spPr>
      </p:pic>
      <p:pic>
        <p:nvPicPr>
          <p:cNvPr id="21" name="Picture 20" descr="A picture containing text, screenshot, diagram, circle&#10;&#10;Description automatically generated">
            <a:extLst>
              <a:ext uri="{FF2B5EF4-FFF2-40B4-BE49-F238E27FC236}">
                <a16:creationId xmlns:a16="http://schemas.microsoft.com/office/drawing/2014/main" id="{9AE6D1F8-1880-8542-F87A-C614F74712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30576" y="1410450"/>
            <a:ext cx="2929345" cy="2332210"/>
          </a:xfrm>
          <a:prstGeom prst="rect">
            <a:avLst/>
          </a:prstGeom>
        </p:spPr>
      </p:pic>
      <p:pic>
        <p:nvPicPr>
          <p:cNvPr id="22" name="Picture 21" descr="A picture containing text, screenshot, circle, diagram&#10;&#10;Description automatically generated">
            <a:extLst>
              <a:ext uri="{FF2B5EF4-FFF2-40B4-BE49-F238E27FC236}">
                <a16:creationId xmlns:a16="http://schemas.microsoft.com/office/drawing/2014/main" id="{30DCABB1-BB74-5FA4-29F5-A2191EE400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4185672" y="1616694"/>
            <a:ext cx="2686048" cy="225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83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B08F3-F341-50FA-ED2A-0D5774517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Visualizing some important data </a:t>
            </a:r>
          </a:p>
        </p:txBody>
      </p:sp>
      <p:sp>
        <p:nvSpPr>
          <p:cNvPr id="2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650EA180-1FA3-4E59-FC69-FF7BA77E5C8A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" name="Google Shape;1045;p55">
            <a:extLst>
              <a:ext uri="{FF2B5EF4-FFF2-40B4-BE49-F238E27FC236}">
                <a16:creationId xmlns:a16="http://schemas.microsoft.com/office/drawing/2014/main" id="{8A4306D1-D309-2080-2B95-94BB0E1869D4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5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092BFB09-0D28-66FE-AA49-A679C0C55496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5AF53764-294F-9FBC-0194-74168D16B93A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60034CB7-E286-A6DF-0C69-992F698A4816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1B717B44-AF64-73D1-5C60-A27054D20369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368FF7C2-90C7-ADD9-59B1-6A29018C0958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4D6E13E2-B5A3-DCBF-9784-BF471BCFEF10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4815DA2C-ED9A-054E-A729-C5EFFECA3813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Picture 19" descr="A red circle with a yellow triangle&#10;&#10;Description automatically generated with low confidence">
            <a:extLst>
              <a:ext uri="{FF2B5EF4-FFF2-40B4-BE49-F238E27FC236}">
                <a16:creationId xmlns:a16="http://schemas.microsoft.com/office/drawing/2014/main" id="{51753E75-78C8-A180-724E-00711208C4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31361" y="2650309"/>
            <a:ext cx="2848056" cy="2250001"/>
          </a:xfrm>
          <a:prstGeom prst="rect">
            <a:avLst/>
          </a:prstGeom>
        </p:spPr>
      </p:pic>
      <p:pic>
        <p:nvPicPr>
          <p:cNvPr id="22" name="Picture 21" descr="A picture containing text, screenshot, diagram, circle&#10;&#10;Description automatically generated">
            <a:extLst>
              <a:ext uri="{FF2B5EF4-FFF2-40B4-BE49-F238E27FC236}">
                <a16:creationId xmlns:a16="http://schemas.microsoft.com/office/drawing/2014/main" id="{E2E76C79-1D32-7659-4187-45AD14BD50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7381" y="1410450"/>
            <a:ext cx="2929345" cy="2332210"/>
          </a:xfrm>
          <a:prstGeom prst="rect">
            <a:avLst/>
          </a:prstGeom>
        </p:spPr>
      </p:pic>
      <p:pic>
        <p:nvPicPr>
          <p:cNvPr id="24" name="Picture 23" descr="A picture containing text, screenshot, circle, diagram&#10;&#10;Description automatically generated">
            <a:extLst>
              <a:ext uri="{FF2B5EF4-FFF2-40B4-BE49-F238E27FC236}">
                <a16:creationId xmlns:a16="http://schemas.microsoft.com/office/drawing/2014/main" id="{201B78BB-DEFE-76C5-C2C8-32EE09684F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274" y="1616694"/>
            <a:ext cx="2686048" cy="2250001"/>
          </a:xfrm>
          <a:prstGeom prst="rect">
            <a:avLst/>
          </a:prstGeom>
        </p:spPr>
      </p:pic>
      <p:pic>
        <p:nvPicPr>
          <p:cNvPr id="7" name="Picture 6" descr="A picture containing text, screenshot, rectangle, parallel&#10;&#10;Description automatically generated">
            <a:extLst>
              <a:ext uri="{FF2B5EF4-FFF2-40B4-BE49-F238E27FC236}">
                <a16:creationId xmlns:a16="http://schemas.microsoft.com/office/drawing/2014/main" id="{12792743-D496-DC52-8494-F5C002FD08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1182013" y="1616985"/>
            <a:ext cx="3145824" cy="2306071"/>
          </a:xfrm>
          <a:prstGeom prst="rect">
            <a:avLst/>
          </a:prstGeom>
        </p:spPr>
      </p:pic>
      <p:pic>
        <p:nvPicPr>
          <p:cNvPr id="11" name="Picture 10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B9289BFD-D991-CD2A-E77C-9286A41CD84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134"/>
          <a:stretch/>
        </p:blipFill>
        <p:spPr>
          <a:xfrm>
            <a:off x="-8037881" y="1616989"/>
            <a:ext cx="3039379" cy="2314792"/>
          </a:xfrm>
          <a:prstGeom prst="rect">
            <a:avLst/>
          </a:prstGeom>
        </p:spPr>
      </p:pic>
      <p:pic>
        <p:nvPicPr>
          <p:cNvPr id="13" name="Picture 1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A0D658B8-A779-ADC5-0310-7725523FD8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5317481" y="1616985"/>
            <a:ext cx="2842464" cy="23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25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B08F3-F341-50FA-ED2A-0D5774517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135" y="755983"/>
            <a:ext cx="7821300" cy="572700"/>
          </a:xfrm>
        </p:spPr>
        <p:txBody>
          <a:bodyPr>
            <a:normAutofit fontScale="90000"/>
          </a:bodyPr>
          <a:lstStyle/>
          <a:p>
            <a:r>
              <a:rPr lang="en-US"/>
              <a:t>Visualizing some important data </a:t>
            </a:r>
          </a:p>
        </p:txBody>
      </p:sp>
      <p:sp>
        <p:nvSpPr>
          <p:cNvPr id="14" name="Google Shape;2939;p9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7A02D1D-D763-52F1-518D-361075D5D861}"/>
              </a:ext>
            </a:extLst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940;p9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E494432-28F2-A2BD-D879-255B856DEC51}"/>
              </a:ext>
            </a:extLst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941;p9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33F8CB7-4A6B-95A6-4561-88EEAB4F62D5}"/>
              </a:ext>
            </a:extLst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942;p9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B91A9D8-5EB4-ADB2-C6AA-91D5E66CD96E}"/>
              </a:ext>
            </a:extLst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3210;p99">
            <a:extLst>
              <a:ext uri="{FF2B5EF4-FFF2-40B4-BE49-F238E27FC236}">
                <a16:creationId xmlns:a16="http://schemas.microsoft.com/office/drawing/2014/main" id="{B22B9388-B042-E59A-CCBE-2F3F5A4729A7}"/>
              </a:ext>
            </a:extLst>
          </p:cNvPr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9" name="Google Shape;3211;p99">
              <a:extLst>
                <a:ext uri="{FF2B5EF4-FFF2-40B4-BE49-F238E27FC236}">
                  <a16:creationId xmlns:a16="http://schemas.microsoft.com/office/drawing/2014/main" id="{3B767C10-560C-C161-9E77-817A3333D487}"/>
                </a:ext>
              </a:extLst>
            </p:cNvPr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12;p99">
              <a:extLst>
                <a:ext uri="{FF2B5EF4-FFF2-40B4-BE49-F238E27FC236}">
                  <a16:creationId xmlns:a16="http://schemas.microsoft.com/office/drawing/2014/main" id="{9DBD6961-3877-18BB-35AC-C23BC278EC2D}"/>
                </a:ext>
              </a:extLst>
            </p:cNvPr>
            <p:cNvSpPr/>
            <p:nvPr/>
          </p:nvSpPr>
          <p:spPr>
            <a:xfrm>
              <a:off x="891425" y="4642050"/>
              <a:ext cx="7173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9E6B24A4-96FF-2C2A-A80F-DCA2994E90BA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5" name="Google Shape;1045;p55">
            <a:extLst>
              <a:ext uri="{FF2B5EF4-FFF2-40B4-BE49-F238E27FC236}">
                <a16:creationId xmlns:a16="http://schemas.microsoft.com/office/drawing/2014/main" id="{BD108B9C-70C1-9CA4-EA41-F9C937BD4149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7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C0DCFCBD-526F-20C4-D13C-A1D4CA283ADF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783DEA45-B540-3132-55F3-EE3EBDD4F9D2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71E4C74F-A873-679A-6817-9B5F3530F187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F9BF7D2D-732A-C1B5-329B-63CE812B9C8F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51979786-5E19-84EC-0320-8A1830563B10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0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E99060A4-AA45-59C8-E519-709302AA13CE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20FD4EAA-EED7-638D-E04C-1096D0357700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" name="Picture 22" descr="A picture containing text, screenshot, rectangle, parallel&#10;&#10;Description automatically generated">
            <a:extLst>
              <a:ext uri="{FF2B5EF4-FFF2-40B4-BE49-F238E27FC236}">
                <a16:creationId xmlns:a16="http://schemas.microsoft.com/office/drawing/2014/main" id="{F5CB67A3-BAD9-E84F-E90A-0C578F409C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3840" y="1616985"/>
            <a:ext cx="3145824" cy="2306071"/>
          </a:xfrm>
          <a:prstGeom prst="rect">
            <a:avLst/>
          </a:prstGeom>
        </p:spPr>
      </p:pic>
      <p:pic>
        <p:nvPicPr>
          <p:cNvPr id="21" name="Picture 20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3125FED5-01B8-0467-866B-0A891350657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134"/>
          <a:stretch/>
        </p:blipFill>
        <p:spPr>
          <a:xfrm>
            <a:off x="3327972" y="1616989"/>
            <a:ext cx="3039379" cy="2314792"/>
          </a:xfrm>
          <a:prstGeom prst="rect">
            <a:avLst/>
          </a:prstGeom>
        </p:spPr>
      </p:pic>
      <p:pic>
        <p:nvPicPr>
          <p:cNvPr id="27" name="Picture 2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36BBACB7-E718-0602-A686-554D31C6F0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48372" y="1616985"/>
            <a:ext cx="2842464" cy="23147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61FD412-F2B9-59BC-AA35-82B2FFF6C7F5}"/>
                  </a:ext>
                </a:extLst>
              </p14:cNvPr>
              <p14:cNvContentPartPr/>
              <p14:nvPr/>
            </p14:nvContentPartPr>
            <p14:xfrm>
              <a:off x="4782780" y="3228780"/>
              <a:ext cx="48600" cy="345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61FD412-F2B9-59BC-AA35-82B2FFF6C7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19780" y="3165780"/>
                <a:ext cx="174240" cy="4708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E1D69F8-C7FA-9331-FCDF-B123E4DA2DF9}"/>
              </a:ext>
            </a:extLst>
          </p:cNvPr>
          <p:cNvSpPr txBox="1"/>
          <p:nvPr/>
        </p:nvSpPr>
        <p:spPr>
          <a:xfrm rot="16200000">
            <a:off x="4256540" y="3170060"/>
            <a:ext cx="112569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badi Extra Light" panose="020B0604020202020204" pitchFamily="34" charset="0"/>
              </a:rPr>
              <a:t>Certain company</a:t>
            </a:r>
          </a:p>
        </p:txBody>
      </p:sp>
    </p:spTree>
    <p:extLst>
      <p:ext uri="{BB962C8B-B14F-4D97-AF65-F5344CB8AC3E}">
        <p14:creationId xmlns:p14="http://schemas.microsoft.com/office/powerpoint/2010/main" val="2066619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Google Shape;3153;p97"/>
          <p:cNvSpPr txBox="1">
            <a:spLocks noGrp="1"/>
          </p:cNvSpPr>
          <p:nvPr>
            <p:ph type="title"/>
          </p:nvPr>
        </p:nvSpPr>
        <p:spPr>
          <a:xfrm>
            <a:off x="558077" y="1093775"/>
            <a:ext cx="3291900" cy="14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our Tableau Dashboard </a:t>
            </a:r>
            <a:endParaRPr/>
          </a:p>
        </p:txBody>
      </p:sp>
      <p:grpSp>
        <p:nvGrpSpPr>
          <p:cNvPr id="3163" name="Google Shape;3163;p97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3164" name="Google Shape;3164;p97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97"/>
            <p:cNvSpPr/>
            <p:nvPr/>
          </p:nvSpPr>
          <p:spPr>
            <a:xfrm>
              <a:off x="891425" y="4642050"/>
              <a:ext cx="69255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6" name="Google Shape;3166;p97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97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97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97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26CBA-327D-ED38-DC15-ED87E69581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1447"/>
          <a:stretch/>
        </p:blipFill>
        <p:spPr>
          <a:xfrm>
            <a:off x="4220412" y="1240231"/>
            <a:ext cx="4479066" cy="286120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A064CC-A43A-A79F-585D-5B04371B437E}"/>
              </a:ext>
            </a:extLst>
          </p:cNvPr>
          <p:cNvSpPr/>
          <p:nvPr/>
        </p:nvSpPr>
        <p:spPr>
          <a:xfrm>
            <a:off x="4180114" y="1178705"/>
            <a:ext cx="4536374" cy="29539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044;p55">
            <a:hlinkClick r:id="rId5" action="ppaction://hlinksldjump"/>
            <a:extLst>
              <a:ext uri="{FF2B5EF4-FFF2-40B4-BE49-F238E27FC236}">
                <a16:creationId xmlns:a16="http://schemas.microsoft.com/office/drawing/2014/main" id="{14035434-9FDB-1998-107D-7BD4E243142A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" name="Google Shape;1045;p55">
            <a:extLst>
              <a:ext uri="{FF2B5EF4-FFF2-40B4-BE49-F238E27FC236}">
                <a16:creationId xmlns:a16="http://schemas.microsoft.com/office/drawing/2014/main" id="{34C1888D-B6E6-565D-57F6-2B1C817C71C1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6" name="Google Shape;1046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4E37696D-1B0B-CC37-A6F2-D8BA2A4EC2EE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1047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5CA62FB6-C1CE-1ED6-45F6-F45C6F44FD22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48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BF98F4C8-E105-3FC4-CD38-321A9A5F49A0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1049;p55">
              <a:hlinkClick r:id="rId9" action="ppaction://hlinksldjump"/>
              <a:extLst>
                <a:ext uri="{FF2B5EF4-FFF2-40B4-BE49-F238E27FC236}">
                  <a16:creationId xmlns:a16="http://schemas.microsoft.com/office/drawing/2014/main" id="{456CECD5-8429-2E4E-213B-FC8919B347E8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050;p55">
              <a:hlinkClick r:id="rId10" action="ppaction://hlinksldjump"/>
              <a:extLst>
                <a:ext uri="{FF2B5EF4-FFF2-40B4-BE49-F238E27FC236}">
                  <a16:creationId xmlns:a16="http://schemas.microsoft.com/office/drawing/2014/main" id="{B0D1CD23-431E-7DA1-043B-E6A3CE8F8C1B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" name="Google Shape;1049;p55">
            <a:hlinkClick r:id="rId11" action="ppaction://hlinksldjump"/>
            <a:extLst>
              <a:ext uri="{FF2B5EF4-FFF2-40B4-BE49-F238E27FC236}">
                <a16:creationId xmlns:a16="http://schemas.microsoft.com/office/drawing/2014/main" id="{2293AA2C-6132-C5A2-F9E5-E36A9C9C7804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050;p55">
            <a:hlinkClick r:id="rId12" action="ppaction://hlinksldjump"/>
            <a:extLst>
              <a:ext uri="{FF2B5EF4-FFF2-40B4-BE49-F238E27FC236}">
                <a16:creationId xmlns:a16="http://schemas.microsoft.com/office/drawing/2014/main" id="{951B71E9-4253-C1F1-DBD8-835E848D81A7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1587D2-091C-EED9-9186-53D44D09CB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219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 advClick="0">
        <p15:prstTrans prst="curtains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55"/>
          <p:cNvSpPr txBox="1">
            <a:spLocks noGrp="1"/>
          </p:cNvSpPr>
          <p:nvPr>
            <p:ph type="title" idx="2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4" name="Google Shape;1034;p55"/>
          <p:cNvSpPr/>
          <p:nvPr/>
        </p:nvSpPr>
        <p:spPr>
          <a:xfrm>
            <a:off x="1305362" y="1627249"/>
            <a:ext cx="1926800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01</a:t>
            </a:r>
          </a:p>
        </p:txBody>
      </p:sp>
      <p:sp>
        <p:nvSpPr>
          <p:cNvPr id="1035" name="Google Shape;1035;p55"/>
          <p:cNvSpPr txBox="1">
            <a:spLocks noGrp="1"/>
          </p:cNvSpPr>
          <p:nvPr>
            <p:ph type="title"/>
          </p:nvPr>
        </p:nvSpPr>
        <p:spPr>
          <a:xfrm>
            <a:off x="3733750" y="1916900"/>
            <a:ext cx="4037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Introduction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1036" name="Google Shape;1036;p55"/>
          <p:cNvSpPr txBox="1">
            <a:spLocks noGrp="1"/>
          </p:cNvSpPr>
          <p:nvPr>
            <p:ph type="subTitle" idx="1"/>
          </p:nvPr>
        </p:nvSpPr>
        <p:spPr>
          <a:xfrm>
            <a:off x="3733750" y="2758700"/>
            <a:ext cx="3971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will discuss the methods and steps we went through in each phase</a:t>
            </a:r>
            <a:endParaRPr lang="en-US" sz="12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037" name="Google Shape;1037;p55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038" name="Google Shape;1038;p55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5"/>
            <p:cNvSpPr/>
            <p:nvPr/>
          </p:nvSpPr>
          <p:spPr>
            <a:xfrm>
              <a:off x="891425" y="4642050"/>
              <a:ext cx="414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5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36;p55">
            <a:extLst>
              <a:ext uri="{FF2B5EF4-FFF2-40B4-BE49-F238E27FC236}">
                <a16:creationId xmlns:a16="http://schemas.microsoft.com/office/drawing/2014/main" id="{F43A515E-F675-94D9-68F2-C2C83B483038}"/>
              </a:ext>
            </a:extLst>
          </p:cNvPr>
          <p:cNvSpPr txBox="1">
            <a:spLocks/>
          </p:cNvSpPr>
          <p:nvPr/>
        </p:nvSpPr>
        <p:spPr>
          <a:xfrm>
            <a:off x="10426017" y="2758700"/>
            <a:ext cx="3971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will discuss the methods and steps we went through in each phase</a:t>
            </a:r>
            <a:endParaRPr lang="en-US" sz="12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A58D595D-94C3-446B-5C21-73252757B8A8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" name="Google Shape;1045;p55">
            <a:extLst>
              <a:ext uri="{FF2B5EF4-FFF2-40B4-BE49-F238E27FC236}">
                <a16:creationId xmlns:a16="http://schemas.microsoft.com/office/drawing/2014/main" id="{79A1FAAE-28C4-0BC7-C9EE-C5EBD17FB05E}"/>
              </a:ext>
            </a:extLst>
          </p:cNvPr>
          <p:cNvGrpSpPr/>
          <p:nvPr/>
        </p:nvGrpSpPr>
        <p:grpSpPr>
          <a:xfrm>
            <a:off x="613559" y="316300"/>
            <a:ext cx="4782787" cy="326481"/>
            <a:chOff x="613559" y="316300"/>
            <a:chExt cx="3661032" cy="326481"/>
          </a:xfrm>
        </p:grpSpPr>
        <p:sp>
          <p:nvSpPr>
            <p:cNvPr id="14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18A4C0D0-1F28-7BF3-A35F-C445CD82F925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56CD0893-7E26-4C75-4649-568F5CFB6886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C2BA06D6-3037-EA6C-57A3-EDD1654C87FE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5DE528C8-C9C9-34E1-B8EF-77390088AF4E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122A43C3-0B08-F85B-BD52-6723D0137648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DDC4B8D6-1136-809E-26C7-9F28C21331A6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46F805E8-91FE-0658-CD4D-9C86264DBF09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D4673C3-B2F8-1772-46C6-340724D8ADA5}"/>
              </a:ext>
            </a:extLst>
          </p:cNvPr>
          <p:cNvSpPr/>
          <p:nvPr/>
        </p:nvSpPr>
        <p:spPr>
          <a:xfrm>
            <a:off x="613559" y="3855387"/>
            <a:ext cx="4693543" cy="44702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283" name="Google Shape;3283;p101"/>
          <p:cNvSpPr txBox="1">
            <a:spLocks noGrp="1"/>
          </p:cNvSpPr>
          <p:nvPr>
            <p:ph type="ctrTitle"/>
          </p:nvPr>
        </p:nvSpPr>
        <p:spPr>
          <a:xfrm>
            <a:off x="645578" y="894253"/>
            <a:ext cx="4284000" cy="99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284" name="Google Shape;3284;p101"/>
          <p:cNvSpPr txBox="1">
            <a:spLocks noGrp="1"/>
          </p:cNvSpPr>
          <p:nvPr>
            <p:ph type="subTitle" idx="1"/>
          </p:nvPr>
        </p:nvSpPr>
        <p:spPr>
          <a:xfrm>
            <a:off x="1124056" y="1965821"/>
            <a:ext cx="3224666" cy="1305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Do you have any questions?</a:t>
            </a:r>
            <a:endParaRPr b="1">
              <a:solidFill>
                <a:schemeClr val="lt1"/>
              </a:solidFill>
            </a:endParaRPr>
          </a:p>
        </p:txBody>
      </p:sp>
      <p:grpSp>
        <p:nvGrpSpPr>
          <p:cNvPr id="3286" name="Google Shape;3286;p101"/>
          <p:cNvGrpSpPr/>
          <p:nvPr/>
        </p:nvGrpSpPr>
        <p:grpSpPr>
          <a:xfrm>
            <a:off x="5255392" y="1106696"/>
            <a:ext cx="3520165" cy="3055975"/>
            <a:chOff x="4817680" y="1059071"/>
            <a:chExt cx="3520165" cy="3055975"/>
          </a:xfrm>
        </p:grpSpPr>
        <p:sp>
          <p:nvSpPr>
            <p:cNvPr id="3287" name="Google Shape;3287;p101"/>
            <p:cNvSpPr/>
            <p:nvPr/>
          </p:nvSpPr>
          <p:spPr>
            <a:xfrm>
              <a:off x="6609577" y="3877138"/>
              <a:ext cx="194506" cy="219408"/>
            </a:xfrm>
            <a:custGeom>
              <a:avLst/>
              <a:gdLst/>
              <a:ahLst/>
              <a:cxnLst/>
              <a:rect l="l" t="t" r="r" b="b"/>
              <a:pathLst>
                <a:path w="10693" h="12062" extrusionOk="0">
                  <a:moveTo>
                    <a:pt x="2276" y="0"/>
                  </a:moveTo>
                  <a:lnTo>
                    <a:pt x="2276" y="13"/>
                  </a:lnTo>
                  <a:lnTo>
                    <a:pt x="2221" y="13"/>
                  </a:lnTo>
                  <a:cubicBezTo>
                    <a:pt x="1649" y="1499"/>
                    <a:pt x="1050" y="2915"/>
                    <a:pt x="410" y="4359"/>
                  </a:cubicBezTo>
                  <a:lnTo>
                    <a:pt x="369" y="4277"/>
                  </a:lnTo>
                  <a:cubicBezTo>
                    <a:pt x="83" y="4290"/>
                    <a:pt x="1" y="4713"/>
                    <a:pt x="137" y="4971"/>
                  </a:cubicBezTo>
                  <a:cubicBezTo>
                    <a:pt x="137" y="4985"/>
                    <a:pt x="151" y="4998"/>
                    <a:pt x="151" y="5012"/>
                  </a:cubicBezTo>
                  <a:cubicBezTo>
                    <a:pt x="151" y="5040"/>
                    <a:pt x="137" y="5067"/>
                    <a:pt x="151" y="5094"/>
                  </a:cubicBezTo>
                  <a:cubicBezTo>
                    <a:pt x="151" y="5243"/>
                    <a:pt x="260" y="5448"/>
                    <a:pt x="424" y="5679"/>
                  </a:cubicBezTo>
                  <a:cubicBezTo>
                    <a:pt x="546" y="5870"/>
                    <a:pt x="709" y="6061"/>
                    <a:pt x="873" y="6224"/>
                  </a:cubicBezTo>
                  <a:cubicBezTo>
                    <a:pt x="1867" y="7682"/>
                    <a:pt x="3257" y="9057"/>
                    <a:pt x="4523" y="10079"/>
                  </a:cubicBezTo>
                  <a:cubicBezTo>
                    <a:pt x="5762" y="11088"/>
                    <a:pt x="7399" y="12061"/>
                    <a:pt x="9041" y="12061"/>
                  </a:cubicBezTo>
                  <a:cubicBezTo>
                    <a:pt x="9439" y="12061"/>
                    <a:pt x="9837" y="12004"/>
                    <a:pt x="10230" y="11877"/>
                  </a:cubicBezTo>
                  <a:cubicBezTo>
                    <a:pt x="10421" y="11822"/>
                    <a:pt x="10624" y="11726"/>
                    <a:pt x="10666" y="11523"/>
                  </a:cubicBezTo>
                  <a:cubicBezTo>
                    <a:pt x="10693" y="11399"/>
                    <a:pt x="10638" y="11277"/>
                    <a:pt x="10597" y="11169"/>
                  </a:cubicBezTo>
                  <a:cubicBezTo>
                    <a:pt x="10557" y="11073"/>
                    <a:pt x="10529" y="10978"/>
                    <a:pt x="10515" y="10882"/>
                  </a:cubicBezTo>
                  <a:cubicBezTo>
                    <a:pt x="10515" y="10869"/>
                    <a:pt x="10529" y="10855"/>
                    <a:pt x="10543" y="10842"/>
                  </a:cubicBezTo>
                  <a:cubicBezTo>
                    <a:pt x="10529" y="10842"/>
                    <a:pt x="10515" y="10855"/>
                    <a:pt x="10515" y="10869"/>
                  </a:cubicBezTo>
                  <a:cubicBezTo>
                    <a:pt x="10406" y="10392"/>
                    <a:pt x="10406" y="9901"/>
                    <a:pt x="10230" y="9438"/>
                  </a:cubicBezTo>
                  <a:cubicBezTo>
                    <a:pt x="9943" y="8662"/>
                    <a:pt x="9358" y="8145"/>
                    <a:pt x="8704" y="7668"/>
                  </a:cubicBezTo>
                  <a:cubicBezTo>
                    <a:pt x="8160" y="7219"/>
                    <a:pt x="7410" y="6756"/>
                    <a:pt x="6947" y="6415"/>
                  </a:cubicBezTo>
                  <a:cubicBezTo>
                    <a:pt x="6811" y="6306"/>
                    <a:pt x="6702" y="6197"/>
                    <a:pt x="6580" y="6075"/>
                  </a:cubicBezTo>
                  <a:cubicBezTo>
                    <a:pt x="5136" y="4495"/>
                    <a:pt x="4973" y="2193"/>
                    <a:pt x="5463" y="164"/>
                  </a:cubicBezTo>
                  <a:lnTo>
                    <a:pt x="22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01"/>
            <p:cNvSpPr/>
            <p:nvPr/>
          </p:nvSpPr>
          <p:spPr>
            <a:xfrm>
              <a:off x="6539218" y="3640032"/>
              <a:ext cx="167475" cy="198053"/>
            </a:xfrm>
            <a:custGeom>
              <a:avLst/>
              <a:gdLst/>
              <a:ahLst/>
              <a:cxnLst/>
              <a:rect l="l" t="t" r="r" b="b"/>
              <a:pathLst>
                <a:path w="9207" h="10888" extrusionOk="0">
                  <a:moveTo>
                    <a:pt x="6457" y="1"/>
                  </a:moveTo>
                  <a:cubicBezTo>
                    <a:pt x="5449" y="178"/>
                    <a:pt x="4455" y="342"/>
                    <a:pt x="3460" y="518"/>
                  </a:cubicBezTo>
                  <a:cubicBezTo>
                    <a:pt x="4196" y="2153"/>
                    <a:pt x="4332" y="4087"/>
                    <a:pt x="3175" y="5572"/>
                  </a:cubicBezTo>
                  <a:cubicBezTo>
                    <a:pt x="3079" y="5694"/>
                    <a:pt x="2984" y="5790"/>
                    <a:pt x="2875" y="5899"/>
                  </a:cubicBezTo>
                  <a:cubicBezTo>
                    <a:pt x="2480" y="6239"/>
                    <a:pt x="1840" y="6716"/>
                    <a:pt x="1377" y="7165"/>
                  </a:cubicBezTo>
                  <a:cubicBezTo>
                    <a:pt x="832" y="7628"/>
                    <a:pt x="342" y="8132"/>
                    <a:pt x="164" y="8813"/>
                  </a:cubicBezTo>
                  <a:cubicBezTo>
                    <a:pt x="70" y="9208"/>
                    <a:pt x="124" y="9631"/>
                    <a:pt x="83" y="10025"/>
                  </a:cubicBezTo>
                  <a:cubicBezTo>
                    <a:pt x="83" y="10025"/>
                    <a:pt x="70" y="10025"/>
                    <a:pt x="55" y="10012"/>
                  </a:cubicBezTo>
                  <a:lnTo>
                    <a:pt x="55" y="10012"/>
                  </a:lnTo>
                  <a:lnTo>
                    <a:pt x="83" y="10039"/>
                  </a:lnTo>
                  <a:cubicBezTo>
                    <a:pt x="83" y="10121"/>
                    <a:pt x="70" y="10216"/>
                    <a:pt x="55" y="10297"/>
                  </a:cubicBezTo>
                  <a:cubicBezTo>
                    <a:pt x="28" y="10393"/>
                    <a:pt x="1" y="10502"/>
                    <a:pt x="28" y="10597"/>
                  </a:cubicBezTo>
                  <a:cubicBezTo>
                    <a:pt x="97" y="10760"/>
                    <a:pt x="301" y="10815"/>
                    <a:pt x="491" y="10842"/>
                  </a:cubicBezTo>
                  <a:cubicBezTo>
                    <a:pt x="695" y="10873"/>
                    <a:pt x="898" y="10887"/>
                    <a:pt x="1100" y="10887"/>
                  </a:cubicBezTo>
                  <a:cubicBezTo>
                    <a:pt x="2860" y="10887"/>
                    <a:pt x="4492" y="9777"/>
                    <a:pt x="5654" y="8677"/>
                  </a:cubicBezTo>
                  <a:cubicBezTo>
                    <a:pt x="6716" y="7669"/>
                    <a:pt x="7833" y="6362"/>
                    <a:pt x="8581" y="5027"/>
                  </a:cubicBezTo>
                  <a:cubicBezTo>
                    <a:pt x="8732" y="4864"/>
                    <a:pt x="8854" y="4686"/>
                    <a:pt x="8950" y="4523"/>
                  </a:cubicBezTo>
                  <a:cubicBezTo>
                    <a:pt x="9072" y="4305"/>
                    <a:pt x="9140" y="4114"/>
                    <a:pt x="9126" y="4005"/>
                  </a:cubicBezTo>
                  <a:cubicBezTo>
                    <a:pt x="9126" y="3978"/>
                    <a:pt x="9113" y="3951"/>
                    <a:pt x="9113" y="3937"/>
                  </a:cubicBezTo>
                  <a:cubicBezTo>
                    <a:pt x="9113" y="3923"/>
                    <a:pt x="9126" y="3910"/>
                    <a:pt x="9126" y="3896"/>
                  </a:cubicBezTo>
                  <a:cubicBezTo>
                    <a:pt x="9206" y="3670"/>
                    <a:pt x="9091" y="3338"/>
                    <a:pt x="8830" y="3338"/>
                  </a:cubicBezTo>
                  <a:cubicBezTo>
                    <a:pt x="8824" y="3338"/>
                    <a:pt x="8819" y="3338"/>
                    <a:pt x="8813" y="3338"/>
                  </a:cubicBezTo>
                  <a:lnTo>
                    <a:pt x="8772" y="3420"/>
                  </a:lnTo>
                  <a:cubicBezTo>
                    <a:pt x="7982" y="2289"/>
                    <a:pt x="7247" y="1172"/>
                    <a:pt x="6498" y="15"/>
                  </a:cubicBezTo>
                  <a:lnTo>
                    <a:pt x="6457" y="15"/>
                  </a:lnTo>
                  <a:lnTo>
                    <a:pt x="64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01"/>
            <p:cNvSpPr/>
            <p:nvPr/>
          </p:nvSpPr>
          <p:spPr>
            <a:xfrm>
              <a:off x="6343275" y="2686876"/>
              <a:ext cx="626809" cy="1264605"/>
            </a:xfrm>
            <a:custGeom>
              <a:avLst/>
              <a:gdLst/>
              <a:ahLst/>
              <a:cxnLst/>
              <a:rect l="l" t="t" r="r" b="b"/>
              <a:pathLst>
                <a:path w="34459" h="69522" extrusionOk="0">
                  <a:moveTo>
                    <a:pt x="20259" y="1"/>
                  </a:moveTo>
                  <a:cubicBezTo>
                    <a:pt x="15774" y="1"/>
                    <a:pt x="11290" y="559"/>
                    <a:pt x="6932" y="1668"/>
                  </a:cubicBezTo>
                  <a:cubicBezTo>
                    <a:pt x="6592" y="1763"/>
                    <a:pt x="6211" y="1872"/>
                    <a:pt x="5966" y="2131"/>
                  </a:cubicBezTo>
                  <a:cubicBezTo>
                    <a:pt x="5706" y="2431"/>
                    <a:pt x="5639" y="2853"/>
                    <a:pt x="5584" y="3248"/>
                  </a:cubicBezTo>
                  <a:cubicBezTo>
                    <a:pt x="4590" y="10725"/>
                    <a:pt x="1853" y="17807"/>
                    <a:pt x="722" y="25176"/>
                  </a:cubicBezTo>
                  <a:cubicBezTo>
                    <a:pt x="531" y="26415"/>
                    <a:pt x="340" y="27668"/>
                    <a:pt x="164" y="28908"/>
                  </a:cubicBezTo>
                  <a:cubicBezTo>
                    <a:pt x="82" y="29398"/>
                    <a:pt x="0" y="29901"/>
                    <a:pt x="13" y="30406"/>
                  </a:cubicBezTo>
                  <a:cubicBezTo>
                    <a:pt x="41" y="32285"/>
                    <a:pt x="1157" y="33702"/>
                    <a:pt x="2138" y="35186"/>
                  </a:cubicBezTo>
                  <a:cubicBezTo>
                    <a:pt x="3160" y="36738"/>
                    <a:pt x="4154" y="38332"/>
                    <a:pt x="5176" y="39898"/>
                  </a:cubicBezTo>
                  <a:cubicBezTo>
                    <a:pt x="7464" y="43357"/>
                    <a:pt x="9752" y="46831"/>
                    <a:pt x="12040" y="50290"/>
                  </a:cubicBezTo>
                  <a:cubicBezTo>
                    <a:pt x="13088" y="51883"/>
                    <a:pt x="14165" y="53559"/>
                    <a:pt x="14369" y="55466"/>
                  </a:cubicBezTo>
                  <a:cubicBezTo>
                    <a:pt x="16235" y="55003"/>
                    <a:pt x="17910" y="53763"/>
                    <a:pt x="18890" y="52088"/>
                  </a:cubicBezTo>
                  <a:cubicBezTo>
                    <a:pt x="15173" y="45237"/>
                    <a:pt x="12503" y="37897"/>
                    <a:pt x="8866" y="31045"/>
                  </a:cubicBezTo>
                  <a:cubicBezTo>
                    <a:pt x="8581" y="30528"/>
                    <a:pt x="8308" y="29997"/>
                    <a:pt x="8294" y="29411"/>
                  </a:cubicBezTo>
                  <a:cubicBezTo>
                    <a:pt x="8267" y="28826"/>
                    <a:pt x="8526" y="28267"/>
                    <a:pt x="8784" y="27736"/>
                  </a:cubicBezTo>
                  <a:cubicBezTo>
                    <a:pt x="11045" y="23078"/>
                    <a:pt x="13905" y="18666"/>
                    <a:pt x="16480" y="14184"/>
                  </a:cubicBezTo>
                  <a:lnTo>
                    <a:pt x="19504" y="14429"/>
                  </a:lnTo>
                  <a:cubicBezTo>
                    <a:pt x="21247" y="20137"/>
                    <a:pt x="22772" y="25911"/>
                    <a:pt x="24066" y="31740"/>
                  </a:cubicBezTo>
                  <a:cubicBezTo>
                    <a:pt x="24801" y="35009"/>
                    <a:pt x="24298" y="37570"/>
                    <a:pt x="23372" y="40688"/>
                  </a:cubicBezTo>
                  <a:cubicBezTo>
                    <a:pt x="20988" y="48765"/>
                    <a:pt x="18605" y="56828"/>
                    <a:pt x="16235" y="64904"/>
                  </a:cubicBezTo>
                  <a:cubicBezTo>
                    <a:pt x="16153" y="65163"/>
                    <a:pt x="16072" y="65435"/>
                    <a:pt x="16099" y="65694"/>
                  </a:cubicBezTo>
                  <a:cubicBezTo>
                    <a:pt x="16139" y="66062"/>
                    <a:pt x="16371" y="66375"/>
                    <a:pt x="16602" y="66661"/>
                  </a:cubicBezTo>
                  <a:cubicBezTo>
                    <a:pt x="17855" y="68132"/>
                    <a:pt x="19598" y="69167"/>
                    <a:pt x="21478" y="69521"/>
                  </a:cubicBezTo>
                  <a:cubicBezTo>
                    <a:pt x="23290" y="62739"/>
                    <a:pt x="26014" y="56120"/>
                    <a:pt x="28765" y="49664"/>
                  </a:cubicBezTo>
                  <a:cubicBezTo>
                    <a:pt x="30249" y="46177"/>
                    <a:pt x="31816" y="42691"/>
                    <a:pt x="32824" y="39026"/>
                  </a:cubicBezTo>
                  <a:cubicBezTo>
                    <a:pt x="32960" y="38509"/>
                    <a:pt x="33096" y="37991"/>
                    <a:pt x="33218" y="37461"/>
                  </a:cubicBezTo>
                  <a:cubicBezTo>
                    <a:pt x="34458" y="31971"/>
                    <a:pt x="33327" y="26115"/>
                    <a:pt x="32606" y="20600"/>
                  </a:cubicBezTo>
                  <a:cubicBezTo>
                    <a:pt x="31898" y="15247"/>
                    <a:pt x="30427" y="9595"/>
                    <a:pt x="28969" y="4392"/>
                  </a:cubicBezTo>
                  <a:cubicBezTo>
                    <a:pt x="28669" y="3316"/>
                    <a:pt x="28302" y="2213"/>
                    <a:pt x="27512" y="1436"/>
                  </a:cubicBezTo>
                  <a:cubicBezTo>
                    <a:pt x="26436" y="374"/>
                    <a:pt x="24828" y="170"/>
                    <a:pt x="23330" y="88"/>
                  </a:cubicBezTo>
                  <a:cubicBezTo>
                    <a:pt x="22308" y="30"/>
                    <a:pt x="21283" y="1"/>
                    <a:pt x="202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101"/>
            <p:cNvSpPr/>
            <p:nvPr/>
          </p:nvSpPr>
          <p:spPr>
            <a:xfrm>
              <a:off x="6948493" y="3290220"/>
              <a:ext cx="9441" cy="73360"/>
            </a:xfrm>
            <a:custGeom>
              <a:avLst/>
              <a:gdLst/>
              <a:ahLst/>
              <a:cxnLst/>
              <a:rect l="l" t="t" r="r" b="b"/>
              <a:pathLst>
                <a:path w="519" h="4033" extrusionOk="0">
                  <a:moveTo>
                    <a:pt x="518" y="1"/>
                  </a:moveTo>
                  <a:lnTo>
                    <a:pt x="478" y="42"/>
                  </a:lnTo>
                  <a:cubicBezTo>
                    <a:pt x="423" y="1377"/>
                    <a:pt x="287" y="2712"/>
                    <a:pt x="1" y="4032"/>
                  </a:cubicBezTo>
                  <a:cubicBezTo>
                    <a:pt x="451" y="2807"/>
                    <a:pt x="518" y="1336"/>
                    <a:pt x="518" y="1"/>
                  </a:cubicBezTo>
                  <a:close/>
                </a:path>
              </a:pathLst>
            </a:custGeom>
            <a:solidFill>
              <a:srgbClr val="E7D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01"/>
            <p:cNvSpPr/>
            <p:nvPr/>
          </p:nvSpPr>
          <p:spPr>
            <a:xfrm>
              <a:off x="6382166" y="3326891"/>
              <a:ext cx="12151" cy="18845"/>
            </a:xfrm>
            <a:custGeom>
              <a:avLst/>
              <a:gdLst/>
              <a:ahLst/>
              <a:cxnLst/>
              <a:rect l="l" t="t" r="r" b="b"/>
              <a:pathLst>
                <a:path w="668" h="1036" extrusionOk="0">
                  <a:moveTo>
                    <a:pt x="0" y="1"/>
                  </a:moveTo>
                  <a:cubicBezTo>
                    <a:pt x="218" y="328"/>
                    <a:pt x="423" y="696"/>
                    <a:pt x="668" y="1036"/>
                  </a:cubicBezTo>
                  <a:cubicBezTo>
                    <a:pt x="450" y="682"/>
                    <a:pt x="232" y="342"/>
                    <a:pt x="0" y="1"/>
                  </a:cubicBezTo>
                  <a:close/>
                </a:path>
              </a:pathLst>
            </a:custGeom>
            <a:solidFill>
              <a:srgbClr val="E7D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01"/>
            <p:cNvSpPr/>
            <p:nvPr/>
          </p:nvSpPr>
          <p:spPr>
            <a:xfrm>
              <a:off x="6355899" y="3258023"/>
              <a:ext cx="601289" cy="609219"/>
            </a:xfrm>
            <a:custGeom>
              <a:avLst/>
              <a:gdLst/>
              <a:ahLst/>
              <a:cxnLst/>
              <a:rect l="l" t="t" r="r" b="b"/>
              <a:pathLst>
                <a:path w="33056" h="33492" extrusionOk="0">
                  <a:moveTo>
                    <a:pt x="8118" y="0"/>
                  </a:moveTo>
                  <a:cubicBezTo>
                    <a:pt x="6620" y="805"/>
                    <a:pt x="3705" y="1104"/>
                    <a:pt x="2397" y="1281"/>
                  </a:cubicBezTo>
                  <a:cubicBezTo>
                    <a:pt x="2343" y="1281"/>
                    <a:pt x="2288" y="1295"/>
                    <a:pt x="2234" y="1295"/>
                  </a:cubicBezTo>
                  <a:cubicBezTo>
                    <a:pt x="1758" y="1362"/>
                    <a:pt x="1281" y="1417"/>
                    <a:pt x="790" y="1471"/>
                  </a:cubicBezTo>
                  <a:cubicBezTo>
                    <a:pt x="532" y="1485"/>
                    <a:pt x="273" y="1513"/>
                    <a:pt x="0" y="1513"/>
                  </a:cubicBezTo>
                  <a:cubicBezTo>
                    <a:pt x="409" y="2303"/>
                    <a:pt x="941" y="3038"/>
                    <a:pt x="1444" y="3787"/>
                  </a:cubicBezTo>
                  <a:cubicBezTo>
                    <a:pt x="1676" y="4128"/>
                    <a:pt x="1894" y="4468"/>
                    <a:pt x="2112" y="4822"/>
                  </a:cubicBezTo>
                  <a:cubicBezTo>
                    <a:pt x="2493" y="5326"/>
                    <a:pt x="2929" y="5748"/>
                    <a:pt x="3514" y="5748"/>
                  </a:cubicBezTo>
                  <a:cubicBezTo>
                    <a:pt x="3746" y="5748"/>
                    <a:pt x="4005" y="5680"/>
                    <a:pt x="4304" y="5517"/>
                  </a:cubicBezTo>
                  <a:cubicBezTo>
                    <a:pt x="4822" y="5245"/>
                    <a:pt x="5353" y="4822"/>
                    <a:pt x="5911" y="4822"/>
                  </a:cubicBezTo>
                  <a:cubicBezTo>
                    <a:pt x="5993" y="4822"/>
                    <a:pt x="6075" y="4822"/>
                    <a:pt x="6156" y="4849"/>
                  </a:cubicBezTo>
                  <a:cubicBezTo>
                    <a:pt x="6647" y="4958"/>
                    <a:pt x="6988" y="5421"/>
                    <a:pt x="7260" y="5844"/>
                  </a:cubicBezTo>
                  <a:cubicBezTo>
                    <a:pt x="10257" y="10297"/>
                    <a:pt x="13335" y="14996"/>
                    <a:pt x="14533" y="20144"/>
                  </a:cubicBezTo>
                  <a:cubicBezTo>
                    <a:pt x="15309" y="19709"/>
                    <a:pt x="15990" y="19095"/>
                    <a:pt x="16480" y="18265"/>
                  </a:cubicBezTo>
                  <a:cubicBezTo>
                    <a:pt x="16549" y="18142"/>
                    <a:pt x="16631" y="17992"/>
                    <a:pt x="16739" y="17869"/>
                  </a:cubicBezTo>
                  <a:cubicBezTo>
                    <a:pt x="13811" y="12000"/>
                    <a:pt x="11441" y="5871"/>
                    <a:pt x="8390" y="69"/>
                  </a:cubicBezTo>
                  <a:cubicBezTo>
                    <a:pt x="8308" y="42"/>
                    <a:pt x="8214" y="28"/>
                    <a:pt x="8132" y="0"/>
                  </a:cubicBezTo>
                  <a:close/>
                  <a:moveTo>
                    <a:pt x="33056" y="1812"/>
                  </a:moveTo>
                  <a:cubicBezTo>
                    <a:pt x="32457" y="2303"/>
                    <a:pt x="31830" y="2724"/>
                    <a:pt x="31149" y="2969"/>
                  </a:cubicBezTo>
                  <a:cubicBezTo>
                    <a:pt x="30877" y="3065"/>
                    <a:pt x="30617" y="3133"/>
                    <a:pt x="30372" y="3174"/>
                  </a:cubicBezTo>
                  <a:cubicBezTo>
                    <a:pt x="30277" y="3215"/>
                    <a:pt x="30182" y="3269"/>
                    <a:pt x="30087" y="3311"/>
                  </a:cubicBezTo>
                  <a:cubicBezTo>
                    <a:pt x="28711" y="3950"/>
                    <a:pt x="25932" y="4945"/>
                    <a:pt x="23644" y="4945"/>
                  </a:cubicBezTo>
                  <a:cubicBezTo>
                    <a:pt x="23481" y="6361"/>
                    <a:pt x="23141" y="7764"/>
                    <a:pt x="22678" y="9289"/>
                  </a:cubicBezTo>
                  <a:cubicBezTo>
                    <a:pt x="21261" y="14125"/>
                    <a:pt x="19831" y="18946"/>
                    <a:pt x="18414" y="23767"/>
                  </a:cubicBezTo>
                  <a:cubicBezTo>
                    <a:pt x="17965" y="25265"/>
                    <a:pt x="17529" y="26749"/>
                    <a:pt x="17094" y="28248"/>
                  </a:cubicBezTo>
                  <a:cubicBezTo>
                    <a:pt x="16876" y="28970"/>
                    <a:pt x="16658" y="29705"/>
                    <a:pt x="16440" y="30441"/>
                  </a:cubicBezTo>
                  <a:cubicBezTo>
                    <a:pt x="16644" y="31680"/>
                    <a:pt x="17842" y="32796"/>
                    <a:pt x="19164" y="33492"/>
                  </a:cubicBezTo>
                  <a:cubicBezTo>
                    <a:pt x="19164" y="32034"/>
                    <a:pt x="19286" y="30604"/>
                    <a:pt x="19640" y="29133"/>
                  </a:cubicBezTo>
                  <a:cubicBezTo>
                    <a:pt x="20049" y="29609"/>
                    <a:pt x="20648" y="29909"/>
                    <a:pt x="21274" y="29936"/>
                  </a:cubicBezTo>
                  <a:cubicBezTo>
                    <a:pt x="20403" y="26845"/>
                    <a:pt x="21207" y="23535"/>
                    <a:pt x="22309" y="20526"/>
                  </a:cubicBezTo>
                  <a:cubicBezTo>
                    <a:pt x="23413" y="17515"/>
                    <a:pt x="24830" y="14573"/>
                    <a:pt x="25278" y="11386"/>
                  </a:cubicBezTo>
                  <a:cubicBezTo>
                    <a:pt x="25374" y="11414"/>
                    <a:pt x="25456" y="11428"/>
                    <a:pt x="25551" y="11428"/>
                  </a:cubicBezTo>
                  <a:cubicBezTo>
                    <a:pt x="26110" y="11428"/>
                    <a:pt x="26655" y="10965"/>
                    <a:pt x="26858" y="10420"/>
                  </a:cubicBezTo>
                  <a:cubicBezTo>
                    <a:pt x="27090" y="9779"/>
                    <a:pt x="26995" y="9071"/>
                    <a:pt x="26900" y="8390"/>
                  </a:cubicBezTo>
                  <a:lnTo>
                    <a:pt x="26900" y="8390"/>
                  </a:lnTo>
                  <a:cubicBezTo>
                    <a:pt x="27363" y="8432"/>
                    <a:pt x="27839" y="8459"/>
                    <a:pt x="28316" y="8459"/>
                  </a:cubicBezTo>
                  <a:cubicBezTo>
                    <a:pt x="28916" y="8459"/>
                    <a:pt x="29501" y="8404"/>
                    <a:pt x="30073" y="8254"/>
                  </a:cubicBezTo>
                  <a:cubicBezTo>
                    <a:pt x="30768" y="8063"/>
                    <a:pt x="31313" y="7723"/>
                    <a:pt x="31721" y="7273"/>
                  </a:cubicBezTo>
                  <a:cubicBezTo>
                    <a:pt x="32103" y="6852"/>
                    <a:pt x="32375" y="6361"/>
                    <a:pt x="32579" y="5802"/>
                  </a:cubicBezTo>
                  <a:cubicBezTo>
                    <a:pt x="32865" y="4482"/>
                    <a:pt x="33001" y="3147"/>
                    <a:pt x="33056" y="1812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01"/>
            <p:cNvSpPr/>
            <p:nvPr/>
          </p:nvSpPr>
          <p:spPr>
            <a:xfrm>
              <a:off x="6577144" y="3578859"/>
              <a:ext cx="120163" cy="124129"/>
            </a:xfrm>
            <a:custGeom>
              <a:avLst/>
              <a:gdLst/>
              <a:ahLst/>
              <a:cxnLst/>
              <a:rect l="l" t="t" r="r" b="b"/>
              <a:pathLst>
                <a:path w="6606" h="6824" extrusionOk="0">
                  <a:moveTo>
                    <a:pt x="4958" y="0"/>
                  </a:moveTo>
                  <a:cubicBezTo>
                    <a:pt x="4644" y="28"/>
                    <a:pt x="4468" y="368"/>
                    <a:pt x="4317" y="627"/>
                  </a:cubicBezTo>
                  <a:cubicBezTo>
                    <a:pt x="3432" y="2125"/>
                    <a:pt x="1934" y="2901"/>
                    <a:pt x="313" y="3309"/>
                  </a:cubicBezTo>
                  <a:cubicBezTo>
                    <a:pt x="245" y="3324"/>
                    <a:pt x="150" y="3351"/>
                    <a:pt x="95" y="3405"/>
                  </a:cubicBezTo>
                  <a:cubicBezTo>
                    <a:pt x="28" y="3487"/>
                    <a:pt x="13" y="3596"/>
                    <a:pt x="13" y="3691"/>
                  </a:cubicBezTo>
                  <a:cubicBezTo>
                    <a:pt x="0" y="4359"/>
                    <a:pt x="300" y="4971"/>
                    <a:pt x="572" y="5557"/>
                  </a:cubicBezTo>
                  <a:cubicBezTo>
                    <a:pt x="749" y="5939"/>
                    <a:pt x="926" y="6306"/>
                    <a:pt x="1103" y="6674"/>
                  </a:cubicBezTo>
                  <a:cubicBezTo>
                    <a:pt x="1130" y="6714"/>
                    <a:pt x="1157" y="6769"/>
                    <a:pt x="1185" y="6796"/>
                  </a:cubicBezTo>
                  <a:cubicBezTo>
                    <a:pt x="1219" y="6817"/>
                    <a:pt x="1253" y="6824"/>
                    <a:pt x="1287" y="6824"/>
                  </a:cubicBezTo>
                  <a:cubicBezTo>
                    <a:pt x="1321" y="6824"/>
                    <a:pt x="1355" y="6817"/>
                    <a:pt x="1389" y="6810"/>
                  </a:cubicBezTo>
                  <a:cubicBezTo>
                    <a:pt x="3091" y="6483"/>
                    <a:pt x="4699" y="5162"/>
                    <a:pt x="5884" y="3936"/>
                  </a:cubicBezTo>
                  <a:cubicBezTo>
                    <a:pt x="6251" y="3569"/>
                    <a:pt x="6605" y="3133"/>
                    <a:pt x="6592" y="2615"/>
                  </a:cubicBezTo>
                  <a:cubicBezTo>
                    <a:pt x="6578" y="2002"/>
                    <a:pt x="6060" y="1539"/>
                    <a:pt x="5802" y="981"/>
                  </a:cubicBezTo>
                  <a:cubicBezTo>
                    <a:pt x="5706" y="776"/>
                    <a:pt x="5639" y="545"/>
                    <a:pt x="5516" y="340"/>
                  </a:cubicBezTo>
                  <a:cubicBezTo>
                    <a:pt x="5407" y="177"/>
                    <a:pt x="5230" y="28"/>
                    <a:pt x="50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01"/>
            <p:cNvSpPr/>
            <p:nvPr/>
          </p:nvSpPr>
          <p:spPr>
            <a:xfrm>
              <a:off x="6606121" y="3803851"/>
              <a:ext cx="155106" cy="152723"/>
            </a:xfrm>
            <a:custGeom>
              <a:avLst/>
              <a:gdLst/>
              <a:ahLst/>
              <a:cxnLst/>
              <a:rect l="l" t="t" r="r" b="b"/>
              <a:pathLst>
                <a:path w="8527" h="8396" extrusionOk="0">
                  <a:moveTo>
                    <a:pt x="2376" y="0"/>
                  </a:moveTo>
                  <a:cubicBezTo>
                    <a:pt x="2320" y="0"/>
                    <a:pt x="2262" y="14"/>
                    <a:pt x="2207" y="38"/>
                  </a:cubicBezTo>
                  <a:cubicBezTo>
                    <a:pt x="2125" y="93"/>
                    <a:pt x="2043" y="161"/>
                    <a:pt x="1989" y="243"/>
                  </a:cubicBezTo>
                  <a:cubicBezTo>
                    <a:pt x="1662" y="719"/>
                    <a:pt x="1825" y="1387"/>
                    <a:pt x="1594" y="1918"/>
                  </a:cubicBezTo>
                  <a:cubicBezTo>
                    <a:pt x="1471" y="2177"/>
                    <a:pt x="1267" y="2368"/>
                    <a:pt x="1131" y="2613"/>
                  </a:cubicBezTo>
                  <a:cubicBezTo>
                    <a:pt x="0" y="4492"/>
                    <a:pt x="3392" y="6548"/>
                    <a:pt x="4685" y="7257"/>
                  </a:cubicBezTo>
                  <a:cubicBezTo>
                    <a:pt x="5205" y="7545"/>
                    <a:pt x="6401" y="8395"/>
                    <a:pt x="7206" y="8395"/>
                  </a:cubicBezTo>
                  <a:cubicBezTo>
                    <a:pt x="7582" y="8395"/>
                    <a:pt x="7873" y="8209"/>
                    <a:pt x="7968" y="7693"/>
                  </a:cubicBezTo>
                  <a:cubicBezTo>
                    <a:pt x="8063" y="7148"/>
                    <a:pt x="8118" y="6590"/>
                    <a:pt x="8104" y="6031"/>
                  </a:cubicBezTo>
                  <a:cubicBezTo>
                    <a:pt x="8104" y="5936"/>
                    <a:pt x="8104" y="5840"/>
                    <a:pt x="8145" y="5745"/>
                  </a:cubicBezTo>
                  <a:cubicBezTo>
                    <a:pt x="8172" y="5677"/>
                    <a:pt x="8241" y="5622"/>
                    <a:pt x="8281" y="5568"/>
                  </a:cubicBezTo>
                  <a:cubicBezTo>
                    <a:pt x="8526" y="5268"/>
                    <a:pt x="8513" y="4832"/>
                    <a:pt x="8390" y="4465"/>
                  </a:cubicBezTo>
                  <a:cubicBezTo>
                    <a:pt x="8363" y="4384"/>
                    <a:pt x="8322" y="4302"/>
                    <a:pt x="8254" y="4247"/>
                  </a:cubicBezTo>
                  <a:cubicBezTo>
                    <a:pt x="8172" y="4179"/>
                    <a:pt x="8050" y="4179"/>
                    <a:pt x="7941" y="4179"/>
                  </a:cubicBezTo>
                  <a:cubicBezTo>
                    <a:pt x="7926" y="4179"/>
                    <a:pt x="7912" y="4179"/>
                    <a:pt x="7897" y="4179"/>
                  </a:cubicBezTo>
                  <a:cubicBezTo>
                    <a:pt x="6014" y="4179"/>
                    <a:pt x="3021" y="2474"/>
                    <a:pt x="2684" y="434"/>
                  </a:cubicBezTo>
                  <a:cubicBezTo>
                    <a:pt x="2657" y="311"/>
                    <a:pt x="2657" y="161"/>
                    <a:pt x="2561" y="66"/>
                  </a:cubicBezTo>
                  <a:cubicBezTo>
                    <a:pt x="2509" y="21"/>
                    <a:pt x="2444" y="0"/>
                    <a:pt x="2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01"/>
            <p:cNvSpPr/>
            <p:nvPr/>
          </p:nvSpPr>
          <p:spPr>
            <a:xfrm>
              <a:off x="6674497" y="3581078"/>
              <a:ext cx="9932" cy="19336"/>
            </a:xfrm>
            <a:custGeom>
              <a:avLst/>
              <a:gdLst/>
              <a:ahLst/>
              <a:cxnLst/>
              <a:rect l="l" t="t" r="r" b="b"/>
              <a:pathLst>
                <a:path w="546" h="1063" extrusionOk="0">
                  <a:moveTo>
                    <a:pt x="0" y="0"/>
                  </a:moveTo>
                  <a:lnTo>
                    <a:pt x="0" y="0"/>
                  </a:lnTo>
                  <a:cubicBezTo>
                    <a:pt x="55" y="55"/>
                    <a:pt x="109" y="124"/>
                    <a:pt x="151" y="191"/>
                  </a:cubicBezTo>
                  <a:cubicBezTo>
                    <a:pt x="151" y="205"/>
                    <a:pt x="164" y="218"/>
                    <a:pt x="164" y="218"/>
                  </a:cubicBezTo>
                  <a:cubicBezTo>
                    <a:pt x="287" y="423"/>
                    <a:pt x="354" y="654"/>
                    <a:pt x="450" y="859"/>
                  </a:cubicBezTo>
                  <a:cubicBezTo>
                    <a:pt x="478" y="927"/>
                    <a:pt x="518" y="995"/>
                    <a:pt x="545" y="1063"/>
                  </a:cubicBezTo>
                  <a:cubicBezTo>
                    <a:pt x="545" y="981"/>
                    <a:pt x="545" y="899"/>
                    <a:pt x="532" y="832"/>
                  </a:cubicBezTo>
                  <a:cubicBezTo>
                    <a:pt x="518" y="750"/>
                    <a:pt x="505" y="654"/>
                    <a:pt x="463" y="572"/>
                  </a:cubicBezTo>
                  <a:cubicBezTo>
                    <a:pt x="436" y="491"/>
                    <a:pt x="409" y="423"/>
                    <a:pt x="354" y="341"/>
                  </a:cubicBezTo>
                  <a:cubicBezTo>
                    <a:pt x="314" y="273"/>
                    <a:pt x="260" y="205"/>
                    <a:pt x="191" y="151"/>
                  </a:cubicBezTo>
                  <a:cubicBezTo>
                    <a:pt x="136" y="82"/>
                    <a:pt x="69" y="42"/>
                    <a:pt x="0" y="0"/>
                  </a:cubicBezTo>
                  <a:close/>
                </a:path>
              </a:pathLst>
            </a:custGeom>
            <a:solidFill>
              <a:srgbClr val="9FA2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01"/>
            <p:cNvSpPr/>
            <p:nvPr/>
          </p:nvSpPr>
          <p:spPr>
            <a:xfrm>
              <a:off x="6588768" y="3584552"/>
              <a:ext cx="95661" cy="80272"/>
            </a:xfrm>
            <a:custGeom>
              <a:avLst/>
              <a:gdLst/>
              <a:ahLst/>
              <a:cxnLst/>
              <a:rect l="l" t="t" r="r" b="b"/>
              <a:pathLst>
                <a:path w="5259" h="4413" extrusionOk="0">
                  <a:moveTo>
                    <a:pt x="4864" y="0"/>
                  </a:moveTo>
                  <a:lnTo>
                    <a:pt x="4864" y="0"/>
                  </a:lnTo>
                  <a:cubicBezTo>
                    <a:pt x="4864" y="14"/>
                    <a:pt x="4877" y="27"/>
                    <a:pt x="4877" y="27"/>
                  </a:cubicBezTo>
                  <a:cubicBezTo>
                    <a:pt x="4884" y="39"/>
                    <a:pt x="4890" y="51"/>
                    <a:pt x="4897" y="62"/>
                  </a:cubicBezTo>
                  <a:lnTo>
                    <a:pt x="4897" y="62"/>
                  </a:lnTo>
                  <a:cubicBezTo>
                    <a:pt x="4887" y="42"/>
                    <a:pt x="4876" y="21"/>
                    <a:pt x="4864" y="0"/>
                  </a:cubicBezTo>
                  <a:close/>
                  <a:moveTo>
                    <a:pt x="4897" y="62"/>
                  </a:moveTo>
                  <a:cubicBezTo>
                    <a:pt x="4920" y="110"/>
                    <a:pt x="4939" y="157"/>
                    <a:pt x="4958" y="205"/>
                  </a:cubicBezTo>
                  <a:cubicBezTo>
                    <a:pt x="4986" y="287"/>
                    <a:pt x="5000" y="354"/>
                    <a:pt x="5013" y="436"/>
                  </a:cubicBezTo>
                  <a:cubicBezTo>
                    <a:pt x="5027" y="505"/>
                    <a:pt x="5027" y="586"/>
                    <a:pt x="5027" y="654"/>
                  </a:cubicBezTo>
                  <a:cubicBezTo>
                    <a:pt x="5027" y="736"/>
                    <a:pt x="5013" y="804"/>
                    <a:pt x="5000" y="872"/>
                  </a:cubicBezTo>
                  <a:cubicBezTo>
                    <a:pt x="4986" y="953"/>
                    <a:pt x="4973" y="1022"/>
                    <a:pt x="4945" y="1090"/>
                  </a:cubicBezTo>
                  <a:cubicBezTo>
                    <a:pt x="4918" y="1158"/>
                    <a:pt x="4891" y="1226"/>
                    <a:pt x="4849" y="1294"/>
                  </a:cubicBezTo>
                  <a:cubicBezTo>
                    <a:pt x="4822" y="1362"/>
                    <a:pt x="4782" y="1431"/>
                    <a:pt x="4741" y="1485"/>
                  </a:cubicBezTo>
                  <a:cubicBezTo>
                    <a:pt x="4673" y="1621"/>
                    <a:pt x="4577" y="1730"/>
                    <a:pt x="4468" y="1852"/>
                  </a:cubicBezTo>
                  <a:cubicBezTo>
                    <a:pt x="4428" y="1907"/>
                    <a:pt x="4373" y="1961"/>
                    <a:pt x="4319" y="2016"/>
                  </a:cubicBezTo>
                  <a:cubicBezTo>
                    <a:pt x="4264" y="2084"/>
                    <a:pt x="4210" y="2139"/>
                    <a:pt x="4155" y="2193"/>
                  </a:cubicBezTo>
                  <a:cubicBezTo>
                    <a:pt x="4046" y="2288"/>
                    <a:pt x="3923" y="2397"/>
                    <a:pt x="3814" y="2493"/>
                  </a:cubicBezTo>
                  <a:cubicBezTo>
                    <a:pt x="3692" y="2602"/>
                    <a:pt x="3569" y="2684"/>
                    <a:pt x="3447" y="2778"/>
                  </a:cubicBezTo>
                  <a:cubicBezTo>
                    <a:pt x="2930" y="3133"/>
                    <a:pt x="2371" y="3432"/>
                    <a:pt x="1799" y="3692"/>
                  </a:cubicBezTo>
                  <a:cubicBezTo>
                    <a:pt x="1717" y="3719"/>
                    <a:pt x="1649" y="3759"/>
                    <a:pt x="1568" y="3786"/>
                  </a:cubicBezTo>
                  <a:cubicBezTo>
                    <a:pt x="1499" y="3814"/>
                    <a:pt x="1431" y="3841"/>
                    <a:pt x="1350" y="3882"/>
                  </a:cubicBezTo>
                  <a:cubicBezTo>
                    <a:pt x="1281" y="3909"/>
                    <a:pt x="1199" y="3937"/>
                    <a:pt x="1132" y="3964"/>
                  </a:cubicBezTo>
                  <a:cubicBezTo>
                    <a:pt x="1050" y="4004"/>
                    <a:pt x="981" y="4031"/>
                    <a:pt x="900" y="4059"/>
                  </a:cubicBezTo>
                  <a:lnTo>
                    <a:pt x="451" y="4236"/>
                  </a:lnTo>
                  <a:cubicBezTo>
                    <a:pt x="300" y="4291"/>
                    <a:pt x="151" y="4358"/>
                    <a:pt x="1" y="4413"/>
                  </a:cubicBezTo>
                  <a:cubicBezTo>
                    <a:pt x="328" y="4386"/>
                    <a:pt x="655" y="4331"/>
                    <a:pt x="968" y="4277"/>
                  </a:cubicBezTo>
                  <a:cubicBezTo>
                    <a:pt x="1132" y="4236"/>
                    <a:pt x="1295" y="4209"/>
                    <a:pt x="1445" y="4168"/>
                  </a:cubicBezTo>
                  <a:cubicBezTo>
                    <a:pt x="1526" y="4140"/>
                    <a:pt x="1608" y="4113"/>
                    <a:pt x="1690" y="4100"/>
                  </a:cubicBezTo>
                  <a:cubicBezTo>
                    <a:pt x="1758" y="4073"/>
                    <a:pt x="1840" y="4046"/>
                    <a:pt x="1922" y="4018"/>
                  </a:cubicBezTo>
                  <a:cubicBezTo>
                    <a:pt x="2234" y="3923"/>
                    <a:pt x="2548" y="3801"/>
                    <a:pt x="2848" y="3664"/>
                  </a:cubicBezTo>
                  <a:cubicBezTo>
                    <a:pt x="2997" y="3583"/>
                    <a:pt x="3133" y="3514"/>
                    <a:pt x="3284" y="3419"/>
                  </a:cubicBezTo>
                  <a:cubicBezTo>
                    <a:pt x="3433" y="3337"/>
                    <a:pt x="3569" y="3242"/>
                    <a:pt x="3705" y="3147"/>
                  </a:cubicBezTo>
                  <a:cubicBezTo>
                    <a:pt x="3842" y="3051"/>
                    <a:pt x="3978" y="2956"/>
                    <a:pt x="4101" y="2847"/>
                  </a:cubicBezTo>
                  <a:cubicBezTo>
                    <a:pt x="4223" y="2724"/>
                    <a:pt x="4346" y="2615"/>
                    <a:pt x="4468" y="2493"/>
                  </a:cubicBezTo>
                  <a:cubicBezTo>
                    <a:pt x="4523" y="2424"/>
                    <a:pt x="4577" y="2370"/>
                    <a:pt x="4632" y="2302"/>
                  </a:cubicBezTo>
                  <a:lnTo>
                    <a:pt x="4795" y="2098"/>
                  </a:lnTo>
                  <a:cubicBezTo>
                    <a:pt x="4836" y="2030"/>
                    <a:pt x="4891" y="1961"/>
                    <a:pt x="4931" y="1894"/>
                  </a:cubicBezTo>
                  <a:cubicBezTo>
                    <a:pt x="4973" y="1812"/>
                    <a:pt x="5027" y="1743"/>
                    <a:pt x="5054" y="1662"/>
                  </a:cubicBezTo>
                  <a:cubicBezTo>
                    <a:pt x="5095" y="1580"/>
                    <a:pt x="5136" y="1498"/>
                    <a:pt x="5163" y="1417"/>
                  </a:cubicBezTo>
                  <a:cubicBezTo>
                    <a:pt x="5191" y="1335"/>
                    <a:pt x="5218" y="1253"/>
                    <a:pt x="5231" y="1171"/>
                  </a:cubicBezTo>
                  <a:cubicBezTo>
                    <a:pt x="5245" y="1077"/>
                    <a:pt x="5258" y="995"/>
                    <a:pt x="5258" y="899"/>
                  </a:cubicBezTo>
                  <a:lnTo>
                    <a:pt x="5258" y="872"/>
                  </a:lnTo>
                  <a:cubicBezTo>
                    <a:pt x="5231" y="804"/>
                    <a:pt x="5191" y="736"/>
                    <a:pt x="5163" y="668"/>
                  </a:cubicBezTo>
                  <a:cubicBezTo>
                    <a:pt x="5073" y="475"/>
                    <a:pt x="5008" y="258"/>
                    <a:pt x="4897" y="62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01"/>
            <p:cNvSpPr/>
            <p:nvPr/>
          </p:nvSpPr>
          <p:spPr>
            <a:xfrm>
              <a:off x="6594970" y="3664570"/>
              <a:ext cx="51059" cy="17863"/>
            </a:xfrm>
            <a:custGeom>
              <a:avLst/>
              <a:gdLst/>
              <a:ahLst/>
              <a:cxnLst/>
              <a:rect l="l" t="t" r="r" b="b"/>
              <a:pathLst>
                <a:path w="2807" h="982" extrusionOk="0">
                  <a:moveTo>
                    <a:pt x="2807" y="1"/>
                  </a:moveTo>
                  <a:lnTo>
                    <a:pt x="2807" y="1"/>
                  </a:lnTo>
                  <a:cubicBezTo>
                    <a:pt x="2738" y="14"/>
                    <a:pt x="2670" y="28"/>
                    <a:pt x="2616" y="41"/>
                  </a:cubicBezTo>
                  <a:cubicBezTo>
                    <a:pt x="2547" y="55"/>
                    <a:pt x="2493" y="68"/>
                    <a:pt x="2425" y="82"/>
                  </a:cubicBezTo>
                  <a:cubicBezTo>
                    <a:pt x="2371" y="96"/>
                    <a:pt x="2302" y="110"/>
                    <a:pt x="2248" y="137"/>
                  </a:cubicBezTo>
                  <a:cubicBezTo>
                    <a:pt x="2193" y="150"/>
                    <a:pt x="2126" y="164"/>
                    <a:pt x="2071" y="177"/>
                  </a:cubicBezTo>
                  <a:cubicBezTo>
                    <a:pt x="1839" y="259"/>
                    <a:pt x="1608" y="328"/>
                    <a:pt x="1390" y="395"/>
                  </a:cubicBezTo>
                  <a:cubicBezTo>
                    <a:pt x="1158" y="477"/>
                    <a:pt x="927" y="546"/>
                    <a:pt x="709" y="627"/>
                  </a:cubicBezTo>
                  <a:cubicBezTo>
                    <a:pt x="640" y="640"/>
                    <a:pt x="586" y="668"/>
                    <a:pt x="532" y="682"/>
                  </a:cubicBezTo>
                  <a:cubicBezTo>
                    <a:pt x="477" y="709"/>
                    <a:pt x="409" y="736"/>
                    <a:pt x="355" y="749"/>
                  </a:cubicBezTo>
                  <a:cubicBezTo>
                    <a:pt x="301" y="777"/>
                    <a:pt x="232" y="791"/>
                    <a:pt x="177" y="818"/>
                  </a:cubicBezTo>
                  <a:cubicBezTo>
                    <a:pt x="123" y="845"/>
                    <a:pt x="55" y="872"/>
                    <a:pt x="1" y="900"/>
                  </a:cubicBezTo>
                  <a:cubicBezTo>
                    <a:pt x="68" y="927"/>
                    <a:pt x="123" y="940"/>
                    <a:pt x="192" y="954"/>
                  </a:cubicBezTo>
                  <a:cubicBezTo>
                    <a:pt x="259" y="954"/>
                    <a:pt x="328" y="967"/>
                    <a:pt x="382" y="967"/>
                  </a:cubicBezTo>
                  <a:cubicBezTo>
                    <a:pt x="450" y="981"/>
                    <a:pt x="518" y="981"/>
                    <a:pt x="573" y="981"/>
                  </a:cubicBezTo>
                  <a:lnTo>
                    <a:pt x="777" y="981"/>
                  </a:lnTo>
                  <a:cubicBezTo>
                    <a:pt x="1022" y="967"/>
                    <a:pt x="1281" y="913"/>
                    <a:pt x="1526" y="831"/>
                  </a:cubicBezTo>
                  <a:cubicBezTo>
                    <a:pt x="1771" y="749"/>
                    <a:pt x="2002" y="655"/>
                    <a:pt x="2220" y="504"/>
                  </a:cubicBezTo>
                  <a:cubicBezTo>
                    <a:pt x="2275" y="477"/>
                    <a:pt x="2329" y="437"/>
                    <a:pt x="2384" y="409"/>
                  </a:cubicBezTo>
                  <a:cubicBezTo>
                    <a:pt x="2438" y="368"/>
                    <a:pt x="2480" y="328"/>
                    <a:pt x="2534" y="286"/>
                  </a:cubicBezTo>
                  <a:lnTo>
                    <a:pt x="2670" y="150"/>
                  </a:lnTo>
                  <a:cubicBezTo>
                    <a:pt x="2725" y="110"/>
                    <a:pt x="2765" y="55"/>
                    <a:pt x="2807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01"/>
            <p:cNvSpPr/>
            <p:nvPr/>
          </p:nvSpPr>
          <p:spPr>
            <a:xfrm>
              <a:off x="6634861" y="3807762"/>
              <a:ext cx="5712" cy="28758"/>
            </a:xfrm>
            <a:custGeom>
              <a:avLst/>
              <a:gdLst/>
              <a:ahLst/>
              <a:cxnLst/>
              <a:rect l="l" t="t" r="r" b="b"/>
              <a:pathLst>
                <a:path w="314" h="1581" extrusionOk="0">
                  <a:moveTo>
                    <a:pt x="314" y="1"/>
                  </a:moveTo>
                  <a:lnTo>
                    <a:pt x="314" y="1"/>
                  </a:lnTo>
                  <a:cubicBezTo>
                    <a:pt x="218" y="150"/>
                    <a:pt x="150" y="314"/>
                    <a:pt x="96" y="477"/>
                  </a:cubicBezTo>
                  <a:cubicBezTo>
                    <a:pt x="42" y="655"/>
                    <a:pt x="14" y="831"/>
                    <a:pt x="0" y="1009"/>
                  </a:cubicBezTo>
                  <a:cubicBezTo>
                    <a:pt x="0" y="1199"/>
                    <a:pt x="14" y="1390"/>
                    <a:pt x="55" y="1581"/>
                  </a:cubicBezTo>
                  <a:cubicBezTo>
                    <a:pt x="164" y="1254"/>
                    <a:pt x="150" y="886"/>
                    <a:pt x="218" y="546"/>
                  </a:cubicBezTo>
                  <a:lnTo>
                    <a:pt x="218" y="504"/>
                  </a:lnTo>
                  <a:cubicBezTo>
                    <a:pt x="232" y="341"/>
                    <a:pt x="259" y="164"/>
                    <a:pt x="314" y="1"/>
                  </a:cubicBezTo>
                  <a:close/>
                </a:path>
              </a:pathLst>
            </a:custGeom>
            <a:solidFill>
              <a:srgbClr val="90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01"/>
            <p:cNvSpPr/>
            <p:nvPr/>
          </p:nvSpPr>
          <p:spPr>
            <a:xfrm>
              <a:off x="6635843" y="3817675"/>
              <a:ext cx="95898" cy="87730"/>
            </a:xfrm>
            <a:custGeom>
              <a:avLst/>
              <a:gdLst/>
              <a:ahLst/>
              <a:cxnLst/>
              <a:rect l="l" t="t" r="r" b="b"/>
              <a:pathLst>
                <a:path w="5272" h="4823" extrusionOk="0">
                  <a:moveTo>
                    <a:pt x="164" y="1"/>
                  </a:moveTo>
                  <a:cubicBezTo>
                    <a:pt x="96" y="341"/>
                    <a:pt x="110" y="709"/>
                    <a:pt x="1" y="1036"/>
                  </a:cubicBezTo>
                  <a:cubicBezTo>
                    <a:pt x="42" y="1199"/>
                    <a:pt x="96" y="1363"/>
                    <a:pt x="151" y="1526"/>
                  </a:cubicBezTo>
                  <a:cubicBezTo>
                    <a:pt x="178" y="1566"/>
                    <a:pt x="191" y="1608"/>
                    <a:pt x="205" y="1648"/>
                  </a:cubicBezTo>
                  <a:cubicBezTo>
                    <a:pt x="233" y="1690"/>
                    <a:pt x="246" y="1730"/>
                    <a:pt x="273" y="1771"/>
                  </a:cubicBezTo>
                  <a:cubicBezTo>
                    <a:pt x="287" y="1812"/>
                    <a:pt x="314" y="1853"/>
                    <a:pt x="342" y="1893"/>
                  </a:cubicBezTo>
                  <a:cubicBezTo>
                    <a:pt x="355" y="1935"/>
                    <a:pt x="382" y="1975"/>
                    <a:pt x="409" y="2002"/>
                  </a:cubicBezTo>
                  <a:cubicBezTo>
                    <a:pt x="505" y="2166"/>
                    <a:pt x="600" y="2302"/>
                    <a:pt x="723" y="2452"/>
                  </a:cubicBezTo>
                  <a:cubicBezTo>
                    <a:pt x="832" y="2588"/>
                    <a:pt x="954" y="2710"/>
                    <a:pt x="1077" y="2847"/>
                  </a:cubicBezTo>
                  <a:cubicBezTo>
                    <a:pt x="1104" y="2874"/>
                    <a:pt x="1145" y="2901"/>
                    <a:pt x="1172" y="2943"/>
                  </a:cubicBezTo>
                  <a:lnTo>
                    <a:pt x="1268" y="3024"/>
                  </a:lnTo>
                  <a:lnTo>
                    <a:pt x="1363" y="3119"/>
                  </a:lnTo>
                  <a:cubicBezTo>
                    <a:pt x="1404" y="3146"/>
                    <a:pt x="1431" y="3174"/>
                    <a:pt x="1472" y="3201"/>
                  </a:cubicBezTo>
                  <a:cubicBezTo>
                    <a:pt x="1526" y="3255"/>
                    <a:pt x="1595" y="3324"/>
                    <a:pt x="1676" y="3378"/>
                  </a:cubicBezTo>
                  <a:lnTo>
                    <a:pt x="1771" y="3460"/>
                  </a:lnTo>
                  <a:lnTo>
                    <a:pt x="1826" y="3500"/>
                  </a:lnTo>
                  <a:lnTo>
                    <a:pt x="1880" y="3542"/>
                  </a:lnTo>
                  <a:lnTo>
                    <a:pt x="1989" y="3609"/>
                  </a:lnTo>
                  <a:cubicBezTo>
                    <a:pt x="2016" y="3637"/>
                    <a:pt x="2058" y="3664"/>
                    <a:pt x="2098" y="3691"/>
                  </a:cubicBezTo>
                  <a:cubicBezTo>
                    <a:pt x="2167" y="3732"/>
                    <a:pt x="2248" y="3787"/>
                    <a:pt x="2316" y="3827"/>
                  </a:cubicBezTo>
                  <a:lnTo>
                    <a:pt x="2548" y="3978"/>
                  </a:lnTo>
                  <a:cubicBezTo>
                    <a:pt x="2616" y="4018"/>
                    <a:pt x="2697" y="4059"/>
                    <a:pt x="2779" y="4100"/>
                  </a:cubicBezTo>
                  <a:cubicBezTo>
                    <a:pt x="2806" y="4114"/>
                    <a:pt x="2848" y="4141"/>
                    <a:pt x="2888" y="4154"/>
                  </a:cubicBezTo>
                  <a:lnTo>
                    <a:pt x="3011" y="4223"/>
                  </a:lnTo>
                  <a:lnTo>
                    <a:pt x="3066" y="4250"/>
                  </a:lnTo>
                  <a:lnTo>
                    <a:pt x="3133" y="4277"/>
                  </a:lnTo>
                  <a:lnTo>
                    <a:pt x="3256" y="4332"/>
                  </a:lnTo>
                  <a:cubicBezTo>
                    <a:pt x="3569" y="4468"/>
                    <a:pt x="3910" y="4577"/>
                    <a:pt x="4250" y="4659"/>
                  </a:cubicBezTo>
                  <a:cubicBezTo>
                    <a:pt x="4413" y="4713"/>
                    <a:pt x="4591" y="4740"/>
                    <a:pt x="4754" y="4768"/>
                  </a:cubicBezTo>
                  <a:cubicBezTo>
                    <a:pt x="4849" y="4781"/>
                    <a:pt x="4931" y="4795"/>
                    <a:pt x="5013" y="4808"/>
                  </a:cubicBezTo>
                  <a:cubicBezTo>
                    <a:pt x="5109" y="4808"/>
                    <a:pt x="5190" y="4822"/>
                    <a:pt x="5272" y="4822"/>
                  </a:cubicBezTo>
                  <a:lnTo>
                    <a:pt x="5027" y="4740"/>
                  </a:lnTo>
                  <a:cubicBezTo>
                    <a:pt x="4985" y="4726"/>
                    <a:pt x="4945" y="4713"/>
                    <a:pt x="4918" y="4686"/>
                  </a:cubicBezTo>
                  <a:lnTo>
                    <a:pt x="4795" y="4644"/>
                  </a:lnTo>
                  <a:lnTo>
                    <a:pt x="4673" y="4604"/>
                  </a:lnTo>
                  <a:lnTo>
                    <a:pt x="4550" y="4550"/>
                  </a:lnTo>
                  <a:cubicBezTo>
                    <a:pt x="4468" y="4522"/>
                    <a:pt x="4400" y="4481"/>
                    <a:pt x="4319" y="4454"/>
                  </a:cubicBezTo>
                  <a:cubicBezTo>
                    <a:pt x="4005" y="4318"/>
                    <a:pt x="3705" y="4168"/>
                    <a:pt x="3406" y="4005"/>
                  </a:cubicBezTo>
                  <a:cubicBezTo>
                    <a:pt x="3120" y="3841"/>
                    <a:pt x="2833" y="3664"/>
                    <a:pt x="2561" y="3473"/>
                  </a:cubicBezTo>
                  <a:lnTo>
                    <a:pt x="2357" y="3324"/>
                  </a:lnTo>
                  <a:cubicBezTo>
                    <a:pt x="2316" y="3310"/>
                    <a:pt x="2289" y="3282"/>
                    <a:pt x="2248" y="3255"/>
                  </a:cubicBezTo>
                  <a:lnTo>
                    <a:pt x="2153" y="3174"/>
                  </a:lnTo>
                  <a:lnTo>
                    <a:pt x="2098" y="3133"/>
                  </a:lnTo>
                  <a:lnTo>
                    <a:pt x="2058" y="3106"/>
                  </a:lnTo>
                  <a:lnTo>
                    <a:pt x="1949" y="3024"/>
                  </a:lnTo>
                  <a:cubicBezTo>
                    <a:pt x="1894" y="2970"/>
                    <a:pt x="1826" y="2915"/>
                    <a:pt x="1758" y="2861"/>
                  </a:cubicBezTo>
                  <a:cubicBezTo>
                    <a:pt x="1513" y="2643"/>
                    <a:pt x="1268" y="2411"/>
                    <a:pt x="1050" y="2166"/>
                  </a:cubicBezTo>
                  <a:cubicBezTo>
                    <a:pt x="941" y="2044"/>
                    <a:pt x="832" y="1921"/>
                    <a:pt x="736" y="1784"/>
                  </a:cubicBezTo>
                  <a:cubicBezTo>
                    <a:pt x="709" y="1757"/>
                    <a:pt x="696" y="1717"/>
                    <a:pt x="669" y="1690"/>
                  </a:cubicBezTo>
                  <a:lnTo>
                    <a:pt x="600" y="1581"/>
                  </a:lnTo>
                  <a:cubicBezTo>
                    <a:pt x="587" y="1553"/>
                    <a:pt x="560" y="1512"/>
                    <a:pt x="545" y="1485"/>
                  </a:cubicBezTo>
                  <a:cubicBezTo>
                    <a:pt x="518" y="1444"/>
                    <a:pt x="491" y="1403"/>
                    <a:pt x="478" y="1376"/>
                  </a:cubicBezTo>
                  <a:cubicBezTo>
                    <a:pt x="464" y="1335"/>
                    <a:pt x="436" y="1308"/>
                    <a:pt x="423" y="1267"/>
                  </a:cubicBezTo>
                  <a:lnTo>
                    <a:pt x="396" y="1212"/>
                  </a:lnTo>
                  <a:cubicBezTo>
                    <a:pt x="396" y="1185"/>
                    <a:pt x="382" y="1172"/>
                    <a:pt x="369" y="1158"/>
                  </a:cubicBezTo>
                  <a:cubicBezTo>
                    <a:pt x="369" y="1131"/>
                    <a:pt x="355" y="1118"/>
                    <a:pt x="355" y="1103"/>
                  </a:cubicBezTo>
                  <a:lnTo>
                    <a:pt x="327" y="1049"/>
                  </a:lnTo>
                  <a:lnTo>
                    <a:pt x="287" y="927"/>
                  </a:lnTo>
                  <a:lnTo>
                    <a:pt x="273" y="900"/>
                  </a:lnTo>
                  <a:lnTo>
                    <a:pt x="273" y="872"/>
                  </a:lnTo>
                  <a:lnTo>
                    <a:pt x="246" y="818"/>
                  </a:lnTo>
                  <a:cubicBezTo>
                    <a:pt x="246" y="791"/>
                    <a:pt x="246" y="776"/>
                    <a:pt x="233" y="749"/>
                  </a:cubicBezTo>
                  <a:lnTo>
                    <a:pt x="219" y="695"/>
                  </a:lnTo>
                  <a:cubicBezTo>
                    <a:pt x="205" y="654"/>
                    <a:pt x="205" y="613"/>
                    <a:pt x="191" y="573"/>
                  </a:cubicBezTo>
                  <a:cubicBezTo>
                    <a:pt x="191" y="531"/>
                    <a:pt x="178" y="491"/>
                    <a:pt x="178" y="450"/>
                  </a:cubicBezTo>
                  <a:cubicBezTo>
                    <a:pt x="151" y="300"/>
                    <a:pt x="151" y="150"/>
                    <a:pt x="164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01"/>
            <p:cNvSpPr/>
            <p:nvPr/>
          </p:nvSpPr>
          <p:spPr>
            <a:xfrm>
              <a:off x="6753533" y="3921977"/>
              <a:ext cx="18" cy="1000"/>
            </a:xfrm>
            <a:custGeom>
              <a:avLst/>
              <a:gdLst/>
              <a:ahLst/>
              <a:cxnLst/>
              <a:rect l="l" t="t" r="r" b="b"/>
              <a:pathLst>
                <a:path w="1" h="55" extrusionOk="0">
                  <a:moveTo>
                    <a:pt x="0" y="0"/>
                  </a:moveTo>
                  <a:lnTo>
                    <a:pt x="0" y="54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717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01"/>
            <p:cNvSpPr/>
            <p:nvPr/>
          </p:nvSpPr>
          <p:spPr>
            <a:xfrm>
              <a:off x="6655161" y="3890017"/>
              <a:ext cx="98390" cy="43856"/>
            </a:xfrm>
            <a:custGeom>
              <a:avLst/>
              <a:gdLst/>
              <a:ahLst/>
              <a:cxnLst/>
              <a:rect l="l" t="t" r="r" b="b"/>
              <a:pathLst>
                <a:path w="5409" h="2411" extrusionOk="0">
                  <a:moveTo>
                    <a:pt x="1" y="1"/>
                  </a:moveTo>
                  <a:lnTo>
                    <a:pt x="124" y="164"/>
                  </a:lnTo>
                  <a:lnTo>
                    <a:pt x="192" y="246"/>
                  </a:lnTo>
                  <a:cubicBezTo>
                    <a:pt x="219" y="273"/>
                    <a:pt x="233" y="300"/>
                    <a:pt x="260" y="328"/>
                  </a:cubicBezTo>
                  <a:cubicBezTo>
                    <a:pt x="301" y="368"/>
                    <a:pt x="342" y="422"/>
                    <a:pt x="396" y="477"/>
                  </a:cubicBezTo>
                  <a:lnTo>
                    <a:pt x="533" y="613"/>
                  </a:lnTo>
                  <a:cubicBezTo>
                    <a:pt x="560" y="640"/>
                    <a:pt x="587" y="667"/>
                    <a:pt x="614" y="682"/>
                  </a:cubicBezTo>
                  <a:cubicBezTo>
                    <a:pt x="642" y="709"/>
                    <a:pt x="655" y="736"/>
                    <a:pt x="682" y="749"/>
                  </a:cubicBezTo>
                  <a:cubicBezTo>
                    <a:pt x="736" y="804"/>
                    <a:pt x="791" y="845"/>
                    <a:pt x="832" y="885"/>
                  </a:cubicBezTo>
                  <a:cubicBezTo>
                    <a:pt x="887" y="927"/>
                    <a:pt x="941" y="981"/>
                    <a:pt x="996" y="1022"/>
                  </a:cubicBezTo>
                  <a:lnTo>
                    <a:pt x="1077" y="1076"/>
                  </a:lnTo>
                  <a:cubicBezTo>
                    <a:pt x="1105" y="1103"/>
                    <a:pt x="1132" y="1117"/>
                    <a:pt x="1159" y="1145"/>
                  </a:cubicBezTo>
                  <a:lnTo>
                    <a:pt x="1323" y="1267"/>
                  </a:lnTo>
                  <a:cubicBezTo>
                    <a:pt x="1377" y="1294"/>
                    <a:pt x="1432" y="1335"/>
                    <a:pt x="1486" y="1376"/>
                  </a:cubicBezTo>
                  <a:cubicBezTo>
                    <a:pt x="1608" y="1444"/>
                    <a:pt x="1731" y="1512"/>
                    <a:pt x="1840" y="1581"/>
                  </a:cubicBezTo>
                  <a:cubicBezTo>
                    <a:pt x="2085" y="1717"/>
                    <a:pt x="2330" y="1839"/>
                    <a:pt x="2576" y="1935"/>
                  </a:cubicBezTo>
                  <a:cubicBezTo>
                    <a:pt x="3079" y="2153"/>
                    <a:pt x="3611" y="2289"/>
                    <a:pt x="4155" y="2370"/>
                  </a:cubicBezTo>
                  <a:cubicBezTo>
                    <a:pt x="4210" y="2384"/>
                    <a:pt x="4292" y="2398"/>
                    <a:pt x="4359" y="2398"/>
                  </a:cubicBezTo>
                  <a:cubicBezTo>
                    <a:pt x="4414" y="2398"/>
                    <a:pt x="4468" y="2411"/>
                    <a:pt x="4537" y="2411"/>
                  </a:cubicBezTo>
                  <a:lnTo>
                    <a:pt x="4577" y="2411"/>
                  </a:lnTo>
                  <a:cubicBezTo>
                    <a:pt x="4646" y="2398"/>
                    <a:pt x="4713" y="2398"/>
                    <a:pt x="4795" y="2384"/>
                  </a:cubicBezTo>
                  <a:cubicBezTo>
                    <a:pt x="4864" y="2370"/>
                    <a:pt x="4945" y="2343"/>
                    <a:pt x="5013" y="2316"/>
                  </a:cubicBezTo>
                  <a:cubicBezTo>
                    <a:pt x="5149" y="2247"/>
                    <a:pt x="5272" y="2138"/>
                    <a:pt x="5340" y="2016"/>
                  </a:cubicBezTo>
                  <a:cubicBezTo>
                    <a:pt x="5367" y="1948"/>
                    <a:pt x="5394" y="1880"/>
                    <a:pt x="5408" y="1811"/>
                  </a:cubicBezTo>
                  <a:lnTo>
                    <a:pt x="5408" y="1757"/>
                  </a:lnTo>
                  <a:cubicBezTo>
                    <a:pt x="5408" y="1703"/>
                    <a:pt x="5394" y="1648"/>
                    <a:pt x="5367" y="1594"/>
                  </a:cubicBezTo>
                  <a:cubicBezTo>
                    <a:pt x="5367" y="1662"/>
                    <a:pt x="5354" y="1730"/>
                    <a:pt x="5340" y="1784"/>
                  </a:cubicBezTo>
                  <a:cubicBezTo>
                    <a:pt x="5313" y="1839"/>
                    <a:pt x="5272" y="1893"/>
                    <a:pt x="5231" y="1935"/>
                  </a:cubicBezTo>
                  <a:cubicBezTo>
                    <a:pt x="5191" y="1975"/>
                    <a:pt x="5149" y="2016"/>
                    <a:pt x="5095" y="2044"/>
                  </a:cubicBezTo>
                  <a:cubicBezTo>
                    <a:pt x="5082" y="2057"/>
                    <a:pt x="5067" y="2057"/>
                    <a:pt x="5054" y="2071"/>
                  </a:cubicBezTo>
                  <a:cubicBezTo>
                    <a:pt x="5040" y="2071"/>
                    <a:pt x="5027" y="2084"/>
                    <a:pt x="5013" y="2084"/>
                  </a:cubicBezTo>
                  <a:cubicBezTo>
                    <a:pt x="5000" y="2084"/>
                    <a:pt x="4986" y="2098"/>
                    <a:pt x="4973" y="2098"/>
                  </a:cubicBezTo>
                  <a:lnTo>
                    <a:pt x="4931" y="2098"/>
                  </a:lnTo>
                  <a:cubicBezTo>
                    <a:pt x="4877" y="2111"/>
                    <a:pt x="4822" y="2125"/>
                    <a:pt x="4768" y="2125"/>
                  </a:cubicBezTo>
                  <a:cubicBezTo>
                    <a:pt x="4700" y="2125"/>
                    <a:pt x="4646" y="2111"/>
                    <a:pt x="4591" y="2111"/>
                  </a:cubicBezTo>
                  <a:cubicBezTo>
                    <a:pt x="4523" y="2098"/>
                    <a:pt x="4468" y="2084"/>
                    <a:pt x="4414" y="2071"/>
                  </a:cubicBezTo>
                  <a:cubicBezTo>
                    <a:pt x="4346" y="2057"/>
                    <a:pt x="4292" y="2044"/>
                    <a:pt x="4223" y="2016"/>
                  </a:cubicBezTo>
                  <a:cubicBezTo>
                    <a:pt x="3720" y="1880"/>
                    <a:pt x="3229" y="1717"/>
                    <a:pt x="2752" y="1526"/>
                  </a:cubicBezTo>
                  <a:cubicBezTo>
                    <a:pt x="2507" y="1417"/>
                    <a:pt x="2276" y="1308"/>
                    <a:pt x="2044" y="1199"/>
                  </a:cubicBezTo>
                  <a:lnTo>
                    <a:pt x="1867" y="1117"/>
                  </a:lnTo>
                  <a:lnTo>
                    <a:pt x="1786" y="1076"/>
                  </a:lnTo>
                  <a:lnTo>
                    <a:pt x="1690" y="1022"/>
                  </a:lnTo>
                  <a:lnTo>
                    <a:pt x="1526" y="940"/>
                  </a:lnTo>
                  <a:lnTo>
                    <a:pt x="1350" y="845"/>
                  </a:lnTo>
                  <a:cubicBezTo>
                    <a:pt x="1323" y="831"/>
                    <a:pt x="1295" y="804"/>
                    <a:pt x="1268" y="791"/>
                  </a:cubicBezTo>
                  <a:lnTo>
                    <a:pt x="1186" y="749"/>
                  </a:lnTo>
                  <a:lnTo>
                    <a:pt x="1009" y="640"/>
                  </a:lnTo>
                  <a:cubicBezTo>
                    <a:pt x="954" y="613"/>
                    <a:pt x="900" y="573"/>
                    <a:pt x="845" y="545"/>
                  </a:cubicBezTo>
                  <a:cubicBezTo>
                    <a:pt x="818" y="531"/>
                    <a:pt x="791" y="504"/>
                    <a:pt x="764" y="491"/>
                  </a:cubicBezTo>
                  <a:cubicBezTo>
                    <a:pt x="736" y="477"/>
                    <a:pt x="709" y="464"/>
                    <a:pt x="682" y="436"/>
                  </a:cubicBezTo>
                  <a:lnTo>
                    <a:pt x="505" y="341"/>
                  </a:lnTo>
                  <a:cubicBezTo>
                    <a:pt x="451" y="300"/>
                    <a:pt x="396" y="259"/>
                    <a:pt x="342" y="232"/>
                  </a:cubicBezTo>
                  <a:lnTo>
                    <a:pt x="260" y="177"/>
                  </a:lnTo>
                  <a:lnTo>
                    <a:pt x="179" y="110"/>
                  </a:lnTo>
                  <a:cubicBezTo>
                    <a:pt x="124" y="82"/>
                    <a:pt x="55" y="41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01"/>
            <p:cNvSpPr/>
            <p:nvPr/>
          </p:nvSpPr>
          <p:spPr>
            <a:xfrm>
              <a:off x="7075605" y="1236605"/>
              <a:ext cx="178626" cy="325401"/>
            </a:xfrm>
            <a:custGeom>
              <a:avLst/>
              <a:gdLst/>
              <a:ahLst/>
              <a:cxnLst/>
              <a:rect l="l" t="t" r="r" b="b"/>
              <a:pathLst>
                <a:path w="9820" h="17889" extrusionOk="0">
                  <a:moveTo>
                    <a:pt x="4970" y="0"/>
                  </a:moveTo>
                  <a:cubicBezTo>
                    <a:pt x="4934" y="0"/>
                    <a:pt x="4898" y="2"/>
                    <a:pt x="4862" y="6"/>
                  </a:cubicBezTo>
                  <a:cubicBezTo>
                    <a:pt x="4495" y="47"/>
                    <a:pt x="4181" y="319"/>
                    <a:pt x="3799" y="374"/>
                  </a:cubicBezTo>
                  <a:cubicBezTo>
                    <a:pt x="2479" y="578"/>
                    <a:pt x="2479" y="1069"/>
                    <a:pt x="2070" y="2213"/>
                  </a:cubicBezTo>
                  <a:cubicBezTo>
                    <a:pt x="1942" y="2199"/>
                    <a:pt x="1813" y="2192"/>
                    <a:pt x="1684" y="2192"/>
                  </a:cubicBezTo>
                  <a:cubicBezTo>
                    <a:pt x="1413" y="2192"/>
                    <a:pt x="1143" y="2225"/>
                    <a:pt x="885" y="2308"/>
                  </a:cubicBezTo>
                  <a:cubicBezTo>
                    <a:pt x="817" y="3030"/>
                    <a:pt x="572" y="3751"/>
                    <a:pt x="164" y="4365"/>
                  </a:cubicBezTo>
                  <a:cubicBezTo>
                    <a:pt x="0" y="4623"/>
                    <a:pt x="708" y="5767"/>
                    <a:pt x="845" y="5999"/>
                  </a:cubicBezTo>
                  <a:cubicBezTo>
                    <a:pt x="1184" y="6544"/>
                    <a:pt x="1607" y="7034"/>
                    <a:pt x="2098" y="7429"/>
                  </a:cubicBezTo>
                  <a:cubicBezTo>
                    <a:pt x="2806" y="8028"/>
                    <a:pt x="4235" y="8015"/>
                    <a:pt x="4317" y="9090"/>
                  </a:cubicBezTo>
                  <a:cubicBezTo>
                    <a:pt x="4440" y="10479"/>
                    <a:pt x="4168" y="11814"/>
                    <a:pt x="4032" y="13176"/>
                  </a:cubicBezTo>
                  <a:cubicBezTo>
                    <a:pt x="3868" y="14647"/>
                    <a:pt x="3691" y="16132"/>
                    <a:pt x="3514" y="17603"/>
                  </a:cubicBezTo>
                  <a:cubicBezTo>
                    <a:pt x="4753" y="17698"/>
                    <a:pt x="5979" y="17794"/>
                    <a:pt x="7219" y="17888"/>
                  </a:cubicBezTo>
                  <a:cubicBezTo>
                    <a:pt x="7627" y="16650"/>
                    <a:pt x="7682" y="15328"/>
                    <a:pt x="7749" y="14020"/>
                  </a:cubicBezTo>
                  <a:cubicBezTo>
                    <a:pt x="7818" y="12264"/>
                    <a:pt x="7900" y="10507"/>
                    <a:pt x="7981" y="8750"/>
                  </a:cubicBezTo>
                  <a:cubicBezTo>
                    <a:pt x="7994" y="8518"/>
                    <a:pt x="8008" y="8260"/>
                    <a:pt x="8145" y="8069"/>
                  </a:cubicBezTo>
                  <a:cubicBezTo>
                    <a:pt x="8254" y="7906"/>
                    <a:pt x="8430" y="7810"/>
                    <a:pt x="8594" y="7715"/>
                  </a:cubicBezTo>
                  <a:cubicBezTo>
                    <a:pt x="9819" y="6925"/>
                    <a:pt x="9779" y="5685"/>
                    <a:pt x="9725" y="4365"/>
                  </a:cubicBezTo>
                  <a:cubicBezTo>
                    <a:pt x="9697" y="3793"/>
                    <a:pt x="9683" y="3206"/>
                    <a:pt x="9656" y="2634"/>
                  </a:cubicBezTo>
                  <a:cubicBezTo>
                    <a:pt x="9656" y="2376"/>
                    <a:pt x="9643" y="2131"/>
                    <a:pt x="9547" y="1886"/>
                  </a:cubicBezTo>
                  <a:cubicBezTo>
                    <a:pt x="9302" y="1259"/>
                    <a:pt x="8553" y="1000"/>
                    <a:pt x="7900" y="809"/>
                  </a:cubicBezTo>
                  <a:cubicBezTo>
                    <a:pt x="7613" y="715"/>
                    <a:pt x="7328" y="633"/>
                    <a:pt x="7041" y="551"/>
                  </a:cubicBezTo>
                  <a:cubicBezTo>
                    <a:pt x="6551" y="401"/>
                    <a:pt x="6047" y="265"/>
                    <a:pt x="5543" y="115"/>
                  </a:cubicBezTo>
                  <a:cubicBezTo>
                    <a:pt x="5359" y="57"/>
                    <a:pt x="5165" y="0"/>
                    <a:pt x="4970" y="0"/>
                  </a:cubicBezTo>
                  <a:close/>
                </a:path>
              </a:pathLst>
            </a:custGeom>
            <a:solidFill>
              <a:srgbClr val="EAA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01"/>
            <p:cNvSpPr/>
            <p:nvPr/>
          </p:nvSpPr>
          <p:spPr>
            <a:xfrm>
              <a:off x="6933395" y="1281043"/>
              <a:ext cx="175661" cy="199035"/>
            </a:xfrm>
            <a:custGeom>
              <a:avLst/>
              <a:gdLst/>
              <a:ahLst/>
              <a:cxnLst/>
              <a:rect l="l" t="t" r="r" b="b"/>
              <a:pathLst>
                <a:path w="9657" h="10942" extrusionOk="0">
                  <a:moveTo>
                    <a:pt x="1199" y="6920"/>
                  </a:moveTo>
                  <a:lnTo>
                    <a:pt x="1199" y="6920"/>
                  </a:lnTo>
                  <a:cubicBezTo>
                    <a:pt x="1199" y="6921"/>
                    <a:pt x="1199" y="6922"/>
                    <a:pt x="1199" y="6923"/>
                  </a:cubicBezTo>
                  <a:lnTo>
                    <a:pt x="1199" y="6923"/>
                  </a:lnTo>
                  <a:cubicBezTo>
                    <a:pt x="1199" y="6922"/>
                    <a:pt x="1199" y="6921"/>
                    <a:pt x="1199" y="6920"/>
                  </a:cubicBezTo>
                  <a:close/>
                  <a:moveTo>
                    <a:pt x="5979" y="1"/>
                  </a:moveTo>
                  <a:cubicBezTo>
                    <a:pt x="5639" y="791"/>
                    <a:pt x="5394" y="1622"/>
                    <a:pt x="5258" y="2480"/>
                  </a:cubicBezTo>
                  <a:cubicBezTo>
                    <a:pt x="5230" y="2643"/>
                    <a:pt x="5203" y="2821"/>
                    <a:pt x="5258" y="2984"/>
                  </a:cubicBezTo>
                  <a:cubicBezTo>
                    <a:pt x="5312" y="3133"/>
                    <a:pt x="5434" y="3256"/>
                    <a:pt x="5543" y="3365"/>
                  </a:cubicBezTo>
                  <a:cubicBezTo>
                    <a:pt x="6184" y="4005"/>
                    <a:pt x="6837" y="4713"/>
                    <a:pt x="7014" y="5585"/>
                  </a:cubicBezTo>
                  <a:cubicBezTo>
                    <a:pt x="7301" y="7056"/>
                    <a:pt x="6402" y="8704"/>
                    <a:pt x="4931" y="9140"/>
                  </a:cubicBezTo>
                  <a:cubicBezTo>
                    <a:pt x="4700" y="9212"/>
                    <a:pt x="4434" y="9249"/>
                    <a:pt x="4161" y="9249"/>
                  </a:cubicBezTo>
                  <a:cubicBezTo>
                    <a:pt x="3711" y="9249"/>
                    <a:pt x="3244" y="9148"/>
                    <a:pt x="2888" y="8935"/>
                  </a:cubicBezTo>
                  <a:cubicBezTo>
                    <a:pt x="2412" y="8678"/>
                    <a:pt x="1231" y="7484"/>
                    <a:pt x="1199" y="6923"/>
                  </a:cubicBezTo>
                  <a:lnTo>
                    <a:pt x="1199" y="6923"/>
                  </a:lnTo>
                  <a:cubicBezTo>
                    <a:pt x="1240" y="7685"/>
                    <a:pt x="1445" y="8433"/>
                    <a:pt x="1784" y="9126"/>
                  </a:cubicBezTo>
                  <a:cubicBezTo>
                    <a:pt x="1185" y="8772"/>
                    <a:pt x="600" y="8418"/>
                    <a:pt x="0" y="8078"/>
                  </a:cubicBezTo>
                  <a:lnTo>
                    <a:pt x="0" y="8078"/>
                  </a:lnTo>
                  <a:cubicBezTo>
                    <a:pt x="790" y="9960"/>
                    <a:pt x="2527" y="10941"/>
                    <a:pt x="4287" y="10941"/>
                  </a:cubicBezTo>
                  <a:cubicBezTo>
                    <a:pt x="5686" y="10941"/>
                    <a:pt x="7099" y="10322"/>
                    <a:pt x="8063" y="9044"/>
                  </a:cubicBezTo>
                  <a:cubicBezTo>
                    <a:pt x="9656" y="6934"/>
                    <a:pt x="9248" y="4564"/>
                    <a:pt x="7532" y="2697"/>
                  </a:cubicBezTo>
                  <a:cubicBezTo>
                    <a:pt x="7041" y="2167"/>
                    <a:pt x="6524" y="1595"/>
                    <a:pt x="6224" y="941"/>
                  </a:cubicBezTo>
                  <a:cubicBezTo>
                    <a:pt x="6088" y="641"/>
                    <a:pt x="5993" y="328"/>
                    <a:pt x="5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01"/>
            <p:cNvSpPr/>
            <p:nvPr/>
          </p:nvSpPr>
          <p:spPr>
            <a:xfrm>
              <a:off x="6844937" y="1233731"/>
              <a:ext cx="576277" cy="121164"/>
            </a:xfrm>
            <a:custGeom>
              <a:avLst/>
              <a:gdLst/>
              <a:ahLst/>
              <a:cxnLst/>
              <a:rect l="l" t="t" r="r" b="b"/>
              <a:pathLst>
                <a:path w="31681" h="6661" extrusionOk="0">
                  <a:moveTo>
                    <a:pt x="2031" y="1"/>
                  </a:moveTo>
                  <a:cubicBezTo>
                    <a:pt x="55" y="410"/>
                    <a:pt x="1" y="3597"/>
                    <a:pt x="1404" y="4481"/>
                  </a:cubicBezTo>
                  <a:lnTo>
                    <a:pt x="29637" y="6660"/>
                  </a:lnTo>
                  <a:cubicBezTo>
                    <a:pt x="31271" y="5994"/>
                    <a:pt x="31680" y="3364"/>
                    <a:pt x="30114" y="2302"/>
                  </a:cubicBezTo>
                  <a:lnTo>
                    <a:pt x="20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01"/>
            <p:cNvSpPr/>
            <p:nvPr/>
          </p:nvSpPr>
          <p:spPr>
            <a:xfrm>
              <a:off x="7393693" y="1276350"/>
              <a:ext cx="10659" cy="11423"/>
            </a:xfrm>
            <a:custGeom>
              <a:avLst/>
              <a:gdLst/>
              <a:ahLst/>
              <a:cxnLst/>
              <a:rect l="l" t="t" r="r" b="b"/>
              <a:pathLst>
                <a:path w="586" h="628" extrusionOk="0">
                  <a:moveTo>
                    <a:pt x="1" y="1"/>
                  </a:moveTo>
                  <a:cubicBezTo>
                    <a:pt x="246" y="177"/>
                    <a:pt x="437" y="395"/>
                    <a:pt x="586" y="627"/>
                  </a:cubicBezTo>
                  <a:cubicBezTo>
                    <a:pt x="586" y="613"/>
                    <a:pt x="573" y="586"/>
                    <a:pt x="559" y="573"/>
                  </a:cubicBezTo>
                  <a:cubicBezTo>
                    <a:pt x="546" y="518"/>
                    <a:pt x="518" y="464"/>
                    <a:pt x="477" y="409"/>
                  </a:cubicBezTo>
                  <a:cubicBezTo>
                    <a:pt x="422" y="300"/>
                    <a:pt x="341" y="204"/>
                    <a:pt x="232" y="123"/>
                  </a:cubicBezTo>
                  <a:cubicBezTo>
                    <a:pt x="177" y="82"/>
                    <a:pt x="123" y="41"/>
                    <a:pt x="68" y="14"/>
                  </a:cubicBezTo>
                  <a:cubicBezTo>
                    <a:pt x="41" y="14"/>
                    <a:pt x="28" y="1"/>
                    <a:pt x="1" y="1"/>
                  </a:cubicBezTo>
                  <a:close/>
                </a:path>
              </a:pathLst>
            </a:custGeom>
            <a:solidFill>
              <a:srgbClr val="B4B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01"/>
            <p:cNvSpPr/>
            <p:nvPr/>
          </p:nvSpPr>
          <p:spPr>
            <a:xfrm>
              <a:off x="6853123" y="1271130"/>
              <a:ext cx="552721" cy="48585"/>
            </a:xfrm>
            <a:custGeom>
              <a:avLst/>
              <a:gdLst/>
              <a:ahLst/>
              <a:cxnLst/>
              <a:rect l="l" t="t" r="r" b="b"/>
              <a:pathLst>
                <a:path w="30386" h="2671" extrusionOk="0">
                  <a:moveTo>
                    <a:pt x="1" y="1"/>
                  </a:moveTo>
                  <a:lnTo>
                    <a:pt x="1757" y="110"/>
                  </a:lnTo>
                  <a:cubicBezTo>
                    <a:pt x="2356" y="151"/>
                    <a:pt x="2942" y="192"/>
                    <a:pt x="3542" y="233"/>
                  </a:cubicBezTo>
                  <a:cubicBezTo>
                    <a:pt x="4726" y="315"/>
                    <a:pt x="5912" y="410"/>
                    <a:pt x="7096" y="505"/>
                  </a:cubicBezTo>
                  <a:cubicBezTo>
                    <a:pt x="8281" y="600"/>
                    <a:pt x="9466" y="709"/>
                    <a:pt x="10637" y="832"/>
                  </a:cubicBezTo>
                  <a:cubicBezTo>
                    <a:pt x="11345" y="900"/>
                    <a:pt x="12040" y="969"/>
                    <a:pt x="12734" y="1050"/>
                  </a:cubicBezTo>
                  <a:lnTo>
                    <a:pt x="12734" y="1009"/>
                  </a:lnTo>
                  <a:lnTo>
                    <a:pt x="12776" y="845"/>
                  </a:lnTo>
                  <a:cubicBezTo>
                    <a:pt x="12789" y="791"/>
                    <a:pt x="12789" y="751"/>
                    <a:pt x="12803" y="709"/>
                  </a:cubicBezTo>
                  <a:cubicBezTo>
                    <a:pt x="12680" y="696"/>
                    <a:pt x="12571" y="682"/>
                    <a:pt x="12449" y="669"/>
                  </a:cubicBezTo>
                  <a:lnTo>
                    <a:pt x="11999" y="627"/>
                  </a:lnTo>
                  <a:lnTo>
                    <a:pt x="11563" y="587"/>
                  </a:lnTo>
                  <a:cubicBezTo>
                    <a:pt x="11264" y="560"/>
                    <a:pt x="10964" y="533"/>
                    <a:pt x="10678" y="519"/>
                  </a:cubicBezTo>
                  <a:cubicBezTo>
                    <a:pt x="9480" y="410"/>
                    <a:pt x="8294" y="328"/>
                    <a:pt x="7110" y="260"/>
                  </a:cubicBezTo>
                  <a:cubicBezTo>
                    <a:pt x="5925" y="192"/>
                    <a:pt x="4740" y="124"/>
                    <a:pt x="3555" y="83"/>
                  </a:cubicBezTo>
                  <a:lnTo>
                    <a:pt x="2656" y="55"/>
                  </a:lnTo>
                  <a:cubicBezTo>
                    <a:pt x="2356" y="42"/>
                    <a:pt x="2057" y="42"/>
                    <a:pt x="1771" y="28"/>
                  </a:cubicBezTo>
                  <a:cubicBezTo>
                    <a:pt x="1472" y="28"/>
                    <a:pt x="1172" y="15"/>
                    <a:pt x="872" y="15"/>
                  </a:cubicBezTo>
                  <a:lnTo>
                    <a:pt x="1" y="1"/>
                  </a:lnTo>
                  <a:close/>
                  <a:moveTo>
                    <a:pt x="29555" y="260"/>
                  </a:moveTo>
                  <a:cubicBezTo>
                    <a:pt x="29487" y="260"/>
                    <a:pt x="29432" y="273"/>
                    <a:pt x="29365" y="288"/>
                  </a:cubicBezTo>
                  <a:cubicBezTo>
                    <a:pt x="29310" y="301"/>
                    <a:pt x="29242" y="328"/>
                    <a:pt x="29187" y="369"/>
                  </a:cubicBezTo>
                  <a:cubicBezTo>
                    <a:pt x="29078" y="424"/>
                    <a:pt x="28983" y="505"/>
                    <a:pt x="28887" y="587"/>
                  </a:cubicBezTo>
                  <a:cubicBezTo>
                    <a:pt x="28806" y="669"/>
                    <a:pt x="28724" y="764"/>
                    <a:pt x="28656" y="860"/>
                  </a:cubicBezTo>
                  <a:cubicBezTo>
                    <a:pt x="28629" y="900"/>
                    <a:pt x="28588" y="954"/>
                    <a:pt x="28561" y="1009"/>
                  </a:cubicBezTo>
                  <a:cubicBezTo>
                    <a:pt x="28548" y="1036"/>
                    <a:pt x="28533" y="1050"/>
                    <a:pt x="28520" y="1077"/>
                  </a:cubicBezTo>
                  <a:lnTo>
                    <a:pt x="28506" y="1105"/>
                  </a:lnTo>
                  <a:lnTo>
                    <a:pt x="28506" y="1118"/>
                  </a:lnTo>
                  <a:lnTo>
                    <a:pt x="28493" y="1118"/>
                  </a:lnTo>
                  <a:lnTo>
                    <a:pt x="28493" y="1132"/>
                  </a:lnTo>
                  <a:cubicBezTo>
                    <a:pt x="28493" y="1145"/>
                    <a:pt x="28479" y="1145"/>
                    <a:pt x="28479" y="1159"/>
                  </a:cubicBezTo>
                  <a:lnTo>
                    <a:pt x="28479" y="1172"/>
                  </a:lnTo>
                  <a:cubicBezTo>
                    <a:pt x="28452" y="1241"/>
                    <a:pt x="28439" y="1295"/>
                    <a:pt x="28424" y="1350"/>
                  </a:cubicBezTo>
                  <a:cubicBezTo>
                    <a:pt x="28411" y="1404"/>
                    <a:pt x="28384" y="1459"/>
                    <a:pt x="28370" y="1513"/>
                  </a:cubicBezTo>
                  <a:lnTo>
                    <a:pt x="28288" y="1840"/>
                  </a:lnTo>
                  <a:cubicBezTo>
                    <a:pt x="28275" y="1949"/>
                    <a:pt x="28248" y="2058"/>
                    <a:pt x="28221" y="2167"/>
                  </a:cubicBezTo>
                  <a:cubicBezTo>
                    <a:pt x="28221" y="2222"/>
                    <a:pt x="28206" y="2276"/>
                    <a:pt x="28206" y="2344"/>
                  </a:cubicBezTo>
                  <a:cubicBezTo>
                    <a:pt x="26069" y="2140"/>
                    <a:pt x="23917" y="1976"/>
                    <a:pt x="21792" y="1758"/>
                  </a:cubicBezTo>
                  <a:cubicBezTo>
                    <a:pt x="21778" y="1853"/>
                    <a:pt x="21765" y="1949"/>
                    <a:pt x="21738" y="2058"/>
                  </a:cubicBezTo>
                  <a:cubicBezTo>
                    <a:pt x="21723" y="2071"/>
                    <a:pt x="21723" y="2098"/>
                    <a:pt x="21723" y="2126"/>
                  </a:cubicBezTo>
                  <a:cubicBezTo>
                    <a:pt x="23903" y="2344"/>
                    <a:pt x="26096" y="2494"/>
                    <a:pt x="28275" y="2670"/>
                  </a:cubicBezTo>
                  <a:cubicBezTo>
                    <a:pt x="28288" y="2126"/>
                    <a:pt x="28439" y="1568"/>
                    <a:pt x="28684" y="1091"/>
                  </a:cubicBezTo>
                  <a:cubicBezTo>
                    <a:pt x="28833" y="818"/>
                    <a:pt x="29024" y="546"/>
                    <a:pt x="29310" y="424"/>
                  </a:cubicBezTo>
                  <a:cubicBezTo>
                    <a:pt x="29419" y="382"/>
                    <a:pt x="29501" y="355"/>
                    <a:pt x="29583" y="355"/>
                  </a:cubicBezTo>
                  <a:cubicBezTo>
                    <a:pt x="29692" y="355"/>
                    <a:pt x="29773" y="382"/>
                    <a:pt x="29841" y="437"/>
                  </a:cubicBezTo>
                  <a:cubicBezTo>
                    <a:pt x="30004" y="533"/>
                    <a:pt x="30113" y="709"/>
                    <a:pt x="30222" y="887"/>
                  </a:cubicBezTo>
                  <a:cubicBezTo>
                    <a:pt x="30291" y="996"/>
                    <a:pt x="30345" y="1091"/>
                    <a:pt x="30386" y="1200"/>
                  </a:cubicBezTo>
                  <a:cubicBezTo>
                    <a:pt x="30373" y="1145"/>
                    <a:pt x="30358" y="1091"/>
                    <a:pt x="30345" y="1023"/>
                  </a:cubicBezTo>
                  <a:cubicBezTo>
                    <a:pt x="30331" y="996"/>
                    <a:pt x="30318" y="954"/>
                    <a:pt x="30304" y="914"/>
                  </a:cubicBezTo>
                  <a:cubicBezTo>
                    <a:pt x="30155" y="682"/>
                    <a:pt x="29964" y="464"/>
                    <a:pt x="29719" y="288"/>
                  </a:cubicBezTo>
                  <a:cubicBezTo>
                    <a:pt x="29677" y="273"/>
                    <a:pt x="29623" y="260"/>
                    <a:pt x="29568" y="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01"/>
            <p:cNvSpPr/>
            <p:nvPr/>
          </p:nvSpPr>
          <p:spPr>
            <a:xfrm>
              <a:off x="7021326" y="1242008"/>
              <a:ext cx="61719" cy="96225"/>
            </a:xfrm>
            <a:custGeom>
              <a:avLst/>
              <a:gdLst/>
              <a:ahLst/>
              <a:cxnLst/>
              <a:rect l="l" t="t" r="r" b="b"/>
              <a:pathLst>
                <a:path w="3393" h="5290" extrusionOk="0">
                  <a:moveTo>
                    <a:pt x="1490" y="1"/>
                  </a:moveTo>
                  <a:cubicBezTo>
                    <a:pt x="1325" y="1"/>
                    <a:pt x="1161" y="3"/>
                    <a:pt x="996" y="9"/>
                  </a:cubicBezTo>
                  <a:cubicBezTo>
                    <a:pt x="927" y="9"/>
                    <a:pt x="845" y="22"/>
                    <a:pt x="791" y="49"/>
                  </a:cubicBezTo>
                  <a:cubicBezTo>
                    <a:pt x="1" y="485"/>
                    <a:pt x="83" y="2937"/>
                    <a:pt x="124" y="3672"/>
                  </a:cubicBezTo>
                  <a:cubicBezTo>
                    <a:pt x="137" y="3972"/>
                    <a:pt x="164" y="4271"/>
                    <a:pt x="219" y="4571"/>
                  </a:cubicBezTo>
                  <a:cubicBezTo>
                    <a:pt x="233" y="4694"/>
                    <a:pt x="260" y="4816"/>
                    <a:pt x="342" y="4912"/>
                  </a:cubicBezTo>
                  <a:cubicBezTo>
                    <a:pt x="424" y="5007"/>
                    <a:pt x="560" y="5061"/>
                    <a:pt x="682" y="5103"/>
                  </a:cubicBezTo>
                  <a:cubicBezTo>
                    <a:pt x="1108" y="5225"/>
                    <a:pt x="1547" y="5289"/>
                    <a:pt x="1986" y="5289"/>
                  </a:cubicBezTo>
                  <a:cubicBezTo>
                    <a:pt x="2178" y="5289"/>
                    <a:pt x="2370" y="5277"/>
                    <a:pt x="2561" y="5252"/>
                  </a:cubicBezTo>
                  <a:cubicBezTo>
                    <a:pt x="2180" y="4353"/>
                    <a:pt x="2071" y="3318"/>
                    <a:pt x="2221" y="2365"/>
                  </a:cubicBezTo>
                  <a:cubicBezTo>
                    <a:pt x="2289" y="1943"/>
                    <a:pt x="2398" y="1466"/>
                    <a:pt x="2576" y="1084"/>
                  </a:cubicBezTo>
                  <a:cubicBezTo>
                    <a:pt x="2656" y="897"/>
                    <a:pt x="3118" y="117"/>
                    <a:pt x="3380" y="117"/>
                  </a:cubicBezTo>
                  <a:cubicBezTo>
                    <a:pt x="3384" y="117"/>
                    <a:pt x="3388" y="118"/>
                    <a:pt x="3393" y="118"/>
                  </a:cubicBezTo>
                  <a:cubicBezTo>
                    <a:pt x="2765" y="42"/>
                    <a:pt x="2128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01"/>
            <p:cNvSpPr/>
            <p:nvPr/>
          </p:nvSpPr>
          <p:spPr>
            <a:xfrm>
              <a:off x="7384034" y="1344235"/>
              <a:ext cx="14643" cy="10659"/>
            </a:xfrm>
            <a:custGeom>
              <a:avLst/>
              <a:gdLst/>
              <a:ahLst/>
              <a:cxnLst/>
              <a:rect l="l" t="t" r="r" b="b"/>
              <a:pathLst>
                <a:path w="805" h="586" extrusionOk="0">
                  <a:moveTo>
                    <a:pt x="804" y="0"/>
                  </a:moveTo>
                  <a:cubicBezTo>
                    <a:pt x="586" y="259"/>
                    <a:pt x="314" y="463"/>
                    <a:pt x="0" y="585"/>
                  </a:cubicBezTo>
                  <a:lnTo>
                    <a:pt x="27" y="585"/>
                  </a:lnTo>
                  <a:cubicBezTo>
                    <a:pt x="314" y="585"/>
                    <a:pt x="586" y="340"/>
                    <a:pt x="804" y="0"/>
                  </a:cubicBezTo>
                  <a:close/>
                </a:path>
              </a:pathLst>
            </a:custGeom>
            <a:solidFill>
              <a:srgbClr val="EAE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01"/>
            <p:cNvSpPr/>
            <p:nvPr/>
          </p:nvSpPr>
          <p:spPr>
            <a:xfrm>
              <a:off x="7367172" y="1280807"/>
              <a:ext cx="43383" cy="74088"/>
            </a:xfrm>
            <a:custGeom>
              <a:avLst/>
              <a:gdLst/>
              <a:ahLst/>
              <a:cxnLst/>
              <a:rect l="l" t="t" r="r" b="b"/>
              <a:pathLst>
                <a:path w="2385" h="4073" extrusionOk="0">
                  <a:moveTo>
                    <a:pt x="1308" y="1"/>
                  </a:moveTo>
                  <a:cubicBezTo>
                    <a:pt x="1227" y="1"/>
                    <a:pt x="1145" y="28"/>
                    <a:pt x="1063" y="68"/>
                  </a:cubicBezTo>
                  <a:cubicBezTo>
                    <a:pt x="982" y="123"/>
                    <a:pt x="900" y="177"/>
                    <a:pt x="832" y="246"/>
                  </a:cubicBezTo>
                  <a:lnTo>
                    <a:pt x="627" y="491"/>
                  </a:lnTo>
                  <a:lnTo>
                    <a:pt x="546" y="613"/>
                  </a:lnTo>
                  <a:cubicBezTo>
                    <a:pt x="533" y="640"/>
                    <a:pt x="519" y="668"/>
                    <a:pt x="519" y="682"/>
                  </a:cubicBezTo>
                  <a:lnTo>
                    <a:pt x="505" y="722"/>
                  </a:lnTo>
                  <a:lnTo>
                    <a:pt x="491" y="722"/>
                  </a:lnTo>
                  <a:lnTo>
                    <a:pt x="491" y="749"/>
                  </a:lnTo>
                  <a:cubicBezTo>
                    <a:pt x="478" y="791"/>
                    <a:pt x="464" y="845"/>
                    <a:pt x="451" y="900"/>
                  </a:cubicBezTo>
                  <a:cubicBezTo>
                    <a:pt x="437" y="940"/>
                    <a:pt x="424" y="994"/>
                    <a:pt x="410" y="1049"/>
                  </a:cubicBezTo>
                  <a:lnTo>
                    <a:pt x="328" y="1376"/>
                  </a:lnTo>
                  <a:cubicBezTo>
                    <a:pt x="315" y="1472"/>
                    <a:pt x="288" y="1581"/>
                    <a:pt x="273" y="1690"/>
                  </a:cubicBezTo>
                  <a:cubicBezTo>
                    <a:pt x="260" y="1744"/>
                    <a:pt x="260" y="1798"/>
                    <a:pt x="260" y="1839"/>
                  </a:cubicBezTo>
                  <a:lnTo>
                    <a:pt x="260" y="1907"/>
                  </a:lnTo>
                  <a:lnTo>
                    <a:pt x="246" y="1907"/>
                  </a:lnTo>
                  <a:lnTo>
                    <a:pt x="246" y="1893"/>
                  </a:lnTo>
                  <a:lnTo>
                    <a:pt x="246" y="1880"/>
                  </a:lnTo>
                  <a:lnTo>
                    <a:pt x="233" y="1880"/>
                  </a:lnTo>
                  <a:lnTo>
                    <a:pt x="233" y="1866"/>
                  </a:lnTo>
                  <a:cubicBezTo>
                    <a:pt x="219" y="1866"/>
                    <a:pt x="219" y="1853"/>
                    <a:pt x="206" y="1853"/>
                  </a:cubicBezTo>
                  <a:cubicBezTo>
                    <a:pt x="206" y="1839"/>
                    <a:pt x="192" y="1839"/>
                    <a:pt x="179" y="1839"/>
                  </a:cubicBezTo>
                  <a:cubicBezTo>
                    <a:pt x="164" y="1826"/>
                    <a:pt x="151" y="1826"/>
                    <a:pt x="137" y="1826"/>
                  </a:cubicBezTo>
                  <a:lnTo>
                    <a:pt x="110" y="2138"/>
                  </a:lnTo>
                  <a:lnTo>
                    <a:pt x="15" y="2138"/>
                  </a:lnTo>
                  <a:cubicBezTo>
                    <a:pt x="1" y="2670"/>
                    <a:pt x="124" y="3215"/>
                    <a:pt x="410" y="3691"/>
                  </a:cubicBezTo>
                  <a:cubicBezTo>
                    <a:pt x="491" y="3814"/>
                    <a:pt x="573" y="3936"/>
                    <a:pt x="709" y="4005"/>
                  </a:cubicBezTo>
                  <a:cubicBezTo>
                    <a:pt x="778" y="4045"/>
                    <a:pt x="860" y="4072"/>
                    <a:pt x="927" y="4072"/>
                  </a:cubicBezTo>
                  <a:cubicBezTo>
                    <a:pt x="1241" y="3950"/>
                    <a:pt x="1513" y="3746"/>
                    <a:pt x="1731" y="3487"/>
                  </a:cubicBezTo>
                  <a:cubicBezTo>
                    <a:pt x="2044" y="3037"/>
                    <a:pt x="2262" y="2438"/>
                    <a:pt x="2303" y="2180"/>
                  </a:cubicBezTo>
                  <a:cubicBezTo>
                    <a:pt x="2385" y="1648"/>
                    <a:pt x="2330" y="1145"/>
                    <a:pt x="2126" y="668"/>
                  </a:cubicBezTo>
                  <a:lnTo>
                    <a:pt x="2126" y="668"/>
                  </a:lnTo>
                  <a:cubicBezTo>
                    <a:pt x="2140" y="722"/>
                    <a:pt x="2153" y="776"/>
                    <a:pt x="2153" y="831"/>
                  </a:cubicBezTo>
                  <a:cubicBezTo>
                    <a:pt x="2180" y="954"/>
                    <a:pt x="2180" y="1076"/>
                    <a:pt x="2180" y="1185"/>
                  </a:cubicBezTo>
                  <a:cubicBezTo>
                    <a:pt x="2180" y="1254"/>
                    <a:pt x="2167" y="1308"/>
                    <a:pt x="2167" y="1363"/>
                  </a:cubicBezTo>
                  <a:cubicBezTo>
                    <a:pt x="2153" y="1430"/>
                    <a:pt x="2140" y="1485"/>
                    <a:pt x="2126" y="1539"/>
                  </a:cubicBezTo>
                  <a:cubicBezTo>
                    <a:pt x="2085" y="1757"/>
                    <a:pt x="2004" y="1975"/>
                    <a:pt x="1908" y="2193"/>
                  </a:cubicBezTo>
                  <a:cubicBezTo>
                    <a:pt x="1867" y="2289"/>
                    <a:pt x="1813" y="2398"/>
                    <a:pt x="1744" y="2493"/>
                  </a:cubicBezTo>
                  <a:cubicBezTo>
                    <a:pt x="1690" y="2588"/>
                    <a:pt x="1622" y="2683"/>
                    <a:pt x="1541" y="2779"/>
                  </a:cubicBezTo>
                  <a:cubicBezTo>
                    <a:pt x="1486" y="2819"/>
                    <a:pt x="1445" y="2861"/>
                    <a:pt x="1390" y="2888"/>
                  </a:cubicBezTo>
                  <a:cubicBezTo>
                    <a:pt x="1336" y="2928"/>
                    <a:pt x="1281" y="2956"/>
                    <a:pt x="1227" y="2970"/>
                  </a:cubicBezTo>
                  <a:cubicBezTo>
                    <a:pt x="1172" y="2983"/>
                    <a:pt x="1118" y="2997"/>
                    <a:pt x="1050" y="2997"/>
                  </a:cubicBezTo>
                  <a:lnTo>
                    <a:pt x="1023" y="2997"/>
                  </a:lnTo>
                  <a:cubicBezTo>
                    <a:pt x="968" y="2997"/>
                    <a:pt x="900" y="2983"/>
                    <a:pt x="845" y="2956"/>
                  </a:cubicBezTo>
                  <a:cubicBezTo>
                    <a:pt x="832" y="2943"/>
                    <a:pt x="805" y="2943"/>
                    <a:pt x="791" y="2928"/>
                  </a:cubicBezTo>
                  <a:cubicBezTo>
                    <a:pt x="778" y="2928"/>
                    <a:pt x="764" y="2915"/>
                    <a:pt x="751" y="2915"/>
                  </a:cubicBezTo>
                  <a:cubicBezTo>
                    <a:pt x="736" y="2901"/>
                    <a:pt x="723" y="2901"/>
                    <a:pt x="709" y="2888"/>
                  </a:cubicBezTo>
                  <a:lnTo>
                    <a:pt x="682" y="2861"/>
                  </a:lnTo>
                  <a:cubicBezTo>
                    <a:pt x="627" y="2806"/>
                    <a:pt x="587" y="2765"/>
                    <a:pt x="560" y="2710"/>
                  </a:cubicBezTo>
                  <a:cubicBezTo>
                    <a:pt x="491" y="2601"/>
                    <a:pt x="464" y="2493"/>
                    <a:pt x="437" y="2384"/>
                  </a:cubicBezTo>
                  <a:cubicBezTo>
                    <a:pt x="382" y="2153"/>
                    <a:pt x="355" y="1921"/>
                    <a:pt x="382" y="1690"/>
                  </a:cubicBezTo>
                  <a:cubicBezTo>
                    <a:pt x="410" y="1472"/>
                    <a:pt x="491" y="1240"/>
                    <a:pt x="642" y="1063"/>
                  </a:cubicBezTo>
                  <a:cubicBezTo>
                    <a:pt x="709" y="967"/>
                    <a:pt x="805" y="885"/>
                    <a:pt x="927" y="858"/>
                  </a:cubicBezTo>
                  <a:cubicBezTo>
                    <a:pt x="968" y="845"/>
                    <a:pt x="1009" y="831"/>
                    <a:pt x="1063" y="831"/>
                  </a:cubicBezTo>
                  <a:lnTo>
                    <a:pt x="1105" y="831"/>
                  </a:lnTo>
                  <a:cubicBezTo>
                    <a:pt x="1132" y="845"/>
                    <a:pt x="1159" y="845"/>
                    <a:pt x="1186" y="858"/>
                  </a:cubicBezTo>
                  <a:cubicBezTo>
                    <a:pt x="1214" y="858"/>
                    <a:pt x="1241" y="872"/>
                    <a:pt x="1268" y="885"/>
                  </a:cubicBezTo>
                  <a:cubicBezTo>
                    <a:pt x="1295" y="913"/>
                    <a:pt x="1323" y="927"/>
                    <a:pt x="1336" y="954"/>
                  </a:cubicBezTo>
                  <a:cubicBezTo>
                    <a:pt x="1363" y="967"/>
                    <a:pt x="1377" y="994"/>
                    <a:pt x="1390" y="1022"/>
                  </a:cubicBezTo>
                  <a:cubicBezTo>
                    <a:pt x="1417" y="1076"/>
                    <a:pt x="1445" y="1131"/>
                    <a:pt x="1459" y="1185"/>
                  </a:cubicBezTo>
                  <a:cubicBezTo>
                    <a:pt x="1486" y="1294"/>
                    <a:pt x="1499" y="1403"/>
                    <a:pt x="1499" y="1512"/>
                  </a:cubicBezTo>
                  <a:cubicBezTo>
                    <a:pt x="1486" y="1744"/>
                    <a:pt x="1417" y="1962"/>
                    <a:pt x="1295" y="2153"/>
                  </a:cubicBezTo>
                  <a:cubicBezTo>
                    <a:pt x="1350" y="2057"/>
                    <a:pt x="1390" y="1948"/>
                    <a:pt x="1417" y="1839"/>
                  </a:cubicBezTo>
                  <a:lnTo>
                    <a:pt x="1432" y="1798"/>
                  </a:lnTo>
                  <a:cubicBezTo>
                    <a:pt x="1432" y="1784"/>
                    <a:pt x="1445" y="1771"/>
                    <a:pt x="1445" y="1757"/>
                  </a:cubicBezTo>
                  <a:cubicBezTo>
                    <a:pt x="1445" y="1744"/>
                    <a:pt x="1445" y="1717"/>
                    <a:pt x="1459" y="1690"/>
                  </a:cubicBezTo>
                  <a:cubicBezTo>
                    <a:pt x="1459" y="1635"/>
                    <a:pt x="1472" y="1566"/>
                    <a:pt x="1459" y="1512"/>
                  </a:cubicBezTo>
                  <a:cubicBezTo>
                    <a:pt x="1459" y="1403"/>
                    <a:pt x="1445" y="1294"/>
                    <a:pt x="1404" y="1199"/>
                  </a:cubicBezTo>
                  <a:cubicBezTo>
                    <a:pt x="1390" y="1145"/>
                    <a:pt x="1377" y="1090"/>
                    <a:pt x="1350" y="1049"/>
                  </a:cubicBezTo>
                  <a:cubicBezTo>
                    <a:pt x="1323" y="1009"/>
                    <a:pt x="1281" y="967"/>
                    <a:pt x="1241" y="940"/>
                  </a:cubicBezTo>
                  <a:cubicBezTo>
                    <a:pt x="1186" y="913"/>
                    <a:pt x="1132" y="900"/>
                    <a:pt x="1077" y="900"/>
                  </a:cubicBezTo>
                  <a:cubicBezTo>
                    <a:pt x="1036" y="900"/>
                    <a:pt x="982" y="913"/>
                    <a:pt x="941" y="927"/>
                  </a:cubicBezTo>
                  <a:cubicBezTo>
                    <a:pt x="845" y="954"/>
                    <a:pt x="764" y="1036"/>
                    <a:pt x="709" y="1117"/>
                  </a:cubicBezTo>
                  <a:cubicBezTo>
                    <a:pt x="669" y="1158"/>
                    <a:pt x="642" y="1199"/>
                    <a:pt x="627" y="1254"/>
                  </a:cubicBezTo>
                  <a:lnTo>
                    <a:pt x="600" y="1281"/>
                  </a:lnTo>
                  <a:lnTo>
                    <a:pt x="587" y="1321"/>
                  </a:lnTo>
                  <a:cubicBezTo>
                    <a:pt x="587" y="1335"/>
                    <a:pt x="573" y="1348"/>
                    <a:pt x="573" y="1363"/>
                  </a:cubicBezTo>
                  <a:lnTo>
                    <a:pt x="560" y="1390"/>
                  </a:lnTo>
                  <a:cubicBezTo>
                    <a:pt x="533" y="1499"/>
                    <a:pt x="505" y="1594"/>
                    <a:pt x="491" y="1703"/>
                  </a:cubicBezTo>
                  <a:cubicBezTo>
                    <a:pt x="478" y="1921"/>
                    <a:pt x="505" y="2138"/>
                    <a:pt x="573" y="2343"/>
                  </a:cubicBezTo>
                  <a:cubicBezTo>
                    <a:pt x="600" y="2452"/>
                    <a:pt x="627" y="2547"/>
                    <a:pt x="682" y="2629"/>
                  </a:cubicBezTo>
                  <a:cubicBezTo>
                    <a:pt x="709" y="2670"/>
                    <a:pt x="736" y="2710"/>
                    <a:pt x="778" y="2738"/>
                  </a:cubicBezTo>
                  <a:lnTo>
                    <a:pt x="805" y="2765"/>
                  </a:lnTo>
                  <a:cubicBezTo>
                    <a:pt x="818" y="2765"/>
                    <a:pt x="818" y="2765"/>
                    <a:pt x="832" y="2779"/>
                  </a:cubicBezTo>
                  <a:cubicBezTo>
                    <a:pt x="845" y="2779"/>
                    <a:pt x="860" y="2792"/>
                    <a:pt x="860" y="2792"/>
                  </a:cubicBezTo>
                  <a:cubicBezTo>
                    <a:pt x="873" y="2792"/>
                    <a:pt x="887" y="2806"/>
                    <a:pt x="900" y="2806"/>
                  </a:cubicBezTo>
                  <a:cubicBezTo>
                    <a:pt x="941" y="2819"/>
                    <a:pt x="996" y="2834"/>
                    <a:pt x="1036" y="2834"/>
                  </a:cubicBezTo>
                  <a:cubicBezTo>
                    <a:pt x="1091" y="2834"/>
                    <a:pt x="1132" y="2819"/>
                    <a:pt x="1172" y="2806"/>
                  </a:cubicBezTo>
                  <a:cubicBezTo>
                    <a:pt x="1254" y="2779"/>
                    <a:pt x="1336" y="2725"/>
                    <a:pt x="1404" y="2643"/>
                  </a:cubicBezTo>
                  <a:cubicBezTo>
                    <a:pt x="1472" y="2574"/>
                    <a:pt x="1541" y="2493"/>
                    <a:pt x="1595" y="2398"/>
                  </a:cubicBezTo>
                  <a:cubicBezTo>
                    <a:pt x="1635" y="2302"/>
                    <a:pt x="1690" y="2207"/>
                    <a:pt x="1731" y="2111"/>
                  </a:cubicBezTo>
                  <a:cubicBezTo>
                    <a:pt x="1813" y="1907"/>
                    <a:pt x="1880" y="1703"/>
                    <a:pt x="1922" y="1499"/>
                  </a:cubicBezTo>
                  <a:cubicBezTo>
                    <a:pt x="1935" y="1444"/>
                    <a:pt x="1935" y="1390"/>
                    <a:pt x="1949" y="1335"/>
                  </a:cubicBezTo>
                  <a:lnTo>
                    <a:pt x="1949" y="1185"/>
                  </a:lnTo>
                  <a:cubicBezTo>
                    <a:pt x="1949" y="1076"/>
                    <a:pt x="1949" y="981"/>
                    <a:pt x="1922" y="872"/>
                  </a:cubicBezTo>
                  <a:cubicBezTo>
                    <a:pt x="1908" y="763"/>
                    <a:pt x="1880" y="668"/>
                    <a:pt x="1853" y="573"/>
                  </a:cubicBezTo>
                  <a:cubicBezTo>
                    <a:pt x="1840" y="518"/>
                    <a:pt x="1813" y="477"/>
                    <a:pt x="1799" y="422"/>
                  </a:cubicBezTo>
                  <a:cubicBezTo>
                    <a:pt x="1772" y="382"/>
                    <a:pt x="1744" y="341"/>
                    <a:pt x="1731" y="286"/>
                  </a:cubicBezTo>
                  <a:cubicBezTo>
                    <a:pt x="1677" y="204"/>
                    <a:pt x="1608" y="137"/>
                    <a:pt x="1541" y="82"/>
                  </a:cubicBezTo>
                  <a:lnTo>
                    <a:pt x="1513" y="55"/>
                  </a:lnTo>
                  <a:cubicBezTo>
                    <a:pt x="1499" y="55"/>
                    <a:pt x="1486" y="55"/>
                    <a:pt x="1486" y="41"/>
                  </a:cubicBezTo>
                  <a:cubicBezTo>
                    <a:pt x="1472" y="41"/>
                    <a:pt x="1459" y="28"/>
                    <a:pt x="1459" y="28"/>
                  </a:cubicBezTo>
                  <a:lnTo>
                    <a:pt x="1445" y="28"/>
                  </a:lnTo>
                  <a:lnTo>
                    <a:pt x="1417" y="14"/>
                  </a:lnTo>
                  <a:cubicBezTo>
                    <a:pt x="1390" y="1"/>
                    <a:pt x="1350" y="1"/>
                    <a:pt x="1308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01"/>
            <p:cNvSpPr/>
            <p:nvPr/>
          </p:nvSpPr>
          <p:spPr>
            <a:xfrm>
              <a:off x="7367445" y="1277587"/>
              <a:ext cx="39400" cy="57753"/>
            </a:xfrm>
            <a:custGeom>
              <a:avLst/>
              <a:gdLst/>
              <a:ahLst/>
              <a:cxnLst/>
              <a:rect l="l" t="t" r="r" b="b"/>
              <a:pathLst>
                <a:path w="2166" h="3175" extrusionOk="0">
                  <a:moveTo>
                    <a:pt x="1308" y="0"/>
                  </a:moveTo>
                  <a:cubicBezTo>
                    <a:pt x="1226" y="0"/>
                    <a:pt x="1144" y="27"/>
                    <a:pt x="1035" y="69"/>
                  </a:cubicBezTo>
                  <a:cubicBezTo>
                    <a:pt x="749" y="191"/>
                    <a:pt x="558" y="463"/>
                    <a:pt x="409" y="736"/>
                  </a:cubicBezTo>
                  <a:cubicBezTo>
                    <a:pt x="164" y="1213"/>
                    <a:pt x="13" y="1771"/>
                    <a:pt x="0" y="2315"/>
                  </a:cubicBezTo>
                  <a:lnTo>
                    <a:pt x="95" y="2315"/>
                  </a:lnTo>
                  <a:lnTo>
                    <a:pt x="122" y="2003"/>
                  </a:lnTo>
                  <a:cubicBezTo>
                    <a:pt x="136" y="2003"/>
                    <a:pt x="149" y="2003"/>
                    <a:pt x="164" y="2016"/>
                  </a:cubicBezTo>
                  <a:cubicBezTo>
                    <a:pt x="177" y="2016"/>
                    <a:pt x="191" y="2016"/>
                    <a:pt x="191" y="2030"/>
                  </a:cubicBezTo>
                  <a:cubicBezTo>
                    <a:pt x="204" y="2030"/>
                    <a:pt x="204" y="2043"/>
                    <a:pt x="218" y="2043"/>
                  </a:cubicBezTo>
                  <a:lnTo>
                    <a:pt x="218" y="2057"/>
                  </a:lnTo>
                  <a:lnTo>
                    <a:pt x="231" y="2057"/>
                  </a:lnTo>
                  <a:lnTo>
                    <a:pt x="231" y="2070"/>
                  </a:lnTo>
                  <a:lnTo>
                    <a:pt x="231" y="2084"/>
                  </a:lnTo>
                  <a:lnTo>
                    <a:pt x="245" y="2084"/>
                  </a:lnTo>
                  <a:lnTo>
                    <a:pt x="245" y="2016"/>
                  </a:lnTo>
                  <a:cubicBezTo>
                    <a:pt x="245" y="1975"/>
                    <a:pt x="245" y="1921"/>
                    <a:pt x="258" y="1867"/>
                  </a:cubicBezTo>
                  <a:cubicBezTo>
                    <a:pt x="273" y="1758"/>
                    <a:pt x="300" y="1649"/>
                    <a:pt x="313" y="1553"/>
                  </a:cubicBezTo>
                  <a:lnTo>
                    <a:pt x="395" y="1226"/>
                  </a:lnTo>
                  <a:cubicBezTo>
                    <a:pt x="409" y="1171"/>
                    <a:pt x="422" y="1117"/>
                    <a:pt x="436" y="1077"/>
                  </a:cubicBezTo>
                  <a:cubicBezTo>
                    <a:pt x="449" y="1022"/>
                    <a:pt x="463" y="968"/>
                    <a:pt x="476" y="926"/>
                  </a:cubicBezTo>
                  <a:lnTo>
                    <a:pt x="476" y="899"/>
                  </a:lnTo>
                  <a:lnTo>
                    <a:pt x="490" y="899"/>
                  </a:lnTo>
                  <a:lnTo>
                    <a:pt x="504" y="859"/>
                  </a:lnTo>
                  <a:cubicBezTo>
                    <a:pt x="504" y="845"/>
                    <a:pt x="518" y="817"/>
                    <a:pt x="531" y="790"/>
                  </a:cubicBezTo>
                  <a:lnTo>
                    <a:pt x="612" y="668"/>
                  </a:lnTo>
                  <a:lnTo>
                    <a:pt x="817" y="423"/>
                  </a:lnTo>
                  <a:cubicBezTo>
                    <a:pt x="885" y="354"/>
                    <a:pt x="967" y="300"/>
                    <a:pt x="1048" y="245"/>
                  </a:cubicBezTo>
                  <a:cubicBezTo>
                    <a:pt x="1130" y="205"/>
                    <a:pt x="1212" y="178"/>
                    <a:pt x="1293" y="178"/>
                  </a:cubicBezTo>
                  <a:cubicBezTo>
                    <a:pt x="1335" y="178"/>
                    <a:pt x="1375" y="178"/>
                    <a:pt x="1402" y="191"/>
                  </a:cubicBezTo>
                  <a:lnTo>
                    <a:pt x="1430" y="205"/>
                  </a:lnTo>
                  <a:lnTo>
                    <a:pt x="1444" y="205"/>
                  </a:lnTo>
                  <a:cubicBezTo>
                    <a:pt x="1444" y="205"/>
                    <a:pt x="1457" y="218"/>
                    <a:pt x="1471" y="218"/>
                  </a:cubicBezTo>
                  <a:cubicBezTo>
                    <a:pt x="1471" y="232"/>
                    <a:pt x="1484" y="232"/>
                    <a:pt x="1498" y="232"/>
                  </a:cubicBezTo>
                  <a:lnTo>
                    <a:pt x="1526" y="259"/>
                  </a:lnTo>
                  <a:cubicBezTo>
                    <a:pt x="1593" y="314"/>
                    <a:pt x="1662" y="381"/>
                    <a:pt x="1716" y="463"/>
                  </a:cubicBezTo>
                  <a:cubicBezTo>
                    <a:pt x="1729" y="518"/>
                    <a:pt x="1757" y="559"/>
                    <a:pt x="1784" y="599"/>
                  </a:cubicBezTo>
                  <a:cubicBezTo>
                    <a:pt x="1798" y="654"/>
                    <a:pt x="1825" y="695"/>
                    <a:pt x="1838" y="750"/>
                  </a:cubicBezTo>
                  <a:cubicBezTo>
                    <a:pt x="1865" y="845"/>
                    <a:pt x="1893" y="940"/>
                    <a:pt x="1907" y="1049"/>
                  </a:cubicBezTo>
                  <a:cubicBezTo>
                    <a:pt x="1934" y="1158"/>
                    <a:pt x="1934" y="1253"/>
                    <a:pt x="1934" y="1362"/>
                  </a:cubicBezTo>
                  <a:lnTo>
                    <a:pt x="1934" y="1512"/>
                  </a:lnTo>
                  <a:cubicBezTo>
                    <a:pt x="1920" y="1567"/>
                    <a:pt x="1920" y="1621"/>
                    <a:pt x="1907" y="1676"/>
                  </a:cubicBezTo>
                  <a:cubicBezTo>
                    <a:pt x="1865" y="1880"/>
                    <a:pt x="1798" y="2084"/>
                    <a:pt x="1716" y="2288"/>
                  </a:cubicBezTo>
                  <a:cubicBezTo>
                    <a:pt x="1675" y="2384"/>
                    <a:pt x="1620" y="2479"/>
                    <a:pt x="1580" y="2575"/>
                  </a:cubicBezTo>
                  <a:cubicBezTo>
                    <a:pt x="1526" y="2670"/>
                    <a:pt x="1457" y="2751"/>
                    <a:pt x="1389" y="2820"/>
                  </a:cubicBezTo>
                  <a:cubicBezTo>
                    <a:pt x="1321" y="2902"/>
                    <a:pt x="1239" y="2956"/>
                    <a:pt x="1157" y="2983"/>
                  </a:cubicBezTo>
                  <a:cubicBezTo>
                    <a:pt x="1117" y="2996"/>
                    <a:pt x="1076" y="3011"/>
                    <a:pt x="1021" y="3011"/>
                  </a:cubicBezTo>
                  <a:cubicBezTo>
                    <a:pt x="981" y="3011"/>
                    <a:pt x="926" y="2996"/>
                    <a:pt x="885" y="2983"/>
                  </a:cubicBezTo>
                  <a:cubicBezTo>
                    <a:pt x="872" y="2983"/>
                    <a:pt x="858" y="2969"/>
                    <a:pt x="845" y="2969"/>
                  </a:cubicBezTo>
                  <a:cubicBezTo>
                    <a:pt x="845" y="2969"/>
                    <a:pt x="830" y="2956"/>
                    <a:pt x="817" y="2956"/>
                  </a:cubicBezTo>
                  <a:cubicBezTo>
                    <a:pt x="803" y="2942"/>
                    <a:pt x="803" y="2942"/>
                    <a:pt x="790" y="2942"/>
                  </a:cubicBezTo>
                  <a:lnTo>
                    <a:pt x="763" y="2915"/>
                  </a:lnTo>
                  <a:cubicBezTo>
                    <a:pt x="721" y="2887"/>
                    <a:pt x="694" y="2847"/>
                    <a:pt x="667" y="2806"/>
                  </a:cubicBezTo>
                  <a:cubicBezTo>
                    <a:pt x="612" y="2724"/>
                    <a:pt x="585" y="2629"/>
                    <a:pt x="558" y="2520"/>
                  </a:cubicBezTo>
                  <a:cubicBezTo>
                    <a:pt x="490" y="2315"/>
                    <a:pt x="463" y="2098"/>
                    <a:pt x="476" y="1880"/>
                  </a:cubicBezTo>
                  <a:cubicBezTo>
                    <a:pt x="490" y="1771"/>
                    <a:pt x="518" y="1676"/>
                    <a:pt x="545" y="1567"/>
                  </a:cubicBezTo>
                  <a:lnTo>
                    <a:pt x="558" y="1540"/>
                  </a:lnTo>
                  <a:cubicBezTo>
                    <a:pt x="558" y="1525"/>
                    <a:pt x="572" y="1512"/>
                    <a:pt x="572" y="1498"/>
                  </a:cubicBezTo>
                  <a:lnTo>
                    <a:pt x="585" y="1458"/>
                  </a:lnTo>
                  <a:lnTo>
                    <a:pt x="612" y="1431"/>
                  </a:lnTo>
                  <a:cubicBezTo>
                    <a:pt x="627" y="1376"/>
                    <a:pt x="654" y="1335"/>
                    <a:pt x="694" y="1294"/>
                  </a:cubicBezTo>
                  <a:cubicBezTo>
                    <a:pt x="749" y="1213"/>
                    <a:pt x="830" y="1131"/>
                    <a:pt x="926" y="1104"/>
                  </a:cubicBezTo>
                  <a:cubicBezTo>
                    <a:pt x="967" y="1090"/>
                    <a:pt x="1021" y="1077"/>
                    <a:pt x="1062" y="1077"/>
                  </a:cubicBezTo>
                  <a:cubicBezTo>
                    <a:pt x="1117" y="1077"/>
                    <a:pt x="1171" y="1090"/>
                    <a:pt x="1226" y="1117"/>
                  </a:cubicBezTo>
                  <a:cubicBezTo>
                    <a:pt x="1266" y="1144"/>
                    <a:pt x="1308" y="1186"/>
                    <a:pt x="1335" y="1226"/>
                  </a:cubicBezTo>
                  <a:cubicBezTo>
                    <a:pt x="1362" y="1267"/>
                    <a:pt x="1375" y="1322"/>
                    <a:pt x="1389" y="1376"/>
                  </a:cubicBezTo>
                  <a:cubicBezTo>
                    <a:pt x="1430" y="1471"/>
                    <a:pt x="1444" y="1580"/>
                    <a:pt x="1444" y="1689"/>
                  </a:cubicBezTo>
                  <a:cubicBezTo>
                    <a:pt x="1457" y="1743"/>
                    <a:pt x="1444" y="1812"/>
                    <a:pt x="1444" y="1867"/>
                  </a:cubicBezTo>
                  <a:cubicBezTo>
                    <a:pt x="1430" y="1894"/>
                    <a:pt x="1430" y="1921"/>
                    <a:pt x="1430" y="1934"/>
                  </a:cubicBezTo>
                  <a:cubicBezTo>
                    <a:pt x="1430" y="1948"/>
                    <a:pt x="1417" y="1961"/>
                    <a:pt x="1417" y="1975"/>
                  </a:cubicBezTo>
                  <a:lnTo>
                    <a:pt x="1402" y="2016"/>
                  </a:lnTo>
                  <a:cubicBezTo>
                    <a:pt x="1375" y="2125"/>
                    <a:pt x="1335" y="2234"/>
                    <a:pt x="1280" y="2330"/>
                  </a:cubicBezTo>
                  <a:cubicBezTo>
                    <a:pt x="1402" y="2139"/>
                    <a:pt x="1471" y="1921"/>
                    <a:pt x="1484" y="1689"/>
                  </a:cubicBezTo>
                  <a:cubicBezTo>
                    <a:pt x="1484" y="1580"/>
                    <a:pt x="1471" y="1471"/>
                    <a:pt x="1444" y="1362"/>
                  </a:cubicBezTo>
                  <a:cubicBezTo>
                    <a:pt x="1430" y="1308"/>
                    <a:pt x="1402" y="1253"/>
                    <a:pt x="1375" y="1199"/>
                  </a:cubicBezTo>
                  <a:cubicBezTo>
                    <a:pt x="1362" y="1171"/>
                    <a:pt x="1348" y="1144"/>
                    <a:pt x="1321" y="1131"/>
                  </a:cubicBezTo>
                  <a:cubicBezTo>
                    <a:pt x="1308" y="1104"/>
                    <a:pt x="1280" y="1090"/>
                    <a:pt x="1253" y="1062"/>
                  </a:cubicBezTo>
                  <a:cubicBezTo>
                    <a:pt x="1226" y="1049"/>
                    <a:pt x="1199" y="1035"/>
                    <a:pt x="1171" y="1035"/>
                  </a:cubicBezTo>
                  <a:cubicBezTo>
                    <a:pt x="1144" y="1022"/>
                    <a:pt x="1117" y="1022"/>
                    <a:pt x="1090" y="1008"/>
                  </a:cubicBezTo>
                  <a:lnTo>
                    <a:pt x="1048" y="1008"/>
                  </a:lnTo>
                  <a:cubicBezTo>
                    <a:pt x="994" y="1008"/>
                    <a:pt x="953" y="1022"/>
                    <a:pt x="912" y="1035"/>
                  </a:cubicBezTo>
                  <a:cubicBezTo>
                    <a:pt x="790" y="1062"/>
                    <a:pt x="694" y="1144"/>
                    <a:pt x="627" y="1240"/>
                  </a:cubicBezTo>
                  <a:cubicBezTo>
                    <a:pt x="476" y="1417"/>
                    <a:pt x="395" y="1649"/>
                    <a:pt x="367" y="1867"/>
                  </a:cubicBezTo>
                  <a:cubicBezTo>
                    <a:pt x="340" y="2098"/>
                    <a:pt x="367" y="2330"/>
                    <a:pt x="422" y="2561"/>
                  </a:cubicBezTo>
                  <a:cubicBezTo>
                    <a:pt x="449" y="2670"/>
                    <a:pt x="476" y="2778"/>
                    <a:pt x="545" y="2887"/>
                  </a:cubicBezTo>
                  <a:cubicBezTo>
                    <a:pt x="572" y="2942"/>
                    <a:pt x="612" y="2983"/>
                    <a:pt x="667" y="3038"/>
                  </a:cubicBezTo>
                  <a:lnTo>
                    <a:pt x="694" y="3065"/>
                  </a:lnTo>
                  <a:cubicBezTo>
                    <a:pt x="708" y="3078"/>
                    <a:pt x="721" y="3078"/>
                    <a:pt x="736" y="3092"/>
                  </a:cubicBezTo>
                  <a:cubicBezTo>
                    <a:pt x="749" y="3092"/>
                    <a:pt x="763" y="3105"/>
                    <a:pt x="776" y="3105"/>
                  </a:cubicBezTo>
                  <a:cubicBezTo>
                    <a:pt x="790" y="3120"/>
                    <a:pt x="817" y="3120"/>
                    <a:pt x="830" y="3133"/>
                  </a:cubicBezTo>
                  <a:cubicBezTo>
                    <a:pt x="885" y="3160"/>
                    <a:pt x="953" y="3174"/>
                    <a:pt x="1008" y="3174"/>
                  </a:cubicBezTo>
                  <a:lnTo>
                    <a:pt x="1035" y="3174"/>
                  </a:lnTo>
                  <a:cubicBezTo>
                    <a:pt x="1103" y="3174"/>
                    <a:pt x="1157" y="3160"/>
                    <a:pt x="1212" y="3147"/>
                  </a:cubicBezTo>
                  <a:cubicBezTo>
                    <a:pt x="1266" y="3133"/>
                    <a:pt x="1321" y="3105"/>
                    <a:pt x="1375" y="3065"/>
                  </a:cubicBezTo>
                  <a:cubicBezTo>
                    <a:pt x="1430" y="3038"/>
                    <a:pt x="1471" y="2996"/>
                    <a:pt x="1526" y="2956"/>
                  </a:cubicBezTo>
                  <a:cubicBezTo>
                    <a:pt x="1607" y="2860"/>
                    <a:pt x="1675" y="2765"/>
                    <a:pt x="1729" y="2670"/>
                  </a:cubicBezTo>
                  <a:cubicBezTo>
                    <a:pt x="1798" y="2575"/>
                    <a:pt x="1852" y="2466"/>
                    <a:pt x="1893" y="2370"/>
                  </a:cubicBezTo>
                  <a:cubicBezTo>
                    <a:pt x="1989" y="2152"/>
                    <a:pt x="2070" y="1934"/>
                    <a:pt x="2111" y="1716"/>
                  </a:cubicBezTo>
                  <a:cubicBezTo>
                    <a:pt x="2125" y="1662"/>
                    <a:pt x="2138" y="1607"/>
                    <a:pt x="2152" y="1540"/>
                  </a:cubicBezTo>
                  <a:cubicBezTo>
                    <a:pt x="2152" y="1485"/>
                    <a:pt x="2165" y="1431"/>
                    <a:pt x="2165" y="1362"/>
                  </a:cubicBezTo>
                  <a:cubicBezTo>
                    <a:pt x="2165" y="1253"/>
                    <a:pt x="2165" y="1131"/>
                    <a:pt x="2138" y="1008"/>
                  </a:cubicBezTo>
                  <a:cubicBezTo>
                    <a:pt x="2138" y="953"/>
                    <a:pt x="2125" y="899"/>
                    <a:pt x="2111" y="845"/>
                  </a:cubicBezTo>
                  <a:cubicBezTo>
                    <a:pt x="2070" y="736"/>
                    <a:pt x="2016" y="641"/>
                    <a:pt x="1947" y="532"/>
                  </a:cubicBezTo>
                  <a:cubicBezTo>
                    <a:pt x="1838" y="354"/>
                    <a:pt x="1729" y="178"/>
                    <a:pt x="1566" y="82"/>
                  </a:cubicBezTo>
                  <a:cubicBezTo>
                    <a:pt x="1498" y="27"/>
                    <a:pt x="1417" y="0"/>
                    <a:pt x="1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01"/>
            <p:cNvSpPr/>
            <p:nvPr/>
          </p:nvSpPr>
          <p:spPr>
            <a:xfrm>
              <a:off x="7126864" y="1236605"/>
              <a:ext cx="139517" cy="91587"/>
            </a:xfrm>
            <a:custGeom>
              <a:avLst/>
              <a:gdLst/>
              <a:ahLst/>
              <a:cxnLst/>
              <a:rect l="l" t="t" r="r" b="b"/>
              <a:pathLst>
                <a:path w="7670" h="5035" extrusionOk="0">
                  <a:moveTo>
                    <a:pt x="2152" y="0"/>
                  </a:moveTo>
                  <a:cubicBezTo>
                    <a:pt x="2116" y="0"/>
                    <a:pt x="2080" y="2"/>
                    <a:pt x="2044" y="6"/>
                  </a:cubicBezTo>
                  <a:cubicBezTo>
                    <a:pt x="1649" y="47"/>
                    <a:pt x="1308" y="319"/>
                    <a:pt x="914" y="388"/>
                  </a:cubicBezTo>
                  <a:cubicBezTo>
                    <a:pt x="560" y="455"/>
                    <a:pt x="151" y="346"/>
                    <a:pt x="28" y="809"/>
                  </a:cubicBezTo>
                  <a:cubicBezTo>
                    <a:pt x="1" y="946"/>
                    <a:pt x="15" y="1082"/>
                    <a:pt x="42" y="1232"/>
                  </a:cubicBezTo>
                  <a:cubicBezTo>
                    <a:pt x="151" y="2008"/>
                    <a:pt x="246" y="2798"/>
                    <a:pt x="355" y="3575"/>
                  </a:cubicBezTo>
                  <a:cubicBezTo>
                    <a:pt x="409" y="3929"/>
                    <a:pt x="464" y="4296"/>
                    <a:pt x="682" y="4568"/>
                  </a:cubicBezTo>
                  <a:cubicBezTo>
                    <a:pt x="825" y="4757"/>
                    <a:pt x="1064" y="4881"/>
                    <a:pt x="1291" y="4881"/>
                  </a:cubicBezTo>
                  <a:cubicBezTo>
                    <a:pt x="1409" y="4881"/>
                    <a:pt x="1524" y="4848"/>
                    <a:pt x="1622" y="4773"/>
                  </a:cubicBezTo>
                  <a:cubicBezTo>
                    <a:pt x="1813" y="4637"/>
                    <a:pt x="1867" y="4365"/>
                    <a:pt x="1908" y="4133"/>
                  </a:cubicBezTo>
                  <a:cubicBezTo>
                    <a:pt x="2071" y="3112"/>
                    <a:pt x="2126" y="2090"/>
                    <a:pt x="2058" y="1055"/>
                  </a:cubicBezTo>
                  <a:lnTo>
                    <a:pt x="2058" y="1055"/>
                  </a:lnTo>
                  <a:cubicBezTo>
                    <a:pt x="2126" y="1844"/>
                    <a:pt x="2140" y="2634"/>
                    <a:pt x="2098" y="3424"/>
                  </a:cubicBezTo>
                  <a:cubicBezTo>
                    <a:pt x="2085" y="3793"/>
                    <a:pt x="2058" y="4174"/>
                    <a:pt x="2207" y="4514"/>
                  </a:cubicBezTo>
                  <a:cubicBezTo>
                    <a:pt x="2332" y="4798"/>
                    <a:pt x="2627" y="5034"/>
                    <a:pt x="2919" y="5034"/>
                  </a:cubicBezTo>
                  <a:cubicBezTo>
                    <a:pt x="2978" y="5034"/>
                    <a:pt x="3036" y="5025"/>
                    <a:pt x="3093" y="5004"/>
                  </a:cubicBezTo>
                  <a:cubicBezTo>
                    <a:pt x="3433" y="4882"/>
                    <a:pt x="3569" y="4501"/>
                    <a:pt x="3651" y="4147"/>
                  </a:cubicBezTo>
                  <a:cubicBezTo>
                    <a:pt x="3752" y="3698"/>
                    <a:pt x="3830" y="3246"/>
                    <a:pt x="3884" y="2792"/>
                  </a:cubicBezTo>
                  <a:lnTo>
                    <a:pt x="3884" y="2792"/>
                  </a:lnTo>
                  <a:cubicBezTo>
                    <a:pt x="3866" y="3097"/>
                    <a:pt x="3848" y="3403"/>
                    <a:pt x="3829" y="3711"/>
                  </a:cubicBezTo>
                  <a:cubicBezTo>
                    <a:pt x="3829" y="3929"/>
                    <a:pt x="3814" y="4174"/>
                    <a:pt x="3883" y="4392"/>
                  </a:cubicBezTo>
                  <a:cubicBezTo>
                    <a:pt x="3951" y="4610"/>
                    <a:pt x="4141" y="4801"/>
                    <a:pt x="4359" y="4828"/>
                  </a:cubicBezTo>
                  <a:cubicBezTo>
                    <a:pt x="4384" y="4832"/>
                    <a:pt x="4409" y="4834"/>
                    <a:pt x="4434" y="4834"/>
                  </a:cubicBezTo>
                  <a:cubicBezTo>
                    <a:pt x="4662" y="4834"/>
                    <a:pt x="4860" y="4670"/>
                    <a:pt x="4958" y="4474"/>
                  </a:cubicBezTo>
                  <a:cubicBezTo>
                    <a:pt x="5082" y="4256"/>
                    <a:pt x="5095" y="3996"/>
                    <a:pt x="5122" y="3751"/>
                  </a:cubicBezTo>
                  <a:cubicBezTo>
                    <a:pt x="5163" y="3098"/>
                    <a:pt x="5327" y="2417"/>
                    <a:pt x="5436" y="1763"/>
                  </a:cubicBezTo>
                  <a:cubicBezTo>
                    <a:pt x="5476" y="2349"/>
                    <a:pt x="5530" y="2921"/>
                    <a:pt x="5585" y="3506"/>
                  </a:cubicBezTo>
                  <a:cubicBezTo>
                    <a:pt x="5585" y="3588"/>
                    <a:pt x="5599" y="3670"/>
                    <a:pt x="5639" y="3738"/>
                  </a:cubicBezTo>
                  <a:cubicBezTo>
                    <a:pt x="5696" y="3835"/>
                    <a:pt x="5810" y="3879"/>
                    <a:pt x="5928" y="3879"/>
                  </a:cubicBezTo>
                  <a:cubicBezTo>
                    <a:pt x="6008" y="3879"/>
                    <a:pt x="6090" y="3858"/>
                    <a:pt x="6157" y="3820"/>
                  </a:cubicBezTo>
                  <a:cubicBezTo>
                    <a:pt x="7669" y="2894"/>
                    <a:pt x="6211" y="1136"/>
                    <a:pt x="5082" y="809"/>
                  </a:cubicBezTo>
                  <a:cubicBezTo>
                    <a:pt x="4795" y="715"/>
                    <a:pt x="4510" y="633"/>
                    <a:pt x="4223" y="551"/>
                  </a:cubicBezTo>
                  <a:cubicBezTo>
                    <a:pt x="3733" y="401"/>
                    <a:pt x="3229" y="265"/>
                    <a:pt x="2725" y="115"/>
                  </a:cubicBezTo>
                  <a:cubicBezTo>
                    <a:pt x="2541" y="57"/>
                    <a:pt x="2347" y="0"/>
                    <a:pt x="2152" y="0"/>
                  </a:cubicBezTo>
                  <a:close/>
                </a:path>
              </a:pathLst>
            </a:custGeom>
            <a:solidFill>
              <a:srgbClr val="EAA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01"/>
            <p:cNvSpPr/>
            <p:nvPr/>
          </p:nvSpPr>
          <p:spPr>
            <a:xfrm>
              <a:off x="7150166" y="1238606"/>
              <a:ext cx="18608" cy="86421"/>
            </a:xfrm>
            <a:custGeom>
              <a:avLst/>
              <a:gdLst/>
              <a:ahLst/>
              <a:cxnLst/>
              <a:rect l="l" t="t" r="r" b="b"/>
              <a:pathLst>
                <a:path w="1023" h="4751" extrusionOk="0">
                  <a:moveTo>
                    <a:pt x="278" y="0"/>
                  </a:moveTo>
                  <a:cubicBezTo>
                    <a:pt x="232" y="0"/>
                    <a:pt x="191" y="16"/>
                    <a:pt x="150" y="46"/>
                  </a:cubicBezTo>
                  <a:cubicBezTo>
                    <a:pt x="205" y="46"/>
                    <a:pt x="259" y="60"/>
                    <a:pt x="300" y="87"/>
                  </a:cubicBezTo>
                  <a:cubicBezTo>
                    <a:pt x="354" y="114"/>
                    <a:pt x="381" y="142"/>
                    <a:pt x="423" y="182"/>
                  </a:cubicBezTo>
                  <a:cubicBezTo>
                    <a:pt x="450" y="223"/>
                    <a:pt x="477" y="264"/>
                    <a:pt x="490" y="305"/>
                  </a:cubicBezTo>
                  <a:cubicBezTo>
                    <a:pt x="505" y="345"/>
                    <a:pt x="518" y="387"/>
                    <a:pt x="518" y="441"/>
                  </a:cubicBezTo>
                  <a:cubicBezTo>
                    <a:pt x="532" y="523"/>
                    <a:pt x="532" y="632"/>
                    <a:pt x="518" y="741"/>
                  </a:cubicBezTo>
                  <a:lnTo>
                    <a:pt x="505" y="904"/>
                  </a:lnTo>
                  <a:lnTo>
                    <a:pt x="490" y="1068"/>
                  </a:lnTo>
                  <a:cubicBezTo>
                    <a:pt x="463" y="1517"/>
                    <a:pt x="450" y="1967"/>
                    <a:pt x="450" y="2415"/>
                  </a:cubicBezTo>
                  <a:cubicBezTo>
                    <a:pt x="450" y="2865"/>
                    <a:pt x="450" y="3301"/>
                    <a:pt x="477" y="3750"/>
                  </a:cubicBezTo>
                  <a:cubicBezTo>
                    <a:pt x="490" y="3982"/>
                    <a:pt x="505" y="4186"/>
                    <a:pt x="450" y="4364"/>
                  </a:cubicBezTo>
                  <a:lnTo>
                    <a:pt x="450" y="4377"/>
                  </a:lnTo>
                  <a:cubicBezTo>
                    <a:pt x="436" y="4377"/>
                    <a:pt x="436" y="4391"/>
                    <a:pt x="436" y="4391"/>
                  </a:cubicBezTo>
                  <a:lnTo>
                    <a:pt x="436" y="4404"/>
                  </a:lnTo>
                  <a:lnTo>
                    <a:pt x="423" y="4418"/>
                  </a:lnTo>
                  <a:lnTo>
                    <a:pt x="423" y="4431"/>
                  </a:lnTo>
                  <a:lnTo>
                    <a:pt x="409" y="4445"/>
                  </a:lnTo>
                  <a:lnTo>
                    <a:pt x="396" y="4458"/>
                  </a:lnTo>
                  <a:lnTo>
                    <a:pt x="396" y="4473"/>
                  </a:lnTo>
                  <a:cubicBezTo>
                    <a:pt x="368" y="4513"/>
                    <a:pt x="327" y="4554"/>
                    <a:pt x="300" y="4582"/>
                  </a:cubicBezTo>
                  <a:cubicBezTo>
                    <a:pt x="259" y="4622"/>
                    <a:pt x="218" y="4649"/>
                    <a:pt x="164" y="4663"/>
                  </a:cubicBezTo>
                  <a:cubicBezTo>
                    <a:pt x="135" y="4672"/>
                    <a:pt x="100" y="4682"/>
                    <a:pt x="57" y="4682"/>
                  </a:cubicBezTo>
                  <a:cubicBezTo>
                    <a:pt x="39" y="4682"/>
                    <a:pt x="20" y="4681"/>
                    <a:pt x="0" y="4676"/>
                  </a:cubicBezTo>
                  <a:lnTo>
                    <a:pt x="0" y="4676"/>
                  </a:lnTo>
                  <a:cubicBezTo>
                    <a:pt x="55" y="4718"/>
                    <a:pt x="109" y="4745"/>
                    <a:pt x="178" y="4745"/>
                  </a:cubicBezTo>
                  <a:cubicBezTo>
                    <a:pt x="197" y="4749"/>
                    <a:pt x="216" y="4750"/>
                    <a:pt x="234" y="4750"/>
                  </a:cubicBezTo>
                  <a:cubicBezTo>
                    <a:pt x="278" y="4750"/>
                    <a:pt x="320" y="4741"/>
                    <a:pt x="368" y="4731"/>
                  </a:cubicBezTo>
                  <a:cubicBezTo>
                    <a:pt x="436" y="4704"/>
                    <a:pt x="490" y="4676"/>
                    <a:pt x="545" y="4636"/>
                  </a:cubicBezTo>
                  <a:lnTo>
                    <a:pt x="572" y="4622"/>
                  </a:lnTo>
                  <a:lnTo>
                    <a:pt x="586" y="4609"/>
                  </a:lnTo>
                  <a:lnTo>
                    <a:pt x="599" y="4595"/>
                  </a:lnTo>
                  <a:lnTo>
                    <a:pt x="627" y="4567"/>
                  </a:lnTo>
                  <a:lnTo>
                    <a:pt x="641" y="4554"/>
                  </a:lnTo>
                  <a:lnTo>
                    <a:pt x="654" y="4527"/>
                  </a:lnTo>
                  <a:cubicBezTo>
                    <a:pt x="668" y="4527"/>
                    <a:pt x="668" y="4513"/>
                    <a:pt x="681" y="4513"/>
                  </a:cubicBezTo>
                  <a:lnTo>
                    <a:pt x="695" y="4486"/>
                  </a:lnTo>
                  <a:cubicBezTo>
                    <a:pt x="777" y="4377"/>
                    <a:pt x="817" y="4255"/>
                    <a:pt x="859" y="4132"/>
                  </a:cubicBezTo>
                  <a:cubicBezTo>
                    <a:pt x="886" y="4010"/>
                    <a:pt x="899" y="3886"/>
                    <a:pt x="913" y="3777"/>
                  </a:cubicBezTo>
                  <a:cubicBezTo>
                    <a:pt x="981" y="3329"/>
                    <a:pt x="1008" y="2865"/>
                    <a:pt x="1022" y="2415"/>
                  </a:cubicBezTo>
                  <a:cubicBezTo>
                    <a:pt x="1022" y="1967"/>
                    <a:pt x="995" y="1504"/>
                    <a:pt x="940" y="1054"/>
                  </a:cubicBezTo>
                  <a:cubicBezTo>
                    <a:pt x="940" y="999"/>
                    <a:pt x="926" y="945"/>
                    <a:pt x="926" y="890"/>
                  </a:cubicBezTo>
                  <a:cubicBezTo>
                    <a:pt x="913" y="836"/>
                    <a:pt x="899" y="768"/>
                    <a:pt x="899" y="714"/>
                  </a:cubicBezTo>
                  <a:cubicBezTo>
                    <a:pt x="872" y="590"/>
                    <a:pt x="845" y="468"/>
                    <a:pt x="790" y="345"/>
                  </a:cubicBezTo>
                  <a:cubicBezTo>
                    <a:pt x="763" y="291"/>
                    <a:pt x="722" y="223"/>
                    <a:pt x="668" y="182"/>
                  </a:cubicBezTo>
                  <a:cubicBezTo>
                    <a:pt x="627" y="127"/>
                    <a:pt x="572" y="87"/>
                    <a:pt x="518" y="60"/>
                  </a:cubicBezTo>
                  <a:cubicBezTo>
                    <a:pt x="450" y="18"/>
                    <a:pt x="396" y="5"/>
                    <a:pt x="327" y="5"/>
                  </a:cubicBezTo>
                  <a:cubicBezTo>
                    <a:pt x="310" y="2"/>
                    <a:pt x="294" y="0"/>
                    <a:pt x="278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01"/>
            <p:cNvSpPr/>
            <p:nvPr/>
          </p:nvSpPr>
          <p:spPr>
            <a:xfrm>
              <a:off x="7181143" y="1243390"/>
              <a:ext cx="23047" cy="84693"/>
            </a:xfrm>
            <a:custGeom>
              <a:avLst/>
              <a:gdLst/>
              <a:ahLst/>
              <a:cxnLst/>
              <a:rect l="l" t="t" r="r" b="b"/>
              <a:pathLst>
                <a:path w="1267" h="4656" extrusionOk="0">
                  <a:moveTo>
                    <a:pt x="518" y="1"/>
                  </a:moveTo>
                  <a:lnTo>
                    <a:pt x="518" y="1"/>
                  </a:lnTo>
                  <a:cubicBezTo>
                    <a:pt x="612" y="82"/>
                    <a:pt x="694" y="151"/>
                    <a:pt x="763" y="233"/>
                  </a:cubicBezTo>
                  <a:cubicBezTo>
                    <a:pt x="830" y="300"/>
                    <a:pt x="885" y="382"/>
                    <a:pt x="899" y="464"/>
                  </a:cubicBezTo>
                  <a:cubicBezTo>
                    <a:pt x="912" y="545"/>
                    <a:pt x="899" y="627"/>
                    <a:pt x="872" y="736"/>
                  </a:cubicBezTo>
                  <a:lnTo>
                    <a:pt x="845" y="886"/>
                  </a:lnTo>
                  <a:lnTo>
                    <a:pt x="817" y="1063"/>
                  </a:lnTo>
                  <a:cubicBezTo>
                    <a:pt x="736" y="1499"/>
                    <a:pt x="681" y="1935"/>
                    <a:pt x="627" y="2370"/>
                  </a:cubicBezTo>
                  <a:cubicBezTo>
                    <a:pt x="585" y="2806"/>
                    <a:pt x="545" y="3242"/>
                    <a:pt x="518" y="3692"/>
                  </a:cubicBezTo>
                  <a:cubicBezTo>
                    <a:pt x="518" y="3747"/>
                    <a:pt x="503" y="3801"/>
                    <a:pt x="503" y="3855"/>
                  </a:cubicBezTo>
                  <a:lnTo>
                    <a:pt x="503" y="4005"/>
                  </a:lnTo>
                  <a:cubicBezTo>
                    <a:pt x="490" y="4114"/>
                    <a:pt x="476" y="4210"/>
                    <a:pt x="449" y="4291"/>
                  </a:cubicBezTo>
                  <a:cubicBezTo>
                    <a:pt x="449" y="4304"/>
                    <a:pt x="449" y="4304"/>
                    <a:pt x="436" y="4319"/>
                  </a:cubicBezTo>
                  <a:cubicBezTo>
                    <a:pt x="436" y="4332"/>
                    <a:pt x="436" y="4346"/>
                    <a:pt x="422" y="4346"/>
                  </a:cubicBezTo>
                  <a:cubicBezTo>
                    <a:pt x="422" y="4373"/>
                    <a:pt x="409" y="4386"/>
                    <a:pt x="395" y="4400"/>
                  </a:cubicBezTo>
                  <a:cubicBezTo>
                    <a:pt x="367" y="4441"/>
                    <a:pt x="340" y="4482"/>
                    <a:pt x="300" y="4509"/>
                  </a:cubicBezTo>
                  <a:cubicBezTo>
                    <a:pt x="258" y="4536"/>
                    <a:pt x="218" y="4550"/>
                    <a:pt x="164" y="4564"/>
                  </a:cubicBezTo>
                  <a:cubicBezTo>
                    <a:pt x="136" y="4570"/>
                    <a:pt x="109" y="4574"/>
                    <a:pt x="82" y="4574"/>
                  </a:cubicBezTo>
                  <a:cubicBezTo>
                    <a:pt x="55" y="4574"/>
                    <a:pt x="27" y="4570"/>
                    <a:pt x="0" y="4564"/>
                  </a:cubicBezTo>
                  <a:lnTo>
                    <a:pt x="0" y="4564"/>
                  </a:lnTo>
                  <a:cubicBezTo>
                    <a:pt x="40" y="4604"/>
                    <a:pt x="95" y="4631"/>
                    <a:pt x="164" y="4645"/>
                  </a:cubicBezTo>
                  <a:cubicBezTo>
                    <a:pt x="191" y="4652"/>
                    <a:pt x="221" y="4655"/>
                    <a:pt x="254" y="4655"/>
                  </a:cubicBezTo>
                  <a:cubicBezTo>
                    <a:pt x="286" y="4655"/>
                    <a:pt x="320" y="4652"/>
                    <a:pt x="354" y="4645"/>
                  </a:cubicBezTo>
                  <a:cubicBezTo>
                    <a:pt x="422" y="4631"/>
                    <a:pt x="476" y="4604"/>
                    <a:pt x="545" y="4577"/>
                  </a:cubicBezTo>
                  <a:cubicBezTo>
                    <a:pt x="572" y="4550"/>
                    <a:pt x="599" y="4536"/>
                    <a:pt x="627" y="4509"/>
                  </a:cubicBezTo>
                  <a:cubicBezTo>
                    <a:pt x="640" y="4495"/>
                    <a:pt x="640" y="4482"/>
                    <a:pt x="654" y="4468"/>
                  </a:cubicBezTo>
                  <a:lnTo>
                    <a:pt x="694" y="4428"/>
                  </a:lnTo>
                  <a:cubicBezTo>
                    <a:pt x="776" y="4332"/>
                    <a:pt x="830" y="4195"/>
                    <a:pt x="872" y="4086"/>
                  </a:cubicBezTo>
                  <a:lnTo>
                    <a:pt x="912" y="3923"/>
                  </a:lnTo>
                  <a:lnTo>
                    <a:pt x="953" y="3760"/>
                  </a:lnTo>
                  <a:cubicBezTo>
                    <a:pt x="1062" y="3324"/>
                    <a:pt x="1144" y="2875"/>
                    <a:pt x="1199" y="2425"/>
                  </a:cubicBezTo>
                  <a:cubicBezTo>
                    <a:pt x="1239" y="1989"/>
                    <a:pt x="1266" y="1540"/>
                    <a:pt x="1266" y="1090"/>
                  </a:cubicBezTo>
                  <a:cubicBezTo>
                    <a:pt x="1253" y="1036"/>
                    <a:pt x="1253" y="981"/>
                    <a:pt x="1253" y="927"/>
                  </a:cubicBezTo>
                  <a:lnTo>
                    <a:pt x="1253" y="832"/>
                  </a:lnTo>
                  <a:lnTo>
                    <a:pt x="1253" y="750"/>
                  </a:lnTo>
                  <a:cubicBezTo>
                    <a:pt x="1239" y="696"/>
                    <a:pt x="1239" y="627"/>
                    <a:pt x="1226" y="560"/>
                  </a:cubicBezTo>
                  <a:cubicBezTo>
                    <a:pt x="1212" y="491"/>
                    <a:pt x="1184" y="423"/>
                    <a:pt x="1157" y="355"/>
                  </a:cubicBezTo>
                  <a:cubicBezTo>
                    <a:pt x="1117" y="300"/>
                    <a:pt x="1076" y="246"/>
                    <a:pt x="1021" y="205"/>
                  </a:cubicBezTo>
                  <a:cubicBezTo>
                    <a:pt x="967" y="151"/>
                    <a:pt x="912" y="124"/>
                    <a:pt x="858" y="96"/>
                  </a:cubicBezTo>
                  <a:cubicBezTo>
                    <a:pt x="749" y="42"/>
                    <a:pt x="640" y="15"/>
                    <a:pt x="518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01"/>
            <p:cNvSpPr/>
            <p:nvPr/>
          </p:nvSpPr>
          <p:spPr>
            <a:xfrm>
              <a:off x="7211848" y="1250320"/>
              <a:ext cx="15625" cy="71869"/>
            </a:xfrm>
            <a:custGeom>
              <a:avLst/>
              <a:gdLst/>
              <a:ahLst/>
              <a:cxnLst/>
              <a:rect l="l" t="t" r="r" b="b"/>
              <a:pathLst>
                <a:path w="859" h="3951" extrusionOk="0">
                  <a:moveTo>
                    <a:pt x="423" y="1"/>
                  </a:moveTo>
                  <a:cubicBezTo>
                    <a:pt x="504" y="164"/>
                    <a:pt x="491" y="328"/>
                    <a:pt x="464" y="491"/>
                  </a:cubicBezTo>
                  <a:cubicBezTo>
                    <a:pt x="464" y="560"/>
                    <a:pt x="437" y="642"/>
                    <a:pt x="423" y="736"/>
                  </a:cubicBezTo>
                  <a:cubicBezTo>
                    <a:pt x="410" y="818"/>
                    <a:pt x="395" y="900"/>
                    <a:pt x="382" y="996"/>
                  </a:cubicBezTo>
                  <a:cubicBezTo>
                    <a:pt x="355" y="1159"/>
                    <a:pt x="328" y="1336"/>
                    <a:pt x="314" y="1499"/>
                  </a:cubicBezTo>
                  <a:cubicBezTo>
                    <a:pt x="286" y="1677"/>
                    <a:pt x="273" y="1840"/>
                    <a:pt x="259" y="2017"/>
                  </a:cubicBezTo>
                  <a:cubicBezTo>
                    <a:pt x="232" y="2358"/>
                    <a:pt x="219" y="2712"/>
                    <a:pt x="219" y="3052"/>
                  </a:cubicBezTo>
                  <a:lnTo>
                    <a:pt x="219" y="3188"/>
                  </a:lnTo>
                  <a:lnTo>
                    <a:pt x="219" y="3242"/>
                  </a:lnTo>
                  <a:lnTo>
                    <a:pt x="219" y="3311"/>
                  </a:lnTo>
                  <a:lnTo>
                    <a:pt x="219" y="3542"/>
                  </a:lnTo>
                  <a:cubicBezTo>
                    <a:pt x="205" y="3624"/>
                    <a:pt x="192" y="3692"/>
                    <a:pt x="150" y="3760"/>
                  </a:cubicBezTo>
                  <a:cubicBezTo>
                    <a:pt x="123" y="3829"/>
                    <a:pt x="69" y="3896"/>
                    <a:pt x="1" y="3951"/>
                  </a:cubicBezTo>
                  <a:cubicBezTo>
                    <a:pt x="41" y="3951"/>
                    <a:pt x="96" y="3951"/>
                    <a:pt x="137" y="3938"/>
                  </a:cubicBezTo>
                  <a:cubicBezTo>
                    <a:pt x="192" y="3923"/>
                    <a:pt x="232" y="3896"/>
                    <a:pt x="273" y="3869"/>
                  </a:cubicBezTo>
                  <a:cubicBezTo>
                    <a:pt x="355" y="3801"/>
                    <a:pt x="423" y="3720"/>
                    <a:pt x="477" y="3638"/>
                  </a:cubicBezTo>
                  <a:cubicBezTo>
                    <a:pt x="518" y="3556"/>
                    <a:pt x="559" y="3460"/>
                    <a:pt x="586" y="3366"/>
                  </a:cubicBezTo>
                  <a:cubicBezTo>
                    <a:pt x="627" y="3270"/>
                    <a:pt x="641" y="3188"/>
                    <a:pt x="668" y="3106"/>
                  </a:cubicBezTo>
                  <a:cubicBezTo>
                    <a:pt x="749" y="2766"/>
                    <a:pt x="804" y="2412"/>
                    <a:pt x="831" y="2058"/>
                  </a:cubicBezTo>
                  <a:cubicBezTo>
                    <a:pt x="858" y="1717"/>
                    <a:pt x="858" y="1363"/>
                    <a:pt x="831" y="1009"/>
                  </a:cubicBezTo>
                  <a:cubicBezTo>
                    <a:pt x="818" y="914"/>
                    <a:pt x="818" y="832"/>
                    <a:pt x="804" y="736"/>
                  </a:cubicBezTo>
                  <a:cubicBezTo>
                    <a:pt x="791" y="655"/>
                    <a:pt x="777" y="560"/>
                    <a:pt x="749" y="464"/>
                  </a:cubicBezTo>
                  <a:cubicBezTo>
                    <a:pt x="722" y="369"/>
                    <a:pt x="682" y="273"/>
                    <a:pt x="641" y="192"/>
                  </a:cubicBezTo>
                  <a:cubicBezTo>
                    <a:pt x="586" y="110"/>
                    <a:pt x="504" y="42"/>
                    <a:pt x="423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01"/>
            <p:cNvSpPr/>
            <p:nvPr/>
          </p:nvSpPr>
          <p:spPr>
            <a:xfrm>
              <a:off x="7236131" y="1257269"/>
              <a:ext cx="17863" cy="49113"/>
            </a:xfrm>
            <a:custGeom>
              <a:avLst/>
              <a:gdLst/>
              <a:ahLst/>
              <a:cxnLst/>
              <a:rect l="l" t="t" r="r" b="b"/>
              <a:pathLst>
                <a:path w="982" h="2700" extrusionOk="0">
                  <a:moveTo>
                    <a:pt x="55" y="0"/>
                  </a:moveTo>
                  <a:lnTo>
                    <a:pt x="95" y="205"/>
                  </a:lnTo>
                  <a:lnTo>
                    <a:pt x="137" y="409"/>
                  </a:lnTo>
                  <a:lnTo>
                    <a:pt x="259" y="777"/>
                  </a:lnTo>
                  <a:cubicBezTo>
                    <a:pt x="286" y="899"/>
                    <a:pt x="328" y="1008"/>
                    <a:pt x="355" y="1117"/>
                  </a:cubicBezTo>
                  <a:cubicBezTo>
                    <a:pt x="368" y="1172"/>
                    <a:pt x="382" y="1226"/>
                    <a:pt x="382" y="1281"/>
                  </a:cubicBezTo>
                  <a:cubicBezTo>
                    <a:pt x="395" y="1308"/>
                    <a:pt x="395" y="1322"/>
                    <a:pt x="395" y="1349"/>
                  </a:cubicBezTo>
                  <a:cubicBezTo>
                    <a:pt x="395" y="1376"/>
                    <a:pt x="395" y="1404"/>
                    <a:pt x="409" y="1431"/>
                  </a:cubicBezTo>
                  <a:lnTo>
                    <a:pt x="409" y="1513"/>
                  </a:lnTo>
                  <a:lnTo>
                    <a:pt x="409" y="1580"/>
                  </a:lnTo>
                  <a:cubicBezTo>
                    <a:pt x="409" y="1635"/>
                    <a:pt x="409" y="1689"/>
                    <a:pt x="395" y="1744"/>
                  </a:cubicBezTo>
                  <a:cubicBezTo>
                    <a:pt x="395" y="1771"/>
                    <a:pt x="395" y="1798"/>
                    <a:pt x="382" y="1825"/>
                  </a:cubicBezTo>
                  <a:lnTo>
                    <a:pt x="382" y="1907"/>
                  </a:lnTo>
                  <a:cubicBezTo>
                    <a:pt x="368" y="1934"/>
                    <a:pt x="368" y="1976"/>
                    <a:pt x="355" y="2003"/>
                  </a:cubicBezTo>
                  <a:lnTo>
                    <a:pt x="355" y="2043"/>
                  </a:lnTo>
                  <a:cubicBezTo>
                    <a:pt x="341" y="2057"/>
                    <a:pt x="341" y="2070"/>
                    <a:pt x="341" y="2085"/>
                  </a:cubicBezTo>
                  <a:cubicBezTo>
                    <a:pt x="313" y="2194"/>
                    <a:pt x="286" y="2303"/>
                    <a:pt x="232" y="2397"/>
                  </a:cubicBezTo>
                  <a:cubicBezTo>
                    <a:pt x="191" y="2506"/>
                    <a:pt x="123" y="2602"/>
                    <a:pt x="1" y="2684"/>
                  </a:cubicBezTo>
                  <a:cubicBezTo>
                    <a:pt x="40" y="2691"/>
                    <a:pt x="84" y="2699"/>
                    <a:pt x="127" y="2699"/>
                  </a:cubicBezTo>
                  <a:cubicBezTo>
                    <a:pt x="159" y="2699"/>
                    <a:pt x="190" y="2695"/>
                    <a:pt x="219" y="2684"/>
                  </a:cubicBezTo>
                  <a:cubicBezTo>
                    <a:pt x="300" y="2670"/>
                    <a:pt x="368" y="2642"/>
                    <a:pt x="437" y="2602"/>
                  </a:cubicBezTo>
                  <a:cubicBezTo>
                    <a:pt x="504" y="2548"/>
                    <a:pt x="559" y="2506"/>
                    <a:pt x="613" y="2439"/>
                  </a:cubicBezTo>
                  <a:cubicBezTo>
                    <a:pt x="667" y="2384"/>
                    <a:pt x="709" y="2330"/>
                    <a:pt x="749" y="2261"/>
                  </a:cubicBezTo>
                  <a:cubicBezTo>
                    <a:pt x="776" y="2221"/>
                    <a:pt x="791" y="2194"/>
                    <a:pt x="804" y="2166"/>
                  </a:cubicBezTo>
                  <a:cubicBezTo>
                    <a:pt x="818" y="2152"/>
                    <a:pt x="818" y="2125"/>
                    <a:pt x="831" y="2112"/>
                  </a:cubicBezTo>
                  <a:lnTo>
                    <a:pt x="858" y="2057"/>
                  </a:lnTo>
                  <a:cubicBezTo>
                    <a:pt x="885" y="1989"/>
                    <a:pt x="913" y="1921"/>
                    <a:pt x="927" y="1853"/>
                  </a:cubicBezTo>
                  <a:cubicBezTo>
                    <a:pt x="954" y="1771"/>
                    <a:pt x="954" y="1703"/>
                    <a:pt x="967" y="1622"/>
                  </a:cubicBezTo>
                  <a:cubicBezTo>
                    <a:pt x="981" y="1540"/>
                    <a:pt x="981" y="1471"/>
                    <a:pt x="967" y="1389"/>
                  </a:cubicBezTo>
                  <a:cubicBezTo>
                    <a:pt x="967" y="1349"/>
                    <a:pt x="967" y="1308"/>
                    <a:pt x="954" y="1267"/>
                  </a:cubicBezTo>
                  <a:cubicBezTo>
                    <a:pt x="954" y="1240"/>
                    <a:pt x="940" y="1199"/>
                    <a:pt x="940" y="1158"/>
                  </a:cubicBezTo>
                  <a:cubicBezTo>
                    <a:pt x="913" y="1090"/>
                    <a:pt x="900" y="1008"/>
                    <a:pt x="858" y="941"/>
                  </a:cubicBezTo>
                  <a:cubicBezTo>
                    <a:pt x="804" y="804"/>
                    <a:pt x="736" y="681"/>
                    <a:pt x="654" y="572"/>
                  </a:cubicBezTo>
                  <a:cubicBezTo>
                    <a:pt x="573" y="450"/>
                    <a:pt x="477" y="354"/>
                    <a:pt x="382" y="260"/>
                  </a:cubicBezTo>
                  <a:cubicBezTo>
                    <a:pt x="328" y="218"/>
                    <a:pt x="273" y="164"/>
                    <a:pt x="232" y="123"/>
                  </a:cubicBezTo>
                  <a:cubicBezTo>
                    <a:pt x="177" y="82"/>
                    <a:pt x="123" y="42"/>
                    <a:pt x="55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01"/>
            <p:cNvSpPr/>
            <p:nvPr/>
          </p:nvSpPr>
          <p:spPr>
            <a:xfrm>
              <a:off x="7078570" y="1261725"/>
              <a:ext cx="98372" cy="130586"/>
            </a:xfrm>
            <a:custGeom>
              <a:avLst/>
              <a:gdLst/>
              <a:ahLst/>
              <a:cxnLst/>
              <a:rect l="l" t="t" r="r" b="b"/>
              <a:pathLst>
                <a:path w="5408" h="7179" extrusionOk="0">
                  <a:moveTo>
                    <a:pt x="3882" y="0"/>
                  </a:moveTo>
                  <a:cubicBezTo>
                    <a:pt x="3146" y="614"/>
                    <a:pt x="2316" y="777"/>
                    <a:pt x="1390" y="832"/>
                  </a:cubicBezTo>
                  <a:cubicBezTo>
                    <a:pt x="776" y="872"/>
                    <a:pt x="763" y="872"/>
                    <a:pt x="640" y="1471"/>
                  </a:cubicBezTo>
                  <a:cubicBezTo>
                    <a:pt x="518" y="2016"/>
                    <a:pt x="300" y="2534"/>
                    <a:pt x="1" y="2997"/>
                  </a:cubicBezTo>
                  <a:cubicBezTo>
                    <a:pt x="218" y="3950"/>
                    <a:pt x="722" y="4836"/>
                    <a:pt x="1390" y="5544"/>
                  </a:cubicBezTo>
                  <a:cubicBezTo>
                    <a:pt x="2098" y="6307"/>
                    <a:pt x="3133" y="6865"/>
                    <a:pt x="4114" y="7179"/>
                  </a:cubicBezTo>
                  <a:lnTo>
                    <a:pt x="5298" y="5775"/>
                  </a:lnTo>
                  <a:cubicBezTo>
                    <a:pt x="5407" y="5326"/>
                    <a:pt x="5353" y="4822"/>
                    <a:pt x="5080" y="4440"/>
                  </a:cubicBezTo>
                  <a:cubicBezTo>
                    <a:pt x="4740" y="3992"/>
                    <a:pt x="4154" y="3814"/>
                    <a:pt x="3609" y="3665"/>
                  </a:cubicBezTo>
                  <a:cubicBezTo>
                    <a:pt x="3133" y="3542"/>
                    <a:pt x="2643" y="3405"/>
                    <a:pt x="2152" y="3269"/>
                  </a:cubicBezTo>
                  <a:cubicBezTo>
                    <a:pt x="2343" y="3011"/>
                    <a:pt x="2438" y="2684"/>
                    <a:pt x="2425" y="2370"/>
                  </a:cubicBezTo>
                  <a:cubicBezTo>
                    <a:pt x="3651" y="2166"/>
                    <a:pt x="4740" y="1268"/>
                    <a:pt x="3882" y="0"/>
                  </a:cubicBezTo>
                  <a:close/>
                </a:path>
              </a:pathLst>
            </a:custGeom>
            <a:solidFill>
              <a:srgbClr val="EAA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01"/>
            <p:cNvSpPr/>
            <p:nvPr/>
          </p:nvSpPr>
          <p:spPr>
            <a:xfrm>
              <a:off x="7073858" y="1254286"/>
              <a:ext cx="102828" cy="138026"/>
            </a:xfrm>
            <a:custGeom>
              <a:avLst/>
              <a:gdLst/>
              <a:ahLst/>
              <a:cxnLst/>
              <a:rect l="l" t="t" r="r" b="b"/>
              <a:pathLst>
                <a:path w="5653" h="7588" extrusionOk="0">
                  <a:moveTo>
                    <a:pt x="4209" y="1"/>
                  </a:moveTo>
                  <a:lnTo>
                    <a:pt x="3964" y="192"/>
                  </a:lnTo>
                  <a:cubicBezTo>
                    <a:pt x="3801" y="328"/>
                    <a:pt x="3623" y="451"/>
                    <a:pt x="3447" y="546"/>
                  </a:cubicBezTo>
                  <a:cubicBezTo>
                    <a:pt x="3256" y="642"/>
                    <a:pt x="3065" y="709"/>
                    <a:pt x="2860" y="778"/>
                  </a:cubicBezTo>
                  <a:cubicBezTo>
                    <a:pt x="2657" y="832"/>
                    <a:pt x="2439" y="872"/>
                    <a:pt x="2221" y="900"/>
                  </a:cubicBezTo>
                  <a:cubicBezTo>
                    <a:pt x="2166" y="914"/>
                    <a:pt x="2112" y="914"/>
                    <a:pt x="2057" y="927"/>
                  </a:cubicBezTo>
                  <a:cubicBezTo>
                    <a:pt x="2003" y="927"/>
                    <a:pt x="1948" y="941"/>
                    <a:pt x="1894" y="941"/>
                  </a:cubicBezTo>
                  <a:cubicBezTo>
                    <a:pt x="1839" y="941"/>
                    <a:pt x="1785" y="954"/>
                    <a:pt x="1730" y="954"/>
                  </a:cubicBezTo>
                  <a:lnTo>
                    <a:pt x="1567" y="968"/>
                  </a:lnTo>
                  <a:cubicBezTo>
                    <a:pt x="1513" y="968"/>
                    <a:pt x="1444" y="968"/>
                    <a:pt x="1389" y="981"/>
                  </a:cubicBezTo>
                  <a:cubicBezTo>
                    <a:pt x="1322" y="981"/>
                    <a:pt x="1253" y="996"/>
                    <a:pt x="1172" y="1009"/>
                  </a:cubicBezTo>
                  <a:cubicBezTo>
                    <a:pt x="1158" y="1009"/>
                    <a:pt x="1131" y="1023"/>
                    <a:pt x="1117" y="1023"/>
                  </a:cubicBezTo>
                  <a:lnTo>
                    <a:pt x="1077" y="1036"/>
                  </a:lnTo>
                  <a:cubicBezTo>
                    <a:pt x="1077" y="1036"/>
                    <a:pt x="1063" y="1050"/>
                    <a:pt x="1049" y="1050"/>
                  </a:cubicBezTo>
                  <a:cubicBezTo>
                    <a:pt x="995" y="1077"/>
                    <a:pt x="954" y="1105"/>
                    <a:pt x="899" y="1145"/>
                  </a:cubicBezTo>
                  <a:cubicBezTo>
                    <a:pt x="859" y="1186"/>
                    <a:pt x="817" y="1227"/>
                    <a:pt x="790" y="1268"/>
                  </a:cubicBezTo>
                  <a:cubicBezTo>
                    <a:pt x="777" y="1322"/>
                    <a:pt x="750" y="1363"/>
                    <a:pt x="736" y="1390"/>
                  </a:cubicBezTo>
                  <a:cubicBezTo>
                    <a:pt x="708" y="1472"/>
                    <a:pt x="695" y="1526"/>
                    <a:pt x="681" y="1595"/>
                  </a:cubicBezTo>
                  <a:cubicBezTo>
                    <a:pt x="668" y="1649"/>
                    <a:pt x="654" y="1717"/>
                    <a:pt x="641" y="1771"/>
                  </a:cubicBezTo>
                  <a:lnTo>
                    <a:pt x="599" y="1935"/>
                  </a:lnTo>
                  <a:lnTo>
                    <a:pt x="586" y="2003"/>
                  </a:lnTo>
                  <a:lnTo>
                    <a:pt x="572" y="2085"/>
                  </a:lnTo>
                  <a:cubicBezTo>
                    <a:pt x="545" y="2194"/>
                    <a:pt x="505" y="2289"/>
                    <a:pt x="477" y="2398"/>
                  </a:cubicBezTo>
                  <a:cubicBezTo>
                    <a:pt x="436" y="2494"/>
                    <a:pt x="396" y="2603"/>
                    <a:pt x="354" y="2698"/>
                  </a:cubicBezTo>
                  <a:cubicBezTo>
                    <a:pt x="273" y="2888"/>
                    <a:pt x="164" y="3079"/>
                    <a:pt x="55" y="3270"/>
                  </a:cubicBezTo>
                  <a:lnTo>
                    <a:pt x="0" y="3365"/>
                  </a:lnTo>
                  <a:lnTo>
                    <a:pt x="14" y="3460"/>
                  </a:lnTo>
                  <a:cubicBezTo>
                    <a:pt x="82" y="3720"/>
                    <a:pt x="178" y="3978"/>
                    <a:pt x="273" y="4223"/>
                  </a:cubicBezTo>
                  <a:cubicBezTo>
                    <a:pt x="327" y="4346"/>
                    <a:pt x="382" y="4468"/>
                    <a:pt x="436" y="4577"/>
                  </a:cubicBezTo>
                  <a:cubicBezTo>
                    <a:pt x="477" y="4646"/>
                    <a:pt x="505" y="4700"/>
                    <a:pt x="532" y="4755"/>
                  </a:cubicBezTo>
                  <a:cubicBezTo>
                    <a:pt x="572" y="4822"/>
                    <a:pt x="599" y="4877"/>
                    <a:pt x="641" y="4931"/>
                  </a:cubicBezTo>
                  <a:cubicBezTo>
                    <a:pt x="777" y="5163"/>
                    <a:pt x="926" y="5381"/>
                    <a:pt x="1090" y="5585"/>
                  </a:cubicBezTo>
                  <a:cubicBezTo>
                    <a:pt x="1117" y="5612"/>
                    <a:pt x="1131" y="5639"/>
                    <a:pt x="1158" y="5654"/>
                  </a:cubicBezTo>
                  <a:lnTo>
                    <a:pt x="1213" y="5735"/>
                  </a:lnTo>
                  <a:cubicBezTo>
                    <a:pt x="1253" y="5790"/>
                    <a:pt x="1308" y="5830"/>
                    <a:pt x="1349" y="5885"/>
                  </a:cubicBezTo>
                  <a:lnTo>
                    <a:pt x="1485" y="6021"/>
                  </a:lnTo>
                  <a:cubicBezTo>
                    <a:pt x="1526" y="6075"/>
                    <a:pt x="1580" y="6117"/>
                    <a:pt x="1622" y="6171"/>
                  </a:cubicBezTo>
                  <a:cubicBezTo>
                    <a:pt x="1676" y="6211"/>
                    <a:pt x="1730" y="6253"/>
                    <a:pt x="1771" y="6293"/>
                  </a:cubicBezTo>
                  <a:cubicBezTo>
                    <a:pt x="1825" y="6348"/>
                    <a:pt x="1880" y="6375"/>
                    <a:pt x="1934" y="6429"/>
                  </a:cubicBezTo>
                  <a:cubicBezTo>
                    <a:pt x="1976" y="6471"/>
                    <a:pt x="2030" y="6498"/>
                    <a:pt x="2085" y="6538"/>
                  </a:cubicBezTo>
                  <a:cubicBezTo>
                    <a:pt x="2112" y="6566"/>
                    <a:pt x="2139" y="6580"/>
                    <a:pt x="2166" y="6607"/>
                  </a:cubicBezTo>
                  <a:lnTo>
                    <a:pt x="2248" y="6661"/>
                  </a:lnTo>
                  <a:cubicBezTo>
                    <a:pt x="2466" y="6798"/>
                    <a:pt x="2684" y="6934"/>
                    <a:pt x="2915" y="7056"/>
                  </a:cubicBezTo>
                  <a:cubicBezTo>
                    <a:pt x="3378" y="7288"/>
                    <a:pt x="3868" y="7464"/>
                    <a:pt x="4373" y="7588"/>
                  </a:cubicBezTo>
                  <a:lnTo>
                    <a:pt x="4195" y="7506"/>
                  </a:lnTo>
                  <a:lnTo>
                    <a:pt x="4019" y="7437"/>
                  </a:lnTo>
                  <a:lnTo>
                    <a:pt x="3841" y="7355"/>
                  </a:lnTo>
                  <a:lnTo>
                    <a:pt x="3678" y="7274"/>
                  </a:lnTo>
                  <a:cubicBezTo>
                    <a:pt x="3447" y="7152"/>
                    <a:pt x="3229" y="7029"/>
                    <a:pt x="3011" y="6892"/>
                  </a:cubicBezTo>
                  <a:cubicBezTo>
                    <a:pt x="2793" y="6756"/>
                    <a:pt x="2588" y="6607"/>
                    <a:pt x="2397" y="6457"/>
                  </a:cubicBezTo>
                  <a:lnTo>
                    <a:pt x="2330" y="6389"/>
                  </a:lnTo>
                  <a:cubicBezTo>
                    <a:pt x="2303" y="6375"/>
                    <a:pt x="2275" y="6348"/>
                    <a:pt x="2248" y="6335"/>
                  </a:cubicBezTo>
                  <a:lnTo>
                    <a:pt x="2179" y="6266"/>
                  </a:lnTo>
                  <a:cubicBezTo>
                    <a:pt x="2166" y="6253"/>
                    <a:pt x="2139" y="6226"/>
                    <a:pt x="2112" y="6211"/>
                  </a:cubicBezTo>
                  <a:cubicBezTo>
                    <a:pt x="2070" y="6157"/>
                    <a:pt x="2030" y="6117"/>
                    <a:pt x="1976" y="6075"/>
                  </a:cubicBezTo>
                  <a:cubicBezTo>
                    <a:pt x="1934" y="6035"/>
                    <a:pt x="1894" y="5993"/>
                    <a:pt x="1853" y="5939"/>
                  </a:cubicBezTo>
                  <a:cubicBezTo>
                    <a:pt x="1812" y="5899"/>
                    <a:pt x="1771" y="5857"/>
                    <a:pt x="1730" y="5803"/>
                  </a:cubicBezTo>
                  <a:cubicBezTo>
                    <a:pt x="1689" y="5748"/>
                    <a:pt x="1649" y="5708"/>
                    <a:pt x="1607" y="5654"/>
                  </a:cubicBezTo>
                  <a:cubicBezTo>
                    <a:pt x="1567" y="5612"/>
                    <a:pt x="1526" y="5558"/>
                    <a:pt x="1498" y="5517"/>
                  </a:cubicBezTo>
                  <a:lnTo>
                    <a:pt x="1444" y="5436"/>
                  </a:lnTo>
                  <a:cubicBezTo>
                    <a:pt x="1417" y="5408"/>
                    <a:pt x="1404" y="5381"/>
                    <a:pt x="1389" y="5354"/>
                  </a:cubicBezTo>
                  <a:cubicBezTo>
                    <a:pt x="1240" y="5149"/>
                    <a:pt x="1117" y="4945"/>
                    <a:pt x="995" y="4727"/>
                  </a:cubicBezTo>
                  <a:lnTo>
                    <a:pt x="913" y="4564"/>
                  </a:lnTo>
                  <a:cubicBezTo>
                    <a:pt x="886" y="4509"/>
                    <a:pt x="859" y="4455"/>
                    <a:pt x="832" y="4386"/>
                  </a:cubicBezTo>
                  <a:cubicBezTo>
                    <a:pt x="790" y="4277"/>
                    <a:pt x="736" y="4168"/>
                    <a:pt x="695" y="4046"/>
                  </a:cubicBezTo>
                  <a:cubicBezTo>
                    <a:pt x="626" y="3851"/>
                    <a:pt x="567" y="3656"/>
                    <a:pt x="517" y="3460"/>
                  </a:cubicBezTo>
                  <a:lnTo>
                    <a:pt x="517" y="3460"/>
                  </a:lnTo>
                  <a:cubicBezTo>
                    <a:pt x="632" y="3283"/>
                    <a:pt x="735" y="3102"/>
                    <a:pt x="817" y="2902"/>
                  </a:cubicBezTo>
                  <a:cubicBezTo>
                    <a:pt x="926" y="2684"/>
                    <a:pt x="1008" y="2467"/>
                    <a:pt x="1077" y="2234"/>
                  </a:cubicBezTo>
                  <a:lnTo>
                    <a:pt x="1104" y="2140"/>
                  </a:lnTo>
                  <a:lnTo>
                    <a:pt x="1131" y="2058"/>
                  </a:lnTo>
                  <a:cubicBezTo>
                    <a:pt x="1144" y="2003"/>
                    <a:pt x="1158" y="1935"/>
                    <a:pt x="1172" y="1880"/>
                  </a:cubicBezTo>
                  <a:cubicBezTo>
                    <a:pt x="1186" y="1826"/>
                    <a:pt x="1199" y="1771"/>
                    <a:pt x="1213" y="1731"/>
                  </a:cubicBezTo>
                  <a:cubicBezTo>
                    <a:pt x="1226" y="1677"/>
                    <a:pt x="1240" y="1622"/>
                    <a:pt x="1253" y="1595"/>
                  </a:cubicBezTo>
                  <a:cubicBezTo>
                    <a:pt x="1253" y="1581"/>
                    <a:pt x="1267" y="1568"/>
                    <a:pt x="1267" y="1553"/>
                  </a:cubicBezTo>
                  <a:lnTo>
                    <a:pt x="1295" y="1553"/>
                  </a:lnTo>
                  <a:cubicBezTo>
                    <a:pt x="1335" y="1540"/>
                    <a:pt x="1376" y="1540"/>
                    <a:pt x="1431" y="1540"/>
                  </a:cubicBezTo>
                  <a:cubicBezTo>
                    <a:pt x="1485" y="1526"/>
                    <a:pt x="1540" y="1526"/>
                    <a:pt x="1594" y="1526"/>
                  </a:cubicBezTo>
                  <a:cubicBezTo>
                    <a:pt x="2057" y="1499"/>
                    <a:pt x="2548" y="1459"/>
                    <a:pt x="3011" y="1322"/>
                  </a:cubicBezTo>
                  <a:cubicBezTo>
                    <a:pt x="3256" y="1254"/>
                    <a:pt x="3487" y="1159"/>
                    <a:pt x="3705" y="1036"/>
                  </a:cubicBezTo>
                  <a:cubicBezTo>
                    <a:pt x="3828" y="974"/>
                    <a:pt x="3946" y="904"/>
                    <a:pt x="4061" y="826"/>
                  </a:cubicBezTo>
                  <a:lnTo>
                    <a:pt x="4061" y="826"/>
                  </a:lnTo>
                  <a:cubicBezTo>
                    <a:pt x="4070" y="846"/>
                    <a:pt x="4079" y="866"/>
                    <a:pt x="4086" y="887"/>
                  </a:cubicBezTo>
                  <a:cubicBezTo>
                    <a:pt x="4128" y="1009"/>
                    <a:pt x="4155" y="1118"/>
                    <a:pt x="4168" y="1227"/>
                  </a:cubicBezTo>
                  <a:cubicBezTo>
                    <a:pt x="4182" y="1336"/>
                    <a:pt x="4168" y="1445"/>
                    <a:pt x="4128" y="1540"/>
                  </a:cubicBezTo>
                  <a:cubicBezTo>
                    <a:pt x="4100" y="1649"/>
                    <a:pt x="4046" y="1744"/>
                    <a:pt x="3977" y="1840"/>
                  </a:cubicBezTo>
                  <a:cubicBezTo>
                    <a:pt x="3910" y="1935"/>
                    <a:pt x="3814" y="2017"/>
                    <a:pt x="3719" y="2098"/>
                  </a:cubicBezTo>
                  <a:cubicBezTo>
                    <a:pt x="3623" y="2167"/>
                    <a:pt x="3514" y="2234"/>
                    <a:pt x="3392" y="2303"/>
                  </a:cubicBezTo>
                  <a:cubicBezTo>
                    <a:pt x="3160" y="2412"/>
                    <a:pt x="2915" y="2494"/>
                    <a:pt x="2642" y="2548"/>
                  </a:cubicBezTo>
                  <a:lnTo>
                    <a:pt x="2439" y="2589"/>
                  </a:lnTo>
                  <a:lnTo>
                    <a:pt x="2452" y="2779"/>
                  </a:lnTo>
                  <a:cubicBezTo>
                    <a:pt x="2466" y="2915"/>
                    <a:pt x="2452" y="3052"/>
                    <a:pt x="2411" y="3188"/>
                  </a:cubicBezTo>
                  <a:cubicBezTo>
                    <a:pt x="2384" y="3324"/>
                    <a:pt x="2316" y="3447"/>
                    <a:pt x="2248" y="3569"/>
                  </a:cubicBezTo>
                  <a:lnTo>
                    <a:pt x="2085" y="3814"/>
                  </a:lnTo>
                  <a:lnTo>
                    <a:pt x="2357" y="3883"/>
                  </a:lnTo>
                  <a:lnTo>
                    <a:pt x="2915" y="4019"/>
                  </a:lnTo>
                  <a:lnTo>
                    <a:pt x="3474" y="4155"/>
                  </a:lnTo>
                  <a:cubicBezTo>
                    <a:pt x="3664" y="4196"/>
                    <a:pt x="3855" y="4237"/>
                    <a:pt x="4032" y="4277"/>
                  </a:cubicBezTo>
                  <a:cubicBezTo>
                    <a:pt x="4128" y="4305"/>
                    <a:pt x="4222" y="4332"/>
                    <a:pt x="4304" y="4359"/>
                  </a:cubicBezTo>
                  <a:cubicBezTo>
                    <a:pt x="4345" y="4373"/>
                    <a:pt x="4400" y="4386"/>
                    <a:pt x="4440" y="4401"/>
                  </a:cubicBezTo>
                  <a:lnTo>
                    <a:pt x="4563" y="4441"/>
                  </a:lnTo>
                  <a:cubicBezTo>
                    <a:pt x="4658" y="4468"/>
                    <a:pt x="4740" y="4509"/>
                    <a:pt x="4822" y="4550"/>
                  </a:cubicBezTo>
                  <a:cubicBezTo>
                    <a:pt x="4863" y="4577"/>
                    <a:pt x="4903" y="4591"/>
                    <a:pt x="4931" y="4618"/>
                  </a:cubicBezTo>
                  <a:cubicBezTo>
                    <a:pt x="4958" y="4632"/>
                    <a:pt x="4972" y="4646"/>
                    <a:pt x="4985" y="4659"/>
                  </a:cubicBezTo>
                  <a:lnTo>
                    <a:pt x="5040" y="4700"/>
                  </a:lnTo>
                  <a:cubicBezTo>
                    <a:pt x="5121" y="4755"/>
                    <a:pt x="5190" y="4809"/>
                    <a:pt x="5244" y="4877"/>
                  </a:cubicBezTo>
                  <a:cubicBezTo>
                    <a:pt x="5299" y="4945"/>
                    <a:pt x="5353" y="5013"/>
                    <a:pt x="5394" y="5095"/>
                  </a:cubicBezTo>
                  <a:cubicBezTo>
                    <a:pt x="5448" y="5176"/>
                    <a:pt x="5475" y="5258"/>
                    <a:pt x="5503" y="5340"/>
                  </a:cubicBezTo>
                  <a:cubicBezTo>
                    <a:pt x="5530" y="5436"/>
                    <a:pt x="5557" y="5530"/>
                    <a:pt x="5571" y="5612"/>
                  </a:cubicBezTo>
                  <a:cubicBezTo>
                    <a:pt x="5598" y="5803"/>
                    <a:pt x="5584" y="5993"/>
                    <a:pt x="5557" y="6184"/>
                  </a:cubicBezTo>
                  <a:cubicBezTo>
                    <a:pt x="5584" y="6089"/>
                    <a:pt x="5612" y="5993"/>
                    <a:pt x="5626" y="5899"/>
                  </a:cubicBezTo>
                  <a:cubicBezTo>
                    <a:pt x="5639" y="5803"/>
                    <a:pt x="5653" y="5708"/>
                    <a:pt x="5639" y="5612"/>
                  </a:cubicBezTo>
                  <a:cubicBezTo>
                    <a:pt x="5639" y="5421"/>
                    <a:pt x="5612" y="5218"/>
                    <a:pt x="5530" y="5027"/>
                  </a:cubicBezTo>
                  <a:cubicBezTo>
                    <a:pt x="5490" y="4945"/>
                    <a:pt x="5435" y="4849"/>
                    <a:pt x="5381" y="4768"/>
                  </a:cubicBezTo>
                  <a:cubicBezTo>
                    <a:pt x="5326" y="4686"/>
                    <a:pt x="5244" y="4604"/>
                    <a:pt x="5176" y="4537"/>
                  </a:cubicBezTo>
                  <a:lnTo>
                    <a:pt x="5121" y="4495"/>
                  </a:lnTo>
                  <a:cubicBezTo>
                    <a:pt x="5094" y="4468"/>
                    <a:pt x="5081" y="4455"/>
                    <a:pt x="5054" y="4441"/>
                  </a:cubicBezTo>
                  <a:lnTo>
                    <a:pt x="4931" y="4359"/>
                  </a:lnTo>
                  <a:cubicBezTo>
                    <a:pt x="4849" y="4305"/>
                    <a:pt x="4754" y="4250"/>
                    <a:pt x="4672" y="4210"/>
                  </a:cubicBezTo>
                  <a:cubicBezTo>
                    <a:pt x="4495" y="4128"/>
                    <a:pt x="4304" y="4059"/>
                    <a:pt x="4113" y="3992"/>
                  </a:cubicBezTo>
                  <a:cubicBezTo>
                    <a:pt x="4032" y="3965"/>
                    <a:pt x="3937" y="3937"/>
                    <a:pt x="3841" y="3910"/>
                  </a:cubicBezTo>
                  <a:lnTo>
                    <a:pt x="3569" y="3814"/>
                  </a:lnTo>
                  <a:lnTo>
                    <a:pt x="3024" y="3651"/>
                  </a:lnTo>
                  <a:lnTo>
                    <a:pt x="2731" y="3565"/>
                  </a:lnTo>
                  <a:lnTo>
                    <a:pt x="2731" y="3565"/>
                  </a:lnTo>
                  <a:cubicBezTo>
                    <a:pt x="2772" y="3484"/>
                    <a:pt x="2806" y="3399"/>
                    <a:pt x="2833" y="3311"/>
                  </a:cubicBezTo>
                  <a:cubicBezTo>
                    <a:pt x="2868" y="3207"/>
                    <a:pt x="2897" y="3093"/>
                    <a:pt x="2910" y="2974"/>
                  </a:cubicBezTo>
                  <a:lnTo>
                    <a:pt x="2910" y="2974"/>
                  </a:lnTo>
                  <a:cubicBezTo>
                    <a:pt x="3147" y="2921"/>
                    <a:pt x="3383" y="2850"/>
                    <a:pt x="3610" y="2752"/>
                  </a:cubicBezTo>
                  <a:cubicBezTo>
                    <a:pt x="3759" y="2684"/>
                    <a:pt x="3895" y="2603"/>
                    <a:pt x="4032" y="2507"/>
                  </a:cubicBezTo>
                  <a:cubicBezTo>
                    <a:pt x="4155" y="2412"/>
                    <a:pt x="4277" y="2303"/>
                    <a:pt x="4386" y="2167"/>
                  </a:cubicBezTo>
                  <a:cubicBezTo>
                    <a:pt x="4495" y="2044"/>
                    <a:pt x="4591" y="1880"/>
                    <a:pt x="4645" y="1717"/>
                  </a:cubicBezTo>
                  <a:lnTo>
                    <a:pt x="4658" y="1649"/>
                  </a:lnTo>
                  <a:cubicBezTo>
                    <a:pt x="4672" y="1635"/>
                    <a:pt x="4672" y="1608"/>
                    <a:pt x="4685" y="1581"/>
                  </a:cubicBezTo>
                  <a:cubicBezTo>
                    <a:pt x="4685" y="1568"/>
                    <a:pt x="4685" y="1540"/>
                    <a:pt x="4700" y="1526"/>
                  </a:cubicBezTo>
                  <a:lnTo>
                    <a:pt x="4700" y="1459"/>
                  </a:lnTo>
                  <a:cubicBezTo>
                    <a:pt x="4713" y="1404"/>
                    <a:pt x="4713" y="1363"/>
                    <a:pt x="4713" y="1322"/>
                  </a:cubicBezTo>
                  <a:lnTo>
                    <a:pt x="4713" y="1281"/>
                  </a:lnTo>
                  <a:lnTo>
                    <a:pt x="4713" y="1254"/>
                  </a:lnTo>
                  <a:lnTo>
                    <a:pt x="4713" y="1186"/>
                  </a:lnTo>
                  <a:cubicBezTo>
                    <a:pt x="4700" y="1009"/>
                    <a:pt x="4658" y="845"/>
                    <a:pt x="4604" y="682"/>
                  </a:cubicBezTo>
                  <a:cubicBezTo>
                    <a:pt x="4536" y="533"/>
                    <a:pt x="4454" y="382"/>
                    <a:pt x="4373" y="260"/>
                  </a:cubicBezTo>
                  <a:lnTo>
                    <a:pt x="4209" y="1"/>
                  </a:ln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01"/>
            <p:cNvSpPr/>
            <p:nvPr/>
          </p:nvSpPr>
          <p:spPr>
            <a:xfrm>
              <a:off x="7147674" y="1390802"/>
              <a:ext cx="6967" cy="25539"/>
            </a:xfrm>
            <a:custGeom>
              <a:avLst/>
              <a:gdLst/>
              <a:ahLst/>
              <a:cxnLst/>
              <a:rect l="l" t="t" r="r" b="b"/>
              <a:pathLst>
                <a:path w="383" h="1404" extrusionOk="0">
                  <a:moveTo>
                    <a:pt x="1" y="1"/>
                  </a:moveTo>
                  <a:lnTo>
                    <a:pt x="1" y="1"/>
                  </a:lnTo>
                  <a:cubicBezTo>
                    <a:pt x="179" y="164"/>
                    <a:pt x="287" y="368"/>
                    <a:pt x="315" y="655"/>
                  </a:cubicBezTo>
                  <a:cubicBezTo>
                    <a:pt x="342" y="913"/>
                    <a:pt x="342" y="1158"/>
                    <a:pt x="342" y="1403"/>
                  </a:cubicBezTo>
                  <a:lnTo>
                    <a:pt x="382" y="1403"/>
                  </a:lnTo>
                  <a:cubicBezTo>
                    <a:pt x="382" y="1145"/>
                    <a:pt x="382" y="886"/>
                    <a:pt x="355" y="613"/>
                  </a:cubicBezTo>
                  <a:cubicBezTo>
                    <a:pt x="342" y="368"/>
                    <a:pt x="246" y="177"/>
                    <a:pt x="110" y="28"/>
                  </a:cubicBezTo>
                  <a:cubicBezTo>
                    <a:pt x="83" y="14"/>
                    <a:pt x="42" y="14"/>
                    <a:pt x="1" y="1"/>
                  </a:cubicBezTo>
                  <a:close/>
                </a:path>
              </a:pathLst>
            </a:custGeom>
            <a:solidFill>
              <a:srgbClr val="F6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01"/>
            <p:cNvSpPr/>
            <p:nvPr/>
          </p:nvSpPr>
          <p:spPr>
            <a:xfrm>
              <a:off x="7223744" y="1300379"/>
              <a:ext cx="25793" cy="9422"/>
            </a:xfrm>
            <a:custGeom>
              <a:avLst/>
              <a:gdLst/>
              <a:ahLst/>
              <a:cxnLst/>
              <a:rect l="l" t="t" r="r" b="b"/>
              <a:pathLst>
                <a:path w="1418" h="518" extrusionOk="0">
                  <a:moveTo>
                    <a:pt x="82" y="0"/>
                  </a:moveTo>
                  <a:cubicBezTo>
                    <a:pt x="68" y="123"/>
                    <a:pt x="41" y="232"/>
                    <a:pt x="14" y="354"/>
                  </a:cubicBezTo>
                  <a:lnTo>
                    <a:pt x="1" y="368"/>
                  </a:lnTo>
                  <a:cubicBezTo>
                    <a:pt x="300" y="409"/>
                    <a:pt x="600" y="436"/>
                    <a:pt x="885" y="463"/>
                  </a:cubicBezTo>
                  <a:cubicBezTo>
                    <a:pt x="1036" y="490"/>
                    <a:pt x="1185" y="505"/>
                    <a:pt x="1348" y="518"/>
                  </a:cubicBezTo>
                  <a:cubicBezTo>
                    <a:pt x="1348" y="490"/>
                    <a:pt x="1348" y="463"/>
                    <a:pt x="1363" y="450"/>
                  </a:cubicBezTo>
                  <a:cubicBezTo>
                    <a:pt x="1390" y="341"/>
                    <a:pt x="1403" y="245"/>
                    <a:pt x="1417" y="150"/>
                  </a:cubicBezTo>
                  <a:cubicBezTo>
                    <a:pt x="1363" y="136"/>
                    <a:pt x="1294" y="136"/>
                    <a:pt x="1240" y="123"/>
                  </a:cubicBezTo>
                  <a:cubicBezTo>
                    <a:pt x="1199" y="164"/>
                    <a:pt x="1158" y="191"/>
                    <a:pt x="1118" y="232"/>
                  </a:cubicBezTo>
                  <a:cubicBezTo>
                    <a:pt x="1049" y="272"/>
                    <a:pt x="981" y="300"/>
                    <a:pt x="900" y="314"/>
                  </a:cubicBezTo>
                  <a:cubicBezTo>
                    <a:pt x="872" y="327"/>
                    <a:pt x="831" y="327"/>
                    <a:pt x="804" y="327"/>
                  </a:cubicBezTo>
                  <a:cubicBezTo>
                    <a:pt x="736" y="354"/>
                    <a:pt x="668" y="381"/>
                    <a:pt x="600" y="381"/>
                  </a:cubicBezTo>
                  <a:cubicBezTo>
                    <a:pt x="477" y="381"/>
                    <a:pt x="368" y="327"/>
                    <a:pt x="313" y="232"/>
                  </a:cubicBezTo>
                  <a:cubicBezTo>
                    <a:pt x="273" y="164"/>
                    <a:pt x="259" y="96"/>
                    <a:pt x="259" y="14"/>
                  </a:cubicBezTo>
                  <a:cubicBezTo>
                    <a:pt x="204" y="14"/>
                    <a:pt x="137" y="0"/>
                    <a:pt x="82" y="0"/>
                  </a:cubicBezTo>
                  <a:close/>
                </a:path>
              </a:pathLst>
            </a:custGeom>
            <a:solidFill>
              <a:srgbClr val="AD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01"/>
            <p:cNvSpPr/>
            <p:nvPr/>
          </p:nvSpPr>
          <p:spPr>
            <a:xfrm>
              <a:off x="7123663" y="1306309"/>
              <a:ext cx="20828" cy="17626"/>
            </a:xfrm>
            <a:custGeom>
              <a:avLst/>
              <a:gdLst/>
              <a:ahLst/>
              <a:cxnLst/>
              <a:rect l="l" t="t" r="r" b="b"/>
              <a:pathLst>
                <a:path w="1145" h="969" extrusionOk="0">
                  <a:moveTo>
                    <a:pt x="572" y="1"/>
                  </a:moveTo>
                  <a:cubicBezTo>
                    <a:pt x="436" y="55"/>
                    <a:pt x="313" y="83"/>
                    <a:pt x="177" y="110"/>
                  </a:cubicBezTo>
                  <a:cubicBezTo>
                    <a:pt x="164" y="233"/>
                    <a:pt x="137" y="342"/>
                    <a:pt x="95" y="451"/>
                  </a:cubicBezTo>
                  <a:cubicBezTo>
                    <a:pt x="68" y="546"/>
                    <a:pt x="41" y="627"/>
                    <a:pt x="0" y="709"/>
                  </a:cubicBezTo>
                  <a:lnTo>
                    <a:pt x="286" y="791"/>
                  </a:lnTo>
                  <a:lnTo>
                    <a:pt x="600" y="887"/>
                  </a:lnTo>
                  <a:cubicBezTo>
                    <a:pt x="776" y="914"/>
                    <a:pt x="967" y="941"/>
                    <a:pt x="1144" y="969"/>
                  </a:cubicBezTo>
                  <a:cubicBezTo>
                    <a:pt x="1035" y="914"/>
                    <a:pt x="926" y="832"/>
                    <a:pt x="858" y="736"/>
                  </a:cubicBezTo>
                  <a:cubicBezTo>
                    <a:pt x="694" y="533"/>
                    <a:pt x="627" y="273"/>
                    <a:pt x="572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01"/>
            <p:cNvSpPr/>
            <p:nvPr/>
          </p:nvSpPr>
          <p:spPr>
            <a:xfrm>
              <a:off x="5639431" y="1795020"/>
              <a:ext cx="846563" cy="512194"/>
            </a:xfrm>
            <a:custGeom>
              <a:avLst/>
              <a:gdLst/>
              <a:ahLst/>
              <a:cxnLst/>
              <a:rect l="l" t="t" r="r" b="b"/>
              <a:pathLst>
                <a:path w="46540" h="28158" extrusionOk="0">
                  <a:moveTo>
                    <a:pt x="4147" y="0"/>
                  </a:moveTo>
                  <a:cubicBezTo>
                    <a:pt x="4091" y="0"/>
                    <a:pt x="4034" y="11"/>
                    <a:pt x="3977" y="33"/>
                  </a:cubicBezTo>
                  <a:cubicBezTo>
                    <a:pt x="3583" y="197"/>
                    <a:pt x="3637" y="809"/>
                    <a:pt x="3882" y="1163"/>
                  </a:cubicBezTo>
                  <a:cubicBezTo>
                    <a:pt x="4658" y="2267"/>
                    <a:pt x="5544" y="3302"/>
                    <a:pt x="6374" y="4364"/>
                  </a:cubicBezTo>
                  <a:cubicBezTo>
                    <a:pt x="6715" y="4704"/>
                    <a:pt x="6946" y="5181"/>
                    <a:pt x="7233" y="5549"/>
                  </a:cubicBezTo>
                  <a:cubicBezTo>
                    <a:pt x="7260" y="5590"/>
                    <a:pt x="7287" y="5630"/>
                    <a:pt x="7287" y="5672"/>
                  </a:cubicBezTo>
                  <a:cubicBezTo>
                    <a:pt x="7287" y="5726"/>
                    <a:pt x="7246" y="5767"/>
                    <a:pt x="7206" y="5794"/>
                  </a:cubicBezTo>
                  <a:cubicBezTo>
                    <a:pt x="7110" y="5890"/>
                    <a:pt x="7015" y="5971"/>
                    <a:pt x="6919" y="6053"/>
                  </a:cubicBezTo>
                  <a:cubicBezTo>
                    <a:pt x="6892" y="6066"/>
                    <a:pt x="6864" y="6093"/>
                    <a:pt x="6837" y="6093"/>
                  </a:cubicBezTo>
                  <a:cubicBezTo>
                    <a:pt x="6797" y="6093"/>
                    <a:pt x="6770" y="6066"/>
                    <a:pt x="6742" y="6039"/>
                  </a:cubicBezTo>
                  <a:cubicBezTo>
                    <a:pt x="5584" y="4964"/>
                    <a:pt x="4482" y="3847"/>
                    <a:pt x="3351" y="2730"/>
                  </a:cubicBezTo>
                  <a:cubicBezTo>
                    <a:pt x="2983" y="2349"/>
                    <a:pt x="2602" y="1980"/>
                    <a:pt x="2234" y="1613"/>
                  </a:cubicBezTo>
                  <a:cubicBezTo>
                    <a:pt x="2013" y="1393"/>
                    <a:pt x="1804" y="1040"/>
                    <a:pt x="1477" y="1040"/>
                  </a:cubicBezTo>
                  <a:cubicBezTo>
                    <a:pt x="1440" y="1040"/>
                    <a:pt x="1402" y="1045"/>
                    <a:pt x="1362" y="1054"/>
                  </a:cubicBezTo>
                  <a:cubicBezTo>
                    <a:pt x="1035" y="1136"/>
                    <a:pt x="899" y="1545"/>
                    <a:pt x="981" y="1858"/>
                  </a:cubicBezTo>
                  <a:cubicBezTo>
                    <a:pt x="1063" y="2171"/>
                    <a:pt x="1308" y="2416"/>
                    <a:pt x="1540" y="2648"/>
                  </a:cubicBezTo>
                  <a:cubicBezTo>
                    <a:pt x="3038" y="4146"/>
                    <a:pt x="4645" y="5576"/>
                    <a:pt x="6047" y="7156"/>
                  </a:cubicBezTo>
                  <a:cubicBezTo>
                    <a:pt x="6020" y="7265"/>
                    <a:pt x="5993" y="7374"/>
                    <a:pt x="5953" y="7483"/>
                  </a:cubicBezTo>
                  <a:cubicBezTo>
                    <a:pt x="5944" y="7483"/>
                    <a:pt x="5935" y="7483"/>
                    <a:pt x="5926" y="7483"/>
                  </a:cubicBezTo>
                  <a:cubicBezTo>
                    <a:pt x="5477" y="7483"/>
                    <a:pt x="5156" y="7138"/>
                    <a:pt x="4808" y="6883"/>
                  </a:cubicBezTo>
                  <a:cubicBezTo>
                    <a:pt x="4413" y="6598"/>
                    <a:pt x="4019" y="6311"/>
                    <a:pt x="3610" y="6026"/>
                  </a:cubicBezTo>
                  <a:cubicBezTo>
                    <a:pt x="2779" y="5440"/>
                    <a:pt x="1921" y="4895"/>
                    <a:pt x="1035" y="4377"/>
                  </a:cubicBezTo>
                  <a:cubicBezTo>
                    <a:pt x="872" y="4283"/>
                    <a:pt x="695" y="4174"/>
                    <a:pt x="505" y="4174"/>
                  </a:cubicBezTo>
                  <a:cubicBezTo>
                    <a:pt x="494" y="4173"/>
                    <a:pt x="482" y="4172"/>
                    <a:pt x="471" y="4172"/>
                  </a:cubicBezTo>
                  <a:cubicBezTo>
                    <a:pt x="289" y="4172"/>
                    <a:pt x="94" y="4280"/>
                    <a:pt x="55" y="4459"/>
                  </a:cubicBezTo>
                  <a:cubicBezTo>
                    <a:pt x="0" y="4637"/>
                    <a:pt x="123" y="4827"/>
                    <a:pt x="245" y="4964"/>
                  </a:cubicBezTo>
                  <a:cubicBezTo>
                    <a:pt x="1553" y="6543"/>
                    <a:pt x="3555" y="7224"/>
                    <a:pt x="5026" y="8599"/>
                  </a:cubicBezTo>
                  <a:cubicBezTo>
                    <a:pt x="5054" y="8614"/>
                    <a:pt x="5081" y="8641"/>
                    <a:pt x="5081" y="8668"/>
                  </a:cubicBezTo>
                  <a:cubicBezTo>
                    <a:pt x="5081" y="8695"/>
                    <a:pt x="5067" y="8723"/>
                    <a:pt x="5067" y="8750"/>
                  </a:cubicBezTo>
                  <a:cubicBezTo>
                    <a:pt x="5012" y="8845"/>
                    <a:pt x="4972" y="8941"/>
                    <a:pt x="4917" y="9049"/>
                  </a:cubicBezTo>
                  <a:cubicBezTo>
                    <a:pt x="3773" y="8641"/>
                    <a:pt x="2642" y="8191"/>
                    <a:pt x="1485" y="7837"/>
                  </a:cubicBezTo>
                  <a:cubicBezTo>
                    <a:pt x="1302" y="7783"/>
                    <a:pt x="1119" y="7729"/>
                    <a:pt x="930" y="7729"/>
                  </a:cubicBezTo>
                  <a:cubicBezTo>
                    <a:pt x="880" y="7729"/>
                    <a:pt x="829" y="7733"/>
                    <a:pt x="777" y="7742"/>
                  </a:cubicBezTo>
                  <a:cubicBezTo>
                    <a:pt x="545" y="7782"/>
                    <a:pt x="314" y="7973"/>
                    <a:pt x="300" y="8218"/>
                  </a:cubicBezTo>
                  <a:cubicBezTo>
                    <a:pt x="300" y="8586"/>
                    <a:pt x="736" y="8750"/>
                    <a:pt x="1077" y="8845"/>
                  </a:cubicBezTo>
                  <a:cubicBezTo>
                    <a:pt x="2439" y="9226"/>
                    <a:pt x="3637" y="9880"/>
                    <a:pt x="4794" y="10670"/>
                  </a:cubicBezTo>
                  <a:cubicBezTo>
                    <a:pt x="5871" y="11392"/>
                    <a:pt x="6688" y="12482"/>
                    <a:pt x="7818" y="13108"/>
                  </a:cubicBezTo>
                  <a:cubicBezTo>
                    <a:pt x="8323" y="13390"/>
                    <a:pt x="8922" y="13558"/>
                    <a:pt x="9500" y="13558"/>
                  </a:cubicBezTo>
                  <a:cubicBezTo>
                    <a:pt x="10121" y="13558"/>
                    <a:pt x="10717" y="13363"/>
                    <a:pt x="11141" y="12903"/>
                  </a:cubicBezTo>
                  <a:cubicBezTo>
                    <a:pt x="17461" y="19128"/>
                    <a:pt x="25006" y="24167"/>
                    <a:pt x="32892" y="28157"/>
                  </a:cubicBezTo>
                  <a:cubicBezTo>
                    <a:pt x="37332" y="23731"/>
                    <a:pt x="41881" y="19413"/>
                    <a:pt x="46539" y="15233"/>
                  </a:cubicBezTo>
                  <a:cubicBezTo>
                    <a:pt x="45708" y="13244"/>
                    <a:pt x="45027" y="11338"/>
                    <a:pt x="44197" y="9349"/>
                  </a:cubicBezTo>
                  <a:cubicBezTo>
                    <a:pt x="40274" y="13857"/>
                    <a:pt x="36107" y="17875"/>
                    <a:pt x="31979" y="22192"/>
                  </a:cubicBezTo>
                  <a:cubicBezTo>
                    <a:pt x="31898" y="22288"/>
                    <a:pt x="31803" y="22369"/>
                    <a:pt x="31680" y="22397"/>
                  </a:cubicBezTo>
                  <a:cubicBezTo>
                    <a:pt x="31658" y="22400"/>
                    <a:pt x="31635" y="22402"/>
                    <a:pt x="31612" y="22402"/>
                  </a:cubicBezTo>
                  <a:cubicBezTo>
                    <a:pt x="31548" y="22402"/>
                    <a:pt x="31481" y="22389"/>
                    <a:pt x="31421" y="22369"/>
                  </a:cubicBezTo>
                  <a:cubicBezTo>
                    <a:pt x="28153" y="21416"/>
                    <a:pt x="24788" y="19359"/>
                    <a:pt x="21901" y="17548"/>
                  </a:cubicBezTo>
                  <a:cubicBezTo>
                    <a:pt x="20076" y="16404"/>
                    <a:pt x="18305" y="15178"/>
                    <a:pt x="16562" y="13898"/>
                  </a:cubicBezTo>
                  <a:cubicBezTo>
                    <a:pt x="15690" y="13272"/>
                    <a:pt x="14833" y="12618"/>
                    <a:pt x="13974" y="11977"/>
                  </a:cubicBezTo>
                  <a:cubicBezTo>
                    <a:pt x="13511" y="11623"/>
                    <a:pt x="13062" y="11323"/>
                    <a:pt x="12612" y="10956"/>
                  </a:cubicBezTo>
                  <a:cubicBezTo>
                    <a:pt x="12544" y="10888"/>
                    <a:pt x="12476" y="10833"/>
                    <a:pt x="12449" y="10738"/>
                  </a:cubicBezTo>
                  <a:cubicBezTo>
                    <a:pt x="12421" y="10657"/>
                    <a:pt x="12449" y="10575"/>
                    <a:pt x="12476" y="10493"/>
                  </a:cubicBezTo>
                  <a:cubicBezTo>
                    <a:pt x="12544" y="10234"/>
                    <a:pt x="12599" y="9976"/>
                    <a:pt x="12626" y="9703"/>
                  </a:cubicBezTo>
                  <a:cubicBezTo>
                    <a:pt x="12748" y="8913"/>
                    <a:pt x="12708" y="8082"/>
                    <a:pt x="12517" y="7292"/>
                  </a:cubicBezTo>
                  <a:cubicBezTo>
                    <a:pt x="12381" y="6774"/>
                    <a:pt x="12190" y="6257"/>
                    <a:pt x="12000" y="5754"/>
                  </a:cubicBezTo>
                  <a:cubicBezTo>
                    <a:pt x="11727" y="5073"/>
                    <a:pt x="11495" y="4432"/>
                    <a:pt x="11359" y="3724"/>
                  </a:cubicBezTo>
                  <a:cubicBezTo>
                    <a:pt x="11210" y="3015"/>
                    <a:pt x="11237" y="2158"/>
                    <a:pt x="10910" y="1504"/>
                  </a:cubicBezTo>
                  <a:cubicBezTo>
                    <a:pt x="10351" y="2022"/>
                    <a:pt x="10011" y="2770"/>
                    <a:pt x="9984" y="3520"/>
                  </a:cubicBezTo>
                  <a:cubicBezTo>
                    <a:pt x="9929" y="4568"/>
                    <a:pt x="10433" y="5672"/>
                    <a:pt x="10011" y="6611"/>
                  </a:cubicBezTo>
                  <a:cubicBezTo>
                    <a:pt x="8390" y="4514"/>
                    <a:pt x="6647" y="2512"/>
                    <a:pt x="4903" y="482"/>
                  </a:cubicBezTo>
                  <a:cubicBezTo>
                    <a:pt x="4699" y="255"/>
                    <a:pt x="4429" y="0"/>
                    <a:pt x="4147" y="0"/>
                  </a:cubicBezTo>
                  <a:close/>
                </a:path>
              </a:pathLst>
            </a:custGeom>
            <a:solidFill>
              <a:srgbClr val="EAA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01"/>
            <p:cNvSpPr/>
            <p:nvPr/>
          </p:nvSpPr>
          <p:spPr>
            <a:xfrm>
              <a:off x="5811363" y="1931881"/>
              <a:ext cx="21573" cy="70614"/>
            </a:xfrm>
            <a:custGeom>
              <a:avLst/>
              <a:gdLst/>
              <a:ahLst/>
              <a:cxnLst/>
              <a:rect l="l" t="t" r="r" b="b"/>
              <a:pathLst>
                <a:path w="1186" h="3882" extrusionOk="0">
                  <a:moveTo>
                    <a:pt x="668" y="0"/>
                  </a:moveTo>
                  <a:cubicBezTo>
                    <a:pt x="641" y="27"/>
                    <a:pt x="600" y="55"/>
                    <a:pt x="572" y="82"/>
                  </a:cubicBezTo>
                  <a:cubicBezTo>
                    <a:pt x="532" y="109"/>
                    <a:pt x="505" y="149"/>
                    <a:pt x="477" y="177"/>
                  </a:cubicBezTo>
                  <a:cubicBezTo>
                    <a:pt x="450" y="218"/>
                    <a:pt x="423" y="258"/>
                    <a:pt x="382" y="300"/>
                  </a:cubicBezTo>
                  <a:cubicBezTo>
                    <a:pt x="369" y="327"/>
                    <a:pt x="341" y="367"/>
                    <a:pt x="314" y="409"/>
                  </a:cubicBezTo>
                  <a:cubicBezTo>
                    <a:pt x="218" y="572"/>
                    <a:pt x="151" y="749"/>
                    <a:pt x="96" y="926"/>
                  </a:cubicBezTo>
                  <a:cubicBezTo>
                    <a:pt x="0" y="1293"/>
                    <a:pt x="0" y="1675"/>
                    <a:pt x="69" y="2043"/>
                  </a:cubicBezTo>
                  <a:cubicBezTo>
                    <a:pt x="136" y="2410"/>
                    <a:pt x="287" y="2764"/>
                    <a:pt x="477" y="3064"/>
                  </a:cubicBezTo>
                  <a:cubicBezTo>
                    <a:pt x="572" y="3227"/>
                    <a:pt x="668" y="3364"/>
                    <a:pt x="790" y="3500"/>
                  </a:cubicBezTo>
                  <a:cubicBezTo>
                    <a:pt x="817" y="3541"/>
                    <a:pt x="845" y="3568"/>
                    <a:pt x="886" y="3609"/>
                  </a:cubicBezTo>
                  <a:lnTo>
                    <a:pt x="981" y="3705"/>
                  </a:lnTo>
                  <a:cubicBezTo>
                    <a:pt x="1008" y="3732"/>
                    <a:pt x="1050" y="3759"/>
                    <a:pt x="1077" y="3786"/>
                  </a:cubicBezTo>
                  <a:cubicBezTo>
                    <a:pt x="1117" y="3814"/>
                    <a:pt x="1144" y="3854"/>
                    <a:pt x="1186" y="3881"/>
                  </a:cubicBezTo>
                  <a:cubicBezTo>
                    <a:pt x="1172" y="3827"/>
                    <a:pt x="1158" y="3786"/>
                    <a:pt x="1144" y="3745"/>
                  </a:cubicBezTo>
                  <a:cubicBezTo>
                    <a:pt x="1131" y="3705"/>
                    <a:pt x="1131" y="3663"/>
                    <a:pt x="1117" y="3623"/>
                  </a:cubicBezTo>
                  <a:cubicBezTo>
                    <a:pt x="1104" y="3568"/>
                    <a:pt x="1090" y="3527"/>
                    <a:pt x="1077" y="3487"/>
                  </a:cubicBezTo>
                  <a:lnTo>
                    <a:pt x="1035" y="3364"/>
                  </a:lnTo>
                  <a:lnTo>
                    <a:pt x="872" y="2873"/>
                  </a:lnTo>
                  <a:cubicBezTo>
                    <a:pt x="777" y="2561"/>
                    <a:pt x="695" y="2247"/>
                    <a:pt x="627" y="1934"/>
                  </a:cubicBezTo>
                  <a:cubicBezTo>
                    <a:pt x="572" y="1620"/>
                    <a:pt x="532" y="1308"/>
                    <a:pt x="545" y="994"/>
                  </a:cubicBezTo>
                  <a:cubicBezTo>
                    <a:pt x="545" y="830"/>
                    <a:pt x="559" y="667"/>
                    <a:pt x="572" y="503"/>
                  </a:cubicBezTo>
                  <a:cubicBezTo>
                    <a:pt x="586" y="463"/>
                    <a:pt x="586" y="422"/>
                    <a:pt x="586" y="381"/>
                  </a:cubicBezTo>
                  <a:cubicBezTo>
                    <a:pt x="600" y="340"/>
                    <a:pt x="614" y="300"/>
                    <a:pt x="614" y="258"/>
                  </a:cubicBezTo>
                  <a:cubicBezTo>
                    <a:pt x="627" y="218"/>
                    <a:pt x="627" y="164"/>
                    <a:pt x="641" y="122"/>
                  </a:cubicBezTo>
                  <a:cubicBezTo>
                    <a:pt x="654" y="82"/>
                    <a:pt x="668" y="40"/>
                    <a:pt x="668" y="0"/>
                  </a:cubicBezTo>
                  <a:close/>
                </a:path>
              </a:pathLst>
            </a:custGeom>
            <a:solidFill>
              <a:srgbClr val="CC7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01"/>
            <p:cNvSpPr/>
            <p:nvPr/>
          </p:nvSpPr>
          <p:spPr>
            <a:xfrm>
              <a:off x="5759103" y="1920713"/>
              <a:ext cx="35925" cy="57499"/>
            </a:xfrm>
            <a:custGeom>
              <a:avLst/>
              <a:gdLst/>
              <a:ahLst/>
              <a:cxnLst/>
              <a:rect l="l" t="t" r="r" b="b"/>
              <a:pathLst>
                <a:path w="1975" h="3161" extrusionOk="0">
                  <a:moveTo>
                    <a:pt x="1974" y="1"/>
                  </a:moveTo>
                  <a:cubicBezTo>
                    <a:pt x="1893" y="28"/>
                    <a:pt x="1825" y="69"/>
                    <a:pt x="1756" y="110"/>
                  </a:cubicBezTo>
                  <a:cubicBezTo>
                    <a:pt x="1689" y="151"/>
                    <a:pt x="1620" y="191"/>
                    <a:pt x="1553" y="246"/>
                  </a:cubicBezTo>
                  <a:cubicBezTo>
                    <a:pt x="1484" y="287"/>
                    <a:pt x="1416" y="342"/>
                    <a:pt x="1348" y="396"/>
                  </a:cubicBezTo>
                  <a:cubicBezTo>
                    <a:pt x="1293" y="451"/>
                    <a:pt x="1239" y="505"/>
                    <a:pt x="1171" y="560"/>
                  </a:cubicBezTo>
                  <a:cubicBezTo>
                    <a:pt x="939" y="778"/>
                    <a:pt x="735" y="1036"/>
                    <a:pt x="572" y="1308"/>
                  </a:cubicBezTo>
                  <a:cubicBezTo>
                    <a:pt x="394" y="1595"/>
                    <a:pt x="258" y="1880"/>
                    <a:pt x="163" y="2194"/>
                  </a:cubicBezTo>
                  <a:cubicBezTo>
                    <a:pt x="136" y="2276"/>
                    <a:pt x="109" y="2343"/>
                    <a:pt x="95" y="2425"/>
                  </a:cubicBezTo>
                  <a:cubicBezTo>
                    <a:pt x="68" y="2507"/>
                    <a:pt x="55" y="2588"/>
                    <a:pt x="40" y="2670"/>
                  </a:cubicBezTo>
                  <a:cubicBezTo>
                    <a:pt x="27" y="2752"/>
                    <a:pt x="13" y="2834"/>
                    <a:pt x="13" y="2915"/>
                  </a:cubicBezTo>
                  <a:cubicBezTo>
                    <a:pt x="0" y="2997"/>
                    <a:pt x="0" y="3079"/>
                    <a:pt x="0" y="3160"/>
                  </a:cubicBezTo>
                  <a:cubicBezTo>
                    <a:pt x="68" y="3093"/>
                    <a:pt x="109" y="3024"/>
                    <a:pt x="163" y="2970"/>
                  </a:cubicBezTo>
                  <a:cubicBezTo>
                    <a:pt x="204" y="2902"/>
                    <a:pt x="258" y="2834"/>
                    <a:pt x="300" y="2766"/>
                  </a:cubicBezTo>
                  <a:cubicBezTo>
                    <a:pt x="340" y="2711"/>
                    <a:pt x="394" y="2643"/>
                    <a:pt x="436" y="2575"/>
                  </a:cubicBezTo>
                  <a:cubicBezTo>
                    <a:pt x="476" y="2507"/>
                    <a:pt x="518" y="2452"/>
                    <a:pt x="558" y="2385"/>
                  </a:cubicBezTo>
                  <a:cubicBezTo>
                    <a:pt x="735" y="2125"/>
                    <a:pt x="885" y="1867"/>
                    <a:pt x="1048" y="1608"/>
                  </a:cubicBezTo>
                  <a:cubicBezTo>
                    <a:pt x="1212" y="1363"/>
                    <a:pt x="1375" y="1104"/>
                    <a:pt x="1525" y="832"/>
                  </a:cubicBezTo>
                  <a:lnTo>
                    <a:pt x="1647" y="627"/>
                  </a:lnTo>
                  <a:cubicBezTo>
                    <a:pt x="1675" y="573"/>
                    <a:pt x="1716" y="505"/>
                    <a:pt x="1756" y="423"/>
                  </a:cubicBezTo>
                  <a:cubicBezTo>
                    <a:pt x="1798" y="355"/>
                    <a:pt x="1838" y="287"/>
                    <a:pt x="1865" y="219"/>
                  </a:cubicBezTo>
                  <a:cubicBezTo>
                    <a:pt x="1907" y="151"/>
                    <a:pt x="1947" y="69"/>
                    <a:pt x="1974" y="1"/>
                  </a:cubicBezTo>
                  <a:close/>
                </a:path>
              </a:pathLst>
            </a:custGeom>
            <a:solidFill>
              <a:srgbClr val="CC7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01"/>
            <p:cNvSpPr/>
            <p:nvPr/>
          </p:nvSpPr>
          <p:spPr>
            <a:xfrm>
              <a:off x="5872791" y="1416359"/>
              <a:ext cx="1473863" cy="1956444"/>
            </a:xfrm>
            <a:custGeom>
              <a:avLst/>
              <a:gdLst/>
              <a:ahLst/>
              <a:cxnLst/>
              <a:rect l="l" t="t" r="r" b="b"/>
              <a:pathLst>
                <a:path w="81026" h="107556" extrusionOk="0">
                  <a:moveTo>
                    <a:pt x="70110" y="0"/>
                  </a:moveTo>
                  <a:cubicBezTo>
                    <a:pt x="69437" y="0"/>
                    <a:pt x="68765" y="49"/>
                    <a:pt x="68099" y="148"/>
                  </a:cubicBezTo>
                  <a:lnTo>
                    <a:pt x="66180" y="22376"/>
                  </a:lnTo>
                  <a:cubicBezTo>
                    <a:pt x="66003" y="22293"/>
                    <a:pt x="65808" y="22252"/>
                    <a:pt x="65615" y="22252"/>
                  </a:cubicBezTo>
                  <a:cubicBezTo>
                    <a:pt x="65392" y="22252"/>
                    <a:pt x="65171" y="22307"/>
                    <a:pt x="64981" y="22416"/>
                  </a:cubicBezTo>
                  <a:cubicBezTo>
                    <a:pt x="65090" y="22920"/>
                    <a:pt x="65212" y="23424"/>
                    <a:pt x="65335" y="23928"/>
                  </a:cubicBezTo>
                  <a:cubicBezTo>
                    <a:pt x="64923" y="23679"/>
                    <a:pt x="64431" y="23544"/>
                    <a:pt x="63944" y="23544"/>
                  </a:cubicBezTo>
                  <a:cubicBezTo>
                    <a:pt x="63899" y="23544"/>
                    <a:pt x="63854" y="23545"/>
                    <a:pt x="63810" y="23547"/>
                  </a:cubicBezTo>
                  <a:cubicBezTo>
                    <a:pt x="63646" y="23847"/>
                    <a:pt x="63632" y="24241"/>
                    <a:pt x="63796" y="24541"/>
                  </a:cubicBezTo>
                  <a:cubicBezTo>
                    <a:pt x="59934" y="24800"/>
                    <a:pt x="56123" y="25047"/>
                    <a:pt x="52255" y="25047"/>
                  </a:cubicBezTo>
                  <a:cubicBezTo>
                    <a:pt x="52057" y="25047"/>
                    <a:pt x="51859" y="25046"/>
                    <a:pt x="51661" y="25045"/>
                  </a:cubicBezTo>
                  <a:cubicBezTo>
                    <a:pt x="51359" y="25043"/>
                    <a:pt x="51057" y="25041"/>
                    <a:pt x="50755" y="25041"/>
                  </a:cubicBezTo>
                  <a:cubicBezTo>
                    <a:pt x="49365" y="25041"/>
                    <a:pt x="47972" y="25084"/>
                    <a:pt x="46608" y="25331"/>
                  </a:cubicBezTo>
                  <a:cubicBezTo>
                    <a:pt x="44742" y="25685"/>
                    <a:pt x="43339" y="26571"/>
                    <a:pt x="41664" y="27388"/>
                  </a:cubicBezTo>
                  <a:cubicBezTo>
                    <a:pt x="40166" y="28109"/>
                    <a:pt x="38341" y="28354"/>
                    <a:pt x="36707" y="28681"/>
                  </a:cubicBezTo>
                  <a:cubicBezTo>
                    <a:pt x="35018" y="29035"/>
                    <a:pt x="33097" y="29077"/>
                    <a:pt x="31544" y="29839"/>
                  </a:cubicBezTo>
                  <a:cubicBezTo>
                    <a:pt x="30741" y="30221"/>
                    <a:pt x="30087" y="30847"/>
                    <a:pt x="29434" y="31446"/>
                  </a:cubicBezTo>
                  <a:cubicBezTo>
                    <a:pt x="26574" y="34156"/>
                    <a:pt x="23713" y="36853"/>
                    <a:pt x="20853" y="39564"/>
                  </a:cubicBezTo>
                  <a:cubicBezTo>
                    <a:pt x="20669" y="39736"/>
                    <a:pt x="20446" y="39909"/>
                    <a:pt x="20217" y="39909"/>
                  </a:cubicBezTo>
                  <a:cubicBezTo>
                    <a:pt x="20175" y="39909"/>
                    <a:pt x="20133" y="39903"/>
                    <a:pt x="20091" y="39891"/>
                  </a:cubicBezTo>
                  <a:cubicBezTo>
                    <a:pt x="19845" y="39809"/>
                    <a:pt x="19736" y="39536"/>
                    <a:pt x="19518" y="39400"/>
                  </a:cubicBezTo>
                  <a:cubicBezTo>
                    <a:pt x="19436" y="39351"/>
                    <a:pt x="19344" y="39329"/>
                    <a:pt x="19251" y="39329"/>
                  </a:cubicBezTo>
                  <a:cubicBezTo>
                    <a:pt x="19008" y="39329"/>
                    <a:pt x="18754" y="39479"/>
                    <a:pt x="18605" y="39686"/>
                  </a:cubicBezTo>
                  <a:cubicBezTo>
                    <a:pt x="18402" y="39985"/>
                    <a:pt x="18360" y="40354"/>
                    <a:pt x="18306" y="40708"/>
                  </a:cubicBezTo>
                  <a:cubicBezTo>
                    <a:pt x="18306" y="39997"/>
                    <a:pt x="17515" y="39479"/>
                    <a:pt x="16842" y="39479"/>
                  </a:cubicBezTo>
                  <a:cubicBezTo>
                    <a:pt x="16715" y="39479"/>
                    <a:pt x="16593" y="39498"/>
                    <a:pt x="16481" y="39536"/>
                  </a:cubicBezTo>
                  <a:cubicBezTo>
                    <a:pt x="16277" y="39618"/>
                    <a:pt x="16072" y="39740"/>
                    <a:pt x="15841" y="39740"/>
                  </a:cubicBezTo>
                  <a:cubicBezTo>
                    <a:pt x="15651" y="39740"/>
                    <a:pt x="15473" y="39658"/>
                    <a:pt x="15309" y="39564"/>
                  </a:cubicBezTo>
                  <a:cubicBezTo>
                    <a:pt x="10775" y="37221"/>
                    <a:pt x="5667" y="35314"/>
                    <a:pt x="1459" y="32440"/>
                  </a:cubicBezTo>
                  <a:cubicBezTo>
                    <a:pt x="410" y="34211"/>
                    <a:pt x="355" y="36907"/>
                    <a:pt x="192" y="38937"/>
                  </a:cubicBezTo>
                  <a:cubicBezTo>
                    <a:pt x="1" y="41552"/>
                    <a:pt x="70" y="44194"/>
                    <a:pt x="396" y="46795"/>
                  </a:cubicBezTo>
                  <a:cubicBezTo>
                    <a:pt x="744" y="46738"/>
                    <a:pt x="1093" y="46713"/>
                    <a:pt x="1442" y="46713"/>
                  </a:cubicBezTo>
                  <a:cubicBezTo>
                    <a:pt x="2680" y="46713"/>
                    <a:pt x="3922" y="47030"/>
                    <a:pt x="5122" y="47381"/>
                  </a:cubicBezTo>
                  <a:cubicBezTo>
                    <a:pt x="9317" y="48593"/>
                    <a:pt x="13403" y="50214"/>
                    <a:pt x="17312" y="52189"/>
                  </a:cubicBezTo>
                  <a:cubicBezTo>
                    <a:pt x="17839" y="52463"/>
                    <a:pt x="18409" y="52747"/>
                    <a:pt x="18989" y="52747"/>
                  </a:cubicBezTo>
                  <a:cubicBezTo>
                    <a:pt x="19129" y="52747"/>
                    <a:pt x="19269" y="52730"/>
                    <a:pt x="19410" y="52693"/>
                  </a:cubicBezTo>
                  <a:cubicBezTo>
                    <a:pt x="19804" y="52597"/>
                    <a:pt x="20131" y="52339"/>
                    <a:pt x="20458" y="52080"/>
                  </a:cubicBezTo>
                  <a:cubicBezTo>
                    <a:pt x="23250" y="49915"/>
                    <a:pt x="26029" y="47735"/>
                    <a:pt x="28807" y="45569"/>
                  </a:cubicBezTo>
                  <a:cubicBezTo>
                    <a:pt x="29474" y="48484"/>
                    <a:pt x="29011" y="51821"/>
                    <a:pt x="28916" y="54790"/>
                  </a:cubicBezTo>
                  <a:cubicBezTo>
                    <a:pt x="28807" y="58849"/>
                    <a:pt x="28466" y="62894"/>
                    <a:pt x="27881" y="66912"/>
                  </a:cubicBezTo>
                  <a:cubicBezTo>
                    <a:pt x="26601" y="75656"/>
                    <a:pt x="24516" y="85693"/>
                    <a:pt x="18565" y="92503"/>
                  </a:cubicBezTo>
                  <a:cubicBezTo>
                    <a:pt x="18320" y="92789"/>
                    <a:pt x="18048" y="93089"/>
                    <a:pt x="17966" y="93456"/>
                  </a:cubicBezTo>
                  <a:cubicBezTo>
                    <a:pt x="17884" y="93851"/>
                    <a:pt x="18006" y="94246"/>
                    <a:pt x="18142" y="94627"/>
                  </a:cubicBezTo>
                  <a:cubicBezTo>
                    <a:pt x="18769" y="96343"/>
                    <a:pt x="19586" y="98005"/>
                    <a:pt x="20581" y="99545"/>
                  </a:cubicBezTo>
                  <a:cubicBezTo>
                    <a:pt x="21207" y="100538"/>
                    <a:pt x="21943" y="101506"/>
                    <a:pt x="22964" y="102078"/>
                  </a:cubicBezTo>
                  <a:cubicBezTo>
                    <a:pt x="23897" y="102617"/>
                    <a:pt x="24985" y="102775"/>
                    <a:pt x="26077" y="102775"/>
                  </a:cubicBezTo>
                  <a:cubicBezTo>
                    <a:pt x="26499" y="102775"/>
                    <a:pt x="26922" y="102752"/>
                    <a:pt x="27336" y="102717"/>
                  </a:cubicBezTo>
                  <a:cubicBezTo>
                    <a:pt x="29297" y="102541"/>
                    <a:pt x="31245" y="102132"/>
                    <a:pt x="33111" y="101519"/>
                  </a:cubicBezTo>
                  <a:cubicBezTo>
                    <a:pt x="33543" y="101382"/>
                    <a:pt x="33984" y="101227"/>
                    <a:pt x="34428" y="101227"/>
                  </a:cubicBezTo>
                  <a:cubicBezTo>
                    <a:pt x="34515" y="101227"/>
                    <a:pt x="34603" y="101233"/>
                    <a:pt x="34691" y="101246"/>
                  </a:cubicBezTo>
                  <a:cubicBezTo>
                    <a:pt x="35753" y="101424"/>
                    <a:pt x="36325" y="102568"/>
                    <a:pt x="36897" y="103480"/>
                  </a:cubicBezTo>
                  <a:cubicBezTo>
                    <a:pt x="38069" y="105332"/>
                    <a:pt x="39907" y="106749"/>
                    <a:pt x="41977" y="107402"/>
                  </a:cubicBezTo>
                  <a:cubicBezTo>
                    <a:pt x="42240" y="107488"/>
                    <a:pt x="42521" y="107555"/>
                    <a:pt x="42791" y="107555"/>
                  </a:cubicBezTo>
                  <a:cubicBezTo>
                    <a:pt x="42997" y="107555"/>
                    <a:pt x="43198" y="107516"/>
                    <a:pt x="43380" y="107417"/>
                  </a:cubicBezTo>
                  <a:cubicBezTo>
                    <a:pt x="44552" y="106749"/>
                    <a:pt x="44225" y="104638"/>
                    <a:pt x="44292" y="103521"/>
                  </a:cubicBezTo>
                  <a:cubicBezTo>
                    <a:pt x="44401" y="101846"/>
                    <a:pt x="44510" y="100157"/>
                    <a:pt x="44606" y="98482"/>
                  </a:cubicBezTo>
                  <a:cubicBezTo>
                    <a:pt x="45423" y="100307"/>
                    <a:pt x="46104" y="102200"/>
                    <a:pt x="46649" y="104134"/>
                  </a:cubicBezTo>
                  <a:cubicBezTo>
                    <a:pt x="47089" y="105677"/>
                    <a:pt x="48501" y="106196"/>
                    <a:pt x="50167" y="106196"/>
                  </a:cubicBezTo>
                  <a:cubicBezTo>
                    <a:pt x="52469" y="106196"/>
                    <a:pt x="55257" y="105205"/>
                    <a:pt x="56632" y="104557"/>
                  </a:cubicBezTo>
                  <a:cubicBezTo>
                    <a:pt x="60160" y="102908"/>
                    <a:pt x="63360" y="100062"/>
                    <a:pt x="65117" y="96507"/>
                  </a:cubicBezTo>
                  <a:cubicBezTo>
                    <a:pt x="65757" y="95241"/>
                    <a:pt x="66274" y="93824"/>
                    <a:pt x="67378" y="92938"/>
                  </a:cubicBezTo>
                  <a:cubicBezTo>
                    <a:pt x="69421" y="91304"/>
                    <a:pt x="72989" y="91794"/>
                    <a:pt x="74133" y="89439"/>
                  </a:cubicBezTo>
                  <a:lnTo>
                    <a:pt x="67555" y="81634"/>
                  </a:lnTo>
                  <a:cubicBezTo>
                    <a:pt x="65390" y="79061"/>
                    <a:pt x="63210" y="76459"/>
                    <a:pt x="61344" y="73653"/>
                  </a:cubicBezTo>
                  <a:cubicBezTo>
                    <a:pt x="60950" y="73068"/>
                    <a:pt x="60568" y="72469"/>
                    <a:pt x="60200" y="71855"/>
                  </a:cubicBezTo>
                  <a:cubicBezTo>
                    <a:pt x="57258" y="66885"/>
                    <a:pt x="55542" y="61286"/>
                    <a:pt x="54561" y="55593"/>
                  </a:cubicBezTo>
                  <a:cubicBezTo>
                    <a:pt x="54058" y="52693"/>
                    <a:pt x="53744" y="49764"/>
                    <a:pt x="53608" y="46822"/>
                  </a:cubicBezTo>
                  <a:cubicBezTo>
                    <a:pt x="53472" y="44017"/>
                    <a:pt x="54017" y="41280"/>
                    <a:pt x="54249" y="38460"/>
                  </a:cubicBezTo>
                  <a:cubicBezTo>
                    <a:pt x="54262" y="38256"/>
                    <a:pt x="54289" y="38024"/>
                    <a:pt x="54425" y="37861"/>
                  </a:cubicBezTo>
                  <a:cubicBezTo>
                    <a:pt x="54576" y="37670"/>
                    <a:pt x="54848" y="37630"/>
                    <a:pt x="55093" y="37588"/>
                  </a:cubicBezTo>
                  <a:cubicBezTo>
                    <a:pt x="60827" y="36649"/>
                    <a:pt x="66601" y="36362"/>
                    <a:pt x="72199" y="34755"/>
                  </a:cubicBezTo>
                  <a:cubicBezTo>
                    <a:pt x="72812" y="34579"/>
                    <a:pt x="73480" y="34374"/>
                    <a:pt x="73916" y="33898"/>
                  </a:cubicBezTo>
                  <a:cubicBezTo>
                    <a:pt x="74337" y="33421"/>
                    <a:pt x="74473" y="32740"/>
                    <a:pt x="74597" y="32113"/>
                  </a:cubicBezTo>
                  <a:cubicBezTo>
                    <a:pt x="74651" y="31800"/>
                    <a:pt x="74706" y="31501"/>
                    <a:pt x="74760" y="31201"/>
                  </a:cubicBezTo>
                  <a:cubicBezTo>
                    <a:pt x="75617" y="26489"/>
                    <a:pt x="76449" y="21776"/>
                    <a:pt x="77252" y="17050"/>
                  </a:cubicBezTo>
                  <a:cubicBezTo>
                    <a:pt x="77974" y="12842"/>
                    <a:pt x="78886" y="8456"/>
                    <a:pt x="81025" y="4683"/>
                  </a:cubicBezTo>
                  <a:cubicBezTo>
                    <a:pt x="79513" y="3376"/>
                    <a:pt x="77797" y="2028"/>
                    <a:pt x="75944" y="1224"/>
                  </a:cubicBezTo>
                  <a:cubicBezTo>
                    <a:pt x="74110" y="429"/>
                    <a:pt x="72108" y="0"/>
                    <a:pt x="70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01"/>
            <p:cNvSpPr/>
            <p:nvPr/>
          </p:nvSpPr>
          <p:spPr>
            <a:xfrm>
              <a:off x="7217305" y="1425490"/>
              <a:ext cx="2001" cy="746"/>
            </a:xfrm>
            <a:custGeom>
              <a:avLst/>
              <a:gdLst/>
              <a:ahLst/>
              <a:cxnLst/>
              <a:rect l="l" t="t" r="r" b="b"/>
              <a:pathLst>
                <a:path w="110" h="41" extrusionOk="0">
                  <a:moveTo>
                    <a:pt x="1" y="1"/>
                  </a:moveTo>
                  <a:lnTo>
                    <a:pt x="1" y="14"/>
                  </a:lnTo>
                  <a:cubicBezTo>
                    <a:pt x="41" y="14"/>
                    <a:pt x="82" y="28"/>
                    <a:pt x="110" y="41"/>
                  </a:cubicBezTo>
                  <a:lnTo>
                    <a:pt x="110" y="28"/>
                  </a:lnTo>
                  <a:cubicBezTo>
                    <a:pt x="82" y="28"/>
                    <a:pt x="41" y="14"/>
                    <a:pt x="1" y="1"/>
                  </a:cubicBezTo>
                  <a:close/>
                </a:path>
              </a:pathLst>
            </a:custGeom>
            <a:solidFill>
              <a:srgbClr val="BB83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01"/>
            <p:cNvSpPr/>
            <p:nvPr/>
          </p:nvSpPr>
          <p:spPr>
            <a:xfrm>
              <a:off x="7178360" y="1418087"/>
              <a:ext cx="38963" cy="7658"/>
            </a:xfrm>
            <a:custGeom>
              <a:avLst/>
              <a:gdLst/>
              <a:ahLst/>
              <a:cxnLst/>
              <a:rect l="l" t="t" r="r" b="b"/>
              <a:pathLst>
                <a:path w="2142" h="421" extrusionOk="0">
                  <a:moveTo>
                    <a:pt x="1" y="0"/>
                  </a:moveTo>
                  <a:cubicBezTo>
                    <a:pt x="718" y="82"/>
                    <a:pt x="1437" y="218"/>
                    <a:pt x="2142" y="421"/>
                  </a:cubicBezTo>
                  <a:lnTo>
                    <a:pt x="2142" y="408"/>
                  </a:lnTo>
                  <a:cubicBezTo>
                    <a:pt x="1437" y="218"/>
                    <a:pt x="718" y="82"/>
                    <a:pt x="1" y="0"/>
                  </a:cubicBezTo>
                  <a:close/>
                </a:path>
              </a:pathLst>
            </a:custGeom>
            <a:solidFill>
              <a:srgbClr val="B46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01"/>
            <p:cNvSpPr/>
            <p:nvPr/>
          </p:nvSpPr>
          <p:spPr>
            <a:xfrm>
              <a:off x="5959757" y="1416322"/>
              <a:ext cx="1386897" cy="1813725"/>
            </a:xfrm>
            <a:custGeom>
              <a:avLst/>
              <a:gdLst/>
              <a:ahLst/>
              <a:cxnLst/>
              <a:rect l="l" t="t" r="r" b="b"/>
              <a:pathLst>
                <a:path w="76245" h="99710" extrusionOk="0">
                  <a:moveTo>
                    <a:pt x="66193" y="85872"/>
                  </a:moveTo>
                  <a:cubicBezTo>
                    <a:pt x="65866" y="86185"/>
                    <a:pt x="65579" y="86539"/>
                    <a:pt x="65361" y="86935"/>
                  </a:cubicBezTo>
                  <a:cubicBezTo>
                    <a:pt x="65770" y="86757"/>
                    <a:pt x="66165" y="86553"/>
                    <a:pt x="66533" y="86281"/>
                  </a:cubicBezTo>
                  <a:cubicBezTo>
                    <a:pt x="66411" y="86145"/>
                    <a:pt x="66302" y="86009"/>
                    <a:pt x="66193" y="85872"/>
                  </a:cubicBezTo>
                  <a:close/>
                  <a:moveTo>
                    <a:pt x="64667" y="84020"/>
                  </a:moveTo>
                  <a:cubicBezTo>
                    <a:pt x="63673" y="84987"/>
                    <a:pt x="62978" y="86363"/>
                    <a:pt x="62610" y="87656"/>
                  </a:cubicBezTo>
                  <a:cubicBezTo>
                    <a:pt x="63536" y="87465"/>
                    <a:pt x="64477" y="87289"/>
                    <a:pt x="65334" y="86948"/>
                  </a:cubicBezTo>
                  <a:cubicBezTo>
                    <a:pt x="65116" y="86376"/>
                    <a:pt x="65389" y="85763"/>
                    <a:pt x="65634" y="85191"/>
                  </a:cubicBezTo>
                  <a:cubicBezTo>
                    <a:pt x="65307" y="84810"/>
                    <a:pt x="64980" y="84415"/>
                    <a:pt x="64667" y="84020"/>
                  </a:cubicBezTo>
                  <a:close/>
                  <a:moveTo>
                    <a:pt x="62910" y="84142"/>
                  </a:moveTo>
                  <a:cubicBezTo>
                    <a:pt x="62883" y="84142"/>
                    <a:pt x="62855" y="84156"/>
                    <a:pt x="62842" y="84169"/>
                  </a:cubicBezTo>
                  <a:cubicBezTo>
                    <a:pt x="62774" y="84197"/>
                    <a:pt x="62733" y="84251"/>
                    <a:pt x="62692" y="84320"/>
                  </a:cubicBezTo>
                  <a:cubicBezTo>
                    <a:pt x="62270" y="85014"/>
                    <a:pt x="61984" y="85872"/>
                    <a:pt x="61711" y="86648"/>
                  </a:cubicBezTo>
                  <a:cubicBezTo>
                    <a:pt x="61562" y="87084"/>
                    <a:pt x="61439" y="87520"/>
                    <a:pt x="61330" y="87956"/>
                  </a:cubicBezTo>
                  <a:cubicBezTo>
                    <a:pt x="61493" y="87915"/>
                    <a:pt x="61671" y="87874"/>
                    <a:pt x="61847" y="87834"/>
                  </a:cubicBezTo>
                  <a:cubicBezTo>
                    <a:pt x="61984" y="86553"/>
                    <a:pt x="62501" y="85382"/>
                    <a:pt x="63019" y="84197"/>
                  </a:cubicBezTo>
                  <a:cubicBezTo>
                    <a:pt x="63006" y="84169"/>
                    <a:pt x="62951" y="84142"/>
                    <a:pt x="62910" y="84142"/>
                  </a:cubicBezTo>
                  <a:close/>
                  <a:moveTo>
                    <a:pt x="61698" y="83666"/>
                  </a:moveTo>
                  <a:cubicBezTo>
                    <a:pt x="61548" y="83666"/>
                    <a:pt x="60718" y="85804"/>
                    <a:pt x="60649" y="85994"/>
                  </a:cubicBezTo>
                  <a:cubicBezTo>
                    <a:pt x="60404" y="86797"/>
                    <a:pt x="60241" y="87613"/>
                    <a:pt x="60024" y="88429"/>
                  </a:cubicBezTo>
                  <a:lnTo>
                    <a:pt x="60024" y="88429"/>
                  </a:lnTo>
                  <a:cubicBezTo>
                    <a:pt x="60212" y="88340"/>
                    <a:pt x="60407" y="88261"/>
                    <a:pt x="60609" y="88188"/>
                  </a:cubicBezTo>
                  <a:cubicBezTo>
                    <a:pt x="60703" y="87520"/>
                    <a:pt x="60921" y="86893"/>
                    <a:pt x="61044" y="86227"/>
                  </a:cubicBezTo>
                  <a:cubicBezTo>
                    <a:pt x="61194" y="85368"/>
                    <a:pt x="61480" y="84551"/>
                    <a:pt x="61862" y="83775"/>
                  </a:cubicBezTo>
                  <a:cubicBezTo>
                    <a:pt x="61807" y="83734"/>
                    <a:pt x="61753" y="83706"/>
                    <a:pt x="61698" y="83666"/>
                  </a:cubicBezTo>
                  <a:close/>
                  <a:moveTo>
                    <a:pt x="44357" y="45418"/>
                  </a:moveTo>
                  <a:cubicBezTo>
                    <a:pt x="43860" y="47148"/>
                    <a:pt x="44701" y="49757"/>
                    <a:pt x="44837" y="51551"/>
                  </a:cubicBezTo>
                  <a:cubicBezTo>
                    <a:pt x="44986" y="53703"/>
                    <a:pt x="45273" y="55841"/>
                    <a:pt x="45654" y="57965"/>
                  </a:cubicBezTo>
                  <a:cubicBezTo>
                    <a:pt x="46417" y="62215"/>
                    <a:pt x="47615" y="66396"/>
                    <a:pt x="49223" y="70400"/>
                  </a:cubicBezTo>
                  <a:cubicBezTo>
                    <a:pt x="50788" y="74323"/>
                    <a:pt x="52818" y="78095"/>
                    <a:pt x="54820" y="81800"/>
                  </a:cubicBezTo>
                  <a:cubicBezTo>
                    <a:pt x="55760" y="83530"/>
                    <a:pt x="56754" y="85286"/>
                    <a:pt x="57966" y="86853"/>
                  </a:cubicBezTo>
                  <a:cubicBezTo>
                    <a:pt x="57271" y="87425"/>
                    <a:pt x="56795" y="88228"/>
                    <a:pt x="56223" y="88936"/>
                  </a:cubicBezTo>
                  <a:cubicBezTo>
                    <a:pt x="55800" y="89454"/>
                    <a:pt x="55283" y="89944"/>
                    <a:pt x="54629" y="90080"/>
                  </a:cubicBezTo>
                  <a:cubicBezTo>
                    <a:pt x="54534" y="90108"/>
                    <a:pt x="54438" y="90108"/>
                    <a:pt x="54344" y="90108"/>
                  </a:cubicBezTo>
                  <a:cubicBezTo>
                    <a:pt x="51347" y="90108"/>
                    <a:pt x="48514" y="80329"/>
                    <a:pt x="47792" y="78245"/>
                  </a:cubicBezTo>
                  <a:cubicBezTo>
                    <a:pt x="45954" y="72961"/>
                    <a:pt x="44319" y="67581"/>
                    <a:pt x="43530" y="62038"/>
                  </a:cubicBezTo>
                  <a:cubicBezTo>
                    <a:pt x="42726" y="56512"/>
                    <a:pt x="42807" y="50781"/>
                    <a:pt x="44357" y="45418"/>
                  </a:cubicBezTo>
                  <a:close/>
                  <a:moveTo>
                    <a:pt x="27268" y="62801"/>
                  </a:moveTo>
                  <a:cubicBezTo>
                    <a:pt x="27989" y="69284"/>
                    <a:pt x="28207" y="75834"/>
                    <a:pt x="27934" y="82359"/>
                  </a:cubicBezTo>
                  <a:cubicBezTo>
                    <a:pt x="28343" y="81445"/>
                    <a:pt x="28670" y="80506"/>
                    <a:pt x="28902" y="79539"/>
                  </a:cubicBezTo>
                  <a:cubicBezTo>
                    <a:pt x="29487" y="81609"/>
                    <a:pt x="29351" y="83829"/>
                    <a:pt x="29106" y="85967"/>
                  </a:cubicBezTo>
                  <a:cubicBezTo>
                    <a:pt x="28875" y="88160"/>
                    <a:pt x="28875" y="93839"/>
                    <a:pt x="26055" y="94384"/>
                  </a:cubicBezTo>
                  <a:cubicBezTo>
                    <a:pt x="25783" y="94439"/>
                    <a:pt x="25510" y="94453"/>
                    <a:pt x="25238" y="94453"/>
                  </a:cubicBezTo>
                  <a:cubicBezTo>
                    <a:pt x="23957" y="94453"/>
                    <a:pt x="22704" y="93908"/>
                    <a:pt x="21669" y="93064"/>
                  </a:cubicBezTo>
                  <a:cubicBezTo>
                    <a:pt x="23454" y="89236"/>
                    <a:pt x="24584" y="85082"/>
                    <a:pt x="25319" y="80915"/>
                  </a:cubicBezTo>
                  <a:cubicBezTo>
                    <a:pt x="26382" y="74935"/>
                    <a:pt x="26681" y="68848"/>
                    <a:pt x="27268" y="62801"/>
                  </a:cubicBezTo>
                  <a:close/>
                  <a:moveTo>
                    <a:pt x="30516" y="61592"/>
                  </a:moveTo>
                  <a:lnTo>
                    <a:pt x="30516" y="61592"/>
                  </a:lnTo>
                  <a:cubicBezTo>
                    <a:pt x="30027" y="64015"/>
                    <a:pt x="31014" y="67509"/>
                    <a:pt x="31381" y="69923"/>
                  </a:cubicBezTo>
                  <a:cubicBezTo>
                    <a:pt x="31802" y="72825"/>
                    <a:pt x="32334" y="75712"/>
                    <a:pt x="32810" y="78600"/>
                  </a:cubicBezTo>
                  <a:cubicBezTo>
                    <a:pt x="33723" y="84033"/>
                    <a:pt x="34214" y="89359"/>
                    <a:pt x="34145" y="94874"/>
                  </a:cubicBezTo>
                  <a:cubicBezTo>
                    <a:pt x="33328" y="94507"/>
                    <a:pt x="32456" y="94302"/>
                    <a:pt x="31557" y="94235"/>
                  </a:cubicBezTo>
                  <a:cubicBezTo>
                    <a:pt x="31612" y="93636"/>
                    <a:pt x="31639" y="93022"/>
                    <a:pt x="31666" y="92410"/>
                  </a:cubicBezTo>
                  <a:cubicBezTo>
                    <a:pt x="31898" y="86621"/>
                    <a:pt x="31312" y="80833"/>
                    <a:pt x="30673" y="75086"/>
                  </a:cubicBezTo>
                  <a:cubicBezTo>
                    <a:pt x="30156" y="70602"/>
                    <a:pt x="29613" y="66022"/>
                    <a:pt x="30516" y="61592"/>
                  </a:cubicBezTo>
                  <a:close/>
                  <a:moveTo>
                    <a:pt x="41568" y="77169"/>
                  </a:moveTo>
                  <a:lnTo>
                    <a:pt x="41568" y="77169"/>
                  </a:lnTo>
                  <a:cubicBezTo>
                    <a:pt x="41950" y="80452"/>
                    <a:pt x="42549" y="83720"/>
                    <a:pt x="43339" y="86935"/>
                  </a:cubicBezTo>
                  <a:cubicBezTo>
                    <a:pt x="44087" y="89986"/>
                    <a:pt x="45436" y="92913"/>
                    <a:pt x="46049" y="95978"/>
                  </a:cubicBezTo>
                  <a:cubicBezTo>
                    <a:pt x="46130" y="96318"/>
                    <a:pt x="46130" y="96768"/>
                    <a:pt x="45803" y="96890"/>
                  </a:cubicBezTo>
                  <a:cubicBezTo>
                    <a:pt x="45749" y="96917"/>
                    <a:pt x="45695" y="96932"/>
                    <a:pt x="45640" y="96932"/>
                  </a:cubicBezTo>
                  <a:cubicBezTo>
                    <a:pt x="45518" y="96932"/>
                    <a:pt x="45395" y="96890"/>
                    <a:pt x="45273" y="96836"/>
                  </a:cubicBezTo>
                  <a:cubicBezTo>
                    <a:pt x="43911" y="96278"/>
                    <a:pt x="42985" y="95052"/>
                    <a:pt x="42181" y="93785"/>
                  </a:cubicBezTo>
                  <a:cubicBezTo>
                    <a:pt x="41323" y="88283"/>
                    <a:pt x="40982" y="82698"/>
                    <a:pt x="41568" y="77169"/>
                  </a:cubicBezTo>
                  <a:close/>
                  <a:moveTo>
                    <a:pt x="65389" y="0"/>
                  </a:moveTo>
                  <a:cubicBezTo>
                    <a:pt x="64708" y="0"/>
                    <a:pt x="64027" y="55"/>
                    <a:pt x="63360" y="150"/>
                  </a:cubicBezTo>
                  <a:cubicBezTo>
                    <a:pt x="63224" y="1703"/>
                    <a:pt x="63101" y="3242"/>
                    <a:pt x="62951" y="4781"/>
                  </a:cubicBezTo>
                  <a:cubicBezTo>
                    <a:pt x="62937" y="4972"/>
                    <a:pt x="62910" y="5176"/>
                    <a:pt x="62870" y="5393"/>
                  </a:cubicBezTo>
                  <a:cubicBezTo>
                    <a:pt x="62788" y="6225"/>
                    <a:pt x="62719" y="7055"/>
                    <a:pt x="62652" y="7886"/>
                  </a:cubicBezTo>
                  <a:lnTo>
                    <a:pt x="62652" y="7899"/>
                  </a:lnTo>
                  <a:cubicBezTo>
                    <a:pt x="63400" y="7750"/>
                    <a:pt x="64136" y="7654"/>
                    <a:pt x="64885" y="7654"/>
                  </a:cubicBezTo>
                  <a:cubicBezTo>
                    <a:pt x="65307" y="7654"/>
                    <a:pt x="65730" y="7682"/>
                    <a:pt x="66151" y="7763"/>
                  </a:cubicBezTo>
                  <a:cubicBezTo>
                    <a:pt x="66751" y="7872"/>
                    <a:pt x="67364" y="8050"/>
                    <a:pt x="67800" y="8486"/>
                  </a:cubicBezTo>
                  <a:cubicBezTo>
                    <a:pt x="68236" y="8907"/>
                    <a:pt x="68439" y="9616"/>
                    <a:pt x="68127" y="10147"/>
                  </a:cubicBezTo>
                  <a:cubicBezTo>
                    <a:pt x="68058" y="10120"/>
                    <a:pt x="67991" y="10106"/>
                    <a:pt x="67922" y="10106"/>
                  </a:cubicBezTo>
                  <a:cubicBezTo>
                    <a:pt x="67350" y="10106"/>
                    <a:pt x="67010" y="11019"/>
                    <a:pt x="67092" y="11673"/>
                  </a:cubicBezTo>
                  <a:cubicBezTo>
                    <a:pt x="67295" y="13498"/>
                    <a:pt x="68276" y="15132"/>
                    <a:pt x="68998" y="16821"/>
                  </a:cubicBezTo>
                  <a:cubicBezTo>
                    <a:pt x="69734" y="18496"/>
                    <a:pt x="70237" y="20457"/>
                    <a:pt x="69489" y="22146"/>
                  </a:cubicBezTo>
                  <a:cubicBezTo>
                    <a:pt x="67936" y="21016"/>
                    <a:pt x="66560" y="19640"/>
                    <a:pt x="65443" y="18074"/>
                  </a:cubicBezTo>
                  <a:lnTo>
                    <a:pt x="65443" y="18074"/>
                  </a:lnTo>
                  <a:cubicBezTo>
                    <a:pt x="64544" y="19844"/>
                    <a:pt x="65688" y="21900"/>
                    <a:pt x="66778" y="23549"/>
                  </a:cubicBezTo>
                  <a:cubicBezTo>
                    <a:pt x="67882" y="25211"/>
                    <a:pt x="68984" y="27308"/>
                    <a:pt x="68018" y="29037"/>
                  </a:cubicBezTo>
                  <a:cubicBezTo>
                    <a:pt x="67050" y="27662"/>
                    <a:pt x="66356" y="26109"/>
                    <a:pt x="65294" y="24802"/>
                  </a:cubicBezTo>
                  <a:cubicBezTo>
                    <a:pt x="64313" y="23603"/>
                    <a:pt x="62883" y="22623"/>
                    <a:pt x="61357" y="22623"/>
                  </a:cubicBezTo>
                  <a:cubicBezTo>
                    <a:pt x="61235" y="22623"/>
                    <a:pt x="61112" y="22623"/>
                    <a:pt x="60976" y="22636"/>
                  </a:cubicBezTo>
                  <a:cubicBezTo>
                    <a:pt x="63645" y="24148"/>
                    <a:pt x="65307" y="27267"/>
                    <a:pt x="65089" y="30317"/>
                  </a:cubicBezTo>
                  <a:cubicBezTo>
                    <a:pt x="64449" y="28316"/>
                    <a:pt x="63333" y="26464"/>
                    <a:pt x="61847" y="24965"/>
                  </a:cubicBezTo>
                  <a:lnTo>
                    <a:pt x="61847" y="24965"/>
                  </a:lnTo>
                  <a:cubicBezTo>
                    <a:pt x="62392" y="26709"/>
                    <a:pt x="62474" y="28588"/>
                    <a:pt x="62093" y="30372"/>
                  </a:cubicBezTo>
                  <a:cubicBezTo>
                    <a:pt x="62147" y="28043"/>
                    <a:pt x="60745" y="25741"/>
                    <a:pt x="58660" y="24693"/>
                  </a:cubicBezTo>
                  <a:lnTo>
                    <a:pt x="58660" y="24693"/>
                  </a:lnTo>
                  <a:cubicBezTo>
                    <a:pt x="59546" y="27049"/>
                    <a:pt x="60159" y="29500"/>
                    <a:pt x="60513" y="31993"/>
                  </a:cubicBezTo>
                  <a:cubicBezTo>
                    <a:pt x="60554" y="32279"/>
                    <a:pt x="60581" y="32605"/>
                    <a:pt x="60404" y="32823"/>
                  </a:cubicBezTo>
                  <a:cubicBezTo>
                    <a:pt x="60268" y="33001"/>
                    <a:pt x="60022" y="33069"/>
                    <a:pt x="59805" y="33110"/>
                  </a:cubicBezTo>
                  <a:cubicBezTo>
                    <a:pt x="59396" y="33192"/>
                    <a:pt x="58987" y="33232"/>
                    <a:pt x="58579" y="33232"/>
                  </a:cubicBezTo>
                  <a:cubicBezTo>
                    <a:pt x="57095" y="33232"/>
                    <a:pt x="55610" y="32714"/>
                    <a:pt x="54466" y="31748"/>
                  </a:cubicBezTo>
                  <a:cubicBezTo>
                    <a:pt x="53594" y="31013"/>
                    <a:pt x="52940" y="30045"/>
                    <a:pt x="52041" y="29351"/>
                  </a:cubicBezTo>
                  <a:cubicBezTo>
                    <a:pt x="51878" y="29215"/>
                    <a:pt x="51660" y="29092"/>
                    <a:pt x="51469" y="29092"/>
                  </a:cubicBezTo>
                  <a:cubicBezTo>
                    <a:pt x="51402" y="29092"/>
                    <a:pt x="51333" y="29106"/>
                    <a:pt x="51279" y="29133"/>
                  </a:cubicBezTo>
                  <a:cubicBezTo>
                    <a:pt x="51088" y="29228"/>
                    <a:pt x="51006" y="29433"/>
                    <a:pt x="50952" y="29609"/>
                  </a:cubicBezTo>
                  <a:cubicBezTo>
                    <a:pt x="50557" y="30822"/>
                    <a:pt x="50530" y="32142"/>
                    <a:pt x="50897" y="33368"/>
                  </a:cubicBezTo>
                  <a:cubicBezTo>
                    <a:pt x="49495" y="32020"/>
                    <a:pt x="48609" y="30168"/>
                    <a:pt x="48446" y="28234"/>
                  </a:cubicBezTo>
                  <a:cubicBezTo>
                    <a:pt x="48133" y="29854"/>
                    <a:pt x="47819" y="31461"/>
                    <a:pt x="47506" y="33083"/>
                  </a:cubicBezTo>
                  <a:cubicBezTo>
                    <a:pt x="47165" y="30904"/>
                    <a:pt x="46826" y="28724"/>
                    <a:pt x="46484" y="26558"/>
                  </a:cubicBezTo>
                  <a:cubicBezTo>
                    <a:pt x="44469" y="28574"/>
                    <a:pt x="45531" y="32129"/>
                    <a:pt x="44224" y="34663"/>
                  </a:cubicBezTo>
                  <a:cubicBezTo>
                    <a:pt x="43788" y="32170"/>
                    <a:pt x="43733" y="29623"/>
                    <a:pt x="44074" y="27117"/>
                  </a:cubicBezTo>
                  <a:cubicBezTo>
                    <a:pt x="44129" y="26681"/>
                    <a:pt x="44196" y="26246"/>
                    <a:pt x="44060" y="25823"/>
                  </a:cubicBezTo>
                  <a:cubicBezTo>
                    <a:pt x="43924" y="25347"/>
                    <a:pt x="43611" y="25183"/>
                    <a:pt x="43257" y="25142"/>
                  </a:cubicBezTo>
                  <a:cubicBezTo>
                    <a:pt x="42903" y="25183"/>
                    <a:pt x="42549" y="25224"/>
                    <a:pt x="42181" y="25278"/>
                  </a:cubicBezTo>
                  <a:cubicBezTo>
                    <a:pt x="42072" y="25305"/>
                    <a:pt x="41977" y="25320"/>
                    <a:pt x="41868" y="25347"/>
                  </a:cubicBezTo>
                  <a:cubicBezTo>
                    <a:pt x="41745" y="25374"/>
                    <a:pt x="41596" y="25387"/>
                    <a:pt x="41432" y="25428"/>
                  </a:cubicBezTo>
                  <a:cubicBezTo>
                    <a:pt x="41091" y="25496"/>
                    <a:pt x="40764" y="25605"/>
                    <a:pt x="40437" y="25714"/>
                  </a:cubicBezTo>
                  <a:cubicBezTo>
                    <a:pt x="40628" y="25701"/>
                    <a:pt x="40806" y="25687"/>
                    <a:pt x="40982" y="25687"/>
                  </a:cubicBezTo>
                  <a:cubicBezTo>
                    <a:pt x="41064" y="25687"/>
                    <a:pt x="41146" y="25701"/>
                    <a:pt x="41227" y="25701"/>
                  </a:cubicBezTo>
                  <a:cubicBezTo>
                    <a:pt x="41241" y="25837"/>
                    <a:pt x="41241" y="25986"/>
                    <a:pt x="41255" y="26137"/>
                  </a:cubicBezTo>
                  <a:cubicBezTo>
                    <a:pt x="41255" y="26313"/>
                    <a:pt x="41269" y="26504"/>
                    <a:pt x="41269" y="26695"/>
                  </a:cubicBezTo>
                  <a:cubicBezTo>
                    <a:pt x="41596" y="35711"/>
                    <a:pt x="40669" y="44768"/>
                    <a:pt x="39893" y="53757"/>
                  </a:cubicBezTo>
                  <a:cubicBezTo>
                    <a:pt x="39130" y="62432"/>
                    <a:pt x="38245" y="71109"/>
                    <a:pt x="37237" y="79757"/>
                  </a:cubicBezTo>
                  <a:lnTo>
                    <a:pt x="37237" y="79934"/>
                  </a:lnTo>
                  <a:cubicBezTo>
                    <a:pt x="37237" y="79907"/>
                    <a:pt x="37223" y="79880"/>
                    <a:pt x="37223" y="79853"/>
                  </a:cubicBezTo>
                  <a:cubicBezTo>
                    <a:pt x="37183" y="80234"/>
                    <a:pt x="37128" y="80601"/>
                    <a:pt x="37087" y="80969"/>
                  </a:cubicBezTo>
                  <a:cubicBezTo>
                    <a:pt x="34268" y="73056"/>
                    <a:pt x="33369" y="64830"/>
                    <a:pt x="31748" y="56645"/>
                  </a:cubicBezTo>
                  <a:cubicBezTo>
                    <a:pt x="30086" y="48200"/>
                    <a:pt x="28221" y="39729"/>
                    <a:pt x="26614" y="31285"/>
                  </a:cubicBezTo>
                  <a:cubicBezTo>
                    <a:pt x="26572" y="31203"/>
                    <a:pt x="26518" y="31121"/>
                    <a:pt x="26464" y="31040"/>
                  </a:cubicBezTo>
                  <a:lnTo>
                    <a:pt x="26464" y="31040"/>
                  </a:lnTo>
                  <a:cubicBezTo>
                    <a:pt x="26641" y="33150"/>
                    <a:pt x="26423" y="35289"/>
                    <a:pt x="25837" y="37318"/>
                  </a:cubicBezTo>
                  <a:cubicBezTo>
                    <a:pt x="25088" y="36379"/>
                    <a:pt x="24693" y="35166"/>
                    <a:pt x="24762" y="33967"/>
                  </a:cubicBezTo>
                  <a:lnTo>
                    <a:pt x="24762" y="33967"/>
                  </a:lnTo>
                  <a:cubicBezTo>
                    <a:pt x="24571" y="35874"/>
                    <a:pt x="24380" y="37781"/>
                    <a:pt x="24175" y="39688"/>
                  </a:cubicBezTo>
                  <a:cubicBezTo>
                    <a:pt x="23944" y="37481"/>
                    <a:pt x="23699" y="35275"/>
                    <a:pt x="23454" y="33083"/>
                  </a:cubicBezTo>
                  <a:cubicBezTo>
                    <a:pt x="22786" y="35888"/>
                    <a:pt x="22119" y="38694"/>
                    <a:pt x="21466" y="41500"/>
                  </a:cubicBezTo>
                  <a:cubicBezTo>
                    <a:pt x="20907" y="40723"/>
                    <a:pt x="20349" y="39947"/>
                    <a:pt x="19804" y="39157"/>
                  </a:cubicBezTo>
                  <a:cubicBezTo>
                    <a:pt x="19123" y="40886"/>
                    <a:pt x="17952" y="42412"/>
                    <a:pt x="16467" y="43515"/>
                  </a:cubicBezTo>
                  <a:cubicBezTo>
                    <a:pt x="16058" y="43080"/>
                    <a:pt x="15664" y="42644"/>
                    <a:pt x="15255" y="42208"/>
                  </a:cubicBezTo>
                  <a:cubicBezTo>
                    <a:pt x="14901" y="43188"/>
                    <a:pt x="14669" y="44224"/>
                    <a:pt x="14560" y="45272"/>
                  </a:cubicBezTo>
                  <a:cubicBezTo>
                    <a:pt x="14029" y="44318"/>
                    <a:pt x="13648" y="43270"/>
                    <a:pt x="13416" y="42208"/>
                  </a:cubicBezTo>
                  <a:cubicBezTo>
                    <a:pt x="13034" y="43025"/>
                    <a:pt x="12858" y="43937"/>
                    <a:pt x="12898" y="44850"/>
                  </a:cubicBezTo>
                  <a:lnTo>
                    <a:pt x="11796" y="41091"/>
                  </a:lnTo>
                  <a:cubicBezTo>
                    <a:pt x="11196" y="41295"/>
                    <a:pt x="10706" y="41772"/>
                    <a:pt x="10474" y="42371"/>
                  </a:cubicBezTo>
                  <a:cubicBezTo>
                    <a:pt x="8854" y="40042"/>
                    <a:pt x="6702" y="38095"/>
                    <a:pt x="4236" y="36691"/>
                  </a:cubicBezTo>
                  <a:cubicBezTo>
                    <a:pt x="3978" y="36555"/>
                    <a:pt x="2970" y="36010"/>
                    <a:pt x="1772" y="35371"/>
                  </a:cubicBezTo>
                  <a:cubicBezTo>
                    <a:pt x="1458" y="35207"/>
                    <a:pt x="1158" y="35057"/>
                    <a:pt x="845" y="34894"/>
                  </a:cubicBezTo>
                  <a:cubicBezTo>
                    <a:pt x="532" y="35111"/>
                    <a:pt x="355" y="35547"/>
                    <a:pt x="246" y="35929"/>
                  </a:cubicBezTo>
                  <a:cubicBezTo>
                    <a:pt x="150" y="36270"/>
                    <a:pt x="69" y="36610"/>
                    <a:pt x="1" y="36937"/>
                  </a:cubicBezTo>
                  <a:cubicBezTo>
                    <a:pt x="1403" y="38026"/>
                    <a:pt x="2779" y="39157"/>
                    <a:pt x="4141" y="40301"/>
                  </a:cubicBezTo>
                  <a:cubicBezTo>
                    <a:pt x="6947" y="42684"/>
                    <a:pt x="9698" y="44373"/>
                    <a:pt x="11496" y="47792"/>
                  </a:cubicBezTo>
                  <a:cubicBezTo>
                    <a:pt x="11741" y="48268"/>
                    <a:pt x="11972" y="48758"/>
                    <a:pt x="12027" y="49290"/>
                  </a:cubicBezTo>
                  <a:cubicBezTo>
                    <a:pt x="12095" y="49917"/>
                    <a:pt x="11905" y="50543"/>
                    <a:pt x="11714" y="51142"/>
                  </a:cubicBezTo>
                  <a:cubicBezTo>
                    <a:pt x="11659" y="51333"/>
                    <a:pt x="11605" y="51510"/>
                    <a:pt x="11550" y="51687"/>
                  </a:cubicBezTo>
                  <a:cubicBezTo>
                    <a:pt x="11890" y="51864"/>
                    <a:pt x="12231" y="52027"/>
                    <a:pt x="12571" y="52205"/>
                  </a:cubicBezTo>
                  <a:cubicBezTo>
                    <a:pt x="13021" y="52436"/>
                    <a:pt x="13525" y="52681"/>
                    <a:pt x="14015" y="52735"/>
                  </a:cubicBezTo>
                  <a:cubicBezTo>
                    <a:pt x="14084" y="52749"/>
                    <a:pt x="14151" y="52749"/>
                    <a:pt x="14220" y="52749"/>
                  </a:cubicBezTo>
                  <a:cubicBezTo>
                    <a:pt x="14356" y="52749"/>
                    <a:pt x="14492" y="52735"/>
                    <a:pt x="14629" y="52695"/>
                  </a:cubicBezTo>
                  <a:cubicBezTo>
                    <a:pt x="15023" y="52599"/>
                    <a:pt x="15350" y="52341"/>
                    <a:pt x="15677" y="52082"/>
                  </a:cubicBezTo>
                  <a:cubicBezTo>
                    <a:pt x="18469" y="49917"/>
                    <a:pt x="21248" y="47737"/>
                    <a:pt x="24026" y="45571"/>
                  </a:cubicBezTo>
                  <a:cubicBezTo>
                    <a:pt x="24026" y="45586"/>
                    <a:pt x="24039" y="45586"/>
                    <a:pt x="24039" y="45599"/>
                  </a:cubicBezTo>
                  <a:cubicBezTo>
                    <a:pt x="24053" y="45599"/>
                    <a:pt x="24053" y="45586"/>
                    <a:pt x="24066" y="45571"/>
                  </a:cubicBezTo>
                  <a:cubicBezTo>
                    <a:pt x="24856" y="49018"/>
                    <a:pt x="24516" y="53267"/>
                    <a:pt x="24230" y="56767"/>
                  </a:cubicBezTo>
                  <a:cubicBezTo>
                    <a:pt x="25129" y="54588"/>
                    <a:pt x="25797" y="52327"/>
                    <a:pt x="26205" y="49998"/>
                  </a:cubicBezTo>
                  <a:lnTo>
                    <a:pt x="26205" y="49998"/>
                  </a:lnTo>
                  <a:cubicBezTo>
                    <a:pt x="26845" y="55950"/>
                    <a:pt x="25837" y="61942"/>
                    <a:pt x="24829" y="67853"/>
                  </a:cubicBezTo>
                  <a:cubicBezTo>
                    <a:pt x="23712" y="74390"/>
                    <a:pt x="22596" y="80969"/>
                    <a:pt x="20403" y="87234"/>
                  </a:cubicBezTo>
                  <a:cubicBezTo>
                    <a:pt x="20076" y="88146"/>
                    <a:pt x="19735" y="89045"/>
                    <a:pt x="19314" y="89917"/>
                  </a:cubicBezTo>
                  <a:cubicBezTo>
                    <a:pt x="18782" y="88827"/>
                    <a:pt x="18373" y="87656"/>
                    <a:pt x="17979" y="86499"/>
                  </a:cubicBezTo>
                  <a:cubicBezTo>
                    <a:pt x="17856" y="86566"/>
                    <a:pt x="17747" y="86648"/>
                    <a:pt x="17638" y="86744"/>
                  </a:cubicBezTo>
                  <a:cubicBezTo>
                    <a:pt x="17216" y="87547"/>
                    <a:pt x="16780" y="88337"/>
                    <a:pt x="16303" y="89100"/>
                  </a:cubicBezTo>
                  <a:lnTo>
                    <a:pt x="16263" y="89386"/>
                  </a:lnTo>
                  <a:cubicBezTo>
                    <a:pt x="16385" y="89263"/>
                    <a:pt x="16508" y="89141"/>
                    <a:pt x="16603" y="89018"/>
                  </a:cubicBezTo>
                  <a:cubicBezTo>
                    <a:pt x="17080" y="90612"/>
                    <a:pt x="17556" y="92232"/>
                    <a:pt x="18415" y="93649"/>
                  </a:cubicBezTo>
                  <a:cubicBezTo>
                    <a:pt x="19286" y="95065"/>
                    <a:pt x="20594" y="96291"/>
                    <a:pt x="22201" y="96659"/>
                  </a:cubicBezTo>
                  <a:cubicBezTo>
                    <a:pt x="22596" y="96754"/>
                    <a:pt x="22991" y="96781"/>
                    <a:pt x="23400" y="96781"/>
                  </a:cubicBezTo>
                  <a:cubicBezTo>
                    <a:pt x="24789" y="96781"/>
                    <a:pt x="26191" y="96318"/>
                    <a:pt x="27580" y="96005"/>
                  </a:cubicBezTo>
                  <a:cubicBezTo>
                    <a:pt x="28234" y="95855"/>
                    <a:pt x="28942" y="95760"/>
                    <a:pt x="29637" y="95760"/>
                  </a:cubicBezTo>
                  <a:cubicBezTo>
                    <a:pt x="30809" y="95760"/>
                    <a:pt x="31939" y="96046"/>
                    <a:pt x="32743" y="96863"/>
                  </a:cubicBezTo>
                  <a:cubicBezTo>
                    <a:pt x="33273" y="97408"/>
                    <a:pt x="33587" y="98130"/>
                    <a:pt x="34118" y="98688"/>
                  </a:cubicBezTo>
                  <a:cubicBezTo>
                    <a:pt x="34472" y="99069"/>
                    <a:pt x="35004" y="99356"/>
                    <a:pt x="35507" y="99356"/>
                  </a:cubicBezTo>
                  <a:cubicBezTo>
                    <a:pt x="35670" y="99356"/>
                    <a:pt x="35821" y="99329"/>
                    <a:pt x="35957" y="99260"/>
                  </a:cubicBezTo>
                  <a:cubicBezTo>
                    <a:pt x="36148" y="96672"/>
                    <a:pt x="36242" y="94071"/>
                    <a:pt x="36242" y="91470"/>
                  </a:cubicBezTo>
                  <a:cubicBezTo>
                    <a:pt x="36747" y="93049"/>
                    <a:pt x="37156" y="94643"/>
                    <a:pt x="37495" y="96264"/>
                  </a:cubicBezTo>
                  <a:cubicBezTo>
                    <a:pt x="38000" y="94889"/>
                    <a:pt x="38490" y="93512"/>
                    <a:pt x="38994" y="92137"/>
                  </a:cubicBezTo>
                  <a:cubicBezTo>
                    <a:pt x="39907" y="93336"/>
                    <a:pt x="40819" y="94520"/>
                    <a:pt x="41732" y="95719"/>
                  </a:cubicBezTo>
                  <a:cubicBezTo>
                    <a:pt x="42059" y="96155"/>
                    <a:pt x="42385" y="96590"/>
                    <a:pt x="42740" y="97013"/>
                  </a:cubicBezTo>
                  <a:cubicBezTo>
                    <a:pt x="42658" y="96550"/>
                    <a:pt x="42562" y="96087"/>
                    <a:pt x="42480" y="95610"/>
                  </a:cubicBezTo>
                  <a:lnTo>
                    <a:pt x="42480" y="95610"/>
                  </a:lnTo>
                  <a:cubicBezTo>
                    <a:pt x="42616" y="96127"/>
                    <a:pt x="42740" y="96632"/>
                    <a:pt x="42862" y="97149"/>
                  </a:cubicBezTo>
                  <a:cubicBezTo>
                    <a:pt x="43543" y="97939"/>
                    <a:pt x="44305" y="98661"/>
                    <a:pt x="45246" y="99138"/>
                  </a:cubicBezTo>
                  <a:cubicBezTo>
                    <a:pt x="46036" y="99532"/>
                    <a:pt x="46907" y="99710"/>
                    <a:pt x="47792" y="99710"/>
                  </a:cubicBezTo>
                  <a:cubicBezTo>
                    <a:pt x="49372" y="99710"/>
                    <a:pt x="50993" y="99124"/>
                    <a:pt x="52301" y="98170"/>
                  </a:cubicBezTo>
                  <a:cubicBezTo>
                    <a:pt x="54329" y="96699"/>
                    <a:pt x="55706" y="94493"/>
                    <a:pt x="56850" y="92246"/>
                  </a:cubicBezTo>
                  <a:cubicBezTo>
                    <a:pt x="57435" y="91115"/>
                    <a:pt x="57994" y="89904"/>
                    <a:pt x="58974" y="89087"/>
                  </a:cubicBezTo>
                  <a:cubicBezTo>
                    <a:pt x="59298" y="88817"/>
                    <a:pt x="59646" y="88606"/>
                    <a:pt x="60017" y="88432"/>
                  </a:cubicBezTo>
                  <a:lnTo>
                    <a:pt x="60017" y="88432"/>
                  </a:lnTo>
                  <a:cubicBezTo>
                    <a:pt x="60019" y="88432"/>
                    <a:pt x="60021" y="88432"/>
                    <a:pt x="60022" y="88433"/>
                  </a:cubicBezTo>
                  <a:cubicBezTo>
                    <a:pt x="60023" y="88431"/>
                    <a:pt x="60023" y="88430"/>
                    <a:pt x="60024" y="88429"/>
                  </a:cubicBezTo>
                  <a:lnTo>
                    <a:pt x="60024" y="88429"/>
                  </a:lnTo>
                  <a:cubicBezTo>
                    <a:pt x="60021" y="88430"/>
                    <a:pt x="60019" y="88431"/>
                    <a:pt x="60017" y="88432"/>
                  </a:cubicBezTo>
                  <a:lnTo>
                    <a:pt x="60017" y="88432"/>
                  </a:lnTo>
                  <a:cubicBezTo>
                    <a:pt x="59897" y="88403"/>
                    <a:pt x="59791" y="88308"/>
                    <a:pt x="59737" y="88201"/>
                  </a:cubicBezTo>
                  <a:cubicBezTo>
                    <a:pt x="59683" y="88092"/>
                    <a:pt x="59668" y="87970"/>
                    <a:pt x="59655" y="87847"/>
                  </a:cubicBezTo>
                  <a:cubicBezTo>
                    <a:pt x="59574" y="86363"/>
                    <a:pt x="60213" y="84701"/>
                    <a:pt x="60894" y="83407"/>
                  </a:cubicBezTo>
                  <a:cubicBezTo>
                    <a:pt x="60867" y="83379"/>
                    <a:pt x="60827" y="83352"/>
                    <a:pt x="60772" y="83352"/>
                  </a:cubicBezTo>
                  <a:lnTo>
                    <a:pt x="60758" y="83352"/>
                  </a:lnTo>
                  <a:cubicBezTo>
                    <a:pt x="60622" y="83379"/>
                    <a:pt x="60391" y="83938"/>
                    <a:pt x="60322" y="84060"/>
                  </a:cubicBezTo>
                  <a:cubicBezTo>
                    <a:pt x="60173" y="84333"/>
                    <a:pt x="60037" y="84632"/>
                    <a:pt x="59928" y="84919"/>
                  </a:cubicBezTo>
                  <a:cubicBezTo>
                    <a:pt x="59683" y="85518"/>
                    <a:pt x="59505" y="86145"/>
                    <a:pt x="59287" y="86744"/>
                  </a:cubicBezTo>
                  <a:cubicBezTo>
                    <a:pt x="58947" y="86512"/>
                    <a:pt x="58960" y="86009"/>
                    <a:pt x="59056" y="85600"/>
                  </a:cubicBezTo>
                  <a:cubicBezTo>
                    <a:pt x="59465" y="83734"/>
                    <a:pt x="60567" y="82017"/>
                    <a:pt x="61847" y="80615"/>
                  </a:cubicBezTo>
                  <a:cubicBezTo>
                    <a:pt x="61453" y="80125"/>
                    <a:pt x="61058" y="79648"/>
                    <a:pt x="60663" y="79157"/>
                  </a:cubicBezTo>
                  <a:cubicBezTo>
                    <a:pt x="60336" y="79825"/>
                    <a:pt x="59968" y="80452"/>
                    <a:pt x="59532" y="81051"/>
                  </a:cubicBezTo>
                  <a:cubicBezTo>
                    <a:pt x="59437" y="81187"/>
                    <a:pt x="59328" y="81323"/>
                    <a:pt x="59165" y="81351"/>
                  </a:cubicBezTo>
                  <a:lnTo>
                    <a:pt x="59110" y="81351"/>
                  </a:lnTo>
                  <a:cubicBezTo>
                    <a:pt x="58933" y="81351"/>
                    <a:pt x="58769" y="81200"/>
                    <a:pt x="58647" y="81051"/>
                  </a:cubicBezTo>
                  <a:cubicBezTo>
                    <a:pt x="56087" y="78095"/>
                    <a:pt x="54357" y="74459"/>
                    <a:pt x="52927" y="70836"/>
                  </a:cubicBezTo>
                  <a:cubicBezTo>
                    <a:pt x="50189" y="63876"/>
                    <a:pt x="49413" y="56835"/>
                    <a:pt x="49005" y="49535"/>
                  </a:cubicBezTo>
                  <a:cubicBezTo>
                    <a:pt x="48923" y="48636"/>
                    <a:pt x="48868" y="47737"/>
                    <a:pt x="48827" y="46824"/>
                  </a:cubicBezTo>
                  <a:cubicBezTo>
                    <a:pt x="48691" y="44019"/>
                    <a:pt x="49236" y="41282"/>
                    <a:pt x="49468" y="38462"/>
                  </a:cubicBezTo>
                  <a:cubicBezTo>
                    <a:pt x="49481" y="38258"/>
                    <a:pt x="49508" y="38026"/>
                    <a:pt x="49644" y="37863"/>
                  </a:cubicBezTo>
                  <a:cubicBezTo>
                    <a:pt x="49795" y="37672"/>
                    <a:pt x="50067" y="37632"/>
                    <a:pt x="50312" y="37590"/>
                  </a:cubicBezTo>
                  <a:cubicBezTo>
                    <a:pt x="56046" y="36651"/>
                    <a:pt x="61820" y="36364"/>
                    <a:pt x="67418" y="34757"/>
                  </a:cubicBezTo>
                  <a:cubicBezTo>
                    <a:pt x="68031" y="34581"/>
                    <a:pt x="68699" y="34376"/>
                    <a:pt x="69135" y="33900"/>
                  </a:cubicBezTo>
                  <a:cubicBezTo>
                    <a:pt x="69556" y="33423"/>
                    <a:pt x="69692" y="32742"/>
                    <a:pt x="69816" y="32115"/>
                  </a:cubicBezTo>
                  <a:cubicBezTo>
                    <a:pt x="69870" y="31802"/>
                    <a:pt x="69925" y="31503"/>
                    <a:pt x="69979" y="31203"/>
                  </a:cubicBezTo>
                  <a:cubicBezTo>
                    <a:pt x="70836" y="26491"/>
                    <a:pt x="71668" y="21778"/>
                    <a:pt x="72471" y="17052"/>
                  </a:cubicBezTo>
                  <a:cubicBezTo>
                    <a:pt x="73193" y="12844"/>
                    <a:pt x="74105" y="8458"/>
                    <a:pt x="76244" y="4685"/>
                  </a:cubicBezTo>
                  <a:cubicBezTo>
                    <a:pt x="74732" y="3378"/>
                    <a:pt x="73016" y="2030"/>
                    <a:pt x="71163" y="1226"/>
                  </a:cubicBezTo>
                  <a:cubicBezTo>
                    <a:pt x="70537" y="953"/>
                    <a:pt x="69897" y="722"/>
                    <a:pt x="69244" y="545"/>
                  </a:cubicBezTo>
                  <a:cubicBezTo>
                    <a:pt x="69216" y="532"/>
                    <a:pt x="69175" y="518"/>
                    <a:pt x="69135" y="518"/>
                  </a:cubicBezTo>
                  <a:cubicBezTo>
                    <a:pt x="68426" y="314"/>
                    <a:pt x="67704" y="178"/>
                    <a:pt x="66983" y="96"/>
                  </a:cubicBezTo>
                  <a:cubicBezTo>
                    <a:pt x="66451" y="41"/>
                    <a:pt x="65920" y="0"/>
                    <a:pt x="65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01"/>
            <p:cNvSpPr/>
            <p:nvPr/>
          </p:nvSpPr>
          <p:spPr>
            <a:xfrm>
              <a:off x="5919630" y="2019575"/>
              <a:ext cx="51059" cy="28504"/>
            </a:xfrm>
            <a:custGeom>
              <a:avLst/>
              <a:gdLst/>
              <a:ahLst/>
              <a:cxnLst/>
              <a:rect l="l" t="t" r="r" b="b"/>
              <a:pathLst>
                <a:path w="2807" h="1567" extrusionOk="0">
                  <a:moveTo>
                    <a:pt x="1" y="0"/>
                  </a:moveTo>
                  <a:cubicBezTo>
                    <a:pt x="11" y="7"/>
                    <a:pt x="22" y="13"/>
                    <a:pt x="33" y="19"/>
                  </a:cubicBezTo>
                  <a:lnTo>
                    <a:pt x="33" y="19"/>
                  </a:lnTo>
                  <a:cubicBezTo>
                    <a:pt x="22" y="9"/>
                    <a:pt x="11" y="0"/>
                    <a:pt x="1" y="0"/>
                  </a:cubicBezTo>
                  <a:close/>
                  <a:moveTo>
                    <a:pt x="33" y="19"/>
                  </a:moveTo>
                  <a:cubicBezTo>
                    <a:pt x="35" y="22"/>
                    <a:pt x="38" y="25"/>
                    <a:pt x="41" y="28"/>
                  </a:cubicBezTo>
                  <a:cubicBezTo>
                    <a:pt x="899" y="558"/>
                    <a:pt x="1784" y="1063"/>
                    <a:pt x="2683" y="1539"/>
                  </a:cubicBezTo>
                  <a:cubicBezTo>
                    <a:pt x="2725" y="1553"/>
                    <a:pt x="2765" y="1553"/>
                    <a:pt x="2806" y="1566"/>
                  </a:cubicBezTo>
                  <a:cubicBezTo>
                    <a:pt x="1799" y="1016"/>
                    <a:pt x="778" y="452"/>
                    <a:pt x="33" y="19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01"/>
            <p:cNvSpPr/>
            <p:nvPr/>
          </p:nvSpPr>
          <p:spPr>
            <a:xfrm>
              <a:off x="5920358" y="2020067"/>
              <a:ext cx="48094" cy="27503"/>
            </a:xfrm>
            <a:custGeom>
              <a:avLst/>
              <a:gdLst/>
              <a:ahLst/>
              <a:cxnLst/>
              <a:rect l="l" t="t" r="r" b="b"/>
              <a:pathLst>
                <a:path w="2644" h="1512" extrusionOk="0">
                  <a:moveTo>
                    <a:pt x="1" y="1"/>
                  </a:moveTo>
                  <a:lnTo>
                    <a:pt x="1" y="1"/>
                  </a:lnTo>
                  <a:cubicBezTo>
                    <a:pt x="818" y="600"/>
                    <a:pt x="1826" y="1281"/>
                    <a:pt x="2643" y="1512"/>
                  </a:cubicBezTo>
                  <a:cubicBezTo>
                    <a:pt x="1744" y="1036"/>
                    <a:pt x="859" y="531"/>
                    <a:pt x="1" y="1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01"/>
            <p:cNvSpPr/>
            <p:nvPr/>
          </p:nvSpPr>
          <p:spPr>
            <a:xfrm>
              <a:off x="5880722" y="2266068"/>
              <a:ext cx="32978" cy="1510"/>
            </a:xfrm>
            <a:custGeom>
              <a:avLst/>
              <a:gdLst/>
              <a:ahLst/>
              <a:cxnLst/>
              <a:rect l="l" t="t" r="r" b="b"/>
              <a:pathLst>
                <a:path w="1813" h="83" extrusionOk="0">
                  <a:moveTo>
                    <a:pt x="1036" y="0"/>
                  </a:moveTo>
                  <a:cubicBezTo>
                    <a:pt x="1029" y="0"/>
                    <a:pt x="1023" y="0"/>
                    <a:pt x="1017" y="0"/>
                  </a:cubicBezTo>
                  <a:lnTo>
                    <a:pt x="1017" y="0"/>
                  </a:lnTo>
                  <a:cubicBezTo>
                    <a:pt x="1282" y="1"/>
                    <a:pt x="1547" y="15"/>
                    <a:pt x="1799" y="42"/>
                  </a:cubicBezTo>
                  <a:lnTo>
                    <a:pt x="1813" y="42"/>
                  </a:lnTo>
                  <a:cubicBezTo>
                    <a:pt x="1553" y="15"/>
                    <a:pt x="1295" y="0"/>
                    <a:pt x="1036" y="0"/>
                  </a:cubicBezTo>
                  <a:close/>
                  <a:moveTo>
                    <a:pt x="996" y="0"/>
                  </a:moveTo>
                  <a:cubicBezTo>
                    <a:pt x="669" y="0"/>
                    <a:pt x="328" y="15"/>
                    <a:pt x="1" y="69"/>
                  </a:cubicBezTo>
                  <a:lnTo>
                    <a:pt x="1" y="82"/>
                  </a:lnTo>
                  <a:cubicBezTo>
                    <a:pt x="335" y="29"/>
                    <a:pt x="683" y="1"/>
                    <a:pt x="1017" y="0"/>
                  </a:cubicBezTo>
                  <a:lnTo>
                    <a:pt x="1017" y="0"/>
                  </a:lnTo>
                  <a:cubicBezTo>
                    <a:pt x="1010" y="0"/>
                    <a:pt x="1003" y="0"/>
                    <a:pt x="996" y="0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01"/>
            <p:cNvSpPr/>
            <p:nvPr/>
          </p:nvSpPr>
          <p:spPr>
            <a:xfrm>
              <a:off x="5880231" y="2262594"/>
              <a:ext cx="33215" cy="4748"/>
            </a:xfrm>
            <a:custGeom>
              <a:avLst/>
              <a:gdLst/>
              <a:ahLst/>
              <a:cxnLst/>
              <a:rect l="l" t="t" r="r" b="b"/>
              <a:pathLst>
                <a:path w="1826" h="261" extrusionOk="0">
                  <a:moveTo>
                    <a:pt x="369" y="1"/>
                  </a:moveTo>
                  <a:cubicBezTo>
                    <a:pt x="178" y="1"/>
                    <a:pt x="55" y="28"/>
                    <a:pt x="1" y="97"/>
                  </a:cubicBezTo>
                  <a:cubicBezTo>
                    <a:pt x="15" y="151"/>
                    <a:pt x="15" y="206"/>
                    <a:pt x="28" y="260"/>
                  </a:cubicBezTo>
                  <a:cubicBezTo>
                    <a:pt x="355" y="206"/>
                    <a:pt x="696" y="191"/>
                    <a:pt x="1023" y="191"/>
                  </a:cubicBezTo>
                  <a:cubicBezTo>
                    <a:pt x="1295" y="191"/>
                    <a:pt x="1567" y="206"/>
                    <a:pt x="1826" y="233"/>
                  </a:cubicBezTo>
                  <a:cubicBezTo>
                    <a:pt x="1254" y="97"/>
                    <a:pt x="709" y="1"/>
                    <a:pt x="369" y="1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01"/>
            <p:cNvSpPr/>
            <p:nvPr/>
          </p:nvSpPr>
          <p:spPr>
            <a:xfrm>
              <a:off x="6957170" y="3286018"/>
              <a:ext cx="764" cy="4984"/>
            </a:xfrm>
            <a:custGeom>
              <a:avLst/>
              <a:gdLst/>
              <a:ahLst/>
              <a:cxnLst/>
              <a:rect l="l" t="t" r="r" b="b"/>
              <a:pathLst>
                <a:path w="42" h="274" extrusionOk="0">
                  <a:moveTo>
                    <a:pt x="41" y="1"/>
                  </a:moveTo>
                  <a:lnTo>
                    <a:pt x="14" y="28"/>
                  </a:lnTo>
                  <a:cubicBezTo>
                    <a:pt x="1" y="110"/>
                    <a:pt x="1" y="192"/>
                    <a:pt x="1" y="273"/>
                  </a:cubicBezTo>
                  <a:lnTo>
                    <a:pt x="41" y="23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B9A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01"/>
            <p:cNvSpPr/>
            <p:nvPr/>
          </p:nvSpPr>
          <p:spPr>
            <a:xfrm>
              <a:off x="6908366" y="3286527"/>
              <a:ext cx="49058" cy="29250"/>
            </a:xfrm>
            <a:custGeom>
              <a:avLst/>
              <a:gdLst/>
              <a:ahLst/>
              <a:cxnLst/>
              <a:rect l="l" t="t" r="r" b="b"/>
              <a:pathLst>
                <a:path w="2697" h="1608" extrusionOk="0">
                  <a:moveTo>
                    <a:pt x="2697" y="0"/>
                  </a:moveTo>
                  <a:lnTo>
                    <a:pt x="2697" y="0"/>
                  </a:lnTo>
                  <a:cubicBezTo>
                    <a:pt x="1839" y="613"/>
                    <a:pt x="926" y="1144"/>
                    <a:pt x="0" y="1607"/>
                  </a:cubicBezTo>
                  <a:cubicBezTo>
                    <a:pt x="245" y="1566"/>
                    <a:pt x="505" y="1498"/>
                    <a:pt x="777" y="1402"/>
                  </a:cubicBezTo>
                  <a:cubicBezTo>
                    <a:pt x="1458" y="1157"/>
                    <a:pt x="2085" y="736"/>
                    <a:pt x="2684" y="245"/>
                  </a:cubicBezTo>
                  <a:cubicBezTo>
                    <a:pt x="2684" y="164"/>
                    <a:pt x="2684" y="82"/>
                    <a:pt x="2697" y="0"/>
                  </a:cubicBezTo>
                  <a:close/>
                </a:path>
              </a:pathLst>
            </a:custGeom>
            <a:solidFill>
              <a:srgbClr val="303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01"/>
            <p:cNvSpPr/>
            <p:nvPr/>
          </p:nvSpPr>
          <p:spPr>
            <a:xfrm>
              <a:off x="6682919" y="3208237"/>
              <a:ext cx="2256" cy="24538"/>
            </a:xfrm>
            <a:custGeom>
              <a:avLst/>
              <a:gdLst/>
              <a:ahLst/>
              <a:cxnLst/>
              <a:rect l="l" t="t" r="r" b="b"/>
              <a:pathLst>
                <a:path w="124" h="1349" extrusionOk="0">
                  <a:moveTo>
                    <a:pt x="82" y="0"/>
                  </a:moveTo>
                  <a:lnTo>
                    <a:pt x="0" y="1348"/>
                  </a:lnTo>
                  <a:cubicBezTo>
                    <a:pt x="42" y="940"/>
                    <a:pt x="82" y="518"/>
                    <a:pt x="123" y="95"/>
                  </a:cubicBezTo>
                  <a:cubicBezTo>
                    <a:pt x="109" y="55"/>
                    <a:pt x="96" y="28"/>
                    <a:pt x="82" y="0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01"/>
            <p:cNvSpPr/>
            <p:nvPr/>
          </p:nvSpPr>
          <p:spPr>
            <a:xfrm>
              <a:off x="6684411" y="3207746"/>
              <a:ext cx="764" cy="2237"/>
            </a:xfrm>
            <a:custGeom>
              <a:avLst/>
              <a:gdLst/>
              <a:ahLst/>
              <a:cxnLst/>
              <a:rect l="l" t="t" r="r" b="b"/>
              <a:pathLst>
                <a:path w="42" h="123" extrusionOk="0">
                  <a:moveTo>
                    <a:pt x="0" y="0"/>
                  </a:moveTo>
                  <a:lnTo>
                    <a:pt x="0" y="27"/>
                  </a:lnTo>
                  <a:cubicBezTo>
                    <a:pt x="14" y="55"/>
                    <a:pt x="27" y="82"/>
                    <a:pt x="41" y="122"/>
                  </a:cubicBezTo>
                  <a:lnTo>
                    <a:pt x="41" y="95"/>
                  </a:lnTo>
                  <a:cubicBezTo>
                    <a:pt x="27" y="55"/>
                    <a:pt x="14" y="27"/>
                    <a:pt x="0" y="0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01"/>
            <p:cNvSpPr/>
            <p:nvPr/>
          </p:nvSpPr>
          <p:spPr>
            <a:xfrm>
              <a:off x="6705475" y="3260515"/>
              <a:ext cx="4711" cy="13879"/>
            </a:xfrm>
            <a:custGeom>
              <a:avLst/>
              <a:gdLst/>
              <a:ahLst/>
              <a:cxnLst/>
              <a:rect l="l" t="t" r="r" b="b"/>
              <a:pathLst>
                <a:path w="259" h="763" extrusionOk="0">
                  <a:moveTo>
                    <a:pt x="0" y="0"/>
                  </a:moveTo>
                  <a:cubicBezTo>
                    <a:pt x="82" y="259"/>
                    <a:pt x="164" y="504"/>
                    <a:pt x="259" y="762"/>
                  </a:cubicBezTo>
                  <a:cubicBezTo>
                    <a:pt x="177" y="504"/>
                    <a:pt x="82" y="259"/>
                    <a:pt x="0" y="0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01"/>
            <p:cNvSpPr/>
            <p:nvPr/>
          </p:nvSpPr>
          <p:spPr>
            <a:xfrm>
              <a:off x="6701255" y="3248874"/>
              <a:ext cx="11896" cy="33451"/>
            </a:xfrm>
            <a:custGeom>
              <a:avLst/>
              <a:gdLst/>
              <a:ahLst/>
              <a:cxnLst/>
              <a:rect l="l" t="t" r="r" b="b"/>
              <a:pathLst>
                <a:path w="654" h="1839" extrusionOk="0">
                  <a:moveTo>
                    <a:pt x="0" y="0"/>
                  </a:moveTo>
                  <a:lnTo>
                    <a:pt x="0" y="0"/>
                  </a:lnTo>
                  <a:cubicBezTo>
                    <a:pt x="82" y="218"/>
                    <a:pt x="151" y="436"/>
                    <a:pt x="232" y="640"/>
                  </a:cubicBezTo>
                  <a:cubicBezTo>
                    <a:pt x="314" y="899"/>
                    <a:pt x="409" y="1144"/>
                    <a:pt x="491" y="1402"/>
                  </a:cubicBezTo>
                  <a:cubicBezTo>
                    <a:pt x="545" y="1539"/>
                    <a:pt x="599" y="1689"/>
                    <a:pt x="654" y="1838"/>
                  </a:cubicBezTo>
                  <a:cubicBezTo>
                    <a:pt x="450" y="1226"/>
                    <a:pt x="232" y="612"/>
                    <a:pt x="0" y="0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01"/>
            <p:cNvSpPr/>
            <p:nvPr/>
          </p:nvSpPr>
          <p:spPr>
            <a:xfrm>
              <a:off x="6396517" y="3257787"/>
              <a:ext cx="107048" cy="23793"/>
            </a:xfrm>
            <a:custGeom>
              <a:avLst/>
              <a:gdLst/>
              <a:ahLst/>
              <a:cxnLst/>
              <a:rect l="l" t="t" r="r" b="b"/>
              <a:pathLst>
                <a:path w="5885" h="1308" extrusionOk="0">
                  <a:moveTo>
                    <a:pt x="5626" y="0"/>
                  </a:moveTo>
                  <a:cubicBezTo>
                    <a:pt x="5191" y="0"/>
                    <a:pt x="4755" y="150"/>
                    <a:pt x="4332" y="286"/>
                  </a:cubicBezTo>
                  <a:cubicBezTo>
                    <a:pt x="2930" y="749"/>
                    <a:pt x="1472" y="1090"/>
                    <a:pt x="1" y="1308"/>
                  </a:cubicBezTo>
                  <a:cubicBezTo>
                    <a:pt x="55" y="1308"/>
                    <a:pt x="110" y="1294"/>
                    <a:pt x="164" y="1294"/>
                  </a:cubicBezTo>
                  <a:cubicBezTo>
                    <a:pt x="1472" y="1117"/>
                    <a:pt x="4387" y="818"/>
                    <a:pt x="5885" y="13"/>
                  </a:cubicBezTo>
                  <a:cubicBezTo>
                    <a:pt x="5803" y="0"/>
                    <a:pt x="5708" y="0"/>
                    <a:pt x="5626" y="0"/>
                  </a:cubicBezTo>
                  <a:close/>
                </a:path>
              </a:pathLst>
            </a:custGeom>
            <a:solidFill>
              <a:srgbClr val="303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01"/>
            <p:cNvSpPr/>
            <p:nvPr/>
          </p:nvSpPr>
          <p:spPr>
            <a:xfrm>
              <a:off x="6498854" y="3257787"/>
              <a:ext cx="4711" cy="255"/>
            </a:xfrm>
            <a:custGeom>
              <a:avLst/>
              <a:gdLst/>
              <a:ahLst/>
              <a:cxnLst/>
              <a:rect l="l" t="t" r="r" b="b"/>
              <a:pathLst>
                <a:path w="259" h="14" extrusionOk="0">
                  <a:moveTo>
                    <a:pt x="0" y="0"/>
                  </a:moveTo>
                  <a:cubicBezTo>
                    <a:pt x="82" y="0"/>
                    <a:pt x="177" y="0"/>
                    <a:pt x="259" y="13"/>
                  </a:cubicBezTo>
                  <a:cubicBezTo>
                    <a:pt x="177" y="0"/>
                    <a:pt x="95" y="0"/>
                    <a:pt x="0" y="0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01"/>
            <p:cNvSpPr/>
            <p:nvPr/>
          </p:nvSpPr>
          <p:spPr>
            <a:xfrm>
              <a:off x="7105564" y="1416359"/>
              <a:ext cx="242564" cy="185538"/>
            </a:xfrm>
            <a:custGeom>
              <a:avLst/>
              <a:gdLst/>
              <a:ahLst/>
              <a:cxnLst/>
              <a:rect l="l" t="t" r="r" b="b"/>
              <a:pathLst>
                <a:path w="13335" h="10200" extrusionOk="0">
                  <a:moveTo>
                    <a:pt x="2338" y="0"/>
                  </a:moveTo>
                  <a:cubicBezTo>
                    <a:pt x="1665" y="0"/>
                    <a:pt x="993" y="49"/>
                    <a:pt x="327" y="148"/>
                  </a:cubicBezTo>
                  <a:cubicBezTo>
                    <a:pt x="164" y="176"/>
                    <a:pt x="42" y="5037"/>
                    <a:pt x="1" y="5433"/>
                  </a:cubicBezTo>
                  <a:cubicBezTo>
                    <a:pt x="117" y="5430"/>
                    <a:pt x="233" y="5429"/>
                    <a:pt x="349" y="5429"/>
                  </a:cubicBezTo>
                  <a:cubicBezTo>
                    <a:pt x="2781" y="5429"/>
                    <a:pt x="5214" y="5972"/>
                    <a:pt x="7424" y="6999"/>
                  </a:cubicBezTo>
                  <a:cubicBezTo>
                    <a:pt x="8922" y="7707"/>
                    <a:pt x="10379" y="8702"/>
                    <a:pt x="11087" y="10200"/>
                  </a:cubicBezTo>
                  <a:cubicBezTo>
                    <a:pt x="10992" y="9396"/>
                    <a:pt x="13335" y="4752"/>
                    <a:pt x="13253" y="4683"/>
                  </a:cubicBezTo>
                  <a:cubicBezTo>
                    <a:pt x="11728" y="3376"/>
                    <a:pt x="10012" y="2028"/>
                    <a:pt x="8159" y="1224"/>
                  </a:cubicBezTo>
                  <a:cubicBezTo>
                    <a:pt x="6335" y="429"/>
                    <a:pt x="4336" y="0"/>
                    <a:pt x="2338" y="0"/>
                  </a:cubicBezTo>
                  <a:close/>
                </a:path>
              </a:pathLst>
            </a:custGeom>
            <a:solidFill>
              <a:srgbClr val="AD7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01"/>
            <p:cNvSpPr/>
            <p:nvPr/>
          </p:nvSpPr>
          <p:spPr>
            <a:xfrm>
              <a:off x="5872791" y="2004714"/>
              <a:ext cx="108049" cy="277725"/>
            </a:xfrm>
            <a:custGeom>
              <a:avLst/>
              <a:gdLst/>
              <a:ahLst/>
              <a:cxnLst/>
              <a:rect l="l" t="t" r="r" b="b"/>
              <a:pathLst>
                <a:path w="5940" h="15268" extrusionOk="0">
                  <a:moveTo>
                    <a:pt x="5939" y="2425"/>
                  </a:moveTo>
                  <a:lnTo>
                    <a:pt x="5939" y="2425"/>
                  </a:lnTo>
                  <a:cubicBezTo>
                    <a:pt x="5935" y="2425"/>
                    <a:pt x="5932" y="2426"/>
                    <a:pt x="5928" y="2426"/>
                  </a:cubicBezTo>
                  <a:lnTo>
                    <a:pt x="5928" y="2426"/>
                  </a:lnTo>
                  <a:cubicBezTo>
                    <a:pt x="5932" y="2426"/>
                    <a:pt x="5935" y="2425"/>
                    <a:pt x="5939" y="2425"/>
                  </a:cubicBezTo>
                  <a:close/>
                  <a:moveTo>
                    <a:pt x="1459" y="0"/>
                  </a:moveTo>
                  <a:cubicBezTo>
                    <a:pt x="410" y="1784"/>
                    <a:pt x="355" y="4467"/>
                    <a:pt x="192" y="6496"/>
                  </a:cubicBezTo>
                  <a:cubicBezTo>
                    <a:pt x="1" y="9111"/>
                    <a:pt x="70" y="11753"/>
                    <a:pt x="396" y="14355"/>
                  </a:cubicBezTo>
                  <a:cubicBezTo>
                    <a:pt x="381" y="14231"/>
                    <a:pt x="528" y="14180"/>
                    <a:pt x="779" y="14180"/>
                  </a:cubicBezTo>
                  <a:cubicBezTo>
                    <a:pt x="1854" y="14180"/>
                    <a:pt x="4835" y="15113"/>
                    <a:pt x="5176" y="15267"/>
                  </a:cubicBezTo>
                  <a:cubicBezTo>
                    <a:pt x="4019" y="11495"/>
                    <a:pt x="3965" y="7382"/>
                    <a:pt x="5027" y="3582"/>
                  </a:cubicBezTo>
                  <a:cubicBezTo>
                    <a:pt x="5175" y="3082"/>
                    <a:pt x="5418" y="2501"/>
                    <a:pt x="5928" y="2426"/>
                  </a:cubicBezTo>
                  <a:lnTo>
                    <a:pt x="5928" y="2426"/>
                  </a:lnTo>
                  <a:cubicBezTo>
                    <a:pt x="5879" y="2433"/>
                    <a:pt x="5828" y="2436"/>
                    <a:pt x="5776" y="2436"/>
                  </a:cubicBezTo>
                  <a:cubicBezTo>
                    <a:pt x="4519" y="2436"/>
                    <a:pt x="2371" y="612"/>
                    <a:pt x="1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01"/>
            <p:cNvSpPr/>
            <p:nvPr/>
          </p:nvSpPr>
          <p:spPr>
            <a:xfrm>
              <a:off x="6188915" y="2985010"/>
              <a:ext cx="1037321" cy="387793"/>
            </a:xfrm>
            <a:custGeom>
              <a:avLst/>
              <a:gdLst/>
              <a:ahLst/>
              <a:cxnLst/>
              <a:rect l="l" t="t" r="r" b="b"/>
              <a:pathLst>
                <a:path w="57027" h="21319" extrusionOk="0">
                  <a:moveTo>
                    <a:pt x="53989" y="1"/>
                  </a:moveTo>
                  <a:cubicBezTo>
                    <a:pt x="51824" y="1676"/>
                    <a:pt x="48487" y="1090"/>
                    <a:pt x="46376" y="2848"/>
                  </a:cubicBezTo>
                  <a:cubicBezTo>
                    <a:pt x="45396" y="3665"/>
                    <a:pt x="44837" y="4876"/>
                    <a:pt x="44252" y="6007"/>
                  </a:cubicBezTo>
                  <a:cubicBezTo>
                    <a:pt x="43108" y="8254"/>
                    <a:pt x="41731" y="10460"/>
                    <a:pt x="39703" y="11931"/>
                  </a:cubicBezTo>
                  <a:cubicBezTo>
                    <a:pt x="38392" y="12881"/>
                    <a:pt x="36764" y="13473"/>
                    <a:pt x="35174" y="13473"/>
                  </a:cubicBezTo>
                  <a:cubicBezTo>
                    <a:pt x="34301" y="13473"/>
                    <a:pt x="33439" y="13295"/>
                    <a:pt x="32648" y="12899"/>
                  </a:cubicBezTo>
                  <a:cubicBezTo>
                    <a:pt x="31177" y="12149"/>
                    <a:pt x="30127" y="10801"/>
                    <a:pt x="29134" y="9480"/>
                  </a:cubicBezTo>
                  <a:cubicBezTo>
                    <a:pt x="28221" y="8281"/>
                    <a:pt x="27309" y="7097"/>
                    <a:pt x="26396" y="5898"/>
                  </a:cubicBezTo>
                  <a:cubicBezTo>
                    <a:pt x="25687" y="7860"/>
                    <a:pt x="24966" y="9821"/>
                    <a:pt x="24258" y="11782"/>
                  </a:cubicBezTo>
                  <a:cubicBezTo>
                    <a:pt x="24094" y="12218"/>
                    <a:pt x="23917" y="12667"/>
                    <a:pt x="23550" y="12926"/>
                  </a:cubicBezTo>
                  <a:cubicBezTo>
                    <a:pt x="23353" y="13056"/>
                    <a:pt x="23134" y="13112"/>
                    <a:pt x="22910" y="13112"/>
                  </a:cubicBezTo>
                  <a:cubicBezTo>
                    <a:pt x="22407" y="13112"/>
                    <a:pt x="21878" y="12826"/>
                    <a:pt x="21520" y="12449"/>
                  </a:cubicBezTo>
                  <a:cubicBezTo>
                    <a:pt x="20989" y="11891"/>
                    <a:pt x="20675" y="11169"/>
                    <a:pt x="20145" y="10624"/>
                  </a:cubicBezTo>
                  <a:cubicBezTo>
                    <a:pt x="19332" y="9803"/>
                    <a:pt x="18204" y="9519"/>
                    <a:pt x="17038" y="9519"/>
                  </a:cubicBezTo>
                  <a:cubicBezTo>
                    <a:pt x="16346" y="9519"/>
                    <a:pt x="15642" y="9619"/>
                    <a:pt x="14982" y="9766"/>
                  </a:cubicBezTo>
                  <a:cubicBezTo>
                    <a:pt x="13596" y="10084"/>
                    <a:pt x="12185" y="10550"/>
                    <a:pt x="10794" y="10550"/>
                  </a:cubicBezTo>
                  <a:cubicBezTo>
                    <a:pt x="10395" y="10550"/>
                    <a:pt x="9998" y="10511"/>
                    <a:pt x="9603" y="10420"/>
                  </a:cubicBezTo>
                  <a:cubicBezTo>
                    <a:pt x="7996" y="10052"/>
                    <a:pt x="6688" y="8826"/>
                    <a:pt x="5817" y="7410"/>
                  </a:cubicBezTo>
                  <a:cubicBezTo>
                    <a:pt x="4958" y="5993"/>
                    <a:pt x="4482" y="4373"/>
                    <a:pt x="4005" y="2779"/>
                  </a:cubicBezTo>
                  <a:cubicBezTo>
                    <a:pt x="2766" y="4237"/>
                    <a:pt x="1" y="6238"/>
                    <a:pt x="778" y="8390"/>
                  </a:cubicBezTo>
                  <a:cubicBezTo>
                    <a:pt x="1404" y="10121"/>
                    <a:pt x="2221" y="11768"/>
                    <a:pt x="3215" y="13308"/>
                  </a:cubicBezTo>
                  <a:cubicBezTo>
                    <a:pt x="3841" y="14301"/>
                    <a:pt x="4577" y="15269"/>
                    <a:pt x="5599" y="15841"/>
                  </a:cubicBezTo>
                  <a:cubicBezTo>
                    <a:pt x="6531" y="16380"/>
                    <a:pt x="7620" y="16538"/>
                    <a:pt x="8711" y="16538"/>
                  </a:cubicBezTo>
                  <a:cubicBezTo>
                    <a:pt x="9133" y="16538"/>
                    <a:pt x="9556" y="16515"/>
                    <a:pt x="9970" y="16480"/>
                  </a:cubicBezTo>
                  <a:cubicBezTo>
                    <a:pt x="11932" y="16304"/>
                    <a:pt x="13880" y="15895"/>
                    <a:pt x="15745" y="15282"/>
                  </a:cubicBezTo>
                  <a:cubicBezTo>
                    <a:pt x="16177" y="15145"/>
                    <a:pt x="16619" y="14990"/>
                    <a:pt x="17062" y="14990"/>
                  </a:cubicBezTo>
                  <a:cubicBezTo>
                    <a:pt x="17150" y="14990"/>
                    <a:pt x="17237" y="14996"/>
                    <a:pt x="17325" y="15009"/>
                  </a:cubicBezTo>
                  <a:cubicBezTo>
                    <a:pt x="18387" y="15187"/>
                    <a:pt x="18959" y="16331"/>
                    <a:pt x="19531" y="17243"/>
                  </a:cubicBezTo>
                  <a:cubicBezTo>
                    <a:pt x="20703" y="19095"/>
                    <a:pt x="22542" y="20512"/>
                    <a:pt x="24612" y="21165"/>
                  </a:cubicBezTo>
                  <a:cubicBezTo>
                    <a:pt x="24875" y="21251"/>
                    <a:pt x="25156" y="21318"/>
                    <a:pt x="25426" y="21318"/>
                  </a:cubicBezTo>
                  <a:cubicBezTo>
                    <a:pt x="25632" y="21318"/>
                    <a:pt x="25832" y="21279"/>
                    <a:pt x="26014" y="21180"/>
                  </a:cubicBezTo>
                  <a:cubicBezTo>
                    <a:pt x="27186" y="20512"/>
                    <a:pt x="26859" y="18401"/>
                    <a:pt x="26927" y="17284"/>
                  </a:cubicBezTo>
                  <a:cubicBezTo>
                    <a:pt x="27036" y="15609"/>
                    <a:pt x="27145" y="13920"/>
                    <a:pt x="27240" y="12245"/>
                  </a:cubicBezTo>
                  <a:cubicBezTo>
                    <a:pt x="28057" y="14070"/>
                    <a:pt x="28738" y="15963"/>
                    <a:pt x="29283" y="17897"/>
                  </a:cubicBezTo>
                  <a:cubicBezTo>
                    <a:pt x="29723" y="19440"/>
                    <a:pt x="31136" y="19959"/>
                    <a:pt x="32801" y="19959"/>
                  </a:cubicBezTo>
                  <a:cubicBezTo>
                    <a:pt x="35104" y="19959"/>
                    <a:pt x="37892" y="18968"/>
                    <a:pt x="39267" y="18320"/>
                  </a:cubicBezTo>
                  <a:cubicBezTo>
                    <a:pt x="42794" y="16671"/>
                    <a:pt x="45995" y="13825"/>
                    <a:pt x="47751" y="10270"/>
                  </a:cubicBezTo>
                  <a:cubicBezTo>
                    <a:pt x="48392" y="9004"/>
                    <a:pt x="48910" y="7587"/>
                    <a:pt x="50012" y="6701"/>
                  </a:cubicBezTo>
                  <a:cubicBezTo>
                    <a:pt x="52055" y="5067"/>
                    <a:pt x="55624" y="5557"/>
                    <a:pt x="56768" y="3202"/>
                  </a:cubicBezTo>
                  <a:cubicBezTo>
                    <a:pt x="57027" y="2670"/>
                    <a:pt x="54194" y="682"/>
                    <a:pt x="539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01"/>
            <p:cNvSpPr/>
            <p:nvPr/>
          </p:nvSpPr>
          <p:spPr>
            <a:xfrm>
              <a:off x="6438646" y="1883696"/>
              <a:ext cx="277743" cy="1005470"/>
            </a:xfrm>
            <a:custGeom>
              <a:avLst/>
              <a:gdLst/>
              <a:ahLst/>
              <a:cxnLst/>
              <a:rect l="l" t="t" r="r" b="b"/>
              <a:pathLst>
                <a:path w="15269" h="55276" extrusionOk="0">
                  <a:moveTo>
                    <a:pt x="14627" y="0"/>
                  </a:moveTo>
                  <a:cubicBezTo>
                    <a:pt x="13553" y="0"/>
                    <a:pt x="12378" y="285"/>
                    <a:pt x="11386" y="674"/>
                  </a:cubicBezTo>
                  <a:cubicBezTo>
                    <a:pt x="11121" y="780"/>
                    <a:pt x="8481" y="2202"/>
                    <a:pt x="8304" y="2202"/>
                  </a:cubicBezTo>
                  <a:cubicBezTo>
                    <a:pt x="8299" y="2202"/>
                    <a:pt x="8296" y="2201"/>
                    <a:pt x="8295" y="2199"/>
                  </a:cubicBezTo>
                  <a:lnTo>
                    <a:pt x="8295" y="2199"/>
                  </a:lnTo>
                  <a:cubicBezTo>
                    <a:pt x="9112" y="3861"/>
                    <a:pt x="8322" y="6040"/>
                    <a:pt x="7097" y="7320"/>
                  </a:cubicBezTo>
                  <a:cubicBezTo>
                    <a:pt x="7042" y="7375"/>
                    <a:pt x="6974" y="7443"/>
                    <a:pt x="6892" y="7443"/>
                  </a:cubicBezTo>
                  <a:cubicBezTo>
                    <a:pt x="6837" y="7443"/>
                    <a:pt x="6783" y="7402"/>
                    <a:pt x="6743" y="7375"/>
                  </a:cubicBezTo>
                  <a:cubicBezTo>
                    <a:pt x="5898" y="6803"/>
                    <a:pt x="5149" y="5700"/>
                    <a:pt x="4890" y="4719"/>
                  </a:cubicBezTo>
                  <a:cubicBezTo>
                    <a:pt x="4727" y="4093"/>
                    <a:pt x="4876" y="3575"/>
                    <a:pt x="5176" y="3016"/>
                  </a:cubicBezTo>
                  <a:cubicBezTo>
                    <a:pt x="4632" y="2869"/>
                    <a:pt x="4070" y="2796"/>
                    <a:pt x="3509" y="2796"/>
                  </a:cubicBezTo>
                  <a:cubicBezTo>
                    <a:pt x="2409" y="2796"/>
                    <a:pt x="1310" y="3075"/>
                    <a:pt x="354" y="3616"/>
                  </a:cubicBezTo>
                  <a:cubicBezTo>
                    <a:pt x="245" y="3684"/>
                    <a:pt x="137" y="3752"/>
                    <a:pt x="69" y="3861"/>
                  </a:cubicBezTo>
                  <a:cubicBezTo>
                    <a:pt x="0" y="3997"/>
                    <a:pt x="28" y="4160"/>
                    <a:pt x="55" y="4311"/>
                  </a:cubicBezTo>
                  <a:cubicBezTo>
                    <a:pt x="1703" y="13177"/>
                    <a:pt x="3678" y="22071"/>
                    <a:pt x="5421" y="30951"/>
                  </a:cubicBezTo>
                  <a:cubicBezTo>
                    <a:pt x="7042" y="39136"/>
                    <a:pt x="7941" y="47362"/>
                    <a:pt x="10760" y="55275"/>
                  </a:cubicBezTo>
                  <a:cubicBezTo>
                    <a:pt x="11822" y="46218"/>
                    <a:pt x="12776" y="37147"/>
                    <a:pt x="13566" y="28063"/>
                  </a:cubicBezTo>
                  <a:cubicBezTo>
                    <a:pt x="14342" y="19074"/>
                    <a:pt x="15269" y="10017"/>
                    <a:pt x="14942" y="1001"/>
                  </a:cubicBezTo>
                  <a:cubicBezTo>
                    <a:pt x="14942" y="810"/>
                    <a:pt x="14928" y="619"/>
                    <a:pt x="14928" y="443"/>
                  </a:cubicBezTo>
                  <a:cubicBezTo>
                    <a:pt x="14914" y="292"/>
                    <a:pt x="14914" y="143"/>
                    <a:pt x="14900" y="7"/>
                  </a:cubicBezTo>
                  <a:cubicBezTo>
                    <a:pt x="14810" y="3"/>
                    <a:pt x="14719" y="0"/>
                    <a:pt x="14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01"/>
            <p:cNvSpPr/>
            <p:nvPr/>
          </p:nvSpPr>
          <p:spPr>
            <a:xfrm>
              <a:off x="6470114" y="1885042"/>
              <a:ext cx="212587" cy="54024"/>
            </a:xfrm>
            <a:custGeom>
              <a:avLst/>
              <a:gdLst/>
              <a:ahLst/>
              <a:cxnLst/>
              <a:rect l="l" t="t" r="r" b="b"/>
              <a:pathLst>
                <a:path w="11687" h="2970" extrusionOk="0">
                  <a:moveTo>
                    <a:pt x="11563" y="0"/>
                  </a:moveTo>
                  <a:cubicBezTo>
                    <a:pt x="11345" y="0"/>
                    <a:pt x="10869" y="151"/>
                    <a:pt x="10297" y="382"/>
                  </a:cubicBezTo>
                  <a:cubicBezTo>
                    <a:pt x="10746" y="232"/>
                    <a:pt x="11209" y="109"/>
                    <a:pt x="11686" y="28"/>
                  </a:cubicBezTo>
                  <a:cubicBezTo>
                    <a:pt x="11659" y="15"/>
                    <a:pt x="11618" y="0"/>
                    <a:pt x="11563" y="0"/>
                  </a:cubicBezTo>
                  <a:close/>
                  <a:moveTo>
                    <a:pt x="9153" y="859"/>
                  </a:moveTo>
                  <a:lnTo>
                    <a:pt x="9153" y="859"/>
                  </a:lnTo>
                  <a:cubicBezTo>
                    <a:pt x="7859" y="1417"/>
                    <a:pt x="6565" y="2071"/>
                    <a:pt x="6565" y="2085"/>
                  </a:cubicBezTo>
                  <a:cubicBezTo>
                    <a:pt x="6578" y="2098"/>
                    <a:pt x="6578" y="2112"/>
                    <a:pt x="6592" y="2125"/>
                  </a:cubicBezTo>
                  <a:cubicBezTo>
                    <a:pt x="6769" y="2085"/>
                    <a:pt x="8322" y="1281"/>
                    <a:pt x="9153" y="859"/>
                  </a:cubicBezTo>
                  <a:close/>
                  <a:moveTo>
                    <a:pt x="3242" y="2888"/>
                  </a:moveTo>
                  <a:lnTo>
                    <a:pt x="3242" y="2888"/>
                  </a:lnTo>
                  <a:cubicBezTo>
                    <a:pt x="3310" y="2902"/>
                    <a:pt x="3364" y="2915"/>
                    <a:pt x="3419" y="2942"/>
                  </a:cubicBezTo>
                  <a:cubicBezTo>
                    <a:pt x="3433" y="2929"/>
                    <a:pt x="3433" y="2915"/>
                    <a:pt x="3446" y="2902"/>
                  </a:cubicBezTo>
                  <a:lnTo>
                    <a:pt x="3433" y="2902"/>
                  </a:lnTo>
                  <a:cubicBezTo>
                    <a:pt x="3405" y="2902"/>
                    <a:pt x="3337" y="2902"/>
                    <a:pt x="3242" y="2888"/>
                  </a:cubicBezTo>
                  <a:close/>
                  <a:moveTo>
                    <a:pt x="1348" y="2724"/>
                  </a:moveTo>
                  <a:cubicBezTo>
                    <a:pt x="885" y="2739"/>
                    <a:pt x="436" y="2820"/>
                    <a:pt x="1" y="2969"/>
                  </a:cubicBezTo>
                  <a:cubicBezTo>
                    <a:pt x="491" y="2833"/>
                    <a:pt x="1008" y="2752"/>
                    <a:pt x="1512" y="2724"/>
                  </a:cubicBezTo>
                  <a:close/>
                </a:path>
              </a:pathLst>
            </a:custGeom>
            <a:solidFill>
              <a:srgbClr val="E1C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01"/>
            <p:cNvSpPr/>
            <p:nvPr/>
          </p:nvSpPr>
          <p:spPr>
            <a:xfrm>
              <a:off x="6636844" y="2867084"/>
              <a:ext cx="273" cy="3256"/>
            </a:xfrm>
            <a:custGeom>
              <a:avLst/>
              <a:gdLst/>
              <a:ahLst/>
              <a:cxnLst/>
              <a:rect l="l" t="t" r="r" b="b"/>
              <a:pathLst>
                <a:path w="15" h="179" extrusionOk="0">
                  <a:moveTo>
                    <a:pt x="14" y="1"/>
                  </a:moveTo>
                  <a:cubicBezTo>
                    <a:pt x="0" y="28"/>
                    <a:pt x="0" y="69"/>
                    <a:pt x="0" y="97"/>
                  </a:cubicBezTo>
                  <a:cubicBezTo>
                    <a:pt x="0" y="124"/>
                    <a:pt x="14" y="151"/>
                    <a:pt x="14" y="178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2A3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01"/>
            <p:cNvSpPr/>
            <p:nvPr/>
          </p:nvSpPr>
          <p:spPr>
            <a:xfrm>
              <a:off x="6449796" y="1885533"/>
              <a:ext cx="260153" cy="983315"/>
            </a:xfrm>
            <a:custGeom>
              <a:avLst/>
              <a:gdLst/>
              <a:ahLst/>
              <a:cxnLst/>
              <a:rect l="l" t="t" r="r" b="b"/>
              <a:pathLst>
                <a:path w="14302" h="54058" extrusionOk="0">
                  <a:moveTo>
                    <a:pt x="12803" y="1"/>
                  </a:moveTo>
                  <a:cubicBezTo>
                    <a:pt x="12326" y="82"/>
                    <a:pt x="11863" y="205"/>
                    <a:pt x="11414" y="355"/>
                  </a:cubicBezTo>
                  <a:cubicBezTo>
                    <a:pt x="11236" y="423"/>
                    <a:pt x="11060" y="491"/>
                    <a:pt x="10855" y="573"/>
                  </a:cubicBezTo>
                  <a:cubicBezTo>
                    <a:pt x="10664" y="654"/>
                    <a:pt x="10474" y="736"/>
                    <a:pt x="10270" y="832"/>
                  </a:cubicBezTo>
                  <a:cubicBezTo>
                    <a:pt x="9439" y="1254"/>
                    <a:pt x="7886" y="2058"/>
                    <a:pt x="7709" y="2098"/>
                  </a:cubicBezTo>
                  <a:cubicBezTo>
                    <a:pt x="7737" y="2153"/>
                    <a:pt x="7750" y="2207"/>
                    <a:pt x="7777" y="2262"/>
                  </a:cubicBezTo>
                  <a:cubicBezTo>
                    <a:pt x="7927" y="2385"/>
                    <a:pt x="8104" y="2479"/>
                    <a:pt x="8309" y="2575"/>
                  </a:cubicBezTo>
                  <a:cubicBezTo>
                    <a:pt x="8431" y="2630"/>
                    <a:pt x="8554" y="2684"/>
                    <a:pt x="8621" y="2779"/>
                  </a:cubicBezTo>
                  <a:cubicBezTo>
                    <a:pt x="8730" y="2942"/>
                    <a:pt x="8703" y="3147"/>
                    <a:pt x="8676" y="3338"/>
                  </a:cubicBezTo>
                  <a:cubicBezTo>
                    <a:pt x="8349" y="4876"/>
                    <a:pt x="7668" y="6334"/>
                    <a:pt x="6687" y="7546"/>
                  </a:cubicBezTo>
                  <a:cubicBezTo>
                    <a:pt x="6606" y="7642"/>
                    <a:pt x="6511" y="7751"/>
                    <a:pt x="6402" y="7764"/>
                  </a:cubicBezTo>
                  <a:lnTo>
                    <a:pt x="6361" y="7764"/>
                  </a:lnTo>
                  <a:cubicBezTo>
                    <a:pt x="6239" y="7764"/>
                    <a:pt x="6130" y="7682"/>
                    <a:pt x="6034" y="7615"/>
                  </a:cubicBezTo>
                  <a:cubicBezTo>
                    <a:pt x="5080" y="6838"/>
                    <a:pt x="4372" y="5775"/>
                    <a:pt x="3978" y="4618"/>
                  </a:cubicBezTo>
                  <a:cubicBezTo>
                    <a:pt x="3923" y="4441"/>
                    <a:pt x="3869" y="4237"/>
                    <a:pt x="3909" y="4046"/>
                  </a:cubicBezTo>
                  <a:cubicBezTo>
                    <a:pt x="4018" y="3610"/>
                    <a:pt x="4250" y="3406"/>
                    <a:pt x="4427" y="3160"/>
                  </a:cubicBezTo>
                  <a:cubicBezTo>
                    <a:pt x="4454" y="3079"/>
                    <a:pt x="4495" y="2997"/>
                    <a:pt x="4536" y="2915"/>
                  </a:cubicBezTo>
                  <a:cubicBezTo>
                    <a:pt x="4481" y="2888"/>
                    <a:pt x="4427" y="2875"/>
                    <a:pt x="4359" y="2861"/>
                  </a:cubicBezTo>
                  <a:cubicBezTo>
                    <a:pt x="4181" y="2848"/>
                    <a:pt x="3869" y="2820"/>
                    <a:pt x="3555" y="2793"/>
                  </a:cubicBezTo>
                  <a:cubicBezTo>
                    <a:pt x="3201" y="2752"/>
                    <a:pt x="2847" y="2712"/>
                    <a:pt x="2629" y="2697"/>
                  </a:cubicBezTo>
                  <a:cubicBezTo>
                    <a:pt x="2125" y="2725"/>
                    <a:pt x="1608" y="2806"/>
                    <a:pt x="1118" y="2942"/>
                  </a:cubicBezTo>
                  <a:cubicBezTo>
                    <a:pt x="818" y="3051"/>
                    <a:pt x="546" y="3188"/>
                    <a:pt x="273" y="3365"/>
                  </a:cubicBezTo>
                  <a:cubicBezTo>
                    <a:pt x="1" y="3542"/>
                    <a:pt x="1036" y="7451"/>
                    <a:pt x="1131" y="7927"/>
                  </a:cubicBezTo>
                  <a:cubicBezTo>
                    <a:pt x="1472" y="9521"/>
                    <a:pt x="1826" y="11101"/>
                    <a:pt x="2207" y="12681"/>
                  </a:cubicBezTo>
                  <a:cubicBezTo>
                    <a:pt x="2915" y="15623"/>
                    <a:pt x="3773" y="18496"/>
                    <a:pt x="4645" y="21398"/>
                  </a:cubicBezTo>
                  <a:cubicBezTo>
                    <a:pt x="5040" y="18877"/>
                    <a:pt x="4917" y="16277"/>
                    <a:pt x="4263" y="13811"/>
                  </a:cubicBezTo>
                  <a:cubicBezTo>
                    <a:pt x="3746" y="11850"/>
                    <a:pt x="2915" y="9984"/>
                    <a:pt x="2275" y="8050"/>
                  </a:cubicBezTo>
                  <a:cubicBezTo>
                    <a:pt x="1975" y="7124"/>
                    <a:pt x="1703" y="6198"/>
                    <a:pt x="1553" y="5231"/>
                  </a:cubicBezTo>
                  <a:cubicBezTo>
                    <a:pt x="1458" y="4673"/>
                    <a:pt x="1199" y="3992"/>
                    <a:pt x="1662" y="3501"/>
                  </a:cubicBezTo>
                  <a:cubicBezTo>
                    <a:pt x="2166" y="5463"/>
                    <a:pt x="2765" y="7600"/>
                    <a:pt x="4414" y="8772"/>
                  </a:cubicBezTo>
                  <a:cubicBezTo>
                    <a:pt x="4904" y="9113"/>
                    <a:pt x="5449" y="9358"/>
                    <a:pt x="5966" y="9658"/>
                  </a:cubicBezTo>
                  <a:cubicBezTo>
                    <a:pt x="6130" y="9739"/>
                    <a:pt x="6279" y="9848"/>
                    <a:pt x="6375" y="9997"/>
                  </a:cubicBezTo>
                  <a:cubicBezTo>
                    <a:pt x="6470" y="10148"/>
                    <a:pt x="6484" y="10311"/>
                    <a:pt x="6511" y="10475"/>
                  </a:cubicBezTo>
                  <a:cubicBezTo>
                    <a:pt x="6933" y="13784"/>
                    <a:pt x="6756" y="17094"/>
                    <a:pt x="6851" y="20417"/>
                  </a:cubicBezTo>
                  <a:cubicBezTo>
                    <a:pt x="6947" y="24053"/>
                    <a:pt x="7056" y="27703"/>
                    <a:pt x="7383" y="31326"/>
                  </a:cubicBezTo>
                  <a:cubicBezTo>
                    <a:pt x="7913" y="36992"/>
                    <a:pt x="8540" y="42644"/>
                    <a:pt x="9221" y="48283"/>
                  </a:cubicBezTo>
                  <a:cubicBezTo>
                    <a:pt x="9453" y="50230"/>
                    <a:pt x="9698" y="52191"/>
                    <a:pt x="10283" y="54058"/>
                  </a:cubicBezTo>
                  <a:cubicBezTo>
                    <a:pt x="10283" y="54030"/>
                    <a:pt x="10283" y="53989"/>
                    <a:pt x="10297" y="53962"/>
                  </a:cubicBezTo>
                  <a:cubicBezTo>
                    <a:pt x="10107" y="51183"/>
                    <a:pt x="10174" y="48392"/>
                    <a:pt x="10310" y="45613"/>
                  </a:cubicBezTo>
                  <a:cubicBezTo>
                    <a:pt x="10406" y="43216"/>
                    <a:pt x="10161" y="40710"/>
                    <a:pt x="10461" y="38354"/>
                  </a:cubicBezTo>
                  <a:cubicBezTo>
                    <a:pt x="10815" y="35562"/>
                    <a:pt x="11182" y="32769"/>
                    <a:pt x="11536" y="29964"/>
                  </a:cubicBezTo>
                  <a:cubicBezTo>
                    <a:pt x="11877" y="27403"/>
                    <a:pt x="12558" y="24639"/>
                    <a:pt x="12558" y="22051"/>
                  </a:cubicBezTo>
                  <a:lnTo>
                    <a:pt x="12558" y="22051"/>
                  </a:lnTo>
                  <a:cubicBezTo>
                    <a:pt x="11959" y="24325"/>
                    <a:pt x="11373" y="26613"/>
                    <a:pt x="10773" y="28888"/>
                  </a:cubicBezTo>
                  <a:cubicBezTo>
                    <a:pt x="10555" y="29733"/>
                    <a:pt x="10297" y="30632"/>
                    <a:pt x="9657" y="31231"/>
                  </a:cubicBezTo>
                  <a:cubicBezTo>
                    <a:pt x="9330" y="29147"/>
                    <a:pt x="9793" y="27022"/>
                    <a:pt x="10092" y="24925"/>
                  </a:cubicBezTo>
                  <a:cubicBezTo>
                    <a:pt x="10773" y="20212"/>
                    <a:pt x="10692" y="15378"/>
                    <a:pt x="9847" y="10678"/>
                  </a:cubicBezTo>
                  <a:cubicBezTo>
                    <a:pt x="9411" y="11795"/>
                    <a:pt x="9166" y="12994"/>
                    <a:pt x="9139" y="14192"/>
                  </a:cubicBezTo>
                  <a:cubicBezTo>
                    <a:pt x="9085" y="12545"/>
                    <a:pt x="8472" y="9930"/>
                    <a:pt x="9003" y="8363"/>
                  </a:cubicBezTo>
                  <a:cubicBezTo>
                    <a:pt x="9085" y="8145"/>
                    <a:pt x="9235" y="7969"/>
                    <a:pt x="9384" y="7791"/>
                  </a:cubicBezTo>
                  <a:cubicBezTo>
                    <a:pt x="10692" y="6129"/>
                    <a:pt x="11400" y="4005"/>
                    <a:pt x="11332" y="1880"/>
                  </a:cubicBezTo>
                  <a:lnTo>
                    <a:pt x="11332" y="1880"/>
                  </a:lnTo>
                  <a:cubicBezTo>
                    <a:pt x="12367" y="3038"/>
                    <a:pt x="12694" y="4673"/>
                    <a:pt x="12653" y="6211"/>
                  </a:cubicBezTo>
                  <a:cubicBezTo>
                    <a:pt x="12613" y="7751"/>
                    <a:pt x="12244" y="9276"/>
                    <a:pt x="12054" y="10802"/>
                  </a:cubicBezTo>
                  <a:cubicBezTo>
                    <a:pt x="11795" y="12817"/>
                    <a:pt x="11850" y="14873"/>
                    <a:pt x="12204" y="16862"/>
                  </a:cubicBezTo>
                  <a:cubicBezTo>
                    <a:pt x="13252" y="11305"/>
                    <a:pt x="14301" y="5503"/>
                    <a:pt x="12816" y="42"/>
                  </a:cubicBezTo>
                  <a:cubicBezTo>
                    <a:pt x="12816" y="28"/>
                    <a:pt x="12816" y="15"/>
                    <a:pt x="12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01"/>
            <p:cNvSpPr/>
            <p:nvPr/>
          </p:nvSpPr>
          <p:spPr>
            <a:xfrm>
              <a:off x="6183967" y="1290611"/>
              <a:ext cx="636213" cy="375696"/>
            </a:xfrm>
            <a:custGeom>
              <a:avLst/>
              <a:gdLst/>
              <a:ahLst/>
              <a:cxnLst/>
              <a:rect l="l" t="t" r="r" b="b"/>
              <a:pathLst>
                <a:path w="34976" h="20654" extrusionOk="0">
                  <a:moveTo>
                    <a:pt x="15613" y="0"/>
                  </a:moveTo>
                  <a:cubicBezTo>
                    <a:pt x="15575" y="0"/>
                    <a:pt x="15537" y="2"/>
                    <a:pt x="15499" y="6"/>
                  </a:cubicBezTo>
                  <a:cubicBezTo>
                    <a:pt x="14914" y="88"/>
                    <a:pt x="14342" y="728"/>
                    <a:pt x="13892" y="1069"/>
                  </a:cubicBezTo>
                  <a:cubicBezTo>
                    <a:pt x="11277" y="3070"/>
                    <a:pt x="8853" y="5304"/>
                    <a:pt x="6510" y="7633"/>
                  </a:cubicBezTo>
                  <a:cubicBezTo>
                    <a:pt x="5339" y="8805"/>
                    <a:pt x="4182" y="10003"/>
                    <a:pt x="3051" y="11202"/>
                  </a:cubicBezTo>
                  <a:cubicBezTo>
                    <a:pt x="2629" y="11638"/>
                    <a:pt x="0" y="13898"/>
                    <a:pt x="382" y="14471"/>
                  </a:cubicBezTo>
                  <a:cubicBezTo>
                    <a:pt x="641" y="14852"/>
                    <a:pt x="1417" y="14919"/>
                    <a:pt x="1812" y="15110"/>
                  </a:cubicBezTo>
                  <a:cubicBezTo>
                    <a:pt x="2261" y="15328"/>
                    <a:pt x="2629" y="15533"/>
                    <a:pt x="3120" y="15682"/>
                  </a:cubicBezTo>
                  <a:cubicBezTo>
                    <a:pt x="4345" y="16063"/>
                    <a:pt x="5503" y="16595"/>
                    <a:pt x="6701" y="17058"/>
                  </a:cubicBezTo>
                  <a:cubicBezTo>
                    <a:pt x="9358" y="18093"/>
                    <a:pt x="12027" y="19128"/>
                    <a:pt x="14682" y="20164"/>
                  </a:cubicBezTo>
                  <a:cubicBezTo>
                    <a:pt x="15309" y="20409"/>
                    <a:pt x="15963" y="20654"/>
                    <a:pt x="16630" y="20654"/>
                  </a:cubicBezTo>
                  <a:cubicBezTo>
                    <a:pt x="17325" y="20640"/>
                    <a:pt x="17978" y="20381"/>
                    <a:pt x="18619" y="20109"/>
                  </a:cubicBezTo>
                  <a:cubicBezTo>
                    <a:pt x="19736" y="19646"/>
                    <a:pt x="20866" y="19169"/>
                    <a:pt x="21982" y="18678"/>
                  </a:cubicBezTo>
                  <a:cubicBezTo>
                    <a:pt x="24543" y="17562"/>
                    <a:pt x="27076" y="16377"/>
                    <a:pt x="29582" y="15124"/>
                  </a:cubicBezTo>
                  <a:cubicBezTo>
                    <a:pt x="30468" y="14688"/>
                    <a:pt x="31353" y="14253"/>
                    <a:pt x="32224" y="13803"/>
                  </a:cubicBezTo>
                  <a:cubicBezTo>
                    <a:pt x="32797" y="13503"/>
                    <a:pt x="34976" y="12754"/>
                    <a:pt x="34921" y="11965"/>
                  </a:cubicBezTo>
                  <a:cubicBezTo>
                    <a:pt x="34894" y="11610"/>
                    <a:pt x="34173" y="11120"/>
                    <a:pt x="33927" y="10915"/>
                  </a:cubicBezTo>
                  <a:cubicBezTo>
                    <a:pt x="33069" y="10207"/>
                    <a:pt x="32116" y="9662"/>
                    <a:pt x="31204" y="9023"/>
                  </a:cubicBezTo>
                  <a:cubicBezTo>
                    <a:pt x="26600" y="5767"/>
                    <a:pt x="21588" y="2921"/>
                    <a:pt x="16589" y="319"/>
                  </a:cubicBezTo>
                  <a:cubicBezTo>
                    <a:pt x="16283" y="160"/>
                    <a:pt x="15954" y="0"/>
                    <a:pt x="15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01"/>
            <p:cNvSpPr/>
            <p:nvPr/>
          </p:nvSpPr>
          <p:spPr>
            <a:xfrm>
              <a:off x="6311588" y="1467345"/>
              <a:ext cx="351522" cy="411149"/>
            </a:xfrm>
            <a:custGeom>
              <a:avLst/>
              <a:gdLst/>
              <a:ahLst/>
              <a:cxnLst/>
              <a:rect l="l" t="t" r="r" b="b"/>
              <a:pathLst>
                <a:path w="19325" h="22603" extrusionOk="0">
                  <a:moveTo>
                    <a:pt x="11092" y="0"/>
                  </a:moveTo>
                  <a:cubicBezTo>
                    <a:pt x="9965" y="0"/>
                    <a:pt x="8838" y="198"/>
                    <a:pt x="7830" y="546"/>
                  </a:cubicBezTo>
                  <a:cubicBezTo>
                    <a:pt x="6059" y="1159"/>
                    <a:pt x="4466" y="2194"/>
                    <a:pt x="3050" y="3420"/>
                  </a:cubicBezTo>
                  <a:cubicBezTo>
                    <a:pt x="1946" y="4373"/>
                    <a:pt x="911" y="5463"/>
                    <a:pt x="339" y="6811"/>
                  </a:cubicBezTo>
                  <a:cubicBezTo>
                    <a:pt x="1" y="7586"/>
                    <a:pt x="161" y="8283"/>
                    <a:pt x="842" y="8283"/>
                  </a:cubicBezTo>
                  <a:cubicBezTo>
                    <a:pt x="1010" y="8283"/>
                    <a:pt x="1210" y="8240"/>
                    <a:pt x="1443" y="8145"/>
                  </a:cubicBezTo>
                  <a:lnTo>
                    <a:pt x="1443" y="8145"/>
                  </a:lnTo>
                  <a:cubicBezTo>
                    <a:pt x="680" y="9521"/>
                    <a:pt x="475" y="11196"/>
                    <a:pt x="884" y="12721"/>
                  </a:cubicBezTo>
                  <a:cubicBezTo>
                    <a:pt x="948" y="12952"/>
                    <a:pt x="1096" y="13230"/>
                    <a:pt x="1327" y="13230"/>
                  </a:cubicBezTo>
                  <a:cubicBezTo>
                    <a:pt x="1343" y="13230"/>
                    <a:pt x="1358" y="13228"/>
                    <a:pt x="1374" y="13226"/>
                  </a:cubicBezTo>
                  <a:cubicBezTo>
                    <a:pt x="1510" y="13199"/>
                    <a:pt x="1619" y="13062"/>
                    <a:pt x="1701" y="12939"/>
                  </a:cubicBezTo>
                  <a:cubicBezTo>
                    <a:pt x="2151" y="12286"/>
                    <a:pt x="2709" y="11728"/>
                    <a:pt x="3362" y="11278"/>
                  </a:cubicBezTo>
                  <a:lnTo>
                    <a:pt x="3362" y="11278"/>
                  </a:lnTo>
                  <a:cubicBezTo>
                    <a:pt x="2573" y="13021"/>
                    <a:pt x="2641" y="15119"/>
                    <a:pt x="3513" y="16807"/>
                  </a:cubicBezTo>
                  <a:cubicBezTo>
                    <a:pt x="3595" y="16290"/>
                    <a:pt x="3717" y="15786"/>
                    <a:pt x="3880" y="15296"/>
                  </a:cubicBezTo>
                  <a:cubicBezTo>
                    <a:pt x="3949" y="15064"/>
                    <a:pt x="4030" y="14833"/>
                    <a:pt x="4194" y="14670"/>
                  </a:cubicBezTo>
                  <a:cubicBezTo>
                    <a:pt x="4412" y="14465"/>
                    <a:pt x="4711" y="14397"/>
                    <a:pt x="4997" y="14343"/>
                  </a:cubicBezTo>
                  <a:cubicBezTo>
                    <a:pt x="5580" y="14224"/>
                    <a:pt x="6182" y="14099"/>
                    <a:pt x="6777" y="14099"/>
                  </a:cubicBezTo>
                  <a:cubicBezTo>
                    <a:pt x="7072" y="14099"/>
                    <a:pt x="7365" y="14130"/>
                    <a:pt x="7653" y="14207"/>
                  </a:cubicBezTo>
                  <a:cubicBezTo>
                    <a:pt x="8470" y="14410"/>
                    <a:pt x="9164" y="14969"/>
                    <a:pt x="9832" y="15500"/>
                  </a:cubicBezTo>
                  <a:cubicBezTo>
                    <a:pt x="11017" y="16453"/>
                    <a:pt x="11997" y="17339"/>
                    <a:pt x="12624" y="18755"/>
                  </a:cubicBezTo>
                  <a:cubicBezTo>
                    <a:pt x="13060" y="19695"/>
                    <a:pt x="13414" y="20703"/>
                    <a:pt x="14068" y="21479"/>
                  </a:cubicBezTo>
                  <a:cubicBezTo>
                    <a:pt x="14595" y="22117"/>
                    <a:pt x="15397" y="22603"/>
                    <a:pt x="16195" y="22603"/>
                  </a:cubicBezTo>
                  <a:cubicBezTo>
                    <a:pt x="16387" y="22603"/>
                    <a:pt x="16577" y="22575"/>
                    <a:pt x="16764" y="22515"/>
                  </a:cubicBezTo>
                  <a:cubicBezTo>
                    <a:pt x="16247" y="22010"/>
                    <a:pt x="15947" y="21275"/>
                    <a:pt x="15974" y="20553"/>
                  </a:cubicBezTo>
                  <a:lnTo>
                    <a:pt x="15974" y="20553"/>
                  </a:lnTo>
                  <a:cubicBezTo>
                    <a:pt x="16247" y="20893"/>
                    <a:pt x="16628" y="21138"/>
                    <a:pt x="17051" y="21247"/>
                  </a:cubicBezTo>
                  <a:cubicBezTo>
                    <a:pt x="17120" y="21263"/>
                    <a:pt x="17195" y="21271"/>
                    <a:pt x="17272" y="21271"/>
                  </a:cubicBezTo>
                  <a:cubicBezTo>
                    <a:pt x="17587" y="21271"/>
                    <a:pt x="17922" y="21133"/>
                    <a:pt x="17922" y="20826"/>
                  </a:cubicBezTo>
                  <a:cubicBezTo>
                    <a:pt x="17936" y="20608"/>
                    <a:pt x="17772" y="20444"/>
                    <a:pt x="17663" y="20281"/>
                  </a:cubicBezTo>
                  <a:cubicBezTo>
                    <a:pt x="17133" y="19531"/>
                    <a:pt x="17227" y="18496"/>
                    <a:pt x="17459" y="17611"/>
                  </a:cubicBezTo>
                  <a:cubicBezTo>
                    <a:pt x="17922" y="15827"/>
                    <a:pt x="18576" y="14207"/>
                    <a:pt x="18943" y="12476"/>
                  </a:cubicBezTo>
                  <a:cubicBezTo>
                    <a:pt x="19080" y="11795"/>
                    <a:pt x="19189" y="11101"/>
                    <a:pt x="19216" y="10379"/>
                  </a:cubicBezTo>
                  <a:cubicBezTo>
                    <a:pt x="19325" y="7833"/>
                    <a:pt x="18562" y="5218"/>
                    <a:pt x="17146" y="3106"/>
                  </a:cubicBezTo>
                  <a:cubicBezTo>
                    <a:pt x="16615" y="2303"/>
                    <a:pt x="15961" y="1540"/>
                    <a:pt x="15144" y="1050"/>
                  </a:cubicBezTo>
                  <a:cubicBezTo>
                    <a:pt x="13955" y="318"/>
                    <a:pt x="12523" y="0"/>
                    <a:pt x="11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01"/>
            <p:cNvSpPr/>
            <p:nvPr/>
          </p:nvSpPr>
          <p:spPr>
            <a:xfrm>
              <a:off x="6376217" y="1483316"/>
              <a:ext cx="296315" cy="543481"/>
            </a:xfrm>
            <a:custGeom>
              <a:avLst/>
              <a:gdLst/>
              <a:ahLst/>
              <a:cxnLst/>
              <a:rect l="l" t="t" r="r" b="b"/>
              <a:pathLst>
                <a:path w="16290" h="29878" extrusionOk="0">
                  <a:moveTo>
                    <a:pt x="7000" y="0"/>
                  </a:moveTo>
                  <a:cubicBezTo>
                    <a:pt x="4078" y="0"/>
                    <a:pt x="1400" y="1921"/>
                    <a:pt x="559" y="5006"/>
                  </a:cubicBezTo>
                  <a:cubicBezTo>
                    <a:pt x="0" y="7036"/>
                    <a:pt x="151" y="9188"/>
                    <a:pt x="396" y="11271"/>
                  </a:cubicBezTo>
                  <a:cubicBezTo>
                    <a:pt x="477" y="11952"/>
                    <a:pt x="572" y="12620"/>
                    <a:pt x="668" y="13287"/>
                  </a:cubicBezTo>
                  <a:cubicBezTo>
                    <a:pt x="886" y="14649"/>
                    <a:pt x="1131" y="15998"/>
                    <a:pt x="1431" y="17346"/>
                  </a:cubicBezTo>
                  <a:cubicBezTo>
                    <a:pt x="1607" y="18177"/>
                    <a:pt x="1812" y="19022"/>
                    <a:pt x="2234" y="19743"/>
                  </a:cubicBezTo>
                  <a:cubicBezTo>
                    <a:pt x="2874" y="20819"/>
                    <a:pt x="3977" y="21555"/>
                    <a:pt x="5190" y="21827"/>
                  </a:cubicBezTo>
                  <a:cubicBezTo>
                    <a:pt x="5546" y="21906"/>
                    <a:pt x="5889" y="21939"/>
                    <a:pt x="6226" y="21939"/>
                  </a:cubicBezTo>
                  <a:cubicBezTo>
                    <a:pt x="6817" y="21939"/>
                    <a:pt x="7394" y="21840"/>
                    <a:pt x="8009" y="21718"/>
                  </a:cubicBezTo>
                  <a:cubicBezTo>
                    <a:pt x="8281" y="22535"/>
                    <a:pt x="8662" y="23584"/>
                    <a:pt x="8690" y="24455"/>
                  </a:cubicBezTo>
                  <a:cubicBezTo>
                    <a:pt x="8717" y="25354"/>
                    <a:pt x="8145" y="25396"/>
                    <a:pt x="7954" y="26158"/>
                  </a:cubicBezTo>
                  <a:cubicBezTo>
                    <a:pt x="7914" y="26349"/>
                    <a:pt x="7968" y="26553"/>
                    <a:pt x="8023" y="26730"/>
                  </a:cubicBezTo>
                  <a:cubicBezTo>
                    <a:pt x="8417" y="27887"/>
                    <a:pt x="9125" y="28950"/>
                    <a:pt x="10079" y="29727"/>
                  </a:cubicBezTo>
                  <a:cubicBezTo>
                    <a:pt x="10179" y="29802"/>
                    <a:pt x="10292" y="29877"/>
                    <a:pt x="10416" y="29877"/>
                  </a:cubicBezTo>
                  <a:cubicBezTo>
                    <a:pt x="10426" y="29877"/>
                    <a:pt x="10437" y="29877"/>
                    <a:pt x="10447" y="29876"/>
                  </a:cubicBezTo>
                  <a:cubicBezTo>
                    <a:pt x="10556" y="29863"/>
                    <a:pt x="10651" y="29754"/>
                    <a:pt x="10732" y="29658"/>
                  </a:cubicBezTo>
                  <a:cubicBezTo>
                    <a:pt x="11713" y="28446"/>
                    <a:pt x="12394" y="26988"/>
                    <a:pt x="12721" y="25450"/>
                  </a:cubicBezTo>
                  <a:cubicBezTo>
                    <a:pt x="12748" y="25259"/>
                    <a:pt x="12775" y="25054"/>
                    <a:pt x="12666" y="24891"/>
                  </a:cubicBezTo>
                  <a:cubicBezTo>
                    <a:pt x="12599" y="24796"/>
                    <a:pt x="12476" y="24742"/>
                    <a:pt x="12354" y="24687"/>
                  </a:cubicBezTo>
                  <a:cubicBezTo>
                    <a:pt x="10801" y="23992"/>
                    <a:pt x="10923" y="22590"/>
                    <a:pt x="10583" y="21023"/>
                  </a:cubicBezTo>
                  <a:cubicBezTo>
                    <a:pt x="10569" y="20941"/>
                    <a:pt x="10542" y="20860"/>
                    <a:pt x="10569" y="20778"/>
                  </a:cubicBezTo>
                  <a:cubicBezTo>
                    <a:pt x="10596" y="20710"/>
                    <a:pt x="10651" y="20642"/>
                    <a:pt x="10692" y="20587"/>
                  </a:cubicBezTo>
                  <a:cubicBezTo>
                    <a:pt x="12354" y="18817"/>
                    <a:pt x="13429" y="16161"/>
                    <a:pt x="13538" y="13710"/>
                  </a:cubicBezTo>
                  <a:lnTo>
                    <a:pt x="13538" y="13710"/>
                  </a:lnTo>
                  <a:cubicBezTo>
                    <a:pt x="13513" y="14296"/>
                    <a:pt x="13797" y="14501"/>
                    <a:pt x="14152" y="14501"/>
                  </a:cubicBezTo>
                  <a:cubicBezTo>
                    <a:pt x="14556" y="14501"/>
                    <a:pt x="15050" y="14236"/>
                    <a:pt x="15281" y="13968"/>
                  </a:cubicBezTo>
                  <a:cubicBezTo>
                    <a:pt x="15949" y="13220"/>
                    <a:pt x="16167" y="12089"/>
                    <a:pt x="16235" y="11108"/>
                  </a:cubicBezTo>
                  <a:cubicBezTo>
                    <a:pt x="16289" y="10414"/>
                    <a:pt x="16249" y="9664"/>
                    <a:pt x="15826" y="9106"/>
                  </a:cubicBezTo>
                  <a:cubicBezTo>
                    <a:pt x="15603" y="8799"/>
                    <a:pt x="15182" y="8530"/>
                    <a:pt x="14782" y="8530"/>
                  </a:cubicBezTo>
                  <a:cubicBezTo>
                    <a:pt x="14596" y="8530"/>
                    <a:pt x="14416" y="8587"/>
                    <a:pt x="14261" y="8725"/>
                  </a:cubicBezTo>
                  <a:cubicBezTo>
                    <a:pt x="14015" y="8943"/>
                    <a:pt x="13892" y="9270"/>
                    <a:pt x="13770" y="9597"/>
                  </a:cubicBezTo>
                  <a:cubicBezTo>
                    <a:pt x="13661" y="6178"/>
                    <a:pt x="13416" y="2255"/>
                    <a:pt x="9902" y="648"/>
                  </a:cubicBezTo>
                  <a:cubicBezTo>
                    <a:pt x="8946" y="207"/>
                    <a:pt x="7960" y="0"/>
                    <a:pt x="7000" y="0"/>
                  </a:cubicBezTo>
                  <a:close/>
                </a:path>
              </a:pathLst>
            </a:custGeom>
            <a:solidFill>
              <a:srgbClr val="EAA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01"/>
            <p:cNvSpPr/>
            <p:nvPr/>
          </p:nvSpPr>
          <p:spPr>
            <a:xfrm>
              <a:off x="6631762" y="1670657"/>
              <a:ext cx="15625" cy="39833"/>
            </a:xfrm>
            <a:custGeom>
              <a:avLst/>
              <a:gdLst/>
              <a:ahLst/>
              <a:cxnLst/>
              <a:rect l="l" t="t" r="r" b="b"/>
              <a:pathLst>
                <a:path w="1336" h="3406" extrusionOk="0">
                  <a:moveTo>
                    <a:pt x="573" y="1635"/>
                  </a:moveTo>
                  <a:cubicBezTo>
                    <a:pt x="600" y="1649"/>
                    <a:pt x="614" y="1662"/>
                    <a:pt x="627" y="1676"/>
                  </a:cubicBezTo>
                  <a:lnTo>
                    <a:pt x="641" y="1689"/>
                  </a:lnTo>
                  <a:lnTo>
                    <a:pt x="654" y="1704"/>
                  </a:lnTo>
                  <a:lnTo>
                    <a:pt x="682" y="1731"/>
                  </a:lnTo>
                  <a:cubicBezTo>
                    <a:pt x="750" y="1826"/>
                    <a:pt x="790" y="1921"/>
                    <a:pt x="832" y="2016"/>
                  </a:cubicBezTo>
                  <a:cubicBezTo>
                    <a:pt x="886" y="2221"/>
                    <a:pt x="872" y="2452"/>
                    <a:pt x="805" y="2630"/>
                  </a:cubicBezTo>
                  <a:lnTo>
                    <a:pt x="723" y="2793"/>
                  </a:lnTo>
                  <a:cubicBezTo>
                    <a:pt x="641" y="2670"/>
                    <a:pt x="600" y="2493"/>
                    <a:pt x="587" y="2303"/>
                  </a:cubicBezTo>
                  <a:cubicBezTo>
                    <a:pt x="573" y="2194"/>
                    <a:pt x="559" y="2071"/>
                    <a:pt x="559" y="1962"/>
                  </a:cubicBezTo>
                  <a:cubicBezTo>
                    <a:pt x="559" y="1853"/>
                    <a:pt x="573" y="1744"/>
                    <a:pt x="573" y="1635"/>
                  </a:cubicBezTo>
                  <a:close/>
                  <a:moveTo>
                    <a:pt x="1023" y="1"/>
                  </a:moveTo>
                  <a:cubicBezTo>
                    <a:pt x="981" y="1"/>
                    <a:pt x="927" y="1"/>
                    <a:pt x="899" y="15"/>
                  </a:cubicBezTo>
                  <a:cubicBezTo>
                    <a:pt x="845" y="42"/>
                    <a:pt x="818" y="55"/>
                    <a:pt x="777" y="82"/>
                  </a:cubicBezTo>
                  <a:lnTo>
                    <a:pt x="696" y="164"/>
                  </a:lnTo>
                  <a:lnTo>
                    <a:pt x="614" y="246"/>
                  </a:lnTo>
                  <a:cubicBezTo>
                    <a:pt x="614" y="260"/>
                    <a:pt x="614" y="260"/>
                    <a:pt x="600" y="273"/>
                  </a:cubicBezTo>
                  <a:lnTo>
                    <a:pt x="587" y="287"/>
                  </a:lnTo>
                  <a:lnTo>
                    <a:pt x="559" y="327"/>
                  </a:lnTo>
                  <a:cubicBezTo>
                    <a:pt x="545" y="342"/>
                    <a:pt x="545" y="355"/>
                    <a:pt x="532" y="369"/>
                  </a:cubicBezTo>
                  <a:lnTo>
                    <a:pt x="505" y="409"/>
                  </a:lnTo>
                  <a:cubicBezTo>
                    <a:pt x="423" y="518"/>
                    <a:pt x="369" y="641"/>
                    <a:pt x="300" y="763"/>
                  </a:cubicBezTo>
                  <a:cubicBezTo>
                    <a:pt x="246" y="886"/>
                    <a:pt x="191" y="1008"/>
                    <a:pt x="151" y="1145"/>
                  </a:cubicBezTo>
                  <a:cubicBezTo>
                    <a:pt x="109" y="1268"/>
                    <a:pt x="82" y="1404"/>
                    <a:pt x="55" y="1540"/>
                  </a:cubicBezTo>
                  <a:cubicBezTo>
                    <a:pt x="28" y="1676"/>
                    <a:pt x="15" y="1813"/>
                    <a:pt x="15" y="1949"/>
                  </a:cubicBezTo>
                  <a:cubicBezTo>
                    <a:pt x="1" y="2085"/>
                    <a:pt x="1" y="2221"/>
                    <a:pt x="15" y="2357"/>
                  </a:cubicBezTo>
                  <a:cubicBezTo>
                    <a:pt x="28" y="2507"/>
                    <a:pt x="55" y="2643"/>
                    <a:pt x="109" y="2793"/>
                  </a:cubicBezTo>
                  <a:cubicBezTo>
                    <a:pt x="124" y="2875"/>
                    <a:pt x="164" y="2942"/>
                    <a:pt x="205" y="3011"/>
                  </a:cubicBezTo>
                  <a:cubicBezTo>
                    <a:pt x="246" y="3093"/>
                    <a:pt x="287" y="3160"/>
                    <a:pt x="355" y="3215"/>
                  </a:cubicBezTo>
                  <a:cubicBezTo>
                    <a:pt x="369" y="3242"/>
                    <a:pt x="382" y="3256"/>
                    <a:pt x="396" y="3269"/>
                  </a:cubicBezTo>
                  <a:lnTo>
                    <a:pt x="409" y="3283"/>
                  </a:lnTo>
                  <a:lnTo>
                    <a:pt x="423" y="3283"/>
                  </a:lnTo>
                  <a:cubicBezTo>
                    <a:pt x="436" y="3297"/>
                    <a:pt x="451" y="3311"/>
                    <a:pt x="464" y="3311"/>
                  </a:cubicBezTo>
                  <a:cubicBezTo>
                    <a:pt x="478" y="3338"/>
                    <a:pt x="518" y="3351"/>
                    <a:pt x="559" y="3378"/>
                  </a:cubicBezTo>
                  <a:cubicBezTo>
                    <a:pt x="600" y="3392"/>
                    <a:pt x="654" y="3405"/>
                    <a:pt x="709" y="3405"/>
                  </a:cubicBezTo>
                  <a:cubicBezTo>
                    <a:pt x="750" y="3405"/>
                    <a:pt x="777" y="3405"/>
                    <a:pt x="790" y="3392"/>
                  </a:cubicBezTo>
                  <a:cubicBezTo>
                    <a:pt x="818" y="3392"/>
                    <a:pt x="845" y="3378"/>
                    <a:pt x="872" y="3365"/>
                  </a:cubicBezTo>
                  <a:cubicBezTo>
                    <a:pt x="914" y="3351"/>
                    <a:pt x="941" y="3324"/>
                    <a:pt x="968" y="3311"/>
                  </a:cubicBezTo>
                  <a:cubicBezTo>
                    <a:pt x="995" y="3283"/>
                    <a:pt x="1008" y="3269"/>
                    <a:pt x="1023" y="3242"/>
                  </a:cubicBezTo>
                  <a:lnTo>
                    <a:pt x="1036" y="3229"/>
                  </a:lnTo>
                  <a:lnTo>
                    <a:pt x="1050" y="3215"/>
                  </a:lnTo>
                  <a:lnTo>
                    <a:pt x="1063" y="3202"/>
                  </a:lnTo>
                  <a:cubicBezTo>
                    <a:pt x="1159" y="3066"/>
                    <a:pt x="1226" y="2915"/>
                    <a:pt x="1268" y="2766"/>
                  </a:cubicBezTo>
                  <a:cubicBezTo>
                    <a:pt x="1335" y="2452"/>
                    <a:pt x="1281" y="2139"/>
                    <a:pt x="1132" y="1880"/>
                  </a:cubicBezTo>
                  <a:cubicBezTo>
                    <a:pt x="1104" y="1813"/>
                    <a:pt x="1050" y="1758"/>
                    <a:pt x="1008" y="1704"/>
                  </a:cubicBezTo>
                  <a:cubicBezTo>
                    <a:pt x="954" y="1649"/>
                    <a:pt x="899" y="1595"/>
                    <a:pt x="845" y="1553"/>
                  </a:cubicBezTo>
                  <a:lnTo>
                    <a:pt x="818" y="1540"/>
                  </a:lnTo>
                  <a:cubicBezTo>
                    <a:pt x="805" y="1540"/>
                    <a:pt x="805" y="1526"/>
                    <a:pt x="790" y="1526"/>
                  </a:cubicBezTo>
                  <a:cubicBezTo>
                    <a:pt x="777" y="1526"/>
                    <a:pt x="777" y="1513"/>
                    <a:pt x="763" y="1513"/>
                  </a:cubicBezTo>
                  <a:lnTo>
                    <a:pt x="736" y="1499"/>
                  </a:lnTo>
                  <a:cubicBezTo>
                    <a:pt x="696" y="1486"/>
                    <a:pt x="668" y="1471"/>
                    <a:pt x="627" y="1458"/>
                  </a:cubicBezTo>
                  <a:lnTo>
                    <a:pt x="600" y="1458"/>
                  </a:lnTo>
                  <a:cubicBezTo>
                    <a:pt x="600" y="1390"/>
                    <a:pt x="614" y="1335"/>
                    <a:pt x="627" y="1268"/>
                  </a:cubicBezTo>
                  <a:cubicBezTo>
                    <a:pt x="654" y="1145"/>
                    <a:pt x="682" y="1036"/>
                    <a:pt x="709" y="927"/>
                  </a:cubicBezTo>
                  <a:lnTo>
                    <a:pt x="723" y="872"/>
                  </a:lnTo>
                  <a:lnTo>
                    <a:pt x="736" y="832"/>
                  </a:lnTo>
                  <a:cubicBezTo>
                    <a:pt x="750" y="805"/>
                    <a:pt x="750" y="777"/>
                    <a:pt x="763" y="750"/>
                  </a:cubicBezTo>
                  <a:lnTo>
                    <a:pt x="790" y="668"/>
                  </a:lnTo>
                  <a:cubicBezTo>
                    <a:pt x="805" y="641"/>
                    <a:pt x="818" y="614"/>
                    <a:pt x="818" y="587"/>
                  </a:cubicBezTo>
                  <a:lnTo>
                    <a:pt x="845" y="532"/>
                  </a:lnTo>
                  <a:cubicBezTo>
                    <a:pt x="845" y="518"/>
                    <a:pt x="845" y="505"/>
                    <a:pt x="859" y="491"/>
                  </a:cubicBezTo>
                  <a:lnTo>
                    <a:pt x="886" y="409"/>
                  </a:lnTo>
                  <a:cubicBezTo>
                    <a:pt x="914" y="369"/>
                    <a:pt x="941" y="314"/>
                    <a:pt x="968" y="287"/>
                  </a:cubicBezTo>
                  <a:cubicBezTo>
                    <a:pt x="981" y="260"/>
                    <a:pt x="995" y="246"/>
                    <a:pt x="1008" y="233"/>
                  </a:cubicBezTo>
                  <a:cubicBezTo>
                    <a:pt x="1023" y="218"/>
                    <a:pt x="1036" y="218"/>
                    <a:pt x="1050" y="205"/>
                  </a:cubicBezTo>
                  <a:lnTo>
                    <a:pt x="1090" y="205"/>
                  </a:lnTo>
                  <a:cubicBezTo>
                    <a:pt x="1104" y="205"/>
                    <a:pt x="1132" y="205"/>
                    <a:pt x="1145" y="218"/>
                  </a:cubicBezTo>
                  <a:cubicBezTo>
                    <a:pt x="1172" y="246"/>
                    <a:pt x="1199" y="300"/>
                    <a:pt x="1226" y="369"/>
                  </a:cubicBezTo>
                  <a:cubicBezTo>
                    <a:pt x="1240" y="423"/>
                    <a:pt x="1254" y="478"/>
                    <a:pt x="1268" y="545"/>
                  </a:cubicBezTo>
                  <a:cubicBezTo>
                    <a:pt x="1281" y="491"/>
                    <a:pt x="1295" y="423"/>
                    <a:pt x="1308" y="355"/>
                  </a:cubicBezTo>
                  <a:lnTo>
                    <a:pt x="1308" y="246"/>
                  </a:lnTo>
                  <a:cubicBezTo>
                    <a:pt x="1295" y="205"/>
                    <a:pt x="1281" y="178"/>
                    <a:pt x="1268" y="137"/>
                  </a:cubicBezTo>
                  <a:cubicBezTo>
                    <a:pt x="1240" y="96"/>
                    <a:pt x="1213" y="55"/>
                    <a:pt x="1172" y="42"/>
                  </a:cubicBezTo>
                  <a:cubicBezTo>
                    <a:pt x="1132" y="15"/>
                    <a:pt x="1090" y="1"/>
                    <a:pt x="10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01"/>
            <p:cNvSpPr/>
            <p:nvPr/>
          </p:nvSpPr>
          <p:spPr>
            <a:xfrm>
              <a:off x="6406431" y="1659104"/>
              <a:ext cx="41400" cy="36689"/>
            </a:xfrm>
            <a:custGeom>
              <a:avLst/>
              <a:gdLst/>
              <a:ahLst/>
              <a:cxnLst/>
              <a:rect l="l" t="t" r="r" b="b"/>
              <a:pathLst>
                <a:path w="2276" h="2017" extrusionOk="0">
                  <a:moveTo>
                    <a:pt x="1172" y="0"/>
                  </a:moveTo>
                  <a:cubicBezTo>
                    <a:pt x="1145" y="0"/>
                    <a:pt x="1118" y="0"/>
                    <a:pt x="1077" y="14"/>
                  </a:cubicBezTo>
                  <a:lnTo>
                    <a:pt x="996" y="14"/>
                  </a:lnTo>
                  <a:cubicBezTo>
                    <a:pt x="954" y="28"/>
                    <a:pt x="927" y="28"/>
                    <a:pt x="900" y="42"/>
                  </a:cubicBezTo>
                  <a:cubicBezTo>
                    <a:pt x="887" y="42"/>
                    <a:pt x="872" y="55"/>
                    <a:pt x="859" y="55"/>
                  </a:cubicBezTo>
                  <a:lnTo>
                    <a:pt x="818" y="69"/>
                  </a:lnTo>
                  <a:cubicBezTo>
                    <a:pt x="791" y="82"/>
                    <a:pt x="763" y="82"/>
                    <a:pt x="736" y="96"/>
                  </a:cubicBezTo>
                  <a:lnTo>
                    <a:pt x="696" y="123"/>
                  </a:lnTo>
                  <a:cubicBezTo>
                    <a:pt x="682" y="123"/>
                    <a:pt x="669" y="137"/>
                    <a:pt x="655" y="137"/>
                  </a:cubicBezTo>
                  <a:cubicBezTo>
                    <a:pt x="627" y="151"/>
                    <a:pt x="600" y="164"/>
                    <a:pt x="587" y="178"/>
                  </a:cubicBezTo>
                  <a:cubicBezTo>
                    <a:pt x="491" y="245"/>
                    <a:pt x="396" y="314"/>
                    <a:pt x="328" y="396"/>
                  </a:cubicBezTo>
                  <a:cubicBezTo>
                    <a:pt x="260" y="478"/>
                    <a:pt x="191" y="572"/>
                    <a:pt x="151" y="668"/>
                  </a:cubicBezTo>
                  <a:cubicBezTo>
                    <a:pt x="137" y="681"/>
                    <a:pt x="124" y="709"/>
                    <a:pt x="110" y="736"/>
                  </a:cubicBezTo>
                  <a:cubicBezTo>
                    <a:pt x="97" y="763"/>
                    <a:pt x="97" y="777"/>
                    <a:pt x="82" y="804"/>
                  </a:cubicBezTo>
                  <a:cubicBezTo>
                    <a:pt x="69" y="832"/>
                    <a:pt x="69" y="859"/>
                    <a:pt x="55" y="886"/>
                  </a:cubicBezTo>
                  <a:lnTo>
                    <a:pt x="55" y="913"/>
                  </a:lnTo>
                  <a:lnTo>
                    <a:pt x="42" y="954"/>
                  </a:lnTo>
                  <a:cubicBezTo>
                    <a:pt x="1" y="1144"/>
                    <a:pt x="1" y="1335"/>
                    <a:pt x="28" y="1513"/>
                  </a:cubicBezTo>
                  <a:cubicBezTo>
                    <a:pt x="55" y="1607"/>
                    <a:pt x="69" y="1689"/>
                    <a:pt x="110" y="1771"/>
                  </a:cubicBezTo>
                  <a:cubicBezTo>
                    <a:pt x="137" y="1853"/>
                    <a:pt x="178" y="1934"/>
                    <a:pt x="233" y="2016"/>
                  </a:cubicBezTo>
                  <a:cubicBezTo>
                    <a:pt x="273" y="1934"/>
                    <a:pt x="300" y="1853"/>
                    <a:pt x="328" y="1771"/>
                  </a:cubicBezTo>
                  <a:cubicBezTo>
                    <a:pt x="369" y="1703"/>
                    <a:pt x="396" y="1622"/>
                    <a:pt x="437" y="1553"/>
                  </a:cubicBezTo>
                  <a:cubicBezTo>
                    <a:pt x="464" y="1485"/>
                    <a:pt x="491" y="1417"/>
                    <a:pt x="532" y="1362"/>
                  </a:cubicBezTo>
                  <a:cubicBezTo>
                    <a:pt x="560" y="1295"/>
                    <a:pt x="600" y="1240"/>
                    <a:pt x="641" y="1186"/>
                  </a:cubicBezTo>
                  <a:lnTo>
                    <a:pt x="655" y="1172"/>
                  </a:lnTo>
                  <a:cubicBezTo>
                    <a:pt x="655" y="1159"/>
                    <a:pt x="655" y="1159"/>
                    <a:pt x="669" y="1159"/>
                  </a:cubicBezTo>
                  <a:cubicBezTo>
                    <a:pt x="669" y="1144"/>
                    <a:pt x="682" y="1131"/>
                    <a:pt x="696" y="1117"/>
                  </a:cubicBezTo>
                  <a:cubicBezTo>
                    <a:pt x="709" y="1104"/>
                    <a:pt x="709" y="1090"/>
                    <a:pt x="723" y="1090"/>
                  </a:cubicBezTo>
                  <a:cubicBezTo>
                    <a:pt x="736" y="1077"/>
                    <a:pt x="736" y="1063"/>
                    <a:pt x="750" y="1050"/>
                  </a:cubicBezTo>
                  <a:cubicBezTo>
                    <a:pt x="791" y="1022"/>
                    <a:pt x="832" y="981"/>
                    <a:pt x="872" y="954"/>
                  </a:cubicBezTo>
                  <a:cubicBezTo>
                    <a:pt x="954" y="886"/>
                    <a:pt x="1036" y="845"/>
                    <a:pt x="1118" y="832"/>
                  </a:cubicBezTo>
                  <a:cubicBezTo>
                    <a:pt x="1145" y="817"/>
                    <a:pt x="1186" y="817"/>
                    <a:pt x="1213" y="817"/>
                  </a:cubicBezTo>
                  <a:lnTo>
                    <a:pt x="1268" y="817"/>
                  </a:lnTo>
                  <a:cubicBezTo>
                    <a:pt x="1295" y="817"/>
                    <a:pt x="1308" y="817"/>
                    <a:pt x="1335" y="832"/>
                  </a:cubicBezTo>
                  <a:cubicBezTo>
                    <a:pt x="1377" y="832"/>
                    <a:pt x="1417" y="845"/>
                    <a:pt x="1459" y="872"/>
                  </a:cubicBezTo>
                  <a:cubicBezTo>
                    <a:pt x="1472" y="872"/>
                    <a:pt x="1486" y="872"/>
                    <a:pt x="1499" y="886"/>
                  </a:cubicBezTo>
                  <a:cubicBezTo>
                    <a:pt x="1513" y="886"/>
                    <a:pt x="1513" y="899"/>
                    <a:pt x="1526" y="899"/>
                  </a:cubicBezTo>
                  <a:cubicBezTo>
                    <a:pt x="1540" y="913"/>
                    <a:pt x="1553" y="913"/>
                    <a:pt x="1568" y="926"/>
                  </a:cubicBezTo>
                  <a:cubicBezTo>
                    <a:pt x="1581" y="926"/>
                    <a:pt x="1581" y="941"/>
                    <a:pt x="1595" y="954"/>
                  </a:cubicBezTo>
                  <a:cubicBezTo>
                    <a:pt x="1690" y="1022"/>
                    <a:pt x="1785" y="1117"/>
                    <a:pt x="1894" y="1240"/>
                  </a:cubicBezTo>
                  <a:cubicBezTo>
                    <a:pt x="1935" y="1295"/>
                    <a:pt x="1989" y="1362"/>
                    <a:pt x="2044" y="1431"/>
                  </a:cubicBezTo>
                  <a:lnTo>
                    <a:pt x="2207" y="1635"/>
                  </a:lnTo>
                  <a:cubicBezTo>
                    <a:pt x="2234" y="1540"/>
                    <a:pt x="2249" y="1458"/>
                    <a:pt x="2262" y="1362"/>
                  </a:cubicBezTo>
                  <a:cubicBezTo>
                    <a:pt x="2276" y="1281"/>
                    <a:pt x="2276" y="1186"/>
                    <a:pt x="2262" y="1104"/>
                  </a:cubicBezTo>
                  <a:cubicBezTo>
                    <a:pt x="2262" y="1008"/>
                    <a:pt x="2249" y="913"/>
                    <a:pt x="2221" y="832"/>
                  </a:cubicBezTo>
                  <a:cubicBezTo>
                    <a:pt x="2194" y="736"/>
                    <a:pt x="2153" y="641"/>
                    <a:pt x="2112" y="545"/>
                  </a:cubicBezTo>
                  <a:cubicBezTo>
                    <a:pt x="2058" y="463"/>
                    <a:pt x="1989" y="369"/>
                    <a:pt x="1908" y="300"/>
                  </a:cubicBezTo>
                  <a:lnTo>
                    <a:pt x="1840" y="232"/>
                  </a:lnTo>
                  <a:cubicBezTo>
                    <a:pt x="1813" y="218"/>
                    <a:pt x="1799" y="205"/>
                    <a:pt x="1771" y="191"/>
                  </a:cubicBezTo>
                  <a:cubicBezTo>
                    <a:pt x="1744" y="164"/>
                    <a:pt x="1717" y="151"/>
                    <a:pt x="1690" y="137"/>
                  </a:cubicBezTo>
                  <a:cubicBezTo>
                    <a:pt x="1662" y="123"/>
                    <a:pt x="1649" y="109"/>
                    <a:pt x="1622" y="96"/>
                  </a:cubicBezTo>
                  <a:cubicBezTo>
                    <a:pt x="1568" y="82"/>
                    <a:pt x="1513" y="55"/>
                    <a:pt x="1459" y="42"/>
                  </a:cubicBezTo>
                  <a:cubicBezTo>
                    <a:pt x="1444" y="42"/>
                    <a:pt x="1431" y="42"/>
                    <a:pt x="1417" y="28"/>
                  </a:cubicBezTo>
                  <a:lnTo>
                    <a:pt x="1363" y="28"/>
                  </a:lnTo>
                  <a:cubicBezTo>
                    <a:pt x="1335" y="14"/>
                    <a:pt x="1308" y="14"/>
                    <a:pt x="1268" y="14"/>
                  </a:cubicBezTo>
                  <a:cubicBezTo>
                    <a:pt x="1241" y="0"/>
                    <a:pt x="1213" y="0"/>
                    <a:pt x="1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01"/>
            <p:cNvSpPr/>
            <p:nvPr/>
          </p:nvSpPr>
          <p:spPr>
            <a:xfrm>
              <a:off x="6524611" y="1644734"/>
              <a:ext cx="44365" cy="34197"/>
            </a:xfrm>
            <a:custGeom>
              <a:avLst/>
              <a:gdLst/>
              <a:ahLst/>
              <a:cxnLst/>
              <a:rect l="l" t="t" r="r" b="b"/>
              <a:pathLst>
                <a:path w="2439" h="1880" extrusionOk="0">
                  <a:moveTo>
                    <a:pt x="1172" y="0"/>
                  </a:moveTo>
                  <a:cubicBezTo>
                    <a:pt x="1118" y="15"/>
                    <a:pt x="1049" y="15"/>
                    <a:pt x="995" y="28"/>
                  </a:cubicBezTo>
                  <a:cubicBezTo>
                    <a:pt x="982" y="42"/>
                    <a:pt x="967" y="42"/>
                    <a:pt x="954" y="42"/>
                  </a:cubicBezTo>
                  <a:lnTo>
                    <a:pt x="913" y="55"/>
                  </a:lnTo>
                  <a:cubicBezTo>
                    <a:pt x="886" y="69"/>
                    <a:pt x="858" y="69"/>
                    <a:pt x="818" y="82"/>
                  </a:cubicBezTo>
                  <a:cubicBezTo>
                    <a:pt x="709" y="123"/>
                    <a:pt x="600" y="191"/>
                    <a:pt x="518" y="260"/>
                  </a:cubicBezTo>
                  <a:cubicBezTo>
                    <a:pt x="423" y="327"/>
                    <a:pt x="341" y="409"/>
                    <a:pt x="286" y="491"/>
                  </a:cubicBezTo>
                  <a:cubicBezTo>
                    <a:pt x="219" y="587"/>
                    <a:pt x="164" y="668"/>
                    <a:pt x="123" y="763"/>
                  </a:cubicBezTo>
                  <a:cubicBezTo>
                    <a:pt x="41" y="954"/>
                    <a:pt x="1" y="1144"/>
                    <a:pt x="1" y="1335"/>
                  </a:cubicBezTo>
                  <a:cubicBezTo>
                    <a:pt x="1" y="1431"/>
                    <a:pt x="14" y="1526"/>
                    <a:pt x="28" y="1622"/>
                  </a:cubicBezTo>
                  <a:cubicBezTo>
                    <a:pt x="41" y="1703"/>
                    <a:pt x="68" y="1798"/>
                    <a:pt x="110" y="1880"/>
                  </a:cubicBezTo>
                  <a:cubicBezTo>
                    <a:pt x="164" y="1798"/>
                    <a:pt x="205" y="1731"/>
                    <a:pt x="246" y="1649"/>
                  </a:cubicBezTo>
                  <a:cubicBezTo>
                    <a:pt x="301" y="1580"/>
                    <a:pt x="341" y="1513"/>
                    <a:pt x="382" y="1444"/>
                  </a:cubicBezTo>
                  <a:cubicBezTo>
                    <a:pt x="477" y="1322"/>
                    <a:pt x="573" y="1199"/>
                    <a:pt x="668" y="1104"/>
                  </a:cubicBezTo>
                  <a:cubicBezTo>
                    <a:pt x="764" y="1008"/>
                    <a:pt x="858" y="941"/>
                    <a:pt x="954" y="899"/>
                  </a:cubicBezTo>
                  <a:cubicBezTo>
                    <a:pt x="995" y="872"/>
                    <a:pt x="1049" y="859"/>
                    <a:pt x="1090" y="845"/>
                  </a:cubicBezTo>
                  <a:lnTo>
                    <a:pt x="1118" y="845"/>
                  </a:lnTo>
                  <a:lnTo>
                    <a:pt x="1131" y="832"/>
                  </a:lnTo>
                  <a:lnTo>
                    <a:pt x="1158" y="832"/>
                  </a:lnTo>
                  <a:cubicBezTo>
                    <a:pt x="1185" y="832"/>
                    <a:pt x="1199" y="832"/>
                    <a:pt x="1227" y="818"/>
                  </a:cubicBezTo>
                  <a:lnTo>
                    <a:pt x="1321" y="818"/>
                  </a:lnTo>
                  <a:cubicBezTo>
                    <a:pt x="1336" y="818"/>
                    <a:pt x="1349" y="832"/>
                    <a:pt x="1363" y="832"/>
                  </a:cubicBezTo>
                  <a:cubicBezTo>
                    <a:pt x="1403" y="832"/>
                    <a:pt x="1445" y="845"/>
                    <a:pt x="1485" y="859"/>
                  </a:cubicBezTo>
                  <a:cubicBezTo>
                    <a:pt x="1581" y="899"/>
                    <a:pt x="1676" y="954"/>
                    <a:pt x="1771" y="1050"/>
                  </a:cubicBezTo>
                  <a:cubicBezTo>
                    <a:pt x="1812" y="1090"/>
                    <a:pt x="1866" y="1144"/>
                    <a:pt x="1908" y="1199"/>
                  </a:cubicBezTo>
                  <a:cubicBezTo>
                    <a:pt x="1962" y="1253"/>
                    <a:pt x="2002" y="1308"/>
                    <a:pt x="2057" y="1362"/>
                  </a:cubicBezTo>
                  <a:lnTo>
                    <a:pt x="2180" y="1567"/>
                  </a:lnTo>
                  <a:cubicBezTo>
                    <a:pt x="2220" y="1649"/>
                    <a:pt x="2262" y="1716"/>
                    <a:pt x="2316" y="1798"/>
                  </a:cubicBezTo>
                  <a:cubicBezTo>
                    <a:pt x="2357" y="1716"/>
                    <a:pt x="2384" y="1635"/>
                    <a:pt x="2411" y="1540"/>
                  </a:cubicBezTo>
                  <a:cubicBezTo>
                    <a:pt x="2425" y="1444"/>
                    <a:pt x="2438" y="1349"/>
                    <a:pt x="2438" y="1253"/>
                  </a:cubicBezTo>
                  <a:cubicBezTo>
                    <a:pt x="2438" y="1063"/>
                    <a:pt x="2398" y="872"/>
                    <a:pt x="2302" y="681"/>
                  </a:cubicBezTo>
                  <a:cubicBezTo>
                    <a:pt x="2262" y="587"/>
                    <a:pt x="2193" y="491"/>
                    <a:pt x="2126" y="409"/>
                  </a:cubicBezTo>
                  <a:cubicBezTo>
                    <a:pt x="2057" y="327"/>
                    <a:pt x="1975" y="246"/>
                    <a:pt x="1866" y="191"/>
                  </a:cubicBezTo>
                  <a:cubicBezTo>
                    <a:pt x="1771" y="123"/>
                    <a:pt x="1648" y="69"/>
                    <a:pt x="1539" y="42"/>
                  </a:cubicBezTo>
                  <a:cubicBezTo>
                    <a:pt x="1499" y="28"/>
                    <a:pt x="1472" y="28"/>
                    <a:pt x="1445" y="15"/>
                  </a:cubicBezTo>
                  <a:lnTo>
                    <a:pt x="1349" y="15"/>
                  </a:lnTo>
                  <a:cubicBezTo>
                    <a:pt x="1321" y="0"/>
                    <a:pt x="1294" y="0"/>
                    <a:pt x="1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01"/>
            <p:cNvSpPr/>
            <p:nvPr/>
          </p:nvSpPr>
          <p:spPr>
            <a:xfrm>
              <a:off x="6384130" y="1599878"/>
              <a:ext cx="56516" cy="49095"/>
            </a:xfrm>
            <a:custGeom>
              <a:avLst/>
              <a:gdLst/>
              <a:ahLst/>
              <a:cxnLst/>
              <a:rect l="l" t="t" r="r" b="b"/>
              <a:pathLst>
                <a:path w="3107" h="2699" extrusionOk="0">
                  <a:moveTo>
                    <a:pt x="1838" y="1"/>
                  </a:moveTo>
                  <a:cubicBezTo>
                    <a:pt x="1701" y="1"/>
                    <a:pt x="1562" y="18"/>
                    <a:pt x="1432" y="56"/>
                  </a:cubicBezTo>
                  <a:cubicBezTo>
                    <a:pt x="1200" y="111"/>
                    <a:pt x="982" y="220"/>
                    <a:pt x="791" y="356"/>
                  </a:cubicBezTo>
                  <a:cubicBezTo>
                    <a:pt x="614" y="478"/>
                    <a:pt x="451" y="656"/>
                    <a:pt x="328" y="846"/>
                  </a:cubicBezTo>
                  <a:cubicBezTo>
                    <a:pt x="192" y="1023"/>
                    <a:pt x="97" y="1241"/>
                    <a:pt x="55" y="1459"/>
                  </a:cubicBezTo>
                  <a:cubicBezTo>
                    <a:pt x="1" y="1676"/>
                    <a:pt x="1" y="1909"/>
                    <a:pt x="55" y="2126"/>
                  </a:cubicBezTo>
                  <a:cubicBezTo>
                    <a:pt x="83" y="2235"/>
                    <a:pt x="124" y="2344"/>
                    <a:pt x="179" y="2439"/>
                  </a:cubicBezTo>
                  <a:cubicBezTo>
                    <a:pt x="233" y="2535"/>
                    <a:pt x="301" y="2630"/>
                    <a:pt x="382" y="2698"/>
                  </a:cubicBezTo>
                  <a:cubicBezTo>
                    <a:pt x="451" y="2603"/>
                    <a:pt x="505" y="2521"/>
                    <a:pt x="560" y="2439"/>
                  </a:cubicBezTo>
                  <a:lnTo>
                    <a:pt x="723" y="2235"/>
                  </a:lnTo>
                  <a:cubicBezTo>
                    <a:pt x="818" y="2112"/>
                    <a:pt x="927" y="2017"/>
                    <a:pt x="1023" y="1922"/>
                  </a:cubicBezTo>
                  <a:cubicBezTo>
                    <a:pt x="1118" y="1827"/>
                    <a:pt x="1227" y="1745"/>
                    <a:pt x="1323" y="1676"/>
                  </a:cubicBezTo>
                  <a:cubicBezTo>
                    <a:pt x="1417" y="1595"/>
                    <a:pt x="1499" y="1527"/>
                    <a:pt x="1595" y="1459"/>
                  </a:cubicBezTo>
                  <a:cubicBezTo>
                    <a:pt x="1690" y="1391"/>
                    <a:pt x="1786" y="1336"/>
                    <a:pt x="1867" y="1282"/>
                  </a:cubicBezTo>
                  <a:cubicBezTo>
                    <a:pt x="1962" y="1213"/>
                    <a:pt x="2058" y="1159"/>
                    <a:pt x="2167" y="1104"/>
                  </a:cubicBezTo>
                  <a:cubicBezTo>
                    <a:pt x="2276" y="1064"/>
                    <a:pt x="2385" y="1010"/>
                    <a:pt x="2548" y="982"/>
                  </a:cubicBezTo>
                  <a:cubicBezTo>
                    <a:pt x="2616" y="968"/>
                    <a:pt x="2698" y="955"/>
                    <a:pt x="2794" y="941"/>
                  </a:cubicBezTo>
                  <a:lnTo>
                    <a:pt x="3106" y="941"/>
                  </a:lnTo>
                  <a:cubicBezTo>
                    <a:pt x="3093" y="819"/>
                    <a:pt x="3052" y="723"/>
                    <a:pt x="2997" y="614"/>
                  </a:cubicBezTo>
                  <a:cubicBezTo>
                    <a:pt x="2943" y="519"/>
                    <a:pt x="2875" y="438"/>
                    <a:pt x="2794" y="356"/>
                  </a:cubicBezTo>
                  <a:cubicBezTo>
                    <a:pt x="2616" y="192"/>
                    <a:pt x="2398" y="83"/>
                    <a:pt x="2153" y="29"/>
                  </a:cubicBezTo>
                  <a:cubicBezTo>
                    <a:pt x="2052" y="11"/>
                    <a:pt x="1946" y="1"/>
                    <a:pt x="1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01"/>
            <p:cNvSpPr/>
            <p:nvPr/>
          </p:nvSpPr>
          <p:spPr>
            <a:xfrm>
              <a:off x="6519409" y="1585035"/>
              <a:ext cx="60955" cy="39163"/>
            </a:xfrm>
            <a:custGeom>
              <a:avLst/>
              <a:gdLst/>
              <a:ahLst/>
              <a:cxnLst/>
              <a:rect l="l" t="t" r="r" b="b"/>
              <a:pathLst>
                <a:path w="3351" h="2153" extrusionOk="0">
                  <a:moveTo>
                    <a:pt x="1689" y="1"/>
                  </a:moveTo>
                  <a:cubicBezTo>
                    <a:pt x="1580" y="1"/>
                    <a:pt x="1458" y="1"/>
                    <a:pt x="1349" y="14"/>
                  </a:cubicBezTo>
                  <a:cubicBezTo>
                    <a:pt x="1117" y="28"/>
                    <a:pt x="899" y="95"/>
                    <a:pt x="695" y="204"/>
                  </a:cubicBezTo>
                  <a:lnTo>
                    <a:pt x="668" y="219"/>
                  </a:lnTo>
                  <a:cubicBezTo>
                    <a:pt x="654" y="232"/>
                    <a:pt x="641" y="232"/>
                    <a:pt x="627" y="246"/>
                  </a:cubicBezTo>
                  <a:lnTo>
                    <a:pt x="545" y="286"/>
                  </a:lnTo>
                  <a:cubicBezTo>
                    <a:pt x="532" y="300"/>
                    <a:pt x="505" y="313"/>
                    <a:pt x="478" y="341"/>
                  </a:cubicBezTo>
                  <a:cubicBezTo>
                    <a:pt x="450" y="355"/>
                    <a:pt x="436" y="368"/>
                    <a:pt x="409" y="395"/>
                  </a:cubicBezTo>
                  <a:cubicBezTo>
                    <a:pt x="314" y="464"/>
                    <a:pt x="232" y="558"/>
                    <a:pt x="164" y="654"/>
                  </a:cubicBezTo>
                  <a:cubicBezTo>
                    <a:pt x="96" y="763"/>
                    <a:pt x="42" y="872"/>
                    <a:pt x="28" y="994"/>
                  </a:cubicBezTo>
                  <a:cubicBezTo>
                    <a:pt x="0" y="1117"/>
                    <a:pt x="0" y="1226"/>
                    <a:pt x="55" y="1335"/>
                  </a:cubicBezTo>
                  <a:cubicBezTo>
                    <a:pt x="245" y="1212"/>
                    <a:pt x="409" y="1199"/>
                    <a:pt x="559" y="1199"/>
                  </a:cubicBezTo>
                  <a:cubicBezTo>
                    <a:pt x="695" y="1199"/>
                    <a:pt x="832" y="1226"/>
                    <a:pt x="968" y="1239"/>
                  </a:cubicBezTo>
                  <a:cubicBezTo>
                    <a:pt x="1090" y="1267"/>
                    <a:pt x="1226" y="1281"/>
                    <a:pt x="1349" y="1308"/>
                  </a:cubicBezTo>
                  <a:lnTo>
                    <a:pt x="1513" y="1348"/>
                  </a:lnTo>
                  <a:lnTo>
                    <a:pt x="1553" y="1348"/>
                  </a:lnTo>
                  <a:cubicBezTo>
                    <a:pt x="1567" y="1363"/>
                    <a:pt x="1580" y="1363"/>
                    <a:pt x="1594" y="1363"/>
                  </a:cubicBezTo>
                  <a:cubicBezTo>
                    <a:pt x="1607" y="1363"/>
                    <a:pt x="1607" y="1376"/>
                    <a:pt x="1622" y="1376"/>
                  </a:cubicBezTo>
                  <a:lnTo>
                    <a:pt x="1662" y="1390"/>
                  </a:lnTo>
                  <a:cubicBezTo>
                    <a:pt x="1867" y="1444"/>
                    <a:pt x="2085" y="1526"/>
                    <a:pt x="2343" y="1648"/>
                  </a:cubicBezTo>
                  <a:cubicBezTo>
                    <a:pt x="2479" y="1702"/>
                    <a:pt x="2615" y="1771"/>
                    <a:pt x="2766" y="1853"/>
                  </a:cubicBezTo>
                  <a:lnTo>
                    <a:pt x="2888" y="1920"/>
                  </a:lnTo>
                  <a:cubicBezTo>
                    <a:pt x="2915" y="1948"/>
                    <a:pt x="2956" y="1962"/>
                    <a:pt x="2997" y="1989"/>
                  </a:cubicBezTo>
                  <a:cubicBezTo>
                    <a:pt x="3038" y="2016"/>
                    <a:pt x="3093" y="2044"/>
                    <a:pt x="3133" y="2071"/>
                  </a:cubicBezTo>
                  <a:cubicBezTo>
                    <a:pt x="3174" y="2098"/>
                    <a:pt x="3229" y="2125"/>
                    <a:pt x="3269" y="2152"/>
                  </a:cubicBezTo>
                  <a:cubicBezTo>
                    <a:pt x="3296" y="2098"/>
                    <a:pt x="3310" y="2044"/>
                    <a:pt x="3324" y="1989"/>
                  </a:cubicBezTo>
                  <a:cubicBezTo>
                    <a:pt x="3338" y="1935"/>
                    <a:pt x="3338" y="1880"/>
                    <a:pt x="3351" y="1826"/>
                  </a:cubicBezTo>
                  <a:lnTo>
                    <a:pt x="3351" y="1744"/>
                  </a:lnTo>
                  <a:lnTo>
                    <a:pt x="3351" y="1662"/>
                  </a:lnTo>
                  <a:cubicBezTo>
                    <a:pt x="3351" y="1608"/>
                    <a:pt x="3351" y="1553"/>
                    <a:pt x="3338" y="1499"/>
                  </a:cubicBezTo>
                  <a:cubicBezTo>
                    <a:pt x="3310" y="1294"/>
                    <a:pt x="3229" y="1076"/>
                    <a:pt x="3120" y="899"/>
                  </a:cubicBezTo>
                  <a:cubicBezTo>
                    <a:pt x="3011" y="709"/>
                    <a:pt x="2860" y="531"/>
                    <a:pt x="2670" y="395"/>
                  </a:cubicBezTo>
                  <a:cubicBezTo>
                    <a:pt x="2493" y="259"/>
                    <a:pt x="2288" y="137"/>
                    <a:pt x="2057" y="68"/>
                  </a:cubicBezTo>
                  <a:cubicBezTo>
                    <a:pt x="2030" y="68"/>
                    <a:pt x="2003" y="55"/>
                    <a:pt x="1976" y="55"/>
                  </a:cubicBezTo>
                  <a:cubicBezTo>
                    <a:pt x="1934" y="41"/>
                    <a:pt x="1907" y="41"/>
                    <a:pt x="1880" y="28"/>
                  </a:cubicBezTo>
                  <a:cubicBezTo>
                    <a:pt x="1840" y="28"/>
                    <a:pt x="1812" y="14"/>
                    <a:pt x="1785" y="14"/>
                  </a:cubicBezTo>
                  <a:lnTo>
                    <a:pt x="1744" y="14"/>
                  </a:lnTo>
                  <a:cubicBezTo>
                    <a:pt x="1716" y="14"/>
                    <a:pt x="1703" y="14"/>
                    <a:pt x="1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01"/>
            <p:cNvSpPr/>
            <p:nvPr/>
          </p:nvSpPr>
          <p:spPr>
            <a:xfrm>
              <a:off x="6456235" y="1638786"/>
              <a:ext cx="20573" cy="62701"/>
            </a:xfrm>
            <a:custGeom>
              <a:avLst/>
              <a:gdLst/>
              <a:ahLst/>
              <a:cxnLst/>
              <a:rect l="l" t="t" r="r" b="b"/>
              <a:pathLst>
                <a:path w="1131" h="3447" extrusionOk="0">
                  <a:moveTo>
                    <a:pt x="1" y="1"/>
                  </a:moveTo>
                  <a:cubicBezTo>
                    <a:pt x="14" y="82"/>
                    <a:pt x="28" y="151"/>
                    <a:pt x="55" y="233"/>
                  </a:cubicBezTo>
                  <a:cubicBezTo>
                    <a:pt x="68" y="300"/>
                    <a:pt x="96" y="382"/>
                    <a:pt x="110" y="450"/>
                  </a:cubicBezTo>
                  <a:cubicBezTo>
                    <a:pt x="123" y="532"/>
                    <a:pt x="150" y="600"/>
                    <a:pt x="177" y="668"/>
                  </a:cubicBezTo>
                  <a:cubicBezTo>
                    <a:pt x="192" y="736"/>
                    <a:pt x="205" y="818"/>
                    <a:pt x="232" y="886"/>
                  </a:cubicBezTo>
                  <a:cubicBezTo>
                    <a:pt x="314" y="1159"/>
                    <a:pt x="395" y="1444"/>
                    <a:pt x="464" y="1717"/>
                  </a:cubicBezTo>
                  <a:cubicBezTo>
                    <a:pt x="546" y="2003"/>
                    <a:pt x="613" y="2276"/>
                    <a:pt x="682" y="2561"/>
                  </a:cubicBezTo>
                  <a:cubicBezTo>
                    <a:pt x="695" y="2630"/>
                    <a:pt x="722" y="2697"/>
                    <a:pt x="736" y="2779"/>
                  </a:cubicBezTo>
                  <a:cubicBezTo>
                    <a:pt x="749" y="2848"/>
                    <a:pt x="777" y="2915"/>
                    <a:pt x="791" y="2997"/>
                  </a:cubicBezTo>
                  <a:cubicBezTo>
                    <a:pt x="818" y="3065"/>
                    <a:pt x="831" y="3133"/>
                    <a:pt x="858" y="3215"/>
                  </a:cubicBezTo>
                  <a:cubicBezTo>
                    <a:pt x="873" y="3283"/>
                    <a:pt x="900" y="3365"/>
                    <a:pt x="927" y="3447"/>
                  </a:cubicBezTo>
                  <a:cubicBezTo>
                    <a:pt x="967" y="3365"/>
                    <a:pt x="995" y="3296"/>
                    <a:pt x="1022" y="3215"/>
                  </a:cubicBezTo>
                  <a:cubicBezTo>
                    <a:pt x="1036" y="3147"/>
                    <a:pt x="1063" y="3065"/>
                    <a:pt x="1076" y="2984"/>
                  </a:cubicBezTo>
                  <a:cubicBezTo>
                    <a:pt x="1090" y="2902"/>
                    <a:pt x="1104" y="2833"/>
                    <a:pt x="1118" y="2752"/>
                  </a:cubicBezTo>
                  <a:cubicBezTo>
                    <a:pt x="1118" y="2670"/>
                    <a:pt x="1131" y="2588"/>
                    <a:pt x="1131" y="2507"/>
                  </a:cubicBezTo>
                  <a:cubicBezTo>
                    <a:pt x="1131" y="2194"/>
                    <a:pt x="1090" y="1880"/>
                    <a:pt x="1009" y="1567"/>
                  </a:cubicBezTo>
                  <a:cubicBezTo>
                    <a:pt x="927" y="1268"/>
                    <a:pt x="804" y="968"/>
                    <a:pt x="640" y="696"/>
                  </a:cubicBezTo>
                  <a:cubicBezTo>
                    <a:pt x="600" y="627"/>
                    <a:pt x="546" y="573"/>
                    <a:pt x="504" y="505"/>
                  </a:cubicBezTo>
                  <a:cubicBezTo>
                    <a:pt x="450" y="436"/>
                    <a:pt x="409" y="382"/>
                    <a:pt x="355" y="314"/>
                  </a:cubicBezTo>
                  <a:lnTo>
                    <a:pt x="192" y="151"/>
                  </a:lnTo>
                  <a:cubicBezTo>
                    <a:pt x="123" y="96"/>
                    <a:pt x="68" y="42"/>
                    <a:pt x="1" y="1"/>
                  </a:cubicBezTo>
                  <a:close/>
                </a:path>
              </a:pathLst>
            </a:custGeom>
            <a:solidFill>
              <a:srgbClr val="A54675"/>
            </a:solidFill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01"/>
            <p:cNvSpPr/>
            <p:nvPr/>
          </p:nvSpPr>
          <p:spPr>
            <a:xfrm>
              <a:off x="6341529" y="1470201"/>
              <a:ext cx="301536" cy="235488"/>
            </a:xfrm>
            <a:custGeom>
              <a:avLst/>
              <a:gdLst/>
              <a:ahLst/>
              <a:cxnLst/>
              <a:rect l="l" t="t" r="r" b="b"/>
              <a:pathLst>
                <a:path w="16577" h="12946" extrusionOk="0">
                  <a:moveTo>
                    <a:pt x="9763" y="0"/>
                  </a:moveTo>
                  <a:cubicBezTo>
                    <a:pt x="8756" y="0"/>
                    <a:pt x="7742" y="214"/>
                    <a:pt x="6756" y="470"/>
                  </a:cubicBezTo>
                  <a:cubicBezTo>
                    <a:pt x="5632" y="754"/>
                    <a:pt x="4467" y="1110"/>
                    <a:pt x="3565" y="1832"/>
                  </a:cubicBezTo>
                  <a:lnTo>
                    <a:pt x="3565" y="1832"/>
                  </a:lnTo>
                  <a:lnTo>
                    <a:pt x="4046" y="1396"/>
                  </a:lnTo>
                  <a:lnTo>
                    <a:pt x="4046" y="1396"/>
                  </a:lnTo>
                  <a:cubicBezTo>
                    <a:pt x="2888" y="2010"/>
                    <a:pt x="1880" y="2909"/>
                    <a:pt x="1104" y="3984"/>
                  </a:cubicBezTo>
                  <a:cubicBezTo>
                    <a:pt x="478" y="4883"/>
                    <a:pt x="0" y="6000"/>
                    <a:pt x="246" y="7076"/>
                  </a:cubicBezTo>
                  <a:cubicBezTo>
                    <a:pt x="341" y="7443"/>
                    <a:pt x="559" y="7852"/>
                    <a:pt x="927" y="7948"/>
                  </a:cubicBezTo>
                  <a:cubicBezTo>
                    <a:pt x="984" y="7963"/>
                    <a:pt x="1040" y="7969"/>
                    <a:pt x="1096" y="7969"/>
                  </a:cubicBezTo>
                  <a:cubicBezTo>
                    <a:pt x="1507" y="7969"/>
                    <a:pt x="1877" y="7603"/>
                    <a:pt x="2152" y="7267"/>
                  </a:cubicBezTo>
                  <a:cubicBezTo>
                    <a:pt x="3160" y="6014"/>
                    <a:pt x="4059" y="4679"/>
                    <a:pt x="4958" y="3345"/>
                  </a:cubicBezTo>
                  <a:lnTo>
                    <a:pt x="4958" y="3345"/>
                  </a:lnTo>
                  <a:cubicBezTo>
                    <a:pt x="4618" y="4298"/>
                    <a:pt x="4291" y="5455"/>
                    <a:pt x="4890" y="6272"/>
                  </a:cubicBezTo>
                  <a:cubicBezTo>
                    <a:pt x="4945" y="6354"/>
                    <a:pt x="5012" y="6436"/>
                    <a:pt x="5108" y="6436"/>
                  </a:cubicBezTo>
                  <a:cubicBezTo>
                    <a:pt x="5190" y="6436"/>
                    <a:pt x="5272" y="6381"/>
                    <a:pt x="5339" y="6327"/>
                  </a:cubicBezTo>
                  <a:cubicBezTo>
                    <a:pt x="5789" y="5918"/>
                    <a:pt x="6156" y="5428"/>
                    <a:pt x="6429" y="4883"/>
                  </a:cubicBezTo>
                  <a:cubicBezTo>
                    <a:pt x="6470" y="5633"/>
                    <a:pt x="6661" y="6395"/>
                    <a:pt x="7070" y="7008"/>
                  </a:cubicBezTo>
                  <a:cubicBezTo>
                    <a:pt x="7491" y="7634"/>
                    <a:pt x="8145" y="8097"/>
                    <a:pt x="8880" y="8179"/>
                  </a:cubicBezTo>
                  <a:cubicBezTo>
                    <a:pt x="8919" y="8183"/>
                    <a:pt x="8957" y="8186"/>
                    <a:pt x="8994" y="8186"/>
                  </a:cubicBezTo>
                  <a:cubicBezTo>
                    <a:pt x="9076" y="8186"/>
                    <a:pt x="9151" y="8172"/>
                    <a:pt x="9207" y="8124"/>
                  </a:cubicBezTo>
                  <a:cubicBezTo>
                    <a:pt x="9303" y="8043"/>
                    <a:pt x="9330" y="7921"/>
                    <a:pt x="9344" y="7812"/>
                  </a:cubicBezTo>
                  <a:lnTo>
                    <a:pt x="10161" y="3439"/>
                  </a:lnTo>
                  <a:cubicBezTo>
                    <a:pt x="10338" y="4107"/>
                    <a:pt x="10569" y="4747"/>
                    <a:pt x="10869" y="5360"/>
                  </a:cubicBezTo>
                  <a:cubicBezTo>
                    <a:pt x="10978" y="5618"/>
                    <a:pt x="11128" y="5864"/>
                    <a:pt x="11359" y="5987"/>
                  </a:cubicBezTo>
                  <a:cubicBezTo>
                    <a:pt x="11462" y="6039"/>
                    <a:pt x="11567" y="6063"/>
                    <a:pt x="11674" y="6063"/>
                  </a:cubicBezTo>
                  <a:cubicBezTo>
                    <a:pt x="12062" y="6063"/>
                    <a:pt x="12460" y="5754"/>
                    <a:pt x="12748" y="5455"/>
                  </a:cubicBezTo>
                  <a:cubicBezTo>
                    <a:pt x="13070" y="5111"/>
                    <a:pt x="13463" y="4735"/>
                    <a:pt x="13902" y="4735"/>
                  </a:cubicBezTo>
                  <a:cubicBezTo>
                    <a:pt x="13966" y="4735"/>
                    <a:pt x="14031" y="4744"/>
                    <a:pt x="14097" y="4761"/>
                  </a:cubicBezTo>
                  <a:cubicBezTo>
                    <a:pt x="13947" y="5551"/>
                    <a:pt x="13865" y="6341"/>
                    <a:pt x="13852" y="7144"/>
                  </a:cubicBezTo>
                  <a:cubicBezTo>
                    <a:pt x="13852" y="7634"/>
                    <a:pt x="13865" y="8124"/>
                    <a:pt x="14043" y="8574"/>
                  </a:cubicBezTo>
                  <a:cubicBezTo>
                    <a:pt x="14219" y="9023"/>
                    <a:pt x="14588" y="9432"/>
                    <a:pt x="15051" y="9541"/>
                  </a:cubicBezTo>
                  <a:cubicBezTo>
                    <a:pt x="14669" y="10630"/>
                    <a:pt x="14628" y="11843"/>
                    <a:pt x="14928" y="12946"/>
                  </a:cubicBezTo>
                  <a:cubicBezTo>
                    <a:pt x="15105" y="11666"/>
                    <a:pt x="15541" y="10427"/>
                    <a:pt x="16181" y="9310"/>
                  </a:cubicBezTo>
                  <a:cubicBezTo>
                    <a:pt x="16304" y="9078"/>
                    <a:pt x="16440" y="8860"/>
                    <a:pt x="16507" y="8615"/>
                  </a:cubicBezTo>
                  <a:cubicBezTo>
                    <a:pt x="16576" y="8357"/>
                    <a:pt x="16576" y="8097"/>
                    <a:pt x="16549" y="7839"/>
                  </a:cubicBezTo>
                  <a:cubicBezTo>
                    <a:pt x="16453" y="6123"/>
                    <a:pt x="15990" y="4380"/>
                    <a:pt x="15023" y="2949"/>
                  </a:cubicBezTo>
                  <a:cubicBezTo>
                    <a:pt x="14070" y="1519"/>
                    <a:pt x="12585" y="416"/>
                    <a:pt x="10910" y="103"/>
                  </a:cubicBezTo>
                  <a:cubicBezTo>
                    <a:pt x="10530" y="31"/>
                    <a:pt x="10147" y="0"/>
                    <a:pt x="9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01"/>
            <p:cNvSpPr/>
            <p:nvPr/>
          </p:nvSpPr>
          <p:spPr>
            <a:xfrm>
              <a:off x="6098238" y="1149257"/>
              <a:ext cx="240326" cy="317379"/>
            </a:xfrm>
            <a:custGeom>
              <a:avLst/>
              <a:gdLst/>
              <a:ahLst/>
              <a:cxnLst/>
              <a:rect l="l" t="t" r="r" b="b"/>
              <a:pathLst>
                <a:path w="13212" h="17448" extrusionOk="0">
                  <a:moveTo>
                    <a:pt x="6389" y="0"/>
                  </a:moveTo>
                  <a:cubicBezTo>
                    <a:pt x="6320" y="614"/>
                    <a:pt x="6239" y="1240"/>
                    <a:pt x="6102" y="1812"/>
                  </a:cubicBezTo>
                  <a:cubicBezTo>
                    <a:pt x="6021" y="2098"/>
                    <a:pt x="5939" y="2370"/>
                    <a:pt x="5817" y="2629"/>
                  </a:cubicBezTo>
                  <a:cubicBezTo>
                    <a:pt x="5708" y="2887"/>
                    <a:pt x="5572" y="3133"/>
                    <a:pt x="5394" y="3351"/>
                  </a:cubicBezTo>
                  <a:cubicBezTo>
                    <a:pt x="5272" y="3501"/>
                    <a:pt x="5136" y="3650"/>
                    <a:pt x="4986" y="3786"/>
                  </a:cubicBezTo>
                  <a:cubicBezTo>
                    <a:pt x="4755" y="4004"/>
                    <a:pt x="4495" y="4195"/>
                    <a:pt x="4237" y="4386"/>
                  </a:cubicBezTo>
                  <a:cubicBezTo>
                    <a:pt x="3965" y="4590"/>
                    <a:pt x="3678" y="4781"/>
                    <a:pt x="3406" y="4999"/>
                  </a:cubicBezTo>
                  <a:cubicBezTo>
                    <a:pt x="2425" y="5775"/>
                    <a:pt x="1622" y="6770"/>
                    <a:pt x="1036" y="7886"/>
                  </a:cubicBezTo>
                  <a:cubicBezTo>
                    <a:pt x="451" y="9003"/>
                    <a:pt x="97" y="10242"/>
                    <a:pt x="15" y="11509"/>
                  </a:cubicBezTo>
                  <a:cubicBezTo>
                    <a:pt x="1" y="11659"/>
                    <a:pt x="1" y="11809"/>
                    <a:pt x="1" y="11958"/>
                  </a:cubicBezTo>
                  <a:cubicBezTo>
                    <a:pt x="1" y="12490"/>
                    <a:pt x="55" y="13020"/>
                    <a:pt x="164" y="13552"/>
                  </a:cubicBezTo>
                  <a:cubicBezTo>
                    <a:pt x="260" y="13934"/>
                    <a:pt x="382" y="14315"/>
                    <a:pt x="533" y="14682"/>
                  </a:cubicBezTo>
                  <a:cubicBezTo>
                    <a:pt x="764" y="15214"/>
                    <a:pt x="1077" y="15717"/>
                    <a:pt x="1459" y="16153"/>
                  </a:cubicBezTo>
                  <a:cubicBezTo>
                    <a:pt x="1853" y="16576"/>
                    <a:pt x="2330" y="16916"/>
                    <a:pt x="2888" y="17148"/>
                  </a:cubicBezTo>
                  <a:cubicBezTo>
                    <a:pt x="3379" y="17352"/>
                    <a:pt x="3896" y="17447"/>
                    <a:pt x="4414" y="17447"/>
                  </a:cubicBezTo>
                  <a:cubicBezTo>
                    <a:pt x="4836" y="17447"/>
                    <a:pt x="5245" y="17393"/>
                    <a:pt x="5654" y="17284"/>
                  </a:cubicBezTo>
                  <a:cubicBezTo>
                    <a:pt x="6266" y="17121"/>
                    <a:pt x="6852" y="16861"/>
                    <a:pt x="7410" y="16534"/>
                  </a:cubicBezTo>
                  <a:cubicBezTo>
                    <a:pt x="7969" y="16194"/>
                    <a:pt x="8472" y="15799"/>
                    <a:pt x="8935" y="15363"/>
                  </a:cubicBezTo>
                  <a:cubicBezTo>
                    <a:pt x="9181" y="15132"/>
                    <a:pt x="9413" y="14887"/>
                    <a:pt x="9658" y="14669"/>
                  </a:cubicBezTo>
                  <a:cubicBezTo>
                    <a:pt x="9889" y="14451"/>
                    <a:pt x="10121" y="14246"/>
                    <a:pt x="10366" y="14083"/>
                  </a:cubicBezTo>
                  <a:cubicBezTo>
                    <a:pt x="10557" y="13947"/>
                    <a:pt x="10775" y="13838"/>
                    <a:pt x="10978" y="13770"/>
                  </a:cubicBezTo>
                  <a:cubicBezTo>
                    <a:pt x="11196" y="13688"/>
                    <a:pt x="11414" y="13647"/>
                    <a:pt x="11619" y="13647"/>
                  </a:cubicBezTo>
                  <a:cubicBezTo>
                    <a:pt x="11714" y="13647"/>
                    <a:pt x="11810" y="13661"/>
                    <a:pt x="11904" y="13674"/>
                  </a:cubicBezTo>
                  <a:cubicBezTo>
                    <a:pt x="12041" y="13701"/>
                    <a:pt x="12164" y="13756"/>
                    <a:pt x="12286" y="13825"/>
                  </a:cubicBezTo>
                  <a:cubicBezTo>
                    <a:pt x="12395" y="13892"/>
                    <a:pt x="12504" y="13988"/>
                    <a:pt x="12613" y="14124"/>
                  </a:cubicBezTo>
                  <a:lnTo>
                    <a:pt x="13212" y="13634"/>
                  </a:lnTo>
                  <a:cubicBezTo>
                    <a:pt x="13103" y="13511"/>
                    <a:pt x="12981" y="13389"/>
                    <a:pt x="12858" y="13293"/>
                  </a:cubicBezTo>
                  <a:cubicBezTo>
                    <a:pt x="12681" y="13157"/>
                    <a:pt x="12476" y="13048"/>
                    <a:pt x="12259" y="12980"/>
                  </a:cubicBezTo>
                  <a:cubicBezTo>
                    <a:pt x="12055" y="12912"/>
                    <a:pt x="11837" y="12884"/>
                    <a:pt x="11619" y="12884"/>
                  </a:cubicBezTo>
                  <a:cubicBezTo>
                    <a:pt x="11319" y="12884"/>
                    <a:pt x="11020" y="12939"/>
                    <a:pt x="10733" y="13048"/>
                  </a:cubicBezTo>
                  <a:cubicBezTo>
                    <a:pt x="10448" y="13144"/>
                    <a:pt x="10175" y="13280"/>
                    <a:pt x="9930" y="13443"/>
                  </a:cubicBezTo>
                  <a:cubicBezTo>
                    <a:pt x="9644" y="13647"/>
                    <a:pt x="9371" y="13879"/>
                    <a:pt x="9126" y="14124"/>
                  </a:cubicBezTo>
                  <a:cubicBezTo>
                    <a:pt x="8881" y="14355"/>
                    <a:pt x="8650" y="14587"/>
                    <a:pt x="8418" y="14818"/>
                  </a:cubicBezTo>
                  <a:cubicBezTo>
                    <a:pt x="7860" y="15350"/>
                    <a:pt x="7192" y="15813"/>
                    <a:pt x="6511" y="16153"/>
                  </a:cubicBezTo>
                  <a:cubicBezTo>
                    <a:pt x="6171" y="16316"/>
                    <a:pt x="5817" y="16453"/>
                    <a:pt x="5463" y="16549"/>
                  </a:cubicBezTo>
                  <a:cubicBezTo>
                    <a:pt x="5109" y="16630"/>
                    <a:pt x="4755" y="16685"/>
                    <a:pt x="4414" y="16685"/>
                  </a:cubicBezTo>
                  <a:cubicBezTo>
                    <a:pt x="3992" y="16685"/>
                    <a:pt x="3569" y="16603"/>
                    <a:pt x="3175" y="16440"/>
                  </a:cubicBezTo>
                  <a:cubicBezTo>
                    <a:pt x="2779" y="16276"/>
                    <a:pt x="2439" y="16044"/>
                    <a:pt x="2140" y="15744"/>
                  </a:cubicBezTo>
                  <a:cubicBezTo>
                    <a:pt x="1908" y="15526"/>
                    <a:pt x="1717" y="15268"/>
                    <a:pt x="1540" y="14982"/>
                  </a:cubicBezTo>
                  <a:cubicBezTo>
                    <a:pt x="1281" y="14546"/>
                    <a:pt x="1090" y="14070"/>
                    <a:pt x="954" y="13552"/>
                  </a:cubicBezTo>
                  <a:cubicBezTo>
                    <a:pt x="818" y="13035"/>
                    <a:pt x="764" y="12490"/>
                    <a:pt x="764" y="11958"/>
                  </a:cubicBezTo>
                  <a:lnTo>
                    <a:pt x="764" y="11550"/>
                  </a:lnTo>
                  <a:cubicBezTo>
                    <a:pt x="845" y="10406"/>
                    <a:pt x="1172" y="9276"/>
                    <a:pt x="1704" y="8241"/>
                  </a:cubicBezTo>
                  <a:cubicBezTo>
                    <a:pt x="2249" y="7219"/>
                    <a:pt x="2984" y="6307"/>
                    <a:pt x="3883" y="5598"/>
                  </a:cubicBezTo>
                  <a:cubicBezTo>
                    <a:pt x="4046" y="5462"/>
                    <a:pt x="4223" y="5339"/>
                    <a:pt x="4401" y="5203"/>
                  </a:cubicBezTo>
                  <a:cubicBezTo>
                    <a:pt x="4673" y="5012"/>
                    <a:pt x="4958" y="4808"/>
                    <a:pt x="5231" y="4590"/>
                  </a:cubicBezTo>
                  <a:cubicBezTo>
                    <a:pt x="5503" y="4358"/>
                    <a:pt x="5763" y="4113"/>
                    <a:pt x="5994" y="3814"/>
                  </a:cubicBezTo>
                  <a:cubicBezTo>
                    <a:pt x="6211" y="3541"/>
                    <a:pt x="6375" y="3242"/>
                    <a:pt x="6511" y="2942"/>
                  </a:cubicBezTo>
                  <a:cubicBezTo>
                    <a:pt x="6716" y="2493"/>
                    <a:pt x="6852" y="2003"/>
                    <a:pt x="6947" y="1526"/>
                  </a:cubicBezTo>
                  <a:cubicBezTo>
                    <a:pt x="7043" y="1035"/>
                    <a:pt x="7097" y="559"/>
                    <a:pt x="7152" y="82"/>
                  </a:cubicBezTo>
                  <a:lnTo>
                    <a:pt x="63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01"/>
            <p:cNvSpPr/>
            <p:nvPr/>
          </p:nvSpPr>
          <p:spPr>
            <a:xfrm>
              <a:off x="6172562" y="1059071"/>
              <a:ext cx="98390" cy="178880"/>
            </a:xfrm>
            <a:custGeom>
              <a:avLst/>
              <a:gdLst/>
              <a:ahLst/>
              <a:cxnLst/>
              <a:rect l="l" t="t" r="r" b="b"/>
              <a:pathLst>
                <a:path w="5409" h="9834" extrusionOk="0">
                  <a:moveTo>
                    <a:pt x="1" y="2125"/>
                  </a:moveTo>
                  <a:cubicBezTo>
                    <a:pt x="1" y="2125"/>
                    <a:pt x="1" y="2125"/>
                    <a:pt x="1" y="2125"/>
                  </a:cubicBezTo>
                  <a:lnTo>
                    <a:pt x="1" y="2125"/>
                  </a:lnTo>
                  <a:cubicBezTo>
                    <a:pt x="1" y="2125"/>
                    <a:pt x="1" y="2125"/>
                    <a:pt x="1" y="2125"/>
                  </a:cubicBezTo>
                  <a:close/>
                  <a:moveTo>
                    <a:pt x="4604" y="1"/>
                  </a:moveTo>
                  <a:lnTo>
                    <a:pt x="4604" y="1"/>
                  </a:lnTo>
                  <a:cubicBezTo>
                    <a:pt x="5013" y="1553"/>
                    <a:pt x="4577" y="2915"/>
                    <a:pt x="4168" y="4400"/>
                  </a:cubicBezTo>
                  <a:cubicBezTo>
                    <a:pt x="4274" y="3977"/>
                    <a:pt x="4471" y="45"/>
                    <a:pt x="3683" y="45"/>
                  </a:cubicBezTo>
                  <a:cubicBezTo>
                    <a:pt x="3660" y="45"/>
                    <a:pt x="3635" y="48"/>
                    <a:pt x="3611" y="55"/>
                  </a:cubicBezTo>
                  <a:cubicBezTo>
                    <a:pt x="3365" y="124"/>
                    <a:pt x="3120" y="205"/>
                    <a:pt x="2875" y="273"/>
                  </a:cubicBezTo>
                  <a:cubicBezTo>
                    <a:pt x="3024" y="436"/>
                    <a:pt x="3079" y="682"/>
                    <a:pt x="3038" y="914"/>
                  </a:cubicBezTo>
                  <a:cubicBezTo>
                    <a:pt x="3068" y="615"/>
                    <a:pt x="2771" y="448"/>
                    <a:pt x="2471" y="448"/>
                  </a:cubicBezTo>
                  <a:cubicBezTo>
                    <a:pt x="2360" y="448"/>
                    <a:pt x="2248" y="471"/>
                    <a:pt x="2153" y="518"/>
                  </a:cubicBezTo>
                  <a:cubicBezTo>
                    <a:pt x="1799" y="696"/>
                    <a:pt x="1526" y="1036"/>
                    <a:pt x="1145" y="1172"/>
                  </a:cubicBezTo>
                  <a:cubicBezTo>
                    <a:pt x="1322" y="1363"/>
                    <a:pt x="1459" y="1580"/>
                    <a:pt x="1540" y="1826"/>
                  </a:cubicBezTo>
                  <a:cubicBezTo>
                    <a:pt x="1441" y="1723"/>
                    <a:pt x="1307" y="1684"/>
                    <a:pt x="1159" y="1684"/>
                  </a:cubicBezTo>
                  <a:cubicBezTo>
                    <a:pt x="665" y="1684"/>
                    <a:pt x="16" y="2125"/>
                    <a:pt x="1" y="2125"/>
                  </a:cubicBezTo>
                  <a:cubicBezTo>
                    <a:pt x="1" y="2125"/>
                    <a:pt x="1" y="2125"/>
                    <a:pt x="1" y="2125"/>
                  </a:cubicBezTo>
                  <a:lnTo>
                    <a:pt x="1" y="2125"/>
                  </a:lnTo>
                  <a:cubicBezTo>
                    <a:pt x="750" y="3079"/>
                    <a:pt x="1350" y="4400"/>
                    <a:pt x="1459" y="5721"/>
                  </a:cubicBezTo>
                  <a:cubicBezTo>
                    <a:pt x="1568" y="6919"/>
                    <a:pt x="1281" y="8118"/>
                    <a:pt x="369" y="9031"/>
                  </a:cubicBezTo>
                  <a:cubicBezTo>
                    <a:pt x="342" y="9058"/>
                    <a:pt x="287" y="9113"/>
                    <a:pt x="300" y="9167"/>
                  </a:cubicBezTo>
                  <a:cubicBezTo>
                    <a:pt x="315" y="9194"/>
                    <a:pt x="328" y="9222"/>
                    <a:pt x="355" y="9249"/>
                  </a:cubicBezTo>
                  <a:cubicBezTo>
                    <a:pt x="532" y="9412"/>
                    <a:pt x="709" y="9589"/>
                    <a:pt x="887" y="9752"/>
                  </a:cubicBezTo>
                  <a:cubicBezTo>
                    <a:pt x="914" y="9794"/>
                    <a:pt x="968" y="9834"/>
                    <a:pt x="1009" y="9834"/>
                  </a:cubicBezTo>
                  <a:cubicBezTo>
                    <a:pt x="1063" y="9834"/>
                    <a:pt x="1105" y="9807"/>
                    <a:pt x="1145" y="9779"/>
                  </a:cubicBezTo>
                  <a:cubicBezTo>
                    <a:pt x="2494" y="8935"/>
                    <a:pt x="3487" y="7206"/>
                    <a:pt x="4168" y="5775"/>
                  </a:cubicBezTo>
                  <a:cubicBezTo>
                    <a:pt x="4945" y="4182"/>
                    <a:pt x="5408" y="2412"/>
                    <a:pt x="5367" y="641"/>
                  </a:cubicBezTo>
                  <a:cubicBezTo>
                    <a:pt x="5367" y="560"/>
                    <a:pt x="5354" y="464"/>
                    <a:pt x="5312" y="409"/>
                  </a:cubicBezTo>
                  <a:cubicBezTo>
                    <a:pt x="5272" y="369"/>
                    <a:pt x="5231" y="342"/>
                    <a:pt x="5176" y="314"/>
                  </a:cubicBezTo>
                  <a:cubicBezTo>
                    <a:pt x="4986" y="205"/>
                    <a:pt x="4795" y="110"/>
                    <a:pt x="46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01"/>
            <p:cNvSpPr/>
            <p:nvPr/>
          </p:nvSpPr>
          <p:spPr>
            <a:xfrm>
              <a:off x="6145805" y="1199789"/>
              <a:ext cx="70377" cy="69650"/>
            </a:xfrm>
            <a:custGeom>
              <a:avLst/>
              <a:gdLst/>
              <a:ahLst/>
              <a:cxnLst/>
              <a:rect l="l" t="t" r="r" b="b"/>
              <a:pathLst>
                <a:path w="3869" h="3829" extrusionOk="0">
                  <a:moveTo>
                    <a:pt x="2425" y="1"/>
                  </a:moveTo>
                  <a:cubicBezTo>
                    <a:pt x="2385" y="15"/>
                    <a:pt x="2343" y="42"/>
                    <a:pt x="2316" y="69"/>
                  </a:cubicBezTo>
                  <a:cubicBezTo>
                    <a:pt x="1568" y="818"/>
                    <a:pt x="805" y="1567"/>
                    <a:pt x="55" y="2316"/>
                  </a:cubicBezTo>
                  <a:cubicBezTo>
                    <a:pt x="28" y="2343"/>
                    <a:pt x="1" y="2370"/>
                    <a:pt x="1" y="2412"/>
                  </a:cubicBezTo>
                  <a:cubicBezTo>
                    <a:pt x="1" y="2452"/>
                    <a:pt x="15" y="2479"/>
                    <a:pt x="28" y="2521"/>
                  </a:cubicBezTo>
                  <a:cubicBezTo>
                    <a:pt x="300" y="2957"/>
                    <a:pt x="573" y="3392"/>
                    <a:pt x="832" y="3828"/>
                  </a:cubicBezTo>
                  <a:cubicBezTo>
                    <a:pt x="1363" y="3596"/>
                    <a:pt x="1840" y="3256"/>
                    <a:pt x="2303" y="2902"/>
                  </a:cubicBezTo>
                  <a:cubicBezTo>
                    <a:pt x="2725" y="2602"/>
                    <a:pt x="3133" y="2289"/>
                    <a:pt x="3556" y="1989"/>
                  </a:cubicBezTo>
                  <a:cubicBezTo>
                    <a:pt x="3705" y="1880"/>
                    <a:pt x="3856" y="1758"/>
                    <a:pt x="3856" y="1567"/>
                  </a:cubicBezTo>
                  <a:cubicBezTo>
                    <a:pt x="3869" y="1458"/>
                    <a:pt x="3801" y="1362"/>
                    <a:pt x="3747" y="1268"/>
                  </a:cubicBezTo>
                  <a:cubicBezTo>
                    <a:pt x="3420" y="777"/>
                    <a:pt x="3011" y="369"/>
                    <a:pt x="2534" y="42"/>
                  </a:cubicBezTo>
                  <a:cubicBezTo>
                    <a:pt x="2494" y="28"/>
                    <a:pt x="2467" y="1"/>
                    <a:pt x="2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01"/>
            <p:cNvSpPr/>
            <p:nvPr/>
          </p:nvSpPr>
          <p:spPr>
            <a:xfrm>
              <a:off x="6355408" y="1419542"/>
              <a:ext cx="285910" cy="128840"/>
            </a:xfrm>
            <a:custGeom>
              <a:avLst/>
              <a:gdLst/>
              <a:ahLst/>
              <a:cxnLst/>
              <a:rect l="l" t="t" r="r" b="b"/>
              <a:pathLst>
                <a:path w="15718" h="7083" extrusionOk="0">
                  <a:moveTo>
                    <a:pt x="8778" y="0"/>
                  </a:moveTo>
                  <a:cubicBezTo>
                    <a:pt x="8317" y="0"/>
                    <a:pt x="7859" y="28"/>
                    <a:pt x="7409" y="82"/>
                  </a:cubicBezTo>
                  <a:cubicBezTo>
                    <a:pt x="4672" y="422"/>
                    <a:pt x="1839" y="1444"/>
                    <a:pt x="178" y="3651"/>
                  </a:cubicBezTo>
                  <a:cubicBezTo>
                    <a:pt x="109" y="3746"/>
                    <a:pt x="42" y="3827"/>
                    <a:pt x="27" y="3936"/>
                  </a:cubicBezTo>
                  <a:cubicBezTo>
                    <a:pt x="0" y="4072"/>
                    <a:pt x="69" y="4209"/>
                    <a:pt x="123" y="4345"/>
                  </a:cubicBezTo>
                  <a:cubicBezTo>
                    <a:pt x="409" y="4958"/>
                    <a:pt x="559" y="5625"/>
                    <a:pt x="572" y="6306"/>
                  </a:cubicBezTo>
                  <a:cubicBezTo>
                    <a:pt x="1104" y="5476"/>
                    <a:pt x="2751" y="5189"/>
                    <a:pt x="3623" y="4944"/>
                  </a:cubicBezTo>
                  <a:cubicBezTo>
                    <a:pt x="4318" y="4753"/>
                    <a:pt x="5012" y="4590"/>
                    <a:pt x="5720" y="4454"/>
                  </a:cubicBezTo>
                  <a:cubicBezTo>
                    <a:pt x="6483" y="4304"/>
                    <a:pt x="7246" y="4196"/>
                    <a:pt x="8008" y="4114"/>
                  </a:cubicBezTo>
                  <a:cubicBezTo>
                    <a:pt x="8636" y="4044"/>
                    <a:pt x="9288" y="3982"/>
                    <a:pt x="9937" y="3982"/>
                  </a:cubicBezTo>
                  <a:cubicBezTo>
                    <a:pt x="10808" y="3982"/>
                    <a:pt x="11674" y="4094"/>
                    <a:pt x="12463" y="4454"/>
                  </a:cubicBezTo>
                  <a:cubicBezTo>
                    <a:pt x="13661" y="4999"/>
                    <a:pt x="14696" y="5925"/>
                    <a:pt x="15336" y="7083"/>
                  </a:cubicBezTo>
                  <a:cubicBezTo>
                    <a:pt x="15445" y="5557"/>
                    <a:pt x="15717" y="3378"/>
                    <a:pt x="14778" y="2057"/>
                  </a:cubicBezTo>
                  <a:cubicBezTo>
                    <a:pt x="14451" y="1581"/>
                    <a:pt x="13961" y="1267"/>
                    <a:pt x="13443" y="1022"/>
                  </a:cubicBezTo>
                  <a:cubicBezTo>
                    <a:pt x="12015" y="334"/>
                    <a:pt x="10381" y="0"/>
                    <a:pt x="87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01"/>
            <p:cNvSpPr/>
            <p:nvPr/>
          </p:nvSpPr>
          <p:spPr>
            <a:xfrm>
              <a:off x="6182239" y="1281534"/>
              <a:ext cx="641179" cy="329530"/>
            </a:xfrm>
            <a:custGeom>
              <a:avLst/>
              <a:gdLst/>
              <a:ahLst/>
              <a:cxnLst/>
              <a:rect l="l" t="t" r="r" b="b"/>
              <a:pathLst>
                <a:path w="35249" h="18116" extrusionOk="0">
                  <a:moveTo>
                    <a:pt x="15718" y="1"/>
                  </a:moveTo>
                  <a:cubicBezTo>
                    <a:pt x="15594" y="1"/>
                    <a:pt x="15486" y="1"/>
                    <a:pt x="15363" y="28"/>
                  </a:cubicBezTo>
                  <a:cubicBezTo>
                    <a:pt x="15240" y="55"/>
                    <a:pt x="15131" y="97"/>
                    <a:pt x="15022" y="137"/>
                  </a:cubicBezTo>
                  <a:cubicBezTo>
                    <a:pt x="14928" y="192"/>
                    <a:pt x="14832" y="246"/>
                    <a:pt x="14750" y="301"/>
                  </a:cubicBezTo>
                  <a:cubicBezTo>
                    <a:pt x="14587" y="424"/>
                    <a:pt x="14465" y="546"/>
                    <a:pt x="14356" y="669"/>
                  </a:cubicBezTo>
                  <a:lnTo>
                    <a:pt x="14015" y="996"/>
                  </a:lnTo>
                  <a:cubicBezTo>
                    <a:pt x="13579" y="1432"/>
                    <a:pt x="13116" y="1853"/>
                    <a:pt x="12653" y="2262"/>
                  </a:cubicBezTo>
                  <a:cubicBezTo>
                    <a:pt x="12176" y="2685"/>
                    <a:pt x="11699" y="3093"/>
                    <a:pt x="11223" y="3502"/>
                  </a:cubicBezTo>
                  <a:lnTo>
                    <a:pt x="9779" y="4713"/>
                  </a:lnTo>
                  <a:cubicBezTo>
                    <a:pt x="9302" y="5122"/>
                    <a:pt x="8812" y="5531"/>
                    <a:pt x="8336" y="5953"/>
                  </a:cubicBezTo>
                  <a:lnTo>
                    <a:pt x="7982" y="6266"/>
                  </a:lnTo>
                  <a:cubicBezTo>
                    <a:pt x="7873" y="6375"/>
                    <a:pt x="7750" y="6484"/>
                    <a:pt x="7628" y="6593"/>
                  </a:cubicBezTo>
                  <a:cubicBezTo>
                    <a:pt x="7519" y="6702"/>
                    <a:pt x="7395" y="6811"/>
                    <a:pt x="7286" y="6920"/>
                  </a:cubicBezTo>
                  <a:cubicBezTo>
                    <a:pt x="7164" y="7029"/>
                    <a:pt x="7055" y="7138"/>
                    <a:pt x="6932" y="7247"/>
                  </a:cubicBezTo>
                  <a:cubicBezTo>
                    <a:pt x="6020" y="8118"/>
                    <a:pt x="5121" y="9017"/>
                    <a:pt x="4236" y="9916"/>
                  </a:cubicBezTo>
                  <a:cubicBezTo>
                    <a:pt x="4018" y="10134"/>
                    <a:pt x="3800" y="10366"/>
                    <a:pt x="3582" y="10597"/>
                  </a:cubicBezTo>
                  <a:cubicBezTo>
                    <a:pt x="3364" y="10815"/>
                    <a:pt x="3146" y="11033"/>
                    <a:pt x="2915" y="11251"/>
                  </a:cubicBezTo>
                  <a:cubicBezTo>
                    <a:pt x="2465" y="11687"/>
                    <a:pt x="2002" y="12122"/>
                    <a:pt x="1566" y="12586"/>
                  </a:cubicBezTo>
                  <a:cubicBezTo>
                    <a:pt x="1335" y="12803"/>
                    <a:pt x="1117" y="13036"/>
                    <a:pt x="899" y="13281"/>
                  </a:cubicBezTo>
                  <a:lnTo>
                    <a:pt x="736" y="13457"/>
                  </a:lnTo>
                  <a:cubicBezTo>
                    <a:pt x="695" y="13526"/>
                    <a:pt x="640" y="13580"/>
                    <a:pt x="586" y="13648"/>
                  </a:cubicBezTo>
                  <a:cubicBezTo>
                    <a:pt x="531" y="13702"/>
                    <a:pt x="477" y="13771"/>
                    <a:pt x="436" y="13839"/>
                  </a:cubicBezTo>
                  <a:lnTo>
                    <a:pt x="355" y="13934"/>
                  </a:lnTo>
                  <a:cubicBezTo>
                    <a:pt x="327" y="13962"/>
                    <a:pt x="313" y="13989"/>
                    <a:pt x="286" y="14029"/>
                  </a:cubicBezTo>
                  <a:cubicBezTo>
                    <a:pt x="231" y="14098"/>
                    <a:pt x="177" y="14180"/>
                    <a:pt x="137" y="14261"/>
                  </a:cubicBezTo>
                  <a:cubicBezTo>
                    <a:pt x="95" y="14343"/>
                    <a:pt x="55" y="14438"/>
                    <a:pt x="28" y="14534"/>
                  </a:cubicBezTo>
                  <a:lnTo>
                    <a:pt x="14" y="14574"/>
                  </a:lnTo>
                  <a:lnTo>
                    <a:pt x="14" y="14615"/>
                  </a:lnTo>
                  <a:cubicBezTo>
                    <a:pt x="0" y="14643"/>
                    <a:pt x="0" y="14670"/>
                    <a:pt x="0" y="14697"/>
                  </a:cubicBezTo>
                  <a:lnTo>
                    <a:pt x="0" y="14779"/>
                  </a:lnTo>
                  <a:lnTo>
                    <a:pt x="0" y="14819"/>
                  </a:lnTo>
                  <a:lnTo>
                    <a:pt x="0" y="14833"/>
                  </a:lnTo>
                  <a:lnTo>
                    <a:pt x="0" y="14861"/>
                  </a:lnTo>
                  <a:cubicBezTo>
                    <a:pt x="14" y="14955"/>
                    <a:pt x="55" y="15024"/>
                    <a:pt x="82" y="15078"/>
                  </a:cubicBezTo>
                  <a:cubicBezTo>
                    <a:pt x="123" y="15133"/>
                    <a:pt x="164" y="15173"/>
                    <a:pt x="204" y="15215"/>
                  </a:cubicBezTo>
                  <a:cubicBezTo>
                    <a:pt x="286" y="15282"/>
                    <a:pt x="368" y="15337"/>
                    <a:pt x="436" y="15378"/>
                  </a:cubicBezTo>
                  <a:cubicBezTo>
                    <a:pt x="518" y="15418"/>
                    <a:pt x="600" y="15460"/>
                    <a:pt x="681" y="15487"/>
                  </a:cubicBezTo>
                  <a:cubicBezTo>
                    <a:pt x="831" y="15555"/>
                    <a:pt x="981" y="15609"/>
                    <a:pt x="1145" y="15664"/>
                  </a:cubicBezTo>
                  <a:cubicBezTo>
                    <a:pt x="1444" y="15759"/>
                    <a:pt x="1757" y="15841"/>
                    <a:pt x="2071" y="15923"/>
                  </a:cubicBezTo>
                  <a:cubicBezTo>
                    <a:pt x="2370" y="15990"/>
                    <a:pt x="2683" y="16059"/>
                    <a:pt x="2997" y="16127"/>
                  </a:cubicBezTo>
                  <a:lnTo>
                    <a:pt x="3460" y="16223"/>
                  </a:lnTo>
                  <a:cubicBezTo>
                    <a:pt x="3609" y="16263"/>
                    <a:pt x="3760" y="16290"/>
                    <a:pt x="3909" y="16331"/>
                  </a:cubicBezTo>
                  <a:cubicBezTo>
                    <a:pt x="3923" y="16331"/>
                    <a:pt x="3950" y="16345"/>
                    <a:pt x="3963" y="16345"/>
                  </a:cubicBezTo>
                  <a:cubicBezTo>
                    <a:pt x="3963" y="16345"/>
                    <a:pt x="3977" y="16345"/>
                    <a:pt x="3991" y="16359"/>
                  </a:cubicBezTo>
                  <a:lnTo>
                    <a:pt x="4018" y="16359"/>
                  </a:lnTo>
                  <a:lnTo>
                    <a:pt x="4127" y="16399"/>
                  </a:lnTo>
                  <a:cubicBezTo>
                    <a:pt x="4195" y="16426"/>
                    <a:pt x="4277" y="16454"/>
                    <a:pt x="4345" y="16481"/>
                  </a:cubicBezTo>
                  <a:lnTo>
                    <a:pt x="4563" y="16549"/>
                  </a:lnTo>
                  <a:lnTo>
                    <a:pt x="4795" y="16631"/>
                  </a:lnTo>
                  <a:cubicBezTo>
                    <a:pt x="5979" y="17053"/>
                    <a:pt x="7137" y="17557"/>
                    <a:pt x="8254" y="18115"/>
                  </a:cubicBezTo>
                  <a:cubicBezTo>
                    <a:pt x="7178" y="17461"/>
                    <a:pt x="6048" y="16889"/>
                    <a:pt x="4889" y="16399"/>
                  </a:cubicBezTo>
                  <a:lnTo>
                    <a:pt x="4671" y="16304"/>
                  </a:lnTo>
                  <a:lnTo>
                    <a:pt x="4440" y="16208"/>
                  </a:lnTo>
                  <a:cubicBezTo>
                    <a:pt x="4372" y="16181"/>
                    <a:pt x="4304" y="16154"/>
                    <a:pt x="4223" y="16127"/>
                  </a:cubicBezTo>
                  <a:lnTo>
                    <a:pt x="4114" y="16086"/>
                  </a:lnTo>
                  <a:lnTo>
                    <a:pt x="4099" y="16072"/>
                  </a:lnTo>
                  <a:lnTo>
                    <a:pt x="4086" y="16072"/>
                  </a:lnTo>
                  <a:cubicBezTo>
                    <a:pt x="4072" y="16059"/>
                    <a:pt x="4059" y="16059"/>
                    <a:pt x="4059" y="16059"/>
                  </a:cubicBezTo>
                  <a:cubicBezTo>
                    <a:pt x="4032" y="16045"/>
                    <a:pt x="4018" y="16045"/>
                    <a:pt x="3991" y="16032"/>
                  </a:cubicBezTo>
                  <a:cubicBezTo>
                    <a:pt x="3841" y="15990"/>
                    <a:pt x="3691" y="15950"/>
                    <a:pt x="3527" y="15909"/>
                  </a:cubicBezTo>
                  <a:lnTo>
                    <a:pt x="3079" y="15787"/>
                  </a:lnTo>
                  <a:cubicBezTo>
                    <a:pt x="2765" y="15691"/>
                    <a:pt x="2465" y="15623"/>
                    <a:pt x="2165" y="15527"/>
                  </a:cubicBezTo>
                  <a:cubicBezTo>
                    <a:pt x="1866" y="15446"/>
                    <a:pt x="1566" y="15351"/>
                    <a:pt x="1281" y="15242"/>
                  </a:cubicBezTo>
                  <a:cubicBezTo>
                    <a:pt x="1145" y="15187"/>
                    <a:pt x="1008" y="15133"/>
                    <a:pt x="872" y="15064"/>
                  </a:cubicBezTo>
                  <a:cubicBezTo>
                    <a:pt x="803" y="15037"/>
                    <a:pt x="736" y="14997"/>
                    <a:pt x="681" y="14955"/>
                  </a:cubicBezTo>
                  <a:cubicBezTo>
                    <a:pt x="627" y="14928"/>
                    <a:pt x="573" y="14888"/>
                    <a:pt x="531" y="14846"/>
                  </a:cubicBezTo>
                  <a:lnTo>
                    <a:pt x="491" y="14806"/>
                  </a:lnTo>
                  <a:lnTo>
                    <a:pt x="491" y="14779"/>
                  </a:lnTo>
                  <a:lnTo>
                    <a:pt x="491" y="14737"/>
                  </a:lnTo>
                  <a:cubicBezTo>
                    <a:pt x="504" y="14724"/>
                    <a:pt x="504" y="14724"/>
                    <a:pt x="504" y="14710"/>
                  </a:cubicBezTo>
                  <a:lnTo>
                    <a:pt x="504" y="14683"/>
                  </a:lnTo>
                  <a:lnTo>
                    <a:pt x="518" y="14670"/>
                  </a:lnTo>
                  <a:cubicBezTo>
                    <a:pt x="531" y="14615"/>
                    <a:pt x="558" y="14561"/>
                    <a:pt x="586" y="14506"/>
                  </a:cubicBezTo>
                  <a:cubicBezTo>
                    <a:pt x="613" y="14452"/>
                    <a:pt x="654" y="14397"/>
                    <a:pt x="709" y="14343"/>
                  </a:cubicBezTo>
                  <a:cubicBezTo>
                    <a:pt x="722" y="14316"/>
                    <a:pt x="749" y="14289"/>
                    <a:pt x="776" y="14261"/>
                  </a:cubicBezTo>
                  <a:lnTo>
                    <a:pt x="845" y="14180"/>
                  </a:lnTo>
                  <a:cubicBezTo>
                    <a:pt x="899" y="14111"/>
                    <a:pt x="954" y="14056"/>
                    <a:pt x="994" y="14002"/>
                  </a:cubicBezTo>
                  <a:cubicBezTo>
                    <a:pt x="1049" y="13948"/>
                    <a:pt x="1103" y="13880"/>
                    <a:pt x="1158" y="13825"/>
                  </a:cubicBezTo>
                  <a:lnTo>
                    <a:pt x="1308" y="13662"/>
                  </a:lnTo>
                  <a:cubicBezTo>
                    <a:pt x="1526" y="13444"/>
                    <a:pt x="1757" y="13226"/>
                    <a:pt x="1975" y="13008"/>
                  </a:cubicBezTo>
                  <a:cubicBezTo>
                    <a:pt x="2438" y="12586"/>
                    <a:pt x="2901" y="12164"/>
                    <a:pt x="3378" y="11741"/>
                  </a:cubicBezTo>
                  <a:cubicBezTo>
                    <a:pt x="3609" y="11523"/>
                    <a:pt x="3841" y="11305"/>
                    <a:pt x="4072" y="11074"/>
                  </a:cubicBezTo>
                  <a:lnTo>
                    <a:pt x="4740" y="10421"/>
                  </a:lnTo>
                  <a:cubicBezTo>
                    <a:pt x="5652" y="9549"/>
                    <a:pt x="6565" y="8690"/>
                    <a:pt x="7491" y="7833"/>
                  </a:cubicBezTo>
                  <a:cubicBezTo>
                    <a:pt x="7600" y="7724"/>
                    <a:pt x="7722" y="7615"/>
                    <a:pt x="7831" y="7519"/>
                  </a:cubicBezTo>
                  <a:cubicBezTo>
                    <a:pt x="7954" y="7410"/>
                    <a:pt x="8063" y="7301"/>
                    <a:pt x="8185" y="7206"/>
                  </a:cubicBezTo>
                  <a:lnTo>
                    <a:pt x="8539" y="6893"/>
                  </a:lnTo>
                  <a:lnTo>
                    <a:pt x="8894" y="6580"/>
                  </a:lnTo>
                  <a:cubicBezTo>
                    <a:pt x="9003" y="6484"/>
                    <a:pt x="9126" y="6389"/>
                    <a:pt x="9248" y="6280"/>
                  </a:cubicBezTo>
                  <a:lnTo>
                    <a:pt x="9425" y="6130"/>
                  </a:lnTo>
                  <a:lnTo>
                    <a:pt x="9616" y="5981"/>
                  </a:lnTo>
                  <a:cubicBezTo>
                    <a:pt x="9847" y="5776"/>
                    <a:pt x="10092" y="5572"/>
                    <a:pt x="10337" y="5381"/>
                  </a:cubicBezTo>
                  <a:cubicBezTo>
                    <a:pt x="10815" y="4973"/>
                    <a:pt x="11305" y="4577"/>
                    <a:pt x="11795" y="4169"/>
                  </a:cubicBezTo>
                  <a:cubicBezTo>
                    <a:pt x="12285" y="3774"/>
                    <a:pt x="12762" y="3351"/>
                    <a:pt x="13239" y="2943"/>
                  </a:cubicBezTo>
                  <a:lnTo>
                    <a:pt x="13606" y="2630"/>
                  </a:lnTo>
                  <a:cubicBezTo>
                    <a:pt x="13715" y="2521"/>
                    <a:pt x="13838" y="2412"/>
                    <a:pt x="13960" y="2303"/>
                  </a:cubicBezTo>
                  <a:cubicBezTo>
                    <a:pt x="14015" y="2249"/>
                    <a:pt x="14069" y="2194"/>
                    <a:pt x="14138" y="2140"/>
                  </a:cubicBezTo>
                  <a:lnTo>
                    <a:pt x="14301" y="1976"/>
                  </a:lnTo>
                  <a:cubicBezTo>
                    <a:pt x="14423" y="1867"/>
                    <a:pt x="14532" y="1758"/>
                    <a:pt x="14655" y="1650"/>
                  </a:cubicBezTo>
                  <a:lnTo>
                    <a:pt x="14995" y="1308"/>
                  </a:lnTo>
                  <a:cubicBezTo>
                    <a:pt x="15104" y="1200"/>
                    <a:pt x="15200" y="1105"/>
                    <a:pt x="15295" y="1036"/>
                  </a:cubicBezTo>
                  <a:cubicBezTo>
                    <a:pt x="15336" y="1009"/>
                    <a:pt x="15377" y="982"/>
                    <a:pt x="15418" y="969"/>
                  </a:cubicBezTo>
                  <a:cubicBezTo>
                    <a:pt x="15458" y="941"/>
                    <a:pt x="15500" y="927"/>
                    <a:pt x="15540" y="927"/>
                  </a:cubicBezTo>
                  <a:cubicBezTo>
                    <a:pt x="15567" y="914"/>
                    <a:pt x="15609" y="914"/>
                    <a:pt x="15663" y="914"/>
                  </a:cubicBezTo>
                  <a:cubicBezTo>
                    <a:pt x="15703" y="914"/>
                    <a:pt x="15758" y="927"/>
                    <a:pt x="15812" y="941"/>
                  </a:cubicBezTo>
                  <a:cubicBezTo>
                    <a:pt x="15854" y="954"/>
                    <a:pt x="15921" y="982"/>
                    <a:pt x="15976" y="996"/>
                  </a:cubicBezTo>
                  <a:cubicBezTo>
                    <a:pt x="16044" y="1023"/>
                    <a:pt x="16099" y="1050"/>
                    <a:pt x="16167" y="1077"/>
                  </a:cubicBezTo>
                  <a:cubicBezTo>
                    <a:pt x="16235" y="1105"/>
                    <a:pt x="16290" y="1145"/>
                    <a:pt x="16371" y="1172"/>
                  </a:cubicBezTo>
                  <a:lnTo>
                    <a:pt x="16575" y="1281"/>
                  </a:lnTo>
                  <a:cubicBezTo>
                    <a:pt x="16862" y="1432"/>
                    <a:pt x="17134" y="1568"/>
                    <a:pt x="17420" y="1717"/>
                  </a:cubicBezTo>
                  <a:cubicBezTo>
                    <a:pt x="17978" y="2004"/>
                    <a:pt x="18536" y="2289"/>
                    <a:pt x="19081" y="2589"/>
                  </a:cubicBezTo>
                  <a:cubicBezTo>
                    <a:pt x="19640" y="2875"/>
                    <a:pt x="20198" y="3175"/>
                    <a:pt x="20743" y="3488"/>
                  </a:cubicBezTo>
                  <a:cubicBezTo>
                    <a:pt x="21015" y="3638"/>
                    <a:pt x="21288" y="3787"/>
                    <a:pt x="21574" y="3938"/>
                  </a:cubicBezTo>
                  <a:cubicBezTo>
                    <a:pt x="21846" y="4101"/>
                    <a:pt x="22119" y="4250"/>
                    <a:pt x="22391" y="4401"/>
                  </a:cubicBezTo>
                  <a:cubicBezTo>
                    <a:pt x="24570" y="5654"/>
                    <a:pt x="26722" y="6961"/>
                    <a:pt x="28820" y="8323"/>
                  </a:cubicBezTo>
                  <a:cubicBezTo>
                    <a:pt x="29092" y="8500"/>
                    <a:pt x="29350" y="8677"/>
                    <a:pt x="29610" y="8841"/>
                  </a:cubicBezTo>
                  <a:lnTo>
                    <a:pt x="30004" y="9099"/>
                  </a:lnTo>
                  <a:lnTo>
                    <a:pt x="30209" y="9235"/>
                  </a:lnTo>
                  <a:lnTo>
                    <a:pt x="30304" y="9304"/>
                  </a:lnTo>
                  <a:lnTo>
                    <a:pt x="30413" y="9371"/>
                  </a:lnTo>
                  <a:cubicBezTo>
                    <a:pt x="30944" y="9712"/>
                    <a:pt x="31489" y="10025"/>
                    <a:pt x="32020" y="10366"/>
                  </a:cubicBezTo>
                  <a:cubicBezTo>
                    <a:pt x="32156" y="10448"/>
                    <a:pt x="32279" y="10530"/>
                    <a:pt x="32415" y="10611"/>
                  </a:cubicBezTo>
                  <a:cubicBezTo>
                    <a:pt x="32483" y="10652"/>
                    <a:pt x="32537" y="10706"/>
                    <a:pt x="32606" y="10747"/>
                  </a:cubicBezTo>
                  <a:cubicBezTo>
                    <a:pt x="32674" y="10788"/>
                    <a:pt x="32742" y="10829"/>
                    <a:pt x="32797" y="10869"/>
                  </a:cubicBezTo>
                  <a:lnTo>
                    <a:pt x="32987" y="11006"/>
                  </a:lnTo>
                  <a:cubicBezTo>
                    <a:pt x="33028" y="11033"/>
                    <a:pt x="33055" y="11047"/>
                    <a:pt x="33082" y="11074"/>
                  </a:cubicBezTo>
                  <a:lnTo>
                    <a:pt x="33178" y="11142"/>
                  </a:lnTo>
                  <a:cubicBezTo>
                    <a:pt x="33314" y="11238"/>
                    <a:pt x="33423" y="11319"/>
                    <a:pt x="33545" y="11414"/>
                  </a:cubicBezTo>
                  <a:lnTo>
                    <a:pt x="33600" y="11456"/>
                  </a:lnTo>
                  <a:lnTo>
                    <a:pt x="33641" y="11496"/>
                  </a:lnTo>
                  <a:lnTo>
                    <a:pt x="33736" y="11565"/>
                  </a:lnTo>
                  <a:lnTo>
                    <a:pt x="33818" y="11632"/>
                  </a:lnTo>
                  <a:lnTo>
                    <a:pt x="33859" y="11674"/>
                  </a:lnTo>
                  <a:cubicBezTo>
                    <a:pt x="33886" y="11687"/>
                    <a:pt x="33899" y="11701"/>
                    <a:pt x="33914" y="11714"/>
                  </a:cubicBezTo>
                  <a:cubicBezTo>
                    <a:pt x="34022" y="11810"/>
                    <a:pt x="34145" y="11919"/>
                    <a:pt x="34253" y="12014"/>
                  </a:cubicBezTo>
                  <a:lnTo>
                    <a:pt x="34335" y="12095"/>
                  </a:lnTo>
                  <a:lnTo>
                    <a:pt x="34417" y="12177"/>
                  </a:lnTo>
                  <a:lnTo>
                    <a:pt x="34580" y="12340"/>
                  </a:lnTo>
                  <a:lnTo>
                    <a:pt x="34622" y="12382"/>
                  </a:lnTo>
                  <a:cubicBezTo>
                    <a:pt x="34635" y="12395"/>
                    <a:pt x="34649" y="12409"/>
                    <a:pt x="34649" y="12422"/>
                  </a:cubicBezTo>
                  <a:cubicBezTo>
                    <a:pt x="34676" y="12449"/>
                    <a:pt x="34703" y="12477"/>
                    <a:pt x="34717" y="12504"/>
                  </a:cubicBezTo>
                  <a:cubicBezTo>
                    <a:pt x="34744" y="12531"/>
                    <a:pt x="34758" y="12545"/>
                    <a:pt x="34771" y="12572"/>
                  </a:cubicBezTo>
                  <a:cubicBezTo>
                    <a:pt x="34785" y="12600"/>
                    <a:pt x="34798" y="12613"/>
                    <a:pt x="34798" y="12640"/>
                  </a:cubicBezTo>
                  <a:cubicBezTo>
                    <a:pt x="34798" y="12654"/>
                    <a:pt x="34812" y="12667"/>
                    <a:pt x="34812" y="12681"/>
                  </a:cubicBezTo>
                  <a:lnTo>
                    <a:pt x="34812" y="12694"/>
                  </a:lnTo>
                  <a:lnTo>
                    <a:pt x="34798" y="12694"/>
                  </a:lnTo>
                  <a:lnTo>
                    <a:pt x="34798" y="12709"/>
                  </a:lnTo>
                  <a:cubicBezTo>
                    <a:pt x="34798" y="12709"/>
                    <a:pt x="34798" y="12722"/>
                    <a:pt x="34785" y="12736"/>
                  </a:cubicBezTo>
                  <a:cubicBezTo>
                    <a:pt x="34771" y="12749"/>
                    <a:pt x="34744" y="12763"/>
                    <a:pt x="34717" y="12776"/>
                  </a:cubicBezTo>
                  <a:cubicBezTo>
                    <a:pt x="34689" y="12790"/>
                    <a:pt x="34662" y="12818"/>
                    <a:pt x="34635" y="12831"/>
                  </a:cubicBezTo>
                  <a:lnTo>
                    <a:pt x="34526" y="12885"/>
                  </a:lnTo>
                  <a:lnTo>
                    <a:pt x="34322" y="12994"/>
                  </a:lnTo>
                  <a:lnTo>
                    <a:pt x="33478" y="13430"/>
                  </a:lnTo>
                  <a:cubicBezTo>
                    <a:pt x="32919" y="13730"/>
                    <a:pt x="32361" y="14016"/>
                    <a:pt x="31802" y="14316"/>
                  </a:cubicBezTo>
                  <a:cubicBezTo>
                    <a:pt x="30685" y="14901"/>
                    <a:pt x="29568" y="15500"/>
                    <a:pt x="28466" y="16099"/>
                  </a:cubicBezTo>
                  <a:cubicBezTo>
                    <a:pt x="29623" y="15596"/>
                    <a:pt x="30767" y="15064"/>
                    <a:pt x="31911" y="14547"/>
                  </a:cubicBezTo>
                  <a:cubicBezTo>
                    <a:pt x="32497" y="14289"/>
                    <a:pt x="33069" y="14016"/>
                    <a:pt x="33641" y="13757"/>
                  </a:cubicBezTo>
                  <a:lnTo>
                    <a:pt x="34499" y="13362"/>
                  </a:lnTo>
                  <a:lnTo>
                    <a:pt x="34717" y="13253"/>
                  </a:lnTo>
                  <a:lnTo>
                    <a:pt x="34812" y="13212"/>
                  </a:lnTo>
                  <a:cubicBezTo>
                    <a:pt x="34853" y="13185"/>
                    <a:pt x="34894" y="13172"/>
                    <a:pt x="34934" y="13144"/>
                  </a:cubicBezTo>
                  <a:cubicBezTo>
                    <a:pt x="34976" y="13130"/>
                    <a:pt x="35016" y="13090"/>
                    <a:pt x="35071" y="13063"/>
                  </a:cubicBezTo>
                  <a:cubicBezTo>
                    <a:pt x="35112" y="13021"/>
                    <a:pt x="35152" y="12967"/>
                    <a:pt x="35194" y="12899"/>
                  </a:cubicBezTo>
                  <a:lnTo>
                    <a:pt x="35207" y="12885"/>
                  </a:lnTo>
                  <a:lnTo>
                    <a:pt x="35207" y="12858"/>
                  </a:lnTo>
                  <a:cubicBezTo>
                    <a:pt x="35221" y="12845"/>
                    <a:pt x="35221" y="12831"/>
                    <a:pt x="35234" y="12803"/>
                  </a:cubicBezTo>
                  <a:cubicBezTo>
                    <a:pt x="35234" y="12790"/>
                    <a:pt x="35234" y="12776"/>
                    <a:pt x="35248" y="12749"/>
                  </a:cubicBezTo>
                  <a:lnTo>
                    <a:pt x="35248" y="12709"/>
                  </a:lnTo>
                  <a:cubicBezTo>
                    <a:pt x="35248" y="12640"/>
                    <a:pt x="35248" y="12572"/>
                    <a:pt x="35234" y="12518"/>
                  </a:cubicBezTo>
                  <a:cubicBezTo>
                    <a:pt x="35207" y="12449"/>
                    <a:pt x="35194" y="12409"/>
                    <a:pt x="35167" y="12355"/>
                  </a:cubicBezTo>
                  <a:lnTo>
                    <a:pt x="35085" y="12231"/>
                  </a:lnTo>
                  <a:cubicBezTo>
                    <a:pt x="35058" y="12191"/>
                    <a:pt x="35030" y="12150"/>
                    <a:pt x="35003" y="12122"/>
                  </a:cubicBezTo>
                  <a:cubicBezTo>
                    <a:pt x="34989" y="12109"/>
                    <a:pt x="34976" y="12095"/>
                    <a:pt x="34962" y="12068"/>
                  </a:cubicBezTo>
                  <a:lnTo>
                    <a:pt x="34921" y="12028"/>
                  </a:lnTo>
                  <a:lnTo>
                    <a:pt x="34758" y="11850"/>
                  </a:lnTo>
                  <a:cubicBezTo>
                    <a:pt x="34731" y="11823"/>
                    <a:pt x="34703" y="11783"/>
                    <a:pt x="34676" y="11755"/>
                  </a:cubicBezTo>
                  <a:lnTo>
                    <a:pt x="34595" y="11674"/>
                  </a:lnTo>
                  <a:cubicBezTo>
                    <a:pt x="34486" y="11550"/>
                    <a:pt x="34362" y="11441"/>
                    <a:pt x="34253" y="11333"/>
                  </a:cubicBezTo>
                  <a:cubicBezTo>
                    <a:pt x="34226" y="11319"/>
                    <a:pt x="34213" y="11305"/>
                    <a:pt x="34199" y="11292"/>
                  </a:cubicBezTo>
                  <a:lnTo>
                    <a:pt x="34159" y="11251"/>
                  </a:lnTo>
                  <a:lnTo>
                    <a:pt x="34063" y="11169"/>
                  </a:lnTo>
                  <a:lnTo>
                    <a:pt x="33981" y="11087"/>
                  </a:lnTo>
                  <a:lnTo>
                    <a:pt x="33927" y="11047"/>
                  </a:lnTo>
                  <a:lnTo>
                    <a:pt x="33886" y="11006"/>
                  </a:lnTo>
                  <a:cubicBezTo>
                    <a:pt x="33396" y="10597"/>
                    <a:pt x="32878" y="10216"/>
                    <a:pt x="32347" y="9862"/>
                  </a:cubicBezTo>
                  <a:cubicBezTo>
                    <a:pt x="31816" y="9508"/>
                    <a:pt x="31284" y="9168"/>
                    <a:pt x="30781" y="8813"/>
                  </a:cubicBezTo>
                  <a:lnTo>
                    <a:pt x="30672" y="8745"/>
                  </a:lnTo>
                  <a:lnTo>
                    <a:pt x="30576" y="8677"/>
                  </a:lnTo>
                  <a:lnTo>
                    <a:pt x="30385" y="8541"/>
                  </a:lnTo>
                  <a:lnTo>
                    <a:pt x="30004" y="8269"/>
                  </a:lnTo>
                  <a:cubicBezTo>
                    <a:pt x="29746" y="8091"/>
                    <a:pt x="29487" y="7915"/>
                    <a:pt x="29228" y="7724"/>
                  </a:cubicBezTo>
                  <a:cubicBezTo>
                    <a:pt x="27144" y="6293"/>
                    <a:pt x="25006" y="4931"/>
                    <a:pt x="22827" y="3651"/>
                  </a:cubicBezTo>
                  <a:cubicBezTo>
                    <a:pt x="22555" y="3488"/>
                    <a:pt x="22268" y="3338"/>
                    <a:pt x="21996" y="3175"/>
                  </a:cubicBezTo>
                  <a:cubicBezTo>
                    <a:pt x="21723" y="3025"/>
                    <a:pt x="21451" y="2861"/>
                    <a:pt x="21179" y="2712"/>
                  </a:cubicBezTo>
                  <a:cubicBezTo>
                    <a:pt x="20621" y="2398"/>
                    <a:pt x="20076" y="2085"/>
                    <a:pt x="19517" y="1786"/>
                  </a:cubicBezTo>
                  <a:lnTo>
                    <a:pt x="19095" y="1568"/>
                  </a:lnTo>
                  <a:lnTo>
                    <a:pt x="18673" y="1350"/>
                  </a:lnTo>
                  <a:cubicBezTo>
                    <a:pt x="18536" y="1268"/>
                    <a:pt x="18400" y="1200"/>
                    <a:pt x="18251" y="1118"/>
                  </a:cubicBezTo>
                  <a:lnTo>
                    <a:pt x="17828" y="900"/>
                  </a:lnTo>
                  <a:cubicBezTo>
                    <a:pt x="17556" y="764"/>
                    <a:pt x="17270" y="614"/>
                    <a:pt x="16984" y="478"/>
                  </a:cubicBezTo>
                  <a:lnTo>
                    <a:pt x="16780" y="369"/>
                  </a:lnTo>
                  <a:cubicBezTo>
                    <a:pt x="16711" y="328"/>
                    <a:pt x="16630" y="288"/>
                    <a:pt x="16548" y="260"/>
                  </a:cubicBezTo>
                  <a:cubicBezTo>
                    <a:pt x="16480" y="219"/>
                    <a:pt x="16399" y="179"/>
                    <a:pt x="16303" y="151"/>
                  </a:cubicBezTo>
                  <a:cubicBezTo>
                    <a:pt x="16221" y="110"/>
                    <a:pt x="16126" y="83"/>
                    <a:pt x="16030" y="55"/>
                  </a:cubicBezTo>
                  <a:cubicBezTo>
                    <a:pt x="15936" y="28"/>
                    <a:pt x="15827" y="15"/>
                    <a:pt x="157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01"/>
            <p:cNvSpPr/>
            <p:nvPr/>
          </p:nvSpPr>
          <p:spPr>
            <a:xfrm>
              <a:off x="5385736" y="2617135"/>
              <a:ext cx="535641" cy="607892"/>
            </a:xfrm>
            <a:custGeom>
              <a:avLst/>
              <a:gdLst/>
              <a:ahLst/>
              <a:cxnLst/>
              <a:rect l="l" t="t" r="r" b="b"/>
              <a:pathLst>
                <a:path w="29447" h="33419" extrusionOk="0">
                  <a:moveTo>
                    <a:pt x="15580" y="1"/>
                  </a:moveTo>
                  <a:cubicBezTo>
                    <a:pt x="15388" y="1"/>
                    <a:pt x="15195" y="13"/>
                    <a:pt x="15010" y="27"/>
                  </a:cubicBezTo>
                  <a:cubicBezTo>
                    <a:pt x="12667" y="176"/>
                    <a:pt x="10338" y="327"/>
                    <a:pt x="8009" y="476"/>
                  </a:cubicBezTo>
                  <a:cubicBezTo>
                    <a:pt x="4495" y="9656"/>
                    <a:pt x="941" y="18972"/>
                    <a:pt x="1" y="28765"/>
                  </a:cubicBezTo>
                  <a:cubicBezTo>
                    <a:pt x="2684" y="28983"/>
                    <a:pt x="5013" y="30603"/>
                    <a:pt x="7478" y="31692"/>
                  </a:cubicBezTo>
                  <a:cubicBezTo>
                    <a:pt x="10035" y="32830"/>
                    <a:pt x="12824" y="33418"/>
                    <a:pt x="15616" y="33418"/>
                  </a:cubicBezTo>
                  <a:cubicBezTo>
                    <a:pt x="16200" y="33418"/>
                    <a:pt x="16784" y="33393"/>
                    <a:pt x="17366" y="33341"/>
                  </a:cubicBezTo>
                  <a:cubicBezTo>
                    <a:pt x="20747" y="33046"/>
                    <a:pt x="24090" y="31891"/>
                    <a:pt x="27434" y="31891"/>
                  </a:cubicBezTo>
                  <a:cubicBezTo>
                    <a:pt x="28104" y="31891"/>
                    <a:pt x="28775" y="31937"/>
                    <a:pt x="29446" y="32046"/>
                  </a:cubicBezTo>
                  <a:cubicBezTo>
                    <a:pt x="26028" y="21791"/>
                    <a:pt x="22146" y="11699"/>
                    <a:pt x="17802" y="1798"/>
                  </a:cubicBezTo>
                  <a:cubicBezTo>
                    <a:pt x="17530" y="1184"/>
                    <a:pt x="17230" y="531"/>
                    <a:pt x="16644" y="218"/>
                  </a:cubicBezTo>
                  <a:cubicBezTo>
                    <a:pt x="16321" y="47"/>
                    <a:pt x="15951" y="1"/>
                    <a:pt x="1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01"/>
            <p:cNvSpPr/>
            <p:nvPr/>
          </p:nvSpPr>
          <p:spPr>
            <a:xfrm>
              <a:off x="5384753" y="4001249"/>
              <a:ext cx="269321" cy="113797"/>
            </a:xfrm>
            <a:custGeom>
              <a:avLst/>
              <a:gdLst/>
              <a:ahLst/>
              <a:cxnLst/>
              <a:rect l="l" t="t" r="r" b="b"/>
              <a:pathLst>
                <a:path w="14806" h="6256" extrusionOk="0">
                  <a:moveTo>
                    <a:pt x="8635" y="0"/>
                  </a:moveTo>
                  <a:lnTo>
                    <a:pt x="8635" y="109"/>
                  </a:lnTo>
                  <a:cubicBezTo>
                    <a:pt x="8635" y="1322"/>
                    <a:pt x="8444" y="2194"/>
                    <a:pt x="7300" y="2806"/>
                  </a:cubicBezTo>
                  <a:cubicBezTo>
                    <a:pt x="6946" y="2997"/>
                    <a:pt x="6579" y="3160"/>
                    <a:pt x="6211" y="3323"/>
                  </a:cubicBezTo>
                  <a:cubicBezTo>
                    <a:pt x="4808" y="3882"/>
                    <a:pt x="3296" y="4168"/>
                    <a:pt x="1785" y="4168"/>
                  </a:cubicBezTo>
                  <a:lnTo>
                    <a:pt x="1743" y="4168"/>
                  </a:lnTo>
                  <a:cubicBezTo>
                    <a:pt x="1376" y="4168"/>
                    <a:pt x="981" y="4168"/>
                    <a:pt x="681" y="4386"/>
                  </a:cubicBezTo>
                  <a:cubicBezTo>
                    <a:pt x="477" y="4522"/>
                    <a:pt x="354" y="4713"/>
                    <a:pt x="287" y="4945"/>
                  </a:cubicBezTo>
                  <a:cubicBezTo>
                    <a:pt x="259" y="4945"/>
                    <a:pt x="245" y="4931"/>
                    <a:pt x="218" y="4931"/>
                  </a:cubicBezTo>
                  <a:cubicBezTo>
                    <a:pt x="150" y="5203"/>
                    <a:pt x="69" y="5462"/>
                    <a:pt x="0" y="5721"/>
                  </a:cubicBezTo>
                  <a:cubicBezTo>
                    <a:pt x="55" y="5748"/>
                    <a:pt x="109" y="5762"/>
                    <a:pt x="150" y="5789"/>
                  </a:cubicBezTo>
                  <a:lnTo>
                    <a:pt x="150" y="5898"/>
                  </a:lnTo>
                  <a:cubicBezTo>
                    <a:pt x="817" y="5966"/>
                    <a:pt x="1471" y="6007"/>
                    <a:pt x="2139" y="6047"/>
                  </a:cubicBezTo>
                  <a:cubicBezTo>
                    <a:pt x="3038" y="6116"/>
                    <a:pt x="3923" y="6184"/>
                    <a:pt x="4808" y="6198"/>
                  </a:cubicBezTo>
                  <a:cubicBezTo>
                    <a:pt x="6068" y="6232"/>
                    <a:pt x="7328" y="6255"/>
                    <a:pt x="8588" y="6255"/>
                  </a:cubicBezTo>
                  <a:cubicBezTo>
                    <a:pt x="9847" y="6255"/>
                    <a:pt x="11107" y="6232"/>
                    <a:pt x="12367" y="6171"/>
                  </a:cubicBezTo>
                  <a:cubicBezTo>
                    <a:pt x="13102" y="6143"/>
                    <a:pt x="13743" y="6116"/>
                    <a:pt x="14124" y="6047"/>
                  </a:cubicBezTo>
                  <a:cubicBezTo>
                    <a:pt x="14342" y="6034"/>
                    <a:pt x="14560" y="6007"/>
                    <a:pt x="14764" y="5993"/>
                  </a:cubicBezTo>
                  <a:cubicBezTo>
                    <a:pt x="14805" y="5639"/>
                    <a:pt x="14791" y="5272"/>
                    <a:pt x="14724" y="4931"/>
                  </a:cubicBezTo>
                  <a:cubicBezTo>
                    <a:pt x="14682" y="4958"/>
                    <a:pt x="14642" y="4972"/>
                    <a:pt x="14600" y="4999"/>
                  </a:cubicBezTo>
                  <a:cubicBezTo>
                    <a:pt x="14709" y="4182"/>
                    <a:pt x="14573" y="3323"/>
                    <a:pt x="14424" y="2493"/>
                  </a:cubicBezTo>
                  <a:cubicBezTo>
                    <a:pt x="14342" y="2003"/>
                    <a:pt x="14246" y="1498"/>
                    <a:pt x="14165" y="1008"/>
                  </a:cubicBezTo>
                  <a:cubicBezTo>
                    <a:pt x="14083" y="572"/>
                    <a:pt x="14083" y="354"/>
                    <a:pt x="13919" y="232"/>
                  </a:cubicBezTo>
                  <a:cubicBezTo>
                    <a:pt x="13865" y="164"/>
                    <a:pt x="13716" y="123"/>
                    <a:pt x="13484" y="96"/>
                  </a:cubicBezTo>
                  <a:lnTo>
                    <a:pt x="13389" y="96"/>
                  </a:lnTo>
                  <a:cubicBezTo>
                    <a:pt x="13185" y="72"/>
                    <a:pt x="12978" y="63"/>
                    <a:pt x="12770" y="63"/>
                  </a:cubicBezTo>
                  <a:cubicBezTo>
                    <a:pt x="12395" y="63"/>
                    <a:pt x="12018" y="92"/>
                    <a:pt x="11659" y="109"/>
                  </a:cubicBezTo>
                  <a:lnTo>
                    <a:pt x="11646" y="109"/>
                  </a:lnTo>
                  <a:cubicBezTo>
                    <a:pt x="10933" y="146"/>
                    <a:pt x="10185" y="190"/>
                    <a:pt x="9612" y="190"/>
                  </a:cubicBezTo>
                  <a:cubicBezTo>
                    <a:pt x="9112" y="190"/>
                    <a:pt x="8744" y="156"/>
                    <a:pt x="8649" y="55"/>
                  </a:cubicBezTo>
                  <a:cubicBezTo>
                    <a:pt x="8635" y="42"/>
                    <a:pt x="8635" y="14"/>
                    <a:pt x="8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01"/>
            <p:cNvSpPr/>
            <p:nvPr/>
          </p:nvSpPr>
          <p:spPr>
            <a:xfrm>
              <a:off x="5923596" y="3998029"/>
              <a:ext cx="271777" cy="115234"/>
            </a:xfrm>
            <a:custGeom>
              <a:avLst/>
              <a:gdLst/>
              <a:ahLst/>
              <a:cxnLst/>
              <a:rect l="l" t="t" r="r" b="b"/>
              <a:pathLst>
                <a:path w="14941" h="6335" extrusionOk="0">
                  <a:moveTo>
                    <a:pt x="5993" y="1"/>
                  </a:moveTo>
                  <a:cubicBezTo>
                    <a:pt x="5995" y="7"/>
                    <a:pt x="5997" y="14"/>
                    <a:pt x="5999" y="20"/>
                  </a:cubicBezTo>
                  <a:lnTo>
                    <a:pt x="5999" y="20"/>
                  </a:lnTo>
                  <a:cubicBezTo>
                    <a:pt x="5998" y="14"/>
                    <a:pt x="5997" y="8"/>
                    <a:pt x="5993" y="1"/>
                  </a:cubicBezTo>
                  <a:close/>
                  <a:moveTo>
                    <a:pt x="5999" y="20"/>
                  </a:moveTo>
                  <a:lnTo>
                    <a:pt x="5999" y="20"/>
                  </a:lnTo>
                  <a:cubicBezTo>
                    <a:pt x="5999" y="36"/>
                    <a:pt x="5989" y="48"/>
                    <a:pt x="5979" y="68"/>
                  </a:cubicBezTo>
                  <a:cubicBezTo>
                    <a:pt x="5850" y="226"/>
                    <a:pt x="5126" y="257"/>
                    <a:pt x="4254" y="257"/>
                  </a:cubicBezTo>
                  <a:cubicBezTo>
                    <a:pt x="3839" y="257"/>
                    <a:pt x="3390" y="250"/>
                    <a:pt x="2955" y="246"/>
                  </a:cubicBezTo>
                  <a:cubicBezTo>
                    <a:pt x="2690" y="246"/>
                    <a:pt x="2417" y="237"/>
                    <a:pt x="2144" y="237"/>
                  </a:cubicBezTo>
                  <a:cubicBezTo>
                    <a:pt x="1827" y="237"/>
                    <a:pt x="1512" y="249"/>
                    <a:pt x="1212" y="300"/>
                  </a:cubicBezTo>
                  <a:cubicBezTo>
                    <a:pt x="1185" y="300"/>
                    <a:pt x="1172" y="313"/>
                    <a:pt x="1145" y="313"/>
                  </a:cubicBezTo>
                  <a:lnTo>
                    <a:pt x="1103" y="313"/>
                  </a:lnTo>
                  <a:cubicBezTo>
                    <a:pt x="885" y="355"/>
                    <a:pt x="722" y="395"/>
                    <a:pt x="681" y="477"/>
                  </a:cubicBezTo>
                  <a:cubicBezTo>
                    <a:pt x="518" y="600"/>
                    <a:pt x="518" y="804"/>
                    <a:pt x="464" y="1254"/>
                  </a:cubicBezTo>
                  <a:cubicBezTo>
                    <a:pt x="395" y="1744"/>
                    <a:pt x="327" y="2247"/>
                    <a:pt x="259" y="2752"/>
                  </a:cubicBezTo>
                  <a:cubicBezTo>
                    <a:pt x="150" y="3582"/>
                    <a:pt x="41" y="4441"/>
                    <a:pt x="191" y="5258"/>
                  </a:cubicBezTo>
                  <a:cubicBezTo>
                    <a:pt x="150" y="5231"/>
                    <a:pt x="109" y="5217"/>
                    <a:pt x="68" y="5189"/>
                  </a:cubicBezTo>
                  <a:cubicBezTo>
                    <a:pt x="14" y="5543"/>
                    <a:pt x="1" y="5898"/>
                    <a:pt x="68" y="6252"/>
                  </a:cubicBezTo>
                  <a:cubicBezTo>
                    <a:pt x="286" y="6266"/>
                    <a:pt x="504" y="6279"/>
                    <a:pt x="709" y="6279"/>
                  </a:cubicBezTo>
                  <a:cubicBezTo>
                    <a:pt x="1103" y="6333"/>
                    <a:pt x="1744" y="6333"/>
                    <a:pt x="2492" y="6333"/>
                  </a:cubicBezTo>
                  <a:cubicBezTo>
                    <a:pt x="2614" y="6334"/>
                    <a:pt x="2737" y="6334"/>
                    <a:pt x="2859" y="6334"/>
                  </a:cubicBezTo>
                  <a:cubicBezTo>
                    <a:pt x="5283" y="6334"/>
                    <a:pt x="7695" y="6203"/>
                    <a:pt x="10119" y="6034"/>
                  </a:cubicBezTo>
                  <a:cubicBezTo>
                    <a:pt x="11005" y="5979"/>
                    <a:pt x="11904" y="5870"/>
                    <a:pt x="12789" y="5761"/>
                  </a:cubicBezTo>
                  <a:cubicBezTo>
                    <a:pt x="13470" y="5707"/>
                    <a:pt x="14138" y="5625"/>
                    <a:pt x="14792" y="5530"/>
                  </a:cubicBezTo>
                  <a:lnTo>
                    <a:pt x="14792" y="5421"/>
                  </a:lnTo>
                  <a:cubicBezTo>
                    <a:pt x="14832" y="5407"/>
                    <a:pt x="14886" y="5380"/>
                    <a:pt x="14941" y="5353"/>
                  </a:cubicBezTo>
                  <a:cubicBezTo>
                    <a:pt x="14859" y="5095"/>
                    <a:pt x="14777" y="4835"/>
                    <a:pt x="14683" y="4577"/>
                  </a:cubicBezTo>
                  <a:cubicBezTo>
                    <a:pt x="14668" y="4577"/>
                    <a:pt x="14641" y="4590"/>
                    <a:pt x="14628" y="4590"/>
                  </a:cubicBezTo>
                  <a:cubicBezTo>
                    <a:pt x="14532" y="4372"/>
                    <a:pt x="14410" y="4168"/>
                    <a:pt x="14192" y="4045"/>
                  </a:cubicBezTo>
                  <a:cubicBezTo>
                    <a:pt x="13962" y="3902"/>
                    <a:pt x="13691" y="3873"/>
                    <a:pt x="13418" y="3873"/>
                  </a:cubicBezTo>
                  <a:cubicBezTo>
                    <a:pt x="13303" y="3873"/>
                    <a:pt x="13188" y="3878"/>
                    <a:pt x="13075" y="3882"/>
                  </a:cubicBezTo>
                  <a:cubicBezTo>
                    <a:pt x="12900" y="3890"/>
                    <a:pt x="12724" y="3894"/>
                    <a:pt x="12549" y="3894"/>
                  </a:cubicBezTo>
                  <a:cubicBezTo>
                    <a:pt x="11200" y="3894"/>
                    <a:pt x="9858" y="3662"/>
                    <a:pt x="8581" y="3228"/>
                  </a:cubicBezTo>
                  <a:cubicBezTo>
                    <a:pt x="8213" y="3065"/>
                    <a:pt x="7818" y="2928"/>
                    <a:pt x="7450" y="2752"/>
                  </a:cubicBezTo>
                  <a:cubicBezTo>
                    <a:pt x="6266" y="2180"/>
                    <a:pt x="6048" y="1321"/>
                    <a:pt x="6006" y="110"/>
                  </a:cubicBezTo>
                  <a:cubicBezTo>
                    <a:pt x="6006" y="87"/>
                    <a:pt x="6006" y="54"/>
                    <a:pt x="599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01"/>
            <p:cNvSpPr/>
            <p:nvPr/>
          </p:nvSpPr>
          <p:spPr>
            <a:xfrm>
              <a:off x="5430829" y="2509850"/>
              <a:ext cx="616659" cy="1507533"/>
            </a:xfrm>
            <a:custGeom>
              <a:avLst/>
              <a:gdLst/>
              <a:ahLst/>
              <a:cxnLst/>
              <a:rect l="l" t="t" r="r" b="b"/>
              <a:pathLst>
                <a:path w="33901" h="82877" extrusionOk="0">
                  <a:moveTo>
                    <a:pt x="1744" y="0"/>
                  </a:moveTo>
                  <a:cubicBezTo>
                    <a:pt x="0" y="9016"/>
                    <a:pt x="627" y="18414"/>
                    <a:pt x="1077" y="27539"/>
                  </a:cubicBezTo>
                  <a:cubicBezTo>
                    <a:pt x="1540" y="37005"/>
                    <a:pt x="2357" y="46443"/>
                    <a:pt x="3174" y="55882"/>
                  </a:cubicBezTo>
                  <a:cubicBezTo>
                    <a:pt x="3732" y="62256"/>
                    <a:pt x="4291" y="68643"/>
                    <a:pt x="4836" y="75031"/>
                  </a:cubicBezTo>
                  <a:cubicBezTo>
                    <a:pt x="5027" y="77238"/>
                    <a:pt x="5203" y="79444"/>
                    <a:pt x="5394" y="81663"/>
                  </a:cubicBezTo>
                  <a:cubicBezTo>
                    <a:pt x="5408" y="81787"/>
                    <a:pt x="5408" y="81923"/>
                    <a:pt x="5475" y="82032"/>
                  </a:cubicBezTo>
                  <a:cubicBezTo>
                    <a:pt x="5612" y="82250"/>
                    <a:pt x="5898" y="82317"/>
                    <a:pt x="6156" y="82344"/>
                  </a:cubicBezTo>
                  <a:cubicBezTo>
                    <a:pt x="8254" y="82604"/>
                    <a:pt x="10379" y="82753"/>
                    <a:pt x="12490" y="82794"/>
                  </a:cubicBezTo>
                  <a:cubicBezTo>
                    <a:pt x="12681" y="82794"/>
                    <a:pt x="12272" y="78858"/>
                    <a:pt x="12285" y="78558"/>
                  </a:cubicBezTo>
                  <a:cubicBezTo>
                    <a:pt x="12408" y="70537"/>
                    <a:pt x="11864" y="62501"/>
                    <a:pt x="11550" y="54479"/>
                  </a:cubicBezTo>
                  <a:cubicBezTo>
                    <a:pt x="11319" y="48840"/>
                    <a:pt x="11700" y="43243"/>
                    <a:pt x="11877" y="37590"/>
                  </a:cubicBezTo>
                  <a:cubicBezTo>
                    <a:pt x="12054" y="32115"/>
                    <a:pt x="11741" y="26682"/>
                    <a:pt x="11619" y="21206"/>
                  </a:cubicBezTo>
                  <a:lnTo>
                    <a:pt x="11619" y="21206"/>
                  </a:lnTo>
                  <a:cubicBezTo>
                    <a:pt x="11836" y="21252"/>
                    <a:pt x="12060" y="21274"/>
                    <a:pt x="12284" y="21274"/>
                  </a:cubicBezTo>
                  <a:cubicBezTo>
                    <a:pt x="12733" y="21274"/>
                    <a:pt x="13184" y="21183"/>
                    <a:pt x="13593" y="21002"/>
                  </a:cubicBezTo>
                  <a:cubicBezTo>
                    <a:pt x="13595" y="21001"/>
                    <a:pt x="13597" y="21000"/>
                    <a:pt x="13599" y="21000"/>
                  </a:cubicBezTo>
                  <a:cubicBezTo>
                    <a:pt x="13890" y="21000"/>
                    <a:pt x="15555" y="28375"/>
                    <a:pt x="15718" y="29037"/>
                  </a:cubicBezTo>
                  <a:cubicBezTo>
                    <a:pt x="17897" y="37822"/>
                    <a:pt x="19613" y="46920"/>
                    <a:pt x="21465" y="55855"/>
                  </a:cubicBezTo>
                  <a:cubicBezTo>
                    <a:pt x="23317" y="64857"/>
                    <a:pt x="25701" y="73764"/>
                    <a:pt x="27022" y="82876"/>
                  </a:cubicBezTo>
                  <a:cubicBezTo>
                    <a:pt x="29215" y="82876"/>
                    <a:pt x="31407" y="82699"/>
                    <a:pt x="33573" y="82331"/>
                  </a:cubicBezTo>
                  <a:cubicBezTo>
                    <a:pt x="33682" y="82317"/>
                    <a:pt x="33791" y="82290"/>
                    <a:pt x="33846" y="82208"/>
                  </a:cubicBezTo>
                  <a:cubicBezTo>
                    <a:pt x="33900" y="82141"/>
                    <a:pt x="33886" y="82045"/>
                    <a:pt x="33873" y="81963"/>
                  </a:cubicBezTo>
                  <a:cubicBezTo>
                    <a:pt x="33450" y="78436"/>
                    <a:pt x="33069" y="74990"/>
                    <a:pt x="32538" y="71476"/>
                  </a:cubicBezTo>
                  <a:cubicBezTo>
                    <a:pt x="32497" y="71136"/>
                    <a:pt x="32443" y="70795"/>
                    <a:pt x="32388" y="70455"/>
                  </a:cubicBezTo>
                  <a:cubicBezTo>
                    <a:pt x="30835" y="60390"/>
                    <a:pt x="29664" y="50271"/>
                    <a:pt x="28643" y="40138"/>
                  </a:cubicBezTo>
                  <a:cubicBezTo>
                    <a:pt x="28111" y="34894"/>
                    <a:pt x="27621" y="29651"/>
                    <a:pt x="27158" y="24407"/>
                  </a:cubicBezTo>
                  <a:cubicBezTo>
                    <a:pt x="26927" y="21846"/>
                    <a:pt x="26982" y="19068"/>
                    <a:pt x="26464" y="16549"/>
                  </a:cubicBezTo>
                  <a:cubicBezTo>
                    <a:pt x="26001" y="14342"/>
                    <a:pt x="24979" y="12203"/>
                    <a:pt x="24434" y="9997"/>
                  </a:cubicBezTo>
                  <a:cubicBezTo>
                    <a:pt x="23808" y="7423"/>
                    <a:pt x="23072" y="4876"/>
                    <a:pt x="22187" y="2384"/>
                  </a:cubicBezTo>
                  <a:cubicBezTo>
                    <a:pt x="21955" y="1703"/>
                    <a:pt x="21833" y="708"/>
                    <a:pt x="21098" y="490"/>
                  </a:cubicBezTo>
                  <a:cubicBezTo>
                    <a:pt x="21032" y="473"/>
                    <a:pt x="20952" y="465"/>
                    <a:pt x="20862" y="465"/>
                  </a:cubicBezTo>
                  <a:cubicBezTo>
                    <a:pt x="20259" y="465"/>
                    <a:pt x="19188" y="813"/>
                    <a:pt x="18714" y="872"/>
                  </a:cubicBezTo>
                  <a:cubicBezTo>
                    <a:pt x="16599" y="1082"/>
                    <a:pt x="14496" y="1432"/>
                    <a:pt x="12370" y="1432"/>
                  </a:cubicBezTo>
                  <a:cubicBezTo>
                    <a:pt x="12292" y="1432"/>
                    <a:pt x="12214" y="1432"/>
                    <a:pt x="12136" y="1431"/>
                  </a:cubicBezTo>
                  <a:cubicBezTo>
                    <a:pt x="8568" y="1431"/>
                    <a:pt x="5190" y="859"/>
                    <a:pt x="17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01"/>
            <p:cNvSpPr/>
            <p:nvPr/>
          </p:nvSpPr>
          <p:spPr>
            <a:xfrm>
              <a:off x="5466499" y="3215404"/>
              <a:ext cx="303755" cy="156361"/>
            </a:xfrm>
            <a:custGeom>
              <a:avLst/>
              <a:gdLst/>
              <a:ahLst/>
              <a:cxnLst/>
              <a:rect l="l" t="t" r="r" b="b"/>
              <a:pathLst>
                <a:path w="16699" h="8596" extrusionOk="0">
                  <a:moveTo>
                    <a:pt x="15990" y="1"/>
                  </a:moveTo>
                  <a:cubicBezTo>
                    <a:pt x="15990" y="1"/>
                    <a:pt x="15977" y="1"/>
                    <a:pt x="15963" y="15"/>
                  </a:cubicBezTo>
                  <a:cubicBezTo>
                    <a:pt x="16154" y="1036"/>
                    <a:pt x="16344" y="2234"/>
                    <a:pt x="16698" y="3311"/>
                  </a:cubicBezTo>
                  <a:cubicBezTo>
                    <a:pt x="16467" y="2207"/>
                    <a:pt x="16235" y="1105"/>
                    <a:pt x="15990" y="1"/>
                  </a:cubicBezTo>
                  <a:close/>
                  <a:moveTo>
                    <a:pt x="1" y="2861"/>
                  </a:moveTo>
                  <a:cubicBezTo>
                    <a:pt x="110" y="4550"/>
                    <a:pt x="191" y="6226"/>
                    <a:pt x="287" y="7900"/>
                  </a:cubicBezTo>
                  <a:cubicBezTo>
                    <a:pt x="300" y="8145"/>
                    <a:pt x="327" y="8405"/>
                    <a:pt x="491" y="8595"/>
                  </a:cubicBezTo>
                  <a:cubicBezTo>
                    <a:pt x="327" y="6689"/>
                    <a:pt x="178" y="4782"/>
                    <a:pt x="28" y="2875"/>
                  </a:cubicBezTo>
                  <a:cubicBezTo>
                    <a:pt x="28" y="2875"/>
                    <a:pt x="15" y="2861"/>
                    <a:pt x="1" y="2861"/>
                  </a:cubicBezTo>
                  <a:close/>
                </a:path>
              </a:pathLst>
            </a:custGeom>
            <a:solidFill>
              <a:srgbClr val="C2C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01"/>
            <p:cNvSpPr/>
            <p:nvPr/>
          </p:nvSpPr>
          <p:spPr>
            <a:xfrm>
              <a:off x="5642160" y="2891859"/>
              <a:ext cx="115215" cy="323818"/>
            </a:xfrm>
            <a:custGeom>
              <a:avLst/>
              <a:gdLst/>
              <a:ahLst/>
              <a:cxnLst/>
              <a:rect l="l" t="t" r="r" b="b"/>
              <a:pathLst>
                <a:path w="6334" h="17802" extrusionOk="0">
                  <a:moveTo>
                    <a:pt x="1975" y="1"/>
                  </a:moveTo>
                  <a:cubicBezTo>
                    <a:pt x="1553" y="178"/>
                    <a:pt x="1103" y="273"/>
                    <a:pt x="654" y="273"/>
                  </a:cubicBezTo>
                  <a:cubicBezTo>
                    <a:pt x="436" y="273"/>
                    <a:pt x="218" y="246"/>
                    <a:pt x="1" y="205"/>
                  </a:cubicBezTo>
                  <a:lnTo>
                    <a:pt x="1" y="260"/>
                  </a:lnTo>
                  <a:cubicBezTo>
                    <a:pt x="218" y="300"/>
                    <a:pt x="436" y="314"/>
                    <a:pt x="654" y="314"/>
                  </a:cubicBezTo>
                  <a:cubicBezTo>
                    <a:pt x="1103" y="314"/>
                    <a:pt x="1553" y="233"/>
                    <a:pt x="1975" y="55"/>
                  </a:cubicBezTo>
                  <a:cubicBezTo>
                    <a:pt x="1975" y="55"/>
                    <a:pt x="1975" y="42"/>
                    <a:pt x="1989" y="42"/>
                  </a:cubicBezTo>
                  <a:cubicBezTo>
                    <a:pt x="2274" y="42"/>
                    <a:pt x="3936" y="7424"/>
                    <a:pt x="4100" y="8078"/>
                  </a:cubicBezTo>
                  <a:cubicBezTo>
                    <a:pt x="4822" y="10992"/>
                    <a:pt x="5489" y="13920"/>
                    <a:pt x="6129" y="16862"/>
                  </a:cubicBezTo>
                  <a:cubicBezTo>
                    <a:pt x="6197" y="17148"/>
                    <a:pt x="6251" y="17461"/>
                    <a:pt x="6306" y="17802"/>
                  </a:cubicBezTo>
                  <a:cubicBezTo>
                    <a:pt x="6320" y="17788"/>
                    <a:pt x="6333" y="17788"/>
                    <a:pt x="6333" y="17788"/>
                  </a:cubicBezTo>
                  <a:cubicBezTo>
                    <a:pt x="5639" y="14506"/>
                    <a:pt x="4904" y="11250"/>
                    <a:pt x="4100" y="8036"/>
                  </a:cubicBezTo>
                  <a:cubicBezTo>
                    <a:pt x="3936" y="7369"/>
                    <a:pt x="2274" y="1"/>
                    <a:pt x="1989" y="1"/>
                  </a:cubicBezTo>
                  <a:close/>
                </a:path>
              </a:pathLst>
            </a:custGeom>
            <a:solidFill>
              <a:srgbClr val="222A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01"/>
            <p:cNvSpPr/>
            <p:nvPr/>
          </p:nvSpPr>
          <p:spPr>
            <a:xfrm>
              <a:off x="5639686" y="3224336"/>
              <a:ext cx="6203" cy="210349"/>
            </a:xfrm>
            <a:custGeom>
              <a:avLst/>
              <a:gdLst/>
              <a:ahLst/>
              <a:cxnLst/>
              <a:rect l="l" t="t" r="r" b="b"/>
              <a:pathLst>
                <a:path w="341" h="11564" extrusionOk="0">
                  <a:moveTo>
                    <a:pt x="340" y="0"/>
                  </a:moveTo>
                  <a:cubicBezTo>
                    <a:pt x="191" y="3855"/>
                    <a:pt x="0" y="7709"/>
                    <a:pt x="0" y="11564"/>
                  </a:cubicBezTo>
                  <a:cubicBezTo>
                    <a:pt x="0" y="7709"/>
                    <a:pt x="191" y="3855"/>
                    <a:pt x="340" y="0"/>
                  </a:cubicBezTo>
                  <a:close/>
                </a:path>
              </a:pathLst>
            </a:custGeom>
            <a:solidFill>
              <a:srgbClr val="C2C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01"/>
            <p:cNvSpPr/>
            <p:nvPr/>
          </p:nvSpPr>
          <p:spPr>
            <a:xfrm>
              <a:off x="5645871" y="3132585"/>
              <a:ext cx="2001" cy="91769"/>
            </a:xfrm>
            <a:custGeom>
              <a:avLst/>
              <a:gdLst/>
              <a:ahLst/>
              <a:cxnLst/>
              <a:rect l="l" t="t" r="r" b="b"/>
              <a:pathLst>
                <a:path w="110" h="5045" extrusionOk="0">
                  <a:moveTo>
                    <a:pt x="109" y="1"/>
                  </a:moveTo>
                  <a:cubicBezTo>
                    <a:pt x="109" y="1115"/>
                    <a:pt x="96" y="2241"/>
                    <a:pt x="55" y="3355"/>
                  </a:cubicBezTo>
                  <a:cubicBezTo>
                    <a:pt x="42" y="3914"/>
                    <a:pt x="14" y="4472"/>
                    <a:pt x="0" y="5044"/>
                  </a:cubicBezTo>
                  <a:cubicBezTo>
                    <a:pt x="14" y="4499"/>
                    <a:pt x="42" y="3955"/>
                    <a:pt x="55" y="3410"/>
                  </a:cubicBezTo>
                  <a:cubicBezTo>
                    <a:pt x="96" y="2269"/>
                    <a:pt x="109" y="1128"/>
                    <a:pt x="109" y="1"/>
                  </a:cubicBezTo>
                  <a:close/>
                </a:path>
              </a:pathLst>
            </a:custGeom>
            <a:solidFill>
              <a:srgbClr val="222A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01"/>
            <p:cNvSpPr/>
            <p:nvPr/>
          </p:nvSpPr>
          <p:spPr>
            <a:xfrm>
              <a:off x="5528691" y="3896638"/>
              <a:ext cx="130331" cy="119981"/>
            </a:xfrm>
            <a:custGeom>
              <a:avLst/>
              <a:gdLst/>
              <a:ahLst/>
              <a:cxnLst/>
              <a:rect l="l" t="t" r="r" b="b"/>
              <a:pathLst>
                <a:path w="7165" h="6596" extrusionOk="0">
                  <a:moveTo>
                    <a:pt x="6920" y="1"/>
                  </a:moveTo>
                  <a:lnTo>
                    <a:pt x="6920" y="1"/>
                  </a:lnTo>
                  <a:cubicBezTo>
                    <a:pt x="6919" y="774"/>
                    <a:pt x="6919" y="1546"/>
                    <a:pt x="6905" y="2319"/>
                  </a:cubicBezTo>
                  <a:lnTo>
                    <a:pt x="6905" y="2346"/>
                  </a:lnTo>
                  <a:cubicBezTo>
                    <a:pt x="6919" y="1561"/>
                    <a:pt x="6919" y="775"/>
                    <a:pt x="6920" y="1"/>
                  </a:cubicBezTo>
                  <a:close/>
                  <a:moveTo>
                    <a:pt x="1" y="5357"/>
                  </a:moveTo>
                  <a:lnTo>
                    <a:pt x="1" y="5357"/>
                  </a:lnTo>
                  <a:cubicBezTo>
                    <a:pt x="1" y="5411"/>
                    <a:pt x="14" y="5439"/>
                    <a:pt x="14" y="5466"/>
                  </a:cubicBezTo>
                  <a:cubicBezTo>
                    <a:pt x="28" y="5588"/>
                    <a:pt x="28" y="5724"/>
                    <a:pt x="95" y="5847"/>
                  </a:cubicBezTo>
                  <a:cubicBezTo>
                    <a:pt x="219" y="6038"/>
                    <a:pt x="477" y="6105"/>
                    <a:pt x="709" y="6147"/>
                  </a:cubicBezTo>
                  <a:lnTo>
                    <a:pt x="709" y="6092"/>
                  </a:lnTo>
                  <a:cubicBezTo>
                    <a:pt x="477" y="6065"/>
                    <a:pt x="219" y="5996"/>
                    <a:pt x="95" y="5793"/>
                  </a:cubicBezTo>
                  <a:cubicBezTo>
                    <a:pt x="28" y="5684"/>
                    <a:pt x="28" y="5548"/>
                    <a:pt x="14" y="5424"/>
                  </a:cubicBezTo>
                  <a:cubicBezTo>
                    <a:pt x="14" y="5397"/>
                    <a:pt x="1" y="5370"/>
                    <a:pt x="1" y="5357"/>
                  </a:cubicBezTo>
                  <a:close/>
                  <a:moveTo>
                    <a:pt x="7165" y="6187"/>
                  </a:moveTo>
                  <a:cubicBezTo>
                    <a:pt x="7165" y="6419"/>
                    <a:pt x="7137" y="6555"/>
                    <a:pt x="7110" y="6555"/>
                  </a:cubicBezTo>
                  <a:cubicBezTo>
                    <a:pt x="6811" y="6541"/>
                    <a:pt x="6511" y="6541"/>
                    <a:pt x="6211" y="6528"/>
                  </a:cubicBezTo>
                  <a:lnTo>
                    <a:pt x="6211" y="6528"/>
                  </a:lnTo>
                  <a:cubicBezTo>
                    <a:pt x="6211" y="6541"/>
                    <a:pt x="6224" y="6555"/>
                    <a:pt x="6224" y="6583"/>
                  </a:cubicBezTo>
                  <a:cubicBezTo>
                    <a:pt x="6511" y="6583"/>
                    <a:pt x="6811" y="6596"/>
                    <a:pt x="7110" y="6596"/>
                  </a:cubicBezTo>
                  <a:cubicBezTo>
                    <a:pt x="7150" y="6596"/>
                    <a:pt x="7165" y="6447"/>
                    <a:pt x="7165" y="6187"/>
                  </a:cubicBezTo>
                  <a:close/>
                </a:path>
              </a:pathLst>
            </a:custGeom>
            <a:solidFill>
              <a:srgbClr val="AFA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01"/>
            <p:cNvSpPr/>
            <p:nvPr/>
          </p:nvSpPr>
          <p:spPr>
            <a:xfrm>
              <a:off x="5541569" y="4007451"/>
              <a:ext cx="100354" cy="8931"/>
            </a:xfrm>
            <a:custGeom>
              <a:avLst/>
              <a:gdLst/>
              <a:ahLst/>
              <a:cxnLst/>
              <a:rect l="l" t="t" r="r" b="b"/>
              <a:pathLst>
                <a:path w="5517" h="491" extrusionOk="0">
                  <a:moveTo>
                    <a:pt x="1" y="0"/>
                  </a:moveTo>
                  <a:lnTo>
                    <a:pt x="1" y="55"/>
                  </a:lnTo>
                  <a:lnTo>
                    <a:pt x="68" y="55"/>
                  </a:lnTo>
                  <a:cubicBezTo>
                    <a:pt x="1880" y="286"/>
                    <a:pt x="3691" y="422"/>
                    <a:pt x="5516" y="491"/>
                  </a:cubicBezTo>
                  <a:cubicBezTo>
                    <a:pt x="5516" y="463"/>
                    <a:pt x="5503" y="449"/>
                    <a:pt x="5503" y="436"/>
                  </a:cubicBezTo>
                  <a:cubicBezTo>
                    <a:pt x="3691" y="382"/>
                    <a:pt x="1880" y="245"/>
                    <a:pt x="68" y="13"/>
                  </a:cubicBezTo>
                  <a:cubicBezTo>
                    <a:pt x="55" y="13"/>
                    <a:pt x="28" y="0"/>
                    <a:pt x="1" y="0"/>
                  </a:cubicBezTo>
                  <a:close/>
                </a:path>
              </a:pathLst>
            </a:custGeom>
            <a:solidFill>
              <a:srgbClr val="682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01"/>
            <p:cNvSpPr/>
            <p:nvPr/>
          </p:nvSpPr>
          <p:spPr>
            <a:xfrm>
              <a:off x="6033336" y="4002995"/>
              <a:ext cx="13897" cy="6694"/>
            </a:xfrm>
            <a:custGeom>
              <a:avLst/>
              <a:gdLst/>
              <a:ahLst/>
              <a:cxnLst/>
              <a:rect l="l" t="t" r="r" b="b"/>
              <a:pathLst>
                <a:path w="764" h="368" extrusionOk="0">
                  <a:moveTo>
                    <a:pt x="763" y="0"/>
                  </a:moveTo>
                  <a:cubicBezTo>
                    <a:pt x="763" y="41"/>
                    <a:pt x="750" y="82"/>
                    <a:pt x="723" y="122"/>
                  </a:cubicBezTo>
                  <a:cubicBezTo>
                    <a:pt x="668" y="204"/>
                    <a:pt x="559" y="231"/>
                    <a:pt x="450" y="245"/>
                  </a:cubicBezTo>
                  <a:lnTo>
                    <a:pt x="0" y="327"/>
                  </a:lnTo>
                  <a:cubicBezTo>
                    <a:pt x="0" y="340"/>
                    <a:pt x="0" y="354"/>
                    <a:pt x="15" y="367"/>
                  </a:cubicBezTo>
                  <a:cubicBezTo>
                    <a:pt x="164" y="340"/>
                    <a:pt x="314" y="313"/>
                    <a:pt x="450" y="300"/>
                  </a:cubicBezTo>
                  <a:cubicBezTo>
                    <a:pt x="559" y="273"/>
                    <a:pt x="668" y="258"/>
                    <a:pt x="723" y="164"/>
                  </a:cubicBezTo>
                  <a:cubicBezTo>
                    <a:pt x="763" y="122"/>
                    <a:pt x="763" y="55"/>
                    <a:pt x="763" y="0"/>
                  </a:cubicBezTo>
                  <a:close/>
                </a:path>
              </a:pathLst>
            </a:custGeom>
            <a:solidFill>
              <a:srgbClr val="AFA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01"/>
            <p:cNvSpPr/>
            <p:nvPr/>
          </p:nvSpPr>
          <p:spPr>
            <a:xfrm>
              <a:off x="5976347" y="4008943"/>
              <a:ext cx="57262" cy="6694"/>
            </a:xfrm>
            <a:custGeom>
              <a:avLst/>
              <a:gdLst/>
              <a:ahLst/>
              <a:cxnLst/>
              <a:rect l="l" t="t" r="r" b="b"/>
              <a:pathLst>
                <a:path w="3148" h="368" extrusionOk="0">
                  <a:moveTo>
                    <a:pt x="3133" y="0"/>
                  </a:moveTo>
                  <a:cubicBezTo>
                    <a:pt x="2098" y="163"/>
                    <a:pt x="1050" y="272"/>
                    <a:pt x="1" y="354"/>
                  </a:cubicBezTo>
                  <a:cubicBezTo>
                    <a:pt x="151" y="367"/>
                    <a:pt x="315" y="367"/>
                    <a:pt x="478" y="367"/>
                  </a:cubicBezTo>
                  <a:cubicBezTo>
                    <a:pt x="1377" y="367"/>
                    <a:pt x="2385" y="191"/>
                    <a:pt x="3148" y="40"/>
                  </a:cubicBezTo>
                  <a:cubicBezTo>
                    <a:pt x="3133" y="27"/>
                    <a:pt x="3133" y="13"/>
                    <a:pt x="3133" y="0"/>
                  </a:cubicBezTo>
                  <a:close/>
                </a:path>
              </a:pathLst>
            </a:custGeom>
            <a:solidFill>
              <a:srgbClr val="682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01"/>
            <p:cNvSpPr/>
            <p:nvPr/>
          </p:nvSpPr>
          <p:spPr>
            <a:xfrm>
              <a:off x="5466990" y="2639654"/>
              <a:ext cx="580243" cy="1376237"/>
            </a:xfrm>
            <a:custGeom>
              <a:avLst/>
              <a:gdLst/>
              <a:ahLst/>
              <a:cxnLst/>
              <a:rect l="l" t="t" r="r" b="b"/>
              <a:pathLst>
                <a:path w="31899" h="75659" extrusionOk="0">
                  <a:moveTo>
                    <a:pt x="10094" y="1"/>
                  </a:moveTo>
                  <a:cubicBezTo>
                    <a:pt x="9903" y="764"/>
                    <a:pt x="9725" y="1526"/>
                    <a:pt x="9535" y="2276"/>
                  </a:cubicBezTo>
                  <a:cubicBezTo>
                    <a:pt x="8432" y="2276"/>
                    <a:pt x="7328" y="2207"/>
                    <a:pt x="6226" y="2071"/>
                  </a:cubicBezTo>
                  <a:cubicBezTo>
                    <a:pt x="6117" y="4005"/>
                    <a:pt x="6130" y="6062"/>
                    <a:pt x="5748" y="7955"/>
                  </a:cubicBezTo>
                  <a:cubicBezTo>
                    <a:pt x="5545" y="10488"/>
                    <a:pt x="5176" y="13035"/>
                    <a:pt x="4931" y="15554"/>
                  </a:cubicBezTo>
                  <a:cubicBezTo>
                    <a:pt x="4237" y="22473"/>
                    <a:pt x="4155" y="29038"/>
                    <a:pt x="4836" y="35929"/>
                  </a:cubicBezTo>
                  <a:cubicBezTo>
                    <a:pt x="4849" y="36066"/>
                    <a:pt x="4877" y="36216"/>
                    <a:pt x="4904" y="36352"/>
                  </a:cubicBezTo>
                  <a:cubicBezTo>
                    <a:pt x="3229" y="36093"/>
                    <a:pt x="1690" y="35317"/>
                    <a:pt x="151" y="34567"/>
                  </a:cubicBezTo>
                  <a:cubicBezTo>
                    <a:pt x="97" y="34554"/>
                    <a:pt x="55" y="34540"/>
                    <a:pt x="1" y="34527"/>
                  </a:cubicBezTo>
                  <a:lnTo>
                    <a:pt x="1" y="34527"/>
                  </a:lnTo>
                  <a:cubicBezTo>
                    <a:pt x="151" y="36434"/>
                    <a:pt x="300" y="38341"/>
                    <a:pt x="464" y="40247"/>
                  </a:cubicBezTo>
                  <a:cubicBezTo>
                    <a:pt x="573" y="40369"/>
                    <a:pt x="736" y="40438"/>
                    <a:pt x="900" y="40493"/>
                  </a:cubicBezTo>
                  <a:cubicBezTo>
                    <a:pt x="1690" y="40765"/>
                    <a:pt x="2521" y="40914"/>
                    <a:pt x="3351" y="40914"/>
                  </a:cubicBezTo>
                  <a:cubicBezTo>
                    <a:pt x="4468" y="40914"/>
                    <a:pt x="5585" y="40669"/>
                    <a:pt x="6580" y="40179"/>
                  </a:cubicBezTo>
                  <a:lnTo>
                    <a:pt x="6580" y="40179"/>
                  </a:lnTo>
                  <a:cubicBezTo>
                    <a:pt x="6607" y="40179"/>
                    <a:pt x="6525" y="46171"/>
                    <a:pt x="6416" y="46703"/>
                  </a:cubicBezTo>
                  <a:cubicBezTo>
                    <a:pt x="5966" y="49059"/>
                    <a:pt x="5122" y="51347"/>
                    <a:pt x="3923" y="53431"/>
                  </a:cubicBezTo>
                  <a:cubicBezTo>
                    <a:pt x="3992" y="53595"/>
                    <a:pt x="4128" y="53649"/>
                    <a:pt x="4292" y="53649"/>
                  </a:cubicBezTo>
                  <a:cubicBezTo>
                    <a:pt x="4441" y="53649"/>
                    <a:pt x="4632" y="53608"/>
                    <a:pt x="4822" y="53553"/>
                  </a:cubicBezTo>
                  <a:cubicBezTo>
                    <a:pt x="5013" y="53499"/>
                    <a:pt x="5218" y="53458"/>
                    <a:pt x="5408" y="53458"/>
                  </a:cubicBezTo>
                  <a:cubicBezTo>
                    <a:pt x="5503" y="53458"/>
                    <a:pt x="5599" y="53471"/>
                    <a:pt x="5694" y="53513"/>
                  </a:cubicBezTo>
                  <a:cubicBezTo>
                    <a:pt x="6008" y="53635"/>
                    <a:pt x="6102" y="54016"/>
                    <a:pt x="6144" y="54357"/>
                  </a:cubicBezTo>
                  <a:cubicBezTo>
                    <a:pt x="6335" y="55719"/>
                    <a:pt x="6211" y="57136"/>
                    <a:pt x="5776" y="58443"/>
                  </a:cubicBezTo>
                  <a:cubicBezTo>
                    <a:pt x="5530" y="59219"/>
                    <a:pt x="5231" y="60227"/>
                    <a:pt x="5899" y="60704"/>
                  </a:cubicBezTo>
                  <a:cubicBezTo>
                    <a:pt x="6089" y="60840"/>
                    <a:pt x="6335" y="60895"/>
                    <a:pt x="6525" y="61044"/>
                  </a:cubicBezTo>
                  <a:cubicBezTo>
                    <a:pt x="6756" y="61235"/>
                    <a:pt x="6865" y="61534"/>
                    <a:pt x="6947" y="61821"/>
                  </a:cubicBezTo>
                  <a:cubicBezTo>
                    <a:pt x="7615" y="64109"/>
                    <a:pt x="7328" y="66669"/>
                    <a:pt x="6184" y="68753"/>
                  </a:cubicBezTo>
                  <a:cubicBezTo>
                    <a:pt x="5639" y="69733"/>
                    <a:pt x="4673" y="70687"/>
                    <a:pt x="3638" y="70687"/>
                  </a:cubicBezTo>
                  <a:cubicBezTo>
                    <a:pt x="3460" y="70687"/>
                    <a:pt x="3284" y="70659"/>
                    <a:pt x="3120" y="70605"/>
                  </a:cubicBezTo>
                  <a:lnTo>
                    <a:pt x="3120" y="70605"/>
                  </a:lnTo>
                  <a:cubicBezTo>
                    <a:pt x="3324" y="70674"/>
                    <a:pt x="3365" y="73792"/>
                    <a:pt x="3393" y="74460"/>
                  </a:cubicBezTo>
                  <a:cubicBezTo>
                    <a:pt x="3393" y="74473"/>
                    <a:pt x="3406" y="74500"/>
                    <a:pt x="3406" y="74527"/>
                  </a:cubicBezTo>
                  <a:cubicBezTo>
                    <a:pt x="3420" y="74651"/>
                    <a:pt x="3420" y="74787"/>
                    <a:pt x="3487" y="74896"/>
                  </a:cubicBezTo>
                  <a:cubicBezTo>
                    <a:pt x="3611" y="75099"/>
                    <a:pt x="3869" y="75168"/>
                    <a:pt x="4101" y="75195"/>
                  </a:cubicBezTo>
                  <a:cubicBezTo>
                    <a:pt x="4128" y="75195"/>
                    <a:pt x="4155" y="75208"/>
                    <a:pt x="4168" y="75208"/>
                  </a:cubicBezTo>
                  <a:cubicBezTo>
                    <a:pt x="5980" y="75440"/>
                    <a:pt x="7791" y="75577"/>
                    <a:pt x="9603" y="75631"/>
                  </a:cubicBezTo>
                  <a:cubicBezTo>
                    <a:pt x="9903" y="75644"/>
                    <a:pt x="10203" y="75644"/>
                    <a:pt x="10502" y="75658"/>
                  </a:cubicBezTo>
                  <a:cubicBezTo>
                    <a:pt x="10529" y="75658"/>
                    <a:pt x="10557" y="75522"/>
                    <a:pt x="10557" y="75290"/>
                  </a:cubicBezTo>
                  <a:cubicBezTo>
                    <a:pt x="10543" y="74282"/>
                    <a:pt x="10284" y="71709"/>
                    <a:pt x="10297" y="71464"/>
                  </a:cubicBezTo>
                  <a:lnTo>
                    <a:pt x="10297" y="71449"/>
                  </a:lnTo>
                  <a:lnTo>
                    <a:pt x="10297" y="71422"/>
                  </a:lnTo>
                  <a:cubicBezTo>
                    <a:pt x="10312" y="70605"/>
                    <a:pt x="10312" y="69788"/>
                    <a:pt x="10312" y="68971"/>
                  </a:cubicBezTo>
                  <a:cubicBezTo>
                    <a:pt x="10312" y="61779"/>
                    <a:pt x="9848" y="54575"/>
                    <a:pt x="9562" y="47384"/>
                  </a:cubicBezTo>
                  <a:cubicBezTo>
                    <a:pt x="9507" y="46158"/>
                    <a:pt x="9494" y="44933"/>
                    <a:pt x="9494" y="43707"/>
                  </a:cubicBezTo>
                  <a:cubicBezTo>
                    <a:pt x="9494" y="39852"/>
                    <a:pt x="9685" y="35998"/>
                    <a:pt x="9834" y="32143"/>
                  </a:cubicBezTo>
                  <a:cubicBezTo>
                    <a:pt x="9848" y="31571"/>
                    <a:pt x="9876" y="31013"/>
                    <a:pt x="9889" y="30454"/>
                  </a:cubicBezTo>
                  <a:cubicBezTo>
                    <a:pt x="9930" y="29337"/>
                    <a:pt x="9943" y="28208"/>
                    <a:pt x="9943" y="27091"/>
                  </a:cubicBezTo>
                  <a:cubicBezTo>
                    <a:pt x="9943" y="22760"/>
                    <a:pt x="9725" y="18456"/>
                    <a:pt x="9631" y="14125"/>
                  </a:cubicBezTo>
                  <a:lnTo>
                    <a:pt x="9631" y="14070"/>
                  </a:lnTo>
                  <a:cubicBezTo>
                    <a:pt x="9848" y="14111"/>
                    <a:pt x="10066" y="14138"/>
                    <a:pt x="10284" y="14138"/>
                  </a:cubicBezTo>
                  <a:cubicBezTo>
                    <a:pt x="10733" y="14138"/>
                    <a:pt x="11183" y="14043"/>
                    <a:pt x="11605" y="13866"/>
                  </a:cubicBezTo>
                  <a:lnTo>
                    <a:pt x="11619" y="13866"/>
                  </a:lnTo>
                  <a:cubicBezTo>
                    <a:pt x="11904" y="13866"/>
                    <a:pt x="13566" y="21234"/>
                    <a:pt x="13730" y="21901"/>
                  </a:cubicBezTo>
                  <a:cubicBezTo>
                    <a:pt x="14534" y="25115"/>
                    <a:pt x="15269" y="28371"/>
                    <a:pt x="15963" y="31653"/>
                  </a:cubicBezTo>
                  <a:cubicBezTo>
                    <a:pt x="16208" y="32757"/>
                    <a:pt x="16440" y="33859"/>
                    <a:pt x="16671" y="34963"/>
                  </a:cubicBezTo>
                  <a:cubicBezTo>
                    <a:pt x="17012" y="36025"/>
                    <a:pt x="17489" y="36964"/>
                    <a:pt x="18251" y="37537"/>
                  </a:cubicBezTo>
                  <a:cubicBezTo>
                    <a:pt x="18851" y="37987"/>
                    <a:pt x="19613" y="38232"/>
                    <a:pt x="20363" y="38232"/>
                  </a:cubicBezTo>
                  <a:cubicBezTo>
                    <a:pt x="20799" y="38232"/>
                    <a:pt x="21235" y="38150"/>
                    <a:pt x="21643" y="37987"/>
                  </a:cubicBezTo>
                  <a:lnTo>
                    <a:pt x="21643" y="37987"/>
                  </a:lnTo>
                  <a:lnTo>
                    <a:pt x="20866" y="40478"/>
                  </a:lnTo>
                  <a:cubicBezTo>
                    <a:pt x="20826" y="40629"/>
                    <a:pt x="20785" y="40805"/>
                    <a:pt x="20853" y="40941"/>
                  </a:cubicBezTo>
                  <a:cubicBezTo>
                    <a:pt x="20921" y="41078"/>
                    <a:pt x="21044" y="41119"/>
                    <a:pt x="21180" y="41119"/>
                  </a:cubicBezTo>
                  <a:cubicBezTo>
                    <a:pt x="21425" y="41119"/>
                    <a:pt x="21725" y="41010"/>
                    <a:pt x="21970" y="41010"/>
                  </a:cubicBezTo>
                  <a:cubicBezTo>
                    <a:pt x="22596" y="41010"/>
                    <a:pt x="22896" y="41773"/>
                    <a:pt x="23005" y="42385"/>
                  </a:cubicBezTo>
                  <a:cubicBezTo>
                    <a:pt x="23577" y="45436"/>
                    <a:pt x="23877" y="48541"/>
                    <a:pt x="23904" y="51646"/>
                  </a:cubicBezTo>
                  <a:cubicBezTo>
                    <a:pt x="23427" y="51633"/>
                    <a:pt x="22951" y="51619"/>
                    <a:pt x="22473" y="51619"/>
                  </a:cubicBezTo>
                  <a:cubicBezTo>
                    <a:pt x="23699" y="52736"/>
                    <a:pt x="24761" y="54016"/>
                    <a:pt x="25633" y="55433"/>
                  </a:cubicBezTo>
                  <a:cubicBezTo>
                    <a:pt x="25974" y="55992"/>
                    <a:pt x="26287" y="56700"/>
                    <a:pt x="25974" y="57258"/>
                  </a:cubicBezTo>
                  <a:cubicBezTo>
                    <a:pt x="25851" y="57476"/>
                    <a:pt x="25647" y="57639"/>
                    <a:pt x="25524" y="57857"/>
                  </a:cubicBezTo>
                  <a:cubicBezTo>
                    <a:pt x="25211" y="58402"/>
                    <a:pt x="25470" y="59097"/>
                    <a:pt x="25688" y="59682"/>
                  </a:cubicBezTo>
                  <a:cubicBezTo>
                    <a:pt x="26165" y="60949"/>
                    <a:pt x="26437" y="62284"/>
                    <a:pt x="26710" y="63604"/>
                  </a:cubicBezTo>
                  <a:cubicBezTo>
                    <a:pt x="27037" y="65226"/>
                    <a:pt x="27363" y="66846"/>
                    <a:pt x="27703" y="68467"/>
                  </a:cubicBezTo>
                  <a:cubicBezTo>
                    <a:pt x="27881" y="69366"/>
                    <a:pt x="28057" y="70333"/>
                    <a:pt x="27676" y="71164"/>
                  </a:cubicBezTo>
                  <a:cubicBezTo>
                    <a:pt x="27349" y="71885"/>
                    <a:pt x="26628" y="72417"/>
                    <a:pt x="26396" y="73180"/>
                  </a:cubicBezTo>
                  <a:cubicBezTo>
                    <a:pt x="25878" y="74936"/>
                    <a:pt x="26777" y="75522"/>
                    <a:pt x="28003" y="75631"/>
                  </a:cubicBezTo>
                  <a:cubicBezTo>
                    <a:pt x="29052" y="75549"/>
                    <a:pt x="30100" y="75440"/>
                    <a:pt x="31135" y="75277"/>
                  </a:cubicBezTo>
                  <a:lnTo>
                    <a:pt x="31585" y="75195"/>
                  </a:lnTo>
                  <a:cubicBezTo>
                    <a:pt x="31694" y="75181"/>
                    <a:pt x="31803" y="75154"/>
                    <a:pt x="31858" y="75072"/>
                  </a:cubicBezTo>
                  <a:cubicBezTo>
                    <a:pt x="31885" y="75032"/>
                    <a:pt x="31898" y="74990"/>
                    <a:pt x="31898" y="74950"/>
                  </a:cubicBezTo>
                  <a:cubicBezTo>
                    <a:pt x="31898" y="74923"/>
                    <a:pt x="31898" y="74896"/>
                    <a:pt x="31885" y="74868"/>
                  </a:cubicBezTo>
                  <a:cubicBezTo>
                    <a:pt x="31462" y="71340"/>
                    <a:pt x="31081" y="67895"/>
                    <a:pt x="30550" y="64381"/>
                  </a:cubicBezTo>
                  <a:cubicBezTo>
                    <a:pt x="30509" y="64040"/>
                    <a:pt x="30455" y="63700"/>
                    <a:pt x="30400" y="63373"/>
                  </a:cubicBezTo>
                  <a:cubicBezTo>
                    <a:pt x="28916" y="53676"/>
                    <a:pt x="27758" y="43952"/>
                    <a:pt x="26764" y="34200"/>
                  </a:cubicBezTo>
                  <a:cubicBezTo>
                    <a:pt x="26519" y="34213"/>
                    <a:pt x="26260" y="34213"/>
                    <a:pt x="26001" y="34213"/>
                  </a:cubicBezTo>
                  <a:cubicBezTo>
                    <a:pt x="24080" y="34213"/>
                    <a:pt x="22161" y="34064"/>
                    <a:pt x="20240" y="33873"/>
                  </a:cubicBezTo>
                  <a:cubicBezTo>
                    <a:pt x="21071" y="33873"/>
                    <a:pt x="18674" y="25442"/>
                    <a:pt x="18469" y="24830"/>
                  </a:cubicBezTo>
                  <a:cubicBezTo>
                    <a:pt x="16998" y="20376"/>
                    <a:pt x="15309" y="15950"/>
                    <a:pt x="14029" y="11441"/>
                  </a:cubicBezTo>
                  <a:cubicBezTo>
                    <a:pt x="13484" y="9507"/>
                    <a:pt x="13130" y="7506"/>
                    <a:pt x="12885" y="5476"/>
                  </a:cubicBezTo>
                  <a:cubicBezTo>
                    <a:pt x="12845" y="5803"/>
                    <a:pt x="12818" y="6130"/>
                    <a:pt x="12818" y="6457"/>
                  </a:cubicBezTo>
                  <a:cubicBezTo>
                    <a:pt x="12818" y="6593"/>
                    <a:pt x="12828" y="6741"/>
                    <a:pt x="12841" y="6878"/>
                  </a:cubicBezTo>
                  <a:lnTo>
                    <a:pt x="12841" y="6878"/>
                  </a:lnTo>
                  <a:cubicBezTo>
                    <a:pt x="12837" y="6853"/>
                    <a:pt x="12831" y="6829"/>
                    <a:pt x="12831" y="6811"/>
                  </a:cubicBezTo>
                  <a:lnTo>
                    <a:pt x="12831" y="6811"/>
                  </a:lnTo>
                  <a:cubicBezTo>
                    <a:pt x="12831" y="6852"/>
                    <a:pt x="12845" y="6907"/>
                    <a:pt x="12845" y="6947"/>
                  </a:cubicBezTo>
                  <a:cubicBezTo>
                    <a:pt x="12667" y="5503"/>
                    <a:pt x="12585" y="4059"/>
                    <a:pt x="12518" y="2603"/>
                  </a:cubicBezTo>
                  <a:cubicBezTo>
                    <a:pt x="11932" y="2575"/>
                    <a:pt x="11332" y="2521"/>
                    <a:pt x="10747" y="2425"/>
                  </a:cubicBezTo>
                  <a:lnTo>
                    <a:pt x="10706" y="2221"/>
                  </a:lnTo>
                  <a:lnTo>
                    <a:pt x="10679" y="2234"/>
                  </a:lnTo>
                  <a:cubicBezTo>
                    <a:pt x="10461" y="1499"/>
                    <a:pt x="10257" y="750"/>
                    <a:pt x="10094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01"/>
            <p:cNvSpPr/>
            <p:nvPr/>
          </p:nvSpPr>
          <p:spPr>
            <a:xfrm>
              <a:off x="5904769" y="3951208"/>
              <a:ext cx="155343" cy="75452"/>
            </a:xfrm>
            <a:custGeom>
              <a:avLst/>
              <a:gdLst/>
              <a:ahLst/>
              <a:cxnLst/>
              <a:rect l="l" t="t" r="r" b="b"/>
              <a:pathLst>
                <a:path w="8540" h="4148" extrusionOk="0">
                  <a:moveTo>
                    <a:pt x="7982" y="0"/>
                  </a:moveTo>
                  <a:cubicBezTo>
                    <a:pt x="7014" y="750"/>
                    <a:pt x="5421" y="899"/>
                    <a:pt x="4236" y="995"/>
                  </a:cubicBezTo>
                  <a:cubicBezTo>
                    <a:pt x="3947" y="1015"/>
                    <a:pt x="3670" y="1025"/>
                    <a:pt x="3400" y="1025"/>
                  </a:cubicBezTo>
                  <a:cubicBezTo>
                    <a:pt x="2229" y="1025"/>
                    <a:pt x="1196" y="839"/>
                    <a:pt x="0" y="518"/>
                  </a:cubicBezTo>
                  <a:lnTo>
                    <a:pt x="0" y="518"/>
                  </a:lnTo>
                  <a:cubicBezTo>
                    <a:pt x="0" y="1676"/>
                    <a:pt x="109" y="2833"/>
                    <a:pt x="355" y="3964"/>
                  </a:cubicBezTo>
                  <a:cubicBezTo>
                    <a:pt x="1197" y="4089"/>
                    <a:pt x="2058" y="4147"/>
                    <a:pt x="2914" y="4147"/>
                  </a:cubicBezTo>
                  <a:cubicBezTo>
                    <a:pt x="3082" y="4147"/>
                    <a:pt x="3250" y="4145"/>
                    <a:pt x="3418" y="4141"/>
                  </a:cubicBezTo>
                  <a:cubicBezTo>
                    <a:pt x="5012" y="4086"/>
                    <a:pt x="6605" y="3828"/>
                    <a:pt x="8131" y="3365"/>
                  </a:cubicBezTo>
                  <a:cubicBezTo>
                    <a:pt x="8267" y="3323"/>
                    <a:pt x="8417" y="3269"/>
                    <a:pt x="8485" y="3133"/>
                  </a:cubicBezTo>
                  <a:cubicBezTo>
                    <a:pt x="8539" y="3038"/>
                    <a:pt x="8512" y="2915"/>
                    <a:pt x="8499" y="2806"/>
                  </a:cubicBezTo>
                  <a:cubicBezTo>
                    <a:pt x="8322" y="1867"/>
                    <a:pt x="8185" y="926"/>
                    <a:pt x="79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01"/>
            <p:cNvSpPr/>
            <p:nvPr/>
          </p:nvSpPr>
          <p:spPr>
            <a:xfrm>
              <a:off x="5514066" y="3952681"/>
              <a:ext cx="154615" cy="70504"/>
            </a:xfrm>
            <a:custGeom>
              <a:avLst/>
              <a:gdLst/>
              <a:ahLst/>
              <a:cxnLst/>
              <a:rect l="l" t="t" r="r" b="b"/>
              <a:pathLst>
                <a:path w="8500" h="3876" extrusionOk="0">
                  <a:moveTo>
                    <a:pt x="28" y="1"/>
                  </a:moveTo>
                  <a:lnTo>
                    <a:pt x="28" y="1"/>
                  </a:lnTo>
                  <a:cubicBezTo>
                    <a:pt x="1" y="1063"/>
                    <a:pt x="55" y="2126"/>
                    <a:pt x="205" y="3175"/>
                  </a:cubicBezTo>
                  <a:cubicBezTo>
                    <a:pt x="1444" y="3596"/>
                    <a:pt x="2684" y="3760"/>
                    <a:pt x="3992" y="3787"/>
                  </a:cubicBezTo>
                  <a:cubicBezTo>
                    <a:pt x="4873" y="3796"/>
                    <a:pt x="5744" y="3875"/>
                    <a:pt x="6621" y="3875"/>
                  </a:cubicBezTo>
                  <a:cubicBezTo>
                    <a:pt x="7086" y="3875"/>
                    <a:pt x="7552" y="3853"/>
                    <a:pt x="8023" y="3787"/>
                  </a:cubicBezTo>
                  <a:cubicBezTo>
                    <a:pt x="8145" y="3774"/>
                    <a:pt x="8281" y="3747"/>
                    <a:pt x="8363" y="3638"/>
                  </a:cubicBezTo>
                  <a:cubicBezTo>
                    <a:pt x="8418" y="3569"/>
                    <a:pt x="8432" y="3474"/>
                    <a:pt x="8432" y="3379"/>
                  </a:cubicBezTo>
                  <a:cubicBezTo>
                    <a:pt x="8499" y="2385"/>
                    <a:pt x="8404" y="1404"/>
                    <a:pt x="8432" y="424"/>
                  </a:cubicBezTo>
                  <a:lnTo>
                    <a:pt x="8432" y="260"/>
                  </a:lnTo>
                  <a:cubicBezTo>
                    <a:pt x="7088" y="583"/>
                    <a:pt x="5899" y="738"/>
                    <a:pt x="4622" y="738"/>
                  </a:cubicBezTo>
                  <a:cubicBezTo>
                    <a:pt x="4126" y="738"/>
                    <a:pt x="3616" y="714"/>
                    <a:pt x="3079" y="669"/>
                  </a:cubicBezTo>
                  <a:cubicBezTo>
                    <a:pt x="2003" y="573"/>
                    <a:pt x="1077" y="233"/>
                    <a:pt x="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01"/>
            <p:cNvSpPr/>
            <p:nvPr/>
          </p:nvSpPr>
          <p:spPr>
            <a:xfrm>
              <a:off x="5436777" y="1979012"/>
              <a:ext cx="432085" cy="708337"/>
            </a:xfrm>
            <a:custGeom>
              <a:avLst/>
              <a:gdLst/>
              <a:ahLst/>
              <a:cxnLst/>
              <a:rect l="l" t="t" r="r" b="b"/>
              <a:pathLst>
                <a:path w="23754" h="38941" extrusionOk="0">
                  <a:moveTo>
                    <a:pt x="12383" y="1"/>
                  </a:moveTo>
                  <a:cubicBezTo>
                    <a:pt x="9701" y="1"/>
                    <a:pt x="6983" y="458"/>
                    <a:pt x="4536" y="1277"/>
                  </a:cubicBezTo>
                  <a:cubicBezTo>
                    <a:pt x="3841" y="1508"/>
                    <a:pt x="3120" y="1795"/>
                    <a:pt x="2697" y="2394"/>
                  </a:cubicBezTo>
                  <a:cubicBezTo>
                    <a:pt x="2357" y="2884"/>
                    <a:pt x="2261" y="3511"/>
                    <a:pt x="2207" y="4110"/>
                  </a:cubicBezTo>
                  <a:cubicBezTo>
                    <a:pt x="1825" y="7760"/>
                    <a:pt x="2016" y="11465"/>
                    <a:pt x="2766" y="15060"/>
                  </a:cubicBezTo>
                  <a:cubicBezTo>
                    <a:pt x="2969" y="16041"/>
                    <a:pt x="3229" y="17021"/>
                    <a:pt x="3310" y="18015"/>
                  </a:cubicBezTo>
                  <a:cubicBezTo>
                    <a:pt x="3556" y="20875"/>
                    <a:pt x="2384" y="23559"/>
                    <a:pt x="1730" y="26310"/>
                  </a:cubicBezTo>
                  <a:cubicBezTo>
                    <a:pt x="1035" y="29292"/>
                    <a:pt x="477" y="32316"/>
                    <a:pt x="69" y="35366"/>
                  </a:cubicBezTo>
                  <a:cubicBezTo>
                    <a:pt x="42" y="35639"/>
                    <a:pt x="0" y="35953"/>
                    <a:pt x="164" y="36171"/>
                  </a:cubicBezTo>
                  <a:cubicBezTo>
                    <a:pt x="287" y="36347"/>
                    <a:pt x="491" y="36443"/>
                    <a:pt x="695" y="36525"/>
                  </a:cubicBezTo>
                  <a:cubicBezTo>
                    <a:pt x="4019" y="37872"/>
                    <a:pt x="7600" y="38581"/>
                    <a:pt x="11196" y="38595"/>
                  </a:cubicBezTo>
                  <a:cubicBezTo>
                    <a:pt x="11400" y="37736"/>
                    <a:pt x="11618" y="36879"/>
                    <a:pt x="11836" y="36020"/>
                  </a:cubicBezTo>
                  <a:cubicBezTo>
                    <a:pt x="12027" y="36933"/>
                    <a:pt x="12218" y="37832"/>
                    <a:pt x="12408" y="38744"/>
                  </a:cubicBezTo>
                  <a:cubicBezTo>
                    <a:pt x="13228" y="38881"/>
                    <a:pt x="14056" y="38941"/>
                    <a:pt x="14884" y="38941"/>
                  </a:cubicBezTo>
                  <a:cubicBezTo>
                    <a:pt x="16122" y="38941"/>
                    <a:pt x="17362" y="38807"/>
                    <a:pt x="18578" y="38595"/>
                  </a:cubicBezTo>
                  <a:cubicBezTo>
                    <a:pt x="18982" y="38526"/>
                    <a:pt x="22267" y="37548"/>
                    <a:pt x="23388" y="37548"/>
                  </a:cubicBezTo>
                  <a:cubicBezTo>
                    <a:pt x="23590" y="37548"/>
                    <a:pt x="23722" y="37579"/>
                    <a:pt x="23753" y="37655"/>
                  </a:cubicBezTo>
                  <a:cubicBezTo>
                    <a:pt x="20689" y="30164"/>
                    <a:pt x="19681" y="21461"/>
                    <a:pt x="21002" y="13535"/>
                  </a:cubicBezTo>
                  <a:cubicBezTo>
                    <a:pt x="21329" y="11601"/>
                    <a:pt x="21928" y="9081"/>
                    <a:pt x="21997" y="6792"/>
                  </a:cubicBezTo>
                  <a:cubicBezTo>
                    <a:pt x="22024" y="5866"/>
                    <a:pt x="21955" y="4982"/>
                    <a:pt x="21751" y="4192"/>
                  </a:cubicBezTo>
                  <a:cubicBezTo>
                    <a:pt x="21207" y="2149"/>
                    <a:pt x="19109" y="977"/>
                    <a:pt x="17216" y="542"/>
                  </a:cubicBezTo>
                  <a:cubicBezTo>
                    <a:pt x="15666" y="173"/>
                    <a:pt x="14031" y="1"/>
                    <a:pt x="12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01"/>
            <p:cNvSpPr/>
            <p:nvPr/>
          </p:nvSpPr>
          <p:spPr>
            <a:xfrm>
              <a:off x="5336677" y="1592674"/>
              <a:ext cx="557451" cy="510702"/>
            </a:xfrm>
            <a:custGeom>
              <a:avLst/>
              <a:gdLst/>
              <a:ahLst/>
              <a:cxnLst/>
              <a:rect l="l" t="t" r="r" b="b"/>
              <a:pathLst>
                <a:path w="30646" h="28076" extrusionOk="0">
                  <a:moveTo>
                    <a:pt x="17660" y="0"/>
                  </a:moveTo>
                  <a:cubicBezTo>
                    <a:pt x="17235" y="0"/>
                    <a:pt x="16805" y="24"/>
                    <a:pt x="16372" y="71"/>
                  </a:cubicBezTo>
                  <a:cubicBezTo>
                    <a:pt x="14111" y="329"/>
                    <a:pt x="10788" y="574"/>
                    <a:pt x="9631" y="2904"/>
                  </a:cubicBezTo>
                  <a:cubicBezTo>
                    <a:pt x="8336" y="5519"/>
                    <a:pt x="9603" y="8882"/>
                    <a:pt x="7506" y="11034"/>
                  </a:cubicBezTo>
                  <a:cubicBezTo>
                    <a:pt x="5694" y="12901"/>
                    <a:pt x="3529" y="13691"/>
                    <a:pt x="2085" y="15979"/>
                  </a:cubicBezTo>
                  <a:cubicBezTo>
                    <a:pt x="736" y="18116"/>
                    <a:pt x="1" y="20677"/>
                    <a:pt x="83" y="23210"/>
                  </a:cubicBezTo>
                  <a:cubicBezTo>
                    <a:pt x="124" y="24191"/>
                    <a:pt x="287" y="25213"/>
                    <a:pt x="873" y="26003"/>
                  </a:cubicBezTo>
                  <a:cubicBezTo>
                    <a:pt x="15" y="23210"/>
                    <a:pt x="573" y="20023"/>
                    <a:pt x="2330" y="17681"/>
                  </a:cubicBezTo>
                  <a:lnTo>
                    <a:pt x="2330" y="17681"/>
                  </a:lnTo>
                  <a:cubicBezTo>
                    <a:pt x="996" y="20759"/>
                    <a:pt x="954" y="24368"/>
                    <a:pt x="2235" y="27459"/>
                  </a:cubicBezTo>
                  <a:cubicBezTo>
                    <a:pt x="2289" y="25349"/>
                    <a:pt x="2371" y="23224"/>
                    <a:pt x="2916" y="21181"/>
                  </a:cubicBezTo>
                  <a:cubicBezTo>
                    <a:pt x="3379" y="19492"/>
                    <a:pt x="4428" y="16809"/>
                    <a:pt x="6117" y="16088"/>
                  </a:cubicBezTo>
                  <a:lnTo>
                    <a:pt x="6117" y="16088"/>
                  </a:lnTo>
                  <a:cubicBezTo>
                    <a:pt x="5612" y="17898"/>
                    <a:pt x="4510" y="19547"/>
                    <a:pt x="4019" y="21385"/>
                  </a:cubicBezTo>
                  <a:cubicBezTo>
                    <a:pt x="3624" y="22802"/>
                    <a:pt x="3066" y="25362"/>
                    <a:pt x="3787" y="26765"/>
                  </a:cubicBezTo>
                  <a:cubicBezTo>
                    <a:pt x="4413" y="27968"/>
                    <a:pt x="6929" y="28075"/>
                    <a:pt x="8407" y="28075"/>
                  </a:cubicBezTo>
                  <a:cubicBezTo>
                    <a:pt x="8570" y="28075"/>
                    <a:pt x="8720" y="28074"/>
                    <a:pt x="8854" y="28073"/>
                  </a:cubicBezTo>
                  <a:cubicBezTo>
                    <a:pt x="9290" y="28073"/>
                    <a:pt x="9740" y="28046"/>
                    <a:pt x="10094" y="27786"/>
                  </a:cubicBezTo>
                  <a:cubicBezTo>
                    <a:pt x="10475" y="27501"/>
                    <a:pt x="10638" y="27024"/>
                    <a:pt x="10775" y="26561"/>
                  </a:cubicBezTo>
                  <a:cubicBezTo>
                    <a:pt x="11156" y="25389"/>
                    <a:pt x="11578" y="24232"/>
                    <a:pt x="12041" y="23088"/>
                  </a:cubicBezTo>
                  <a:cubicBezTo>
                    <a:pt x="12150" y="22816"/>
                    <a:pt x="12273" y="22516"/>
                    <a:pt x="12491" y="22311"/>
                  </a:cubicBezTo>
                  <a:cubicBezTo>
                    <a:pt x="12749" y="22066"/>
                    <a:pt x="13090" y="21957"/>
                    <a:pt x="13430" y="21875"/>
                  </a:cubicBezTo>
                  <a:cubicBezTo>
                    <a:pt x="14966" y="21472"/>
                    <a:pt x="16545" y="21267"/>
                    <a:pt x="18126" y="21267"/>
                  </a:cubicBezTo>
                  <a:cubicBezTo>
                    <a:pt x="18731" y="21267"/>
                    <a:pt x="19337" y="21297"/>
                    <a:pt x="19940" y="21358"/>
                  </a:cubicBezTo>
                  <a:cubicBezTo>
                    <a:pt x="20757" y="21440"/>
                    <a:pt x="21589" y="21590"/>
                    <a:pt x="22310" y="21971"/>
                  </a:cubicBezTo>
                  <a:cubicBezTo>
                    <a:pt x="23795" y="22761"/>
                    <a:pt x="24612" y="24545"/>
                    <a:pt x="26178" y="25144"/>
                  </a:cubicBezTo>
                  <a:cubicBezTo>
                    <a:pt x="25987" y="23932"/>
                    <a:pt x="26287" y="22979"/>
                    <a:pt x="26314" y="21794"/>
                  </a:cubicBezTo>
                  <a:cubicBezTo>
                    <a:pt x="26368" y="20180"/>
                    <a:pt x="26289" y="18421"/>
                    <a:pt x="26196" y="16804"/>
                  </a:cubicBezTo>
                  <a:lnTo>
                    <a:pt x="26196" y="16804"/>
                  </a:lnTo>
                  <a:cubicBezTo>
                    <a:pt x="26365" y="19670"/>
                    <a:pt x="27017" y="22508"/>
                    <a:pt x="28057" y="25185"/>
                  </a:cubicBezTo>
                  <a:cubicBezTo>
                    <a:pt x="28275" y="25743"/>
                    <a:pt x="28535" y="26330"/>
                    <a:pt x="28971" y="26751"/>
                  </a:cubicBezTo>
                  <a:cubicBezTo>
                    <a:pt x="29281" y="27052"/>
                    <a:pt x="29716" y="27249"/>
                    <a:pt x="30142" y="27249"/>
                  </a:cubicBezTo>
                  <a:cubicBezTo>
                    <a:pt x="30314" y="27249"/>
                    <a:pt x="30485" y="27217"/>
                    <a:pt x="30645" y="27147"/>
                  </a:cubicBezTo>
                  <a:cubicBezTo>
                    <a:pt x="27854" y="24163"/>
                    <a:pt x="27227" y="19792"/>
                    <a:pt x="27037" y="15719"/>
                  </a:cubicBezTo>
                  <a:cubicBezTo>
                    <a:pt x="26846" y="11715"/>
                    <a:pt x="27376" y="5069"/>
                    <a:pt x="23986" y="2181"/>
                  </a:cubicBezTo>
                  <a:cubicBezTo>
                    <a:pt x="22297" y="747"/>
                    <a:pt x="20057" y="0"/>
                    <a:pt x="176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01"/>
            <p:cNvSpPr/>
            <p:nvPr/>
          </p:nvSpPr>
          <p:spPr>
            <a:xfrm>
              <a:off x="5496731" y="1675221"/>
              <a:ext cx="10423" cy="60209"/>
            </a:xfrm>
            <a:custGeom>
              <a:avLst/>
              <a:gdLst/>
              <a:ahLst/>
              <a:cxnLst/>
              <a:rect l="l" t="t" r="r" b="b"/>
              <a:pathLst>
                <a:path w="573" h="3310" extrusionOk="0">
                  <a:moveTo>
                    <a:pt x="314" y="0"/>
                  </a:moveTo>
                  <a:cubicBezTo>
                    <a:pt x="123" y="1090"/>
                    <a:pt x="123" y="2234"/>
                    <a:pt x="0" y="3309"/>
                  </a:cubicBezTo>
                  <a:cubicBezTo>
                    <a:pt x="572" y="2615"/>
                    <a:pt x="354" y="817"/>
                    <a:pt x="382" y="27"/>
                  </a:cubicBezTo>
                  <a:cubicBezTo>
                    <a:pt x="354" y="13"/>
                    <a:pt x="341" y="13"/>
                    <a:pt x="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01"/>
            <p:cNvSpPr/>
            <p:nvPr/>
          </p:nvSpPr>
          <p:spPr>
            <a:xfrm>
              <a:off x="5821022" y="1960858"/>
              <a:ext cx="273" cy="509"/>
            </a:xfrm>
            <a:custGeom>
              <a:avLst/>
              <a:gdLst/>
              <a:ahLst/>
              <a:cxnLst/>
              <a:rect l="l" t="t" r="r" b="b"/>
              <a:pathLst>
                <a:path w="15" h="28" extrusionOk="0">
                  <a:moveTo>
                    <a:pt x="1" y="14"/>
                  </a:moveTo>
                  <a:cubicBezTo>
                    <a:pt x="1" y="14"/>
                    <a:pt x="1" y="27"/>
                    <a:pt x="14" y="27"/>
                  </a:cubicBezTo>
                  <a:cubicBezTo>
                    <a:pt x="1" y="27"/>
                    <a:pt x="1" y="14"/>
                    <a:pt x="1" y="14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8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01"/>
            <p:cNvSpPr/>
            <p:nvPr/>
          </p:nvSpPr>
          <p:spPr>
            <a:xfrm>
              <a:off x="5821277" y="1961349"/>
              <a:ext cx="7203" cy="31723"/>
            </a:xfrm>
            <a:custGeom>
              <a:avLst/>
              <a:gdLst/>
              <a:ahLst/>
              <a:cxnLst/>
              <a:rect l="l" t="t" r="r" b="b"/>
              <a:pathLst>
                <a:path w="396" h="1744" extrusionOk="0">
                  <a:moveTo>
                    <a:pt x="0" y="0"/>
                  </a:moveTo>
                  <a:cubicBezTo>
                    <a:pt x="109" y="586"/>
                    <a:pt x="245" y="1172"/>
                    <a:pt x="396" y="1744"/>
                  </a:cubicBezTo>
                  <a:lnTo>
                    <a:pt x="396" y="1744"/>
                  </a:lnTo>
                  <a:cubicBezTo>
                    <a:pt x="245" y="1172"/>
                    <a:pt x="109" y="586"/>
                    <a:pt x="0" y="0"/>
                  </a:cubicBezTo>
                  <a:close/>
                </a:path>
              </a:pathLst>
            </a:custGeom>
            <a:solidFill>
              <a:srgbClr val="A8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01"/>
            <p:cNvSpPr/>
            <p:nvPr/>
          </p:nvSpPr>
          <p:spPr>
            <a:xfrm>
              <a:off x="5699386" y="1981158"/>
              <a:ext cx="5221" cy="782"/>
            </a:xfrm>
            <a:custGeom>
              <a:avLst/>
              <a:gdLst/>
              <a:ahLst/>
              <a:cxnLst/>
              <a:rect l="l" t="t" r="r" b="b"/>
              <a:pathLst>
                <a:path w="287" h="43" extrusionOk="0">
                  <a:moveTo>
                    <a:pt x="0" y="1"/>
                  </a:moveTo>
                  <a:cubicBezTo>
                    <a:pt x="18" y="3"/>
                    <a:pt x="35" y="6"/>
                    <a:pt x="53" y="8"/>
                  </a:cubicBezTo>
                  <a:lnTo>
                    <a:pt x="53" y="8"/>
                  </a:lnTo>
                  <a:lnTo>
                    <a:pt x="0" y="1"/>
                  </a:lnTo>
                  <a:close/>
                  <a:moveTo>
                    <a:pt x="53" y="8"/>
                  </a:moveTo>
                  <a:lnTo>
                    <a:pt x="287" y="42"/>
                  </a:lnTo>
                  <a:lnTo>
                    <a:pt x="287" y="28"/>
                  </a:lnTo>
                  <a:cubicBezTo>
                    <a:pt x="208" y="28"/>
                    <a:pt x="131" y="19"/>
                    <a:pt x="53" y="8"/>
                  </a:cubicBezTo>
                  <a:close/>
                </a:path>
              </a:pathLst>
            </a:custGeom>
            <a:solidFill>
              <a:srgbClr val="D1B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01"/>
            <p:cNvSpPr/>
            <p:nvPr/>
          </p:nvSpPr>
          <p:spPr>
            <a:xfrm>
              <a:off x="5685507" y="1757967"/>
              <a:ext cx="153378" cy="243782"/>
            </a:xfrm>
            <a:custGeom>
              <a:avLst/>
              <a:gdLst/>
              <a:ahLst/>
              <a:cxnLst/>
              <a:rect l="l" t="t" r="r" b="b"/>
              <a:pathLst>
                <a:path w="8432" h="13402" extrusionOk="0">
                  <a:moveTo>
                    <a:pt x="7600" y="0"/>
                  </a:moveTo>
                  <a:lnTo>
                    <a:pt x="7600" y="0"/>
                  </a:lnTo>
                  <a:cubicBezTo>
                    <a:pt x="7410" y="817"/>
                    <a:pt x="7015" y="1580"/>
                    <a:pt x="6443" y="2165"/>
                  </a:cubicBezTo>
                  <a:cubicBezTo>
                    <a:pt x="6265" y="2343"/>
                    <a:pt x="5926" y="2574"/>
                    <a:pt x="5639" y="2574"/>
                  </a:cubicBezTo>
                  <a:cubicBezTo>
                    <a:pt x="5476" y="2574"/>
                    <a:pt x="5326" y="2506"/>
                    <a:pt x="5230" y="2315"/>
                  </a:cubicBezTo>
                  <a:cubicBezTo>
                    <a:pt x="4713" y="5230"/>
                    <a:pt x="2806" y="7872"/>
                    <a:pt x="191" y="9261"/>
                  </a:cubicBezTo>
                  <a:cubicBezTo>
                    <a:pt x="178" y="9997"/>
                    <a:pt x="0" y="11413"/>
                    <a:pt x="450" y="12244"/>
                  </a:cubicBezTo>
                  <a:cubicBezTo>
                    <a:pt x="559" y="12258"/>
                    <a:pt x="668" y="12258"/>
                    <a:pt x="763" y="12271"/>
                  </a:cubicBezTo>
                  <a:cubicBezTo>
                    <a:pt x="859" y="12285"/>
                    <a:pt x="954" y="12298"/>
                    <a:pt x="1050" y="12298"/>
                  </a:cubicBezTo>
                  <a:cubicBezTo>
                    <a:pt x="1022" y="12258"/>
                    <a:pt x="981" y="12216"/>
                    <a:pt x="954" y="12176"/>
                  </a:cubicBezTo>
                  <a:cubicBezTo>
                    <a:pt x="872" y="12107"/>
                    <a:pt x="790" y="12067"/>
                    <a:pt x="696" y="12067"/>
                  </a:cubicBezTo>
                  <a:cubicBezTo>
                    <a:pt x="695" y="12067"/>
                    <a:pt x="694" y="12067"/>
                    <a:pt x="693" y="12067"/>
                  </a:cubicBezTo>
                  <a:lnTo>
                    <a:pt x="693" y="12067"/>
                  </a:lnTo>
                  <a:lnTo>
                    <a:pt x="859" y="12040"/>
                  </a:lnTo>
                  <a:cubicBezTo>
                    <a:pt x="832" y="11998"/>
                    <a:pt x="805" y="11958"/>
                    <a:pt x="777" y="11931"/>
                  </a:cubicBezTo>
                  <a:lnTo>
                    <a:pt x="790" y="11917"/>
                  </a:lnTo>
                  <a:cubicBezTo>
                    <a:pt x="790" y="11917"/>
                    <a:pt x="777" y="11904"/>
                    <a:pt x="777" y="11889"/>
                  </a:cubicBezTo>
                  <a:cubicBezTo>
                    <a:pt x="1117" y="11808"/>
                    <a:pt x="1471" y="11767"/>
                    <a:pt x="1825" y="11767"/>
                  </a:cubicBezTo>
                  <a:cubicBezTo>
                    <a:pt x="2384" y="11767"/>
                    <a:pt x="2956" y="11862"/>
                    <a:pt x="3514" y="11958"/>
                  </a:cubicBezTo>
                  <a:cubicBezTo>
                    <a:pt x="3964" y="12040"/>
                    <a:pt x="4781" y="12080"/>
                    <a:pt x="5571" y="12216"/>
                  </a:cubicBezTo>
                  <a:cubicBezTo>
                    <a:pt x="5490" y="10201"/>
                    <a:pt x="5898" y="8158"/>
                    <a:pt x="6770" y="6333"/>
                  </a:cubicBezTo>
                  <a:cubicBezTo>
                    <a:pt x="7328" y="7804"/>
                    <a:pt x="7151" y="9601"/>
                    <a:pt x="7451" y="11154"/>
                  </a:cubicBezTo>
                  <a:lnTo>
                    <a:pt x="7451" y="11168"/>
                  </a:lnTo>
                  <a:cubicBezTo>
                    <a:pt x="7451" y="11168"/>
                    <a:pt x="7451" y="11181"/>
                    <a:pt x="7464" y="11181"/>
                  </a:cubicBezTo>
                  <a:cubicBezTo>
                    <a:pt x="7573" y="11767"/>
                    <a:pt x="7709" y="12353"/>
                    <a:pt x="7860" y="12925"/>
                  </a:cubicBezTo>
                  <a:cubicBezTo>
                    <a:pt x="8023" y="12993"/>
                    <a:pt x="8186" y="13075"/>
                    <a:pt x="8336" y="13170"/>
                  </a:cubicBezTo>
                  <a:cubicBezTo>
                    <a:pt x="8323" y="13211"/>
                    <a:pt x="8295" y="13266"/>
                    <a:pt x="8281" y="13320"/>
                  </a:cubicBezTo>
                  <a:cubicBezTo>
                    <a:pt x="8336" y="13347"/>
                    <a:pt x="8390" y="13375"/>
                    <a:pt x="8432" y="13402"/>
                  </a:cubicBezTo>
                  <a:cubicBezTo>
                    <a:pt x="8077" y="12107"/>
                    <a:pt x="7832" y="10787"/>
                    <a:pt x="7682" y="9452"/>
                  </a:cubicBezTo>
                  <a:cubicBezTo>
                    <a:pt x="7328" y="6292"/>
                    <a:pt x="7751" y="3146"/>
                    <a:pt x="7600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01"/>
            <p:cNvSpPr/>
            <p:nvPr/>
          </p:nvSpPr>
          <p:spPr>
            <a:xfrm>
              <a:off x="5379551" y="1885297"/>
              <a:ext cx="68394" cy="155834"/>
            </a:xfrm>
            <a:custGeom>
              <a:avLst/>
              <a:gdLst/>
              <a:ahLst/>
              <a:cxnLst/>
              <a:rect l="l" t="t" r="r" b="b"/>
              <a:pathLst>
                <a:path w="3760" h="8567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071" y="722"/>
                    <a:pt x="1022" y="3405"/>
                    <a:pt x="559" y="5094"/>
                  </a:cubicBezTo>
                  <a:cubicBezTo>
                    <a:pt x="940" y="3705"/>
                    <a:pt x="1526" y="2383"/>
                    <a:pt x="2370" y="1212"/>
                  </a:cubicBezTo>
                  <a:cubicBezTo>
                    <a:pt x="2738" y="709"/>
                    <a:pt x="3215" y="327"/>
                    <a:pt x="3746" y="55"/>
                  </a:cubicBezTo>
                  <a:cubicBezTo>
                    <a:pt x="3746" y="28"/>
                    <a:pt x="3746" y="14"/>
                    <a:pt x="3760" y="1"/>
                  </a:cubicBezTo>
                  <a:close/>
                  <a:moveTo>
                    <a:pt x="558" y="5096"/>
                  </a:moveTo>
                  <a:cubicBezTo>
                    <a:pt x="286" y="6117"/>
                    <a:pt x="123" y="7165"/>
                    <a:pt x="28" y="8227"/>
                  </a:cubicBezTo>
                  <a:cubicBezTo>
                    <a:pt x="123" y="7178"/>
                    <a:pt x="286" y="6117"/>
                    <a:pt x="558" y="5096"/>
                  </a:cubicBezTo>
                  <a:close/>
                  <a:moveTo>
                    <a:pt x="28" y="8267"/>
                  </a:moveTo>
                  <a:cubicBezTo>
                    <a:pt x="25" y="8289"/>
                    <a:pt x="22" y="8311"/>
                    <a:pt x="20" y="8333"/>
                  </a:cubicBezTo>
                  <a:lnTo>
                    <a:pt x="20" y="8333"/>
                  </a:lnTo>
                  <a:cubicBezTo>
                    <a:pt x="22" y="8311"/>
                    <a:pt x="25" y="8289"/>
                    <a:pt x="28" y="8267"/>
                  </a:cubicBezTo>
                  <a:close/>
                  <a:moveTo>
                    <a:pt x="20" y="8333"/>
                  </a:moveTo>
                  <a:lnTo>
                    <a:pt x="20" y="8333"/>
                  </a:lnTo>
                  <a:cubicBezTo>
                    <a:pt x="13" y="8411"/>
                    <a:pt x="11" y="8493"/>
                    <a:pt x="1" y="8567"/>
                  </a:cubicBezTo>
                  <a:lnTo>
                    <a:pt x="14" y="8567"/>
                  </a:lnTo>
                  <a:cubicBezTo>
                    <a:pt x="14" y="8483"/>
                    <a:pt x="14" y="8407"/>
                    <a:pt x="20" y="8333"/>
                  </a:cubicBezTo>
                  <a:close/>
                </a:path>
              </a:pathLst>
            </a:custGeom>
            <a:solidFill>
              <a:srgbClr val="D1B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01"/>
            <p:cNvSpPr/>
            <p:nvPr/>
          </p:nvSpPr>
          <p:spPr>
            <a:xfrm>
              <a:off x="5338169" y="1759440"/>
              <a:ext cx="285419" cy="294332"/>
            </a:xfrm>
            <a:custGeom>
              <a:avLst/>
              <a:gdLst/>
              <a:ahLst/>
              <a:cxnLst/>
              <a:rect l="l" t="t" r="r" b="b"/>
              <a:pathLst>
                <a:path w="15691" h="16181" extrusionOk="0">
                  <a:moveTo>
                    <a:pt x="9780" y="1"/>
                  </a:moveTo>
                  <a:cubicBezTo>
                    <a:pt x="9780" y="164"/>
                    <a:pt x="9752" y="314"/>
                    <a:pt x="9698" y="450"/>
                  </a:cubicBezTo>
                  <a:cubicBezTo>
                    <a:pt x="9534" y="900"/>
                    <a:pt x="8840" y="1022"/>
                    <a:pt x="8418" y="1118"/>
                  </a:cubicBezTo>
                  <a:cubicBezTo>
                    <a:pt x="8268" y="1145"/>
                    <a:pt x="8118" y="1172"/>
                    <a:pt x="7955" y="1185"/>
                  </a:cubicBezTo>
                  <a:cubicBezTo>
                    <a:pt x="7805" y="1417"/>
                    <a:pt x="7628" y="1648"/>
                    <a:pt x="7424" y="1866"/>
                  </a:cubicBezTo>
                  <a:cubicBezTo>
                    <a:pt x="5612" y="3733"/>
                    <a:pt x="3447" y="4523"/>
                    <a:pt x="2003" y="6811"/>
                  </a:cubicBezTo>
                  <a:cubicBezTo>
                    <a:pt x="723" y="8839"/>
                    <a:pt x="1" y="11251"/>
                    <a:pt x="1" y="13661"/>
                  </a:cubicBezTo>
                  <a:lnTo>
                    <a:pt x="1" y="14042"/>
                  </a:lnTo>
                  <a:cubicBezTo>
                    <a:pt x="28" y="14778"/>
                    <a:pt x="124" y="15527"/>
                    <a:pt x="423" y="16181"/>
                  </a:cubicBezTo>
                  <a:cubicBezTo>
                    <a:pt x="478" y="16154"/>
                    <a:pt x="545" y="16126"/>
                    <a:pt x="614" y="16112"/>
                  </a:cubicBezTo>
                  <a:cubicBezTo>
                    <a:pt x="464" y="15459"/>
                    <a:pt x="396" y="14792"/>
                    <a:pt x="396" y="14124"/>
                  </a:cubicBezTo>
                  <a:lnTo>
                    <a:pt x="396" y="14111"/>
                  </a:lnTo>
                  <a:lnTo>
                    <a:pt x="396" y="14097"/>
                  </a:lnTo>
                  <a:lnTo>
                    <a:pt x="396" y="14084"/>
                  </a:lnTo>
                  <a:lnTo>
                    <a:pt x="396" y="14069"/>
                  </a:lnTo>
                  <a:lnTo>
                    <a:pt x="396" y="14056"/>
                  </a:lnTo>
                  <a:lnTo>
                    <a:pt x="396" y="14042"/>
                  </a:lnTo>
                  <a:lnTo>
                    <a:pt x="396" y="14029"/>
                  </a:lnTo>
                  <a:lnTo>
                    <a:pt x="396" y="14015"/>
                  </a:lnTo>
                  <a:cubicBezTo>
                    <a:pt x="409" y="13089"/>
                    <a:pt x="560" y="12163"/>
                    <a:pt x="832" y="11278"/>
                  </a:cubicBezTo>
                  <a:cubicBezTo>
                    <a:pt x="1622" y="8376"/>
                    <a:pt x="4428" y="4577"/>
                    <a:pt x="7751" y="4550"/>
                  </a:cubicBezTo>
                  <a:lnTo>
                    <a:pt x="7751" y="4550"/>
                  </a:lnTo>
                  <a:cubicBezTo>
                    <a:pt x="5054" y="5734"/>
                    <a:pt x="3160" y="8009"/>
                    <a:pt x="2398" y="10842"/>
                  </a:cubicBezTo>
                  <a:cubicBezTo>
                    <a:pt x="2071" y="12041"/>
                    <a:pt x="1894" y="13266"/>
                    <a:pt x="1840" y="14505"/>
                  </a:cubicBezTo>
                  <a:cubicBezTo>
                    <a:pt x="1826" y="14887"/>
                    <a:pt x="1826" y="15268"/>
                    <a:pt x="1840" y="15636"/>
                  </a:cubicBezTo>
                  <a:cubicBezTo>
                    <a:pt x="1989" y="15595"/>
                    <a:pt x="2125" y="15540"/>
                    <a:pt x="2276" y="15486"/>
                  </a:cubicBezTo>
                  <a:cubicBezTo>
                    <a:pt x="2289" y="15391"/>
                    <a:pt x="2289" y="15282"/>
                    <a:pt x="2303" y="15186"/>
                  </a:cubicBezTo>
                  <a:lnTo>
                    <a:pt x="2303" y="15159"/>
                  </a:lnTo>
                  <a:lnTo>
                    <a:pt x="2303" y="15146"/>
                  </a:lnTo>
                  <a:cubicBezTo>
                    <a:pt x="2398" y="14084"/>
                    <a:pt x="2561" y="13034"/>
                    <a:pt x="2834" y="12013"/>
                  </a:cubicBezTo>
                  <a:cubicBezTo>
                    <a:pt x="3297" y="10324"/>
                    <a:pt x="4346" y="7641"/>
                    <a:pt x="6035" y="6920"/>
                  </a:cubicBezTo>
                  <a:lnTo>
                    <a:pt x="6035" y="6920"/>
                  </a:lnTo>
                  <a:cubicBezTo>
                    <a:pt x="6021" y="6933"/>
                    <a:pt x="6021" y="6947"/>
                    <a:pt x="6021" y="6974"/>
                  </a:cubicBezTo>
                  <a:cubicBezTo>
                    <a:pt x="6729" y="6593"/>
                    <a:pt x="7533" y="6375"/>
                    <a:pt x="8336" y="6239"/>
                  </a:cubicBezTo>
                  <a:lnTo>
                    <a:pt x="8336" y="6239"/>
                  </a:lnTo>
                  <a:cubicBezTo>
                    <a:pt x="8281" y="6783"/>
                    <a:pt x="8023" y="7287"/>
                    <a:pt x="7791" y="7777"/>
                  </a:cubicBezTo>
                  <a:cubicBezTo>
                    <a:pt x="7001" y="9493"/>
                    <a:pt x="6389" y="11291"/>
                    <a:pt x="5993" y="13130"/>
                  </a:cubicBezTo>
                  <a:cubicBezTo>
                    <a:pt x="5912" y="13497"/>
                    <a:pt x="5857" y="13866"/>
                    <a:pt x="5803" y="14233"/>
                  </a:cubicBezTo>
                  <a:cubicBezTo>
                    <a:pt x="5857" y="14220"/>
                    <a:pt x="5926" y="14192"/>
                    <a:pt x="5980" y="14165"/>
                  </a:cubicBezTo>
                  <a:cubicBezTo>
                    <a:pt x="5966" y="14138"/>
                    <a:pt x="5966" y="14097"/>
                    <a:pt x="5953" y="14056"/>
                  </a:cubicBezTo>
                  <a:cubicBezTo>
                    <a:pt x="5884" y="13702"/>
                    <a:pt x="6810" y="13334"/>
                    <a:pt x="8091" y="13007"/>
                  </a:cubicBezTo>
                  <a:cubicBezTo>
                    <a:pt x="10060" y="12288"/>
                    <a:pt x="12368" y="12028"/>
                    <a:pt x="14447" y="11824"/>
                  </a:cubicBezTo>
                  <a:lnTo>
                    <a:pt x="14447" y="11824"/>
                  </a:lnTo>
                  <a:cubicBezTo>
                    <a:pt x="14412" y="11831"/>
                    <a:pt x="14379" y="11856"/>
                    <a:pt x="14356" y="11890"/>
                  </a:cubicBezTo>
                  <a:cubicBezTo>
                    <a:pt x="14397" y="11877"/>
                    <a:pt x="14437" y="11877"/>
                    <a:pt x="14465" y="11877"/>
                  </a:cubicBezTo>
                  <a:cubicBezTo>
                    <a:pt x="14343" y="11890"/>
                    <a:pt x="14261" y="12108"/>
                    <a:pt x="14207" y="12504"/>
                  </a:cubicBezTo>
                  <a:cubicBezTo>
                    <a:pt x="14561" y="12422"/>
                    <a:pt x="14915" y="12353"/>
                    <a:pt x="15282" y="12299"/>
                  </a:cubicBezTo>
                  <a:cubicBezTo>
                    <a:pt x="15691" y="11550"/>
                    <a:pt x="15445" y="10352"/>
                    <a:pt x="15391" y="9602"/>
                  </a:cubicBezTo>
                  <a:lnTo>
                    <a:pt x="15282" y="9602"/>
                  </a:lnTo>
                  <a:cubicBezTo>
                    <a:pt x="14274" y="9602"/>
                    <a:pt x="13308" y="9126"/>
                    <a:pt x="12490" y="8567"/>
                  </a:cubicBezTo>
                  <a:cubicBezTo>
                    <a:pt x="11646" y="8009"/>
                    <a:pt x="10924" y="7205"/>
                    <a:pt x="10488" y="6293"/>
                  </a:cubicBezTo>
                  <a:cubicBezTo>
                    <a:pt x="9576" y="4386"/>
                    <a:pt x="9875" y="2248"/>
                    <a:pt x="9794" y="219"/>
                  </a:cubicBezTo>
                  <a:cubicBezTo>
                    <a:pt x="9780" y="137"/>
                    <a:pt x="9780" y="68"/>
                    <a:pt x="9780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01"/>
            <p:cNvSpPr/>
            <p:nvPr/>
          </p:nvSpPr>
          <p:spPr>
            <a:xfrm>
              <a:off x="5512338" y="1567972"/>
              <a:ext cx="317143" cy="473668"/>
            </a:xfrm>
            <a:custGeom>
              <a:avLst/>
              <a:gdLst/>
              <a:ahLst/>
              <a:cxnLst/>
              <a:rect l="l" t="t" r="r" b="b"/>
              <a:pathLst>
                <a:path w="17435" h="26040" extrusionOk="0">
                  <a:moveTo>
                    <a:pt x="7024" y="0"/>
                  </a:moveTo>
                  <a:cubicBezTo>
                    <a:pt x="4145" y="0"/>
                    <a:pt x="1663" y="1314"/>
                    <a:pt x="722" y="4248"/>
                  </a:cubicBezTo>
                  <a:cubicBezTo>
                    <a:pt x="41" y="6345"/>
                    <a:pt x="123" y="8566"/>
                    <a:pt x="219" y="10745"/>
                  </a:cubicBezTo>
                  <a:cubicBezTo>
                    <a:pt x="300" y="12774"/>
                    <a:pt x="1" y="14912"/>
                    <a:pt x="913" y="16819"/>
                  </a:cubicBezTo>
                  <a:cubicBezTo>
                    <a:pt x="1349" y="17731"/>
                    <a:pt x="2071" y="18535"/>
                    <a:pt x="2915" y="19093"/>
                  </a:cubicBezTo>
                  <a:cubicBezTo>
                    <a:pt x="3740" y="19643"/>
                    <a:pt x="4703" y="20130"/>
                    <a:pt x="5696" y="20130"/>
                  </a:cubicBezTo>
                  <a:cubicBezTo>
                    <a:pt x="5736" y="20130"/>
                    <a:pt x="5776" y="20130"/>
                    <a:pt x="5816" y="20128"/>
                  </a:cubicBezTo>
                  <a:lnTo>
                    <a:pt x="5816" y="20128"/>
                  </a:lnTo>
                  <a:cubicBezTo>
                    <a:pt x="5885" y="21177"/>
                    <a:pt x="6333" y="23057"/>
                    <a:pt x="4890" y="23451"/>
                  </a:cubicBezTo>
                  <a:cubicBezTo>
                    <a:pt x="4781" y="23479"/>
                    <a:pt x="4672" y="23493"/>
                    <a:pt x="4590" y="23560"/>
                  </a:cubicBezTo>
                  <a:cubicBezTo>
                    <a:pt x="4441" y="23696"/>
                    <a:pt x="4441" y="23942"/>
                    <a:pt x="4536" y="24119"/>
                  </a:cubicBezTo>
                  <a:cubicBezTo>
                    <a:pt x="4699" y="24432"/>
                    <a:pt x="5013" y="24813"/>
                    <a:pt x="5271" y="25058"/>
                  </a:cubicBezTo>
                  <a:cubicBezTo>
                    <a:pt x="5939" y="25685"/>
                    <a:pt x="6851" y="26039"/>
                    <a:pt x="7764" y="26039"/>
                  </a:cubicBezTo>
                  <a:cubicBezTo>
                    <a:pt x="8581" y="26026"/>
                    <a:pt x="9411" y="25726"/>
                    <a:pt x="10079" y="25276"/>
                  </a:cubicBezTo>
                  <a:cubicBezTo>
                    <a:pt x="10461" y="25018"/>
                    <a:pt x="11563" y="24092"/>
                    <a:pt x="11155" y="23506"/>
                  </a:cubicBezTo>
                  <a:cubicBezTo>
                    <a:pt x="11060" y="23357"/>
                    <a:pt x="10869" y="23329"/>
                    <a:pt x="10692" y="23275"/>
                  </a:cubicBezTo>
                  <a:cubicBezTo>
                    <a:pt x="9384" y="22948"/>
                    <a:pt x="9684" y="20700"/>
                    <a:pt x="9711" y="19706"/>
                  </a:cubicBezTo>
                  <a:cubicBezTo>
                    <a:pt x="12326" y="18317"/>
                    <a:pt x="14233" y="15675"/>
                    <a:pt x="14750" y="12760"/>
                  </a:cubicBezTo>
                  <a:cubicBezTo>
                    <a:pt x="14853" y="12951"/>
                    <a:pt x="15001" y="13022"/>
                    <a:pt x="15162" y="13022"/>
                  </a:cubicBezTo>
                  <a:cubicBezTo>
                    <a:pt x="15450" y="13022"/>
                    <a:pt x="15779" y="12794"/>
                    <a:pt x="15963" y="12610"/>
                  </a:cubicBezTo>
                  <a:cubicBezTo>
                    <a:pt x="16971" y="11575"/>
                    <a:pt x="17434" y="10009"/>
                    <a:pt x="17134" y="8593"/>
                  </a:cubicBezTo>
                  <a:cubicBezTo>
                    <a:pt x="17093" y="8348"/>
                    <a:pt x="17011" y="8088"/>
                    <a:pt x="16848" y="7898"/>
                  </a:cubicBezTo>
                  <a:cubicBezTo>
                    <a:pt x="16699" y="7730"/>
                    <a:pt x="16486" y="7607"/>
                    <a:pt x="16280" y="7607"/>
                  </a:cubicBezTo>
                  <a:cubicBezTo>
                    <a:pt x="16184" y="7607"/>
                    <a:pt x="16090" y="7634"/>
                    <a:pt x="16003" y="7694"/>
                  </a:cubicBezTo>
                  <a:cubicBezTo>
                    <a:pt x="15649" y="7952"/>
                    <a:pt x="15391" y="8320"/>
                    <a:pt x="15213" y="8729"/>
                  </a:cubicBezTo>
                  <a:cubicBezTo>
                    <a:pt x="15068" y="9075"/>
                    <a:pt x="14973" y="9459"/>
                    <a:pt x="14956" y="9820"/>
                  </a:cubicBezTo>
                  <a:lnTo>
                    <a:pt x="14956" y="9820"/>
                  </a:lnTo>
                  <a:cubicBezTo>
                    <a:pt x="15038" y="7811"/>
                    <a:pt x="15209" y="5616"/>
                    <a:pt x="14287" y="3771"/>
                  </a:cubicBezTo>
                  <a:cubicBezTo>
                    <a:pt x="13130" y="1469"/>
                    <a:pt x="10474" y="271"/>
                    <a:pt x="7900" y="40"/>
                  </a:cubicBezTo>
                  <a:cubicBezTo>
                    <a:pt x="7605" y="14"/>
                    <a:pt x="7312" y="0"/>
                    <a:pt x="7024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01"/>
            <p:cNvSpPr/>
            <p:nvPr/>
          </p:nvSpPr>
          <p:spPr>
            <a:xfrm>
              <a:off x="5790045" y="1727044"/>
              <a:ext cx="20591" cy="54716"/>
            </a:xfrm>
            <a:custGeom>
              <a:avLst/>
              <a:gdLst/>
              <a:ahLst/>
              <a:cxnLst/>
              <a:rect l="l" t="t" r="r" b="b"/>
              <a:pathLst>
                <a:path w="1132" h="3008" extrusionOk="0">
                  <a:moveTo>
                    <a:pt x="513" y="1551"/>
                  </a:moveTo>
                  <a:cubicBezTo>
                    <a:pt x="556" y="1574"/>
                    <a:pt x="591" y="1607"/>
                    <a:pt x="614" y="1646"/>
                  </a:cubicBezTo>
                  <a:cubicBezTo>
                    <a:pt x="642" y="1673"/>
                    <a:pt x="669" y="1713"/>
                    <a:pt x="682" y="1768"/>
                  </a:cubicBezTo>
                  <a:cubicBezTo>
                    <a:pt x="696" y="1809"/>
                    <a:pt x="709" y="1849"/>
                    <a:pt x="709" y="1891"/>
                  </a:cubicBezTo>
                  <a:lnTo>
                    <a:pt x="709" y="1918"/>
                  </a:lnTo>
                  <a:lnTo>
                    <a:pt x="709" y="1958"/>
                  </a:lnTo>
                  <a:cubicBezTo>
                    <a:pt x="709" y="1972"/>
                    <a:pt x="709" y="2000"/>
                    <a:pt x="696" y="2027"/>
                  </a:cubicBezTo>
                  <a:cubicBezTo>
                    <a:pt x="696" y="2067"/>
                    <a:pt x="682" y="2109"/>
                    <a:pt x="655" y="2163"/>
                  </a:cubicBezTo>
                  <a:cubicBezTo>
                    <a:pt x="642" y="2203"/>
                    <a:pt x="627" y="2245"/>
                    <a:pt x="600" y="2299"/>
                  </a:cubicBezTo>
                  <a:cubicBezTo>
                    <a:pt x="573" y="2340"/>
                    <a:pt x="546" y="2394"/>
                    <a:pt x="533" y="2436"/>
                  </a:cubicBezTo>
                  <a:lnTo>
                    <a:pt x="491" y="2503"/>
                  </a:lnTo>
                  <a:cubicBezTo>
                    <a:pt x="479" y="2515"/>
                    <a:pt x="472" y="2528"/>
                    <a:pt x="467" y="2539"/>
                  </a:cubicBezTo>
                  <a:lnTo>
                    <a:pt x="467" y="2539"/>
                  </a:lnTo>
                  <a:cubicBezTo>
                    <a:pt x="465" y="2533"/>
                    <a:pt x="464" y="2526"/>
                    <a:pt x="464" y="2517"/>
                  </a:cubicBezTo>
                  <a:cubicBezTo>
                    <a:pt x="464" y="2503"/>
                    <a:pt x="451" y="2490"/>
                    <a:pt x="451" y="2476"/>
                  </a:cubicBezTo>
                  <a:lnTo>
                    <a:pt x="451" y="2449"/>
                  </a:lnTo>
                  <a:lnTo>
                    <a:pt x="451" y="2408"/>
                  </a:lnTo>
                  <a:lnTo>
                    <a:pt x="451" y="2327"/>
                  </a:lnTo>
                  <a:lnTo>
                    <a:pt x="451" y="2245"/>
                  </a:lnTo>
                  <a:cubicBezTo>
                    <a:pt x="451" y="2040"/>
                    <a:pt x="478" y="1822"/>
                    <a:pt x="505" y="1604"/>
                  </a:cubicBezTo>
                  <a:cubicBezTo>
                    <a:pt x="508" y="1587"/>
                    <a:pt x="510" y="1569"/>
                    <a:pt x="513" y="1551"/>
                  </a:cubicBezTo>
                  <a:close/>
                  <a:moveTo>
                    <a:pt x="438" y="2585"/>
                  </a:moveTo>
                  <a:lnTo>
                    <a:pt x="424" y="2599"/>
                  </a:lnTo>
                  <a:lnTo>
                    <a:pt x="437" y="2585"/>
                  </a:lnTo>
                  <a:close/>
                  <a:moveTo>
                    <a:pt x="905" y="1"/>
                  </a:moveTo>
                  <a:cubicBezTo>
                    <a:pt x="886" y="1"/>
                    <a:pt x="866" y="4"/>
                    <a:pt x="845" y="11"/>
                  </a:cubicBezTo>
                  <a:cubicBezTo>
                    <a:pt x="805" y="11"/>
                    <a:pt x="764" y="24"/>
                    <a:pt x="736" y="52"/>
                  </a:cubicBezTo>
                  <a:cubicBezTo>
                    <a:pt x="709" y="66"/>
                    <a:pt x="682" y="93"/>
                    <a:pt x="655" y="120"/>
                  </a:cubicBezTo>
                  <a:cubicBezTo>
                    <a:pt x="627" y="147"/>
                    <a:pt x="600" y="175"/>
                    <a:pt x="587" y="202"/>
                  </a:cubicBezTo>
                  <a:cubicBezTo>
                    <a:pt x="546" y="256"/>
                    <a:pt x="518" y="311"/>
                    <a:pt x="491" y="365"/>
                  </a:cubicBezTo>
                  <a:cubicBezTo>
                    <a:pt x="478" y="393"/>
                    <a:pt x="478" y="420"/>
                    <a:pt x="464" y="447"/>
                  </a:cubicBezTo>
                  <a:lnTo>
                    <a:pt x="424" y="529"/>
                  </a:lnTo>
                  <a:cubicBezTo>
                    <a:pt x="410" y="583"/>
                    <a:pt x="382" y="638"/>
                    <a:pt x="369" y="692"/>
                  </a:cubicBezTo>
                  <a:cubicBezTo>
                    <a:pt x="342" y="747"/>
                    <a:pt x="315" y="801"/>
                    <a:pt x="301" y="856"/>
                  </a:cubicBezTo>
                  <a:cubicBezTo>
                    <a:pt x="219" y="1074"/>
                    <a:pt x="151" y="1292"/>
                    <a:pt x="97" y="1522"/>
                  </a:cubicBezTo>
                  <a:cubicBezTo>
                    <a:pt x="93" y="1540"/>
                    <a:pt x="89" y="1557"/>
                    <a:pt x="86" y="1575"/>
                  </a:cubicBezTo>
                  <a:lnTo>
                    <a:pt x="86" y="1575"/>
                  </a:lnTo>
                  <a:cubicBezTo>
                    <a:pt x="80" y="1580"/>
                    <a:pt x="75" y="1586"/>
                    <a:pt x="70" y="1591"/>
                  </a:cubicBezTo>
                  <a:cubicBezTo>
                    <a:pt x="74" y="1590"/>
                    <a:pt x="79" y="1589"/>
                    <a:pt x="83" y="1587"/>
                  </a:cubicBezTo>
                  <a:lnTo>
                    <a:pt x="83" y="1587"/>
                  </a:lnTo>
                  <a:cubicBezTo>
                    <a:pt x="38" y="1809"/>
                    <a:pt x="14" y="2021"/>
                    <a:pt x="1" y="2245"/>
                  </a:cubicBezTo>
                  <a:lnTo>
                    <a:pt x="1" y="2340"/>
                  </a:lnTo>
                  <a:lnTo>
                    <a:pt x="15" y="2436"/>
                  </a:lnTo>
                  <a:lnTo>
                    <a:pt x="15" y="2476"/>
                  </a:lnTo>
                  <a:cubicBezTo>
                    <a:pt x="15" y="2503"/>
                    <a:pt x="15" y="2517"/>
                    <a:pt x="28" y="2545"/>
                  </a:cubicBezTo>
                  <a:cubicBezTo>
                    <a:pt x="28" y="2585"/>
                    <a:pt x="42" y="2626"/>
                    <a:pt x="55" y="2653"/>
                  </a:cubicBezTo>
                  <a:lnTo>
                    <a:pt x="97" y="2775"/>
                  </a:lnTo>
                  <a:cubicBezTo>
                    <a:pt x="124" y="2803"/>
                    <a:pt x="151" y="2844"/>
                    <a:pt x="192" y="2884"/>
                  </a:cubicBezTo>
                  <a:cubicBezTo>
                    <a:pt x="219" y="2926"/>
                    <a:pt x="273" y="2966"/>
                    <a:pt x="342" y="2980"/>
                  </a:cubicBezTo>
                  <a:cubicBezTo>
                    <a:pt x="382" y="2993"/>
                    <a:pt x="410" y="3008"/>
                    <a:pt x="451" y="3008"/>
                  </a:cubicBezTo>
                  <a:cubicBezTo>
                    <a:pt x="491" y="3008"/>
                    <a:pt x="518" y="2993"/>
                    <a:pt x="546" y="2993"/>
                  </a:cubicBezTo>
                  <a:cubicBezTo>
                    <a:pt x="587" y="2980"/>
                    <a:pt x="614" y="2966"/>
                    <a:pt x="642" y="2953"/>
                  </a:cubicBezTo>
                  <a:cubicBezTo>
                    <a:pt x="669" y="2926"/>
                    <a:pt x="696" y="2912"/>
                    <a:pt x="709" y="2884"/>
                  </a:cubicBezTo>
                  <a:cubicBezTo>
                    <a:pt x="751" y="2857"/>
                    <a:pt x="778" y="2817"/>
                    <a:pt x="791" y="2775"/>
                  </a:cubicBezTo>
                  <a:cubicBezTo>
                    <a:pt x="818" y="2748"/>
                    <a:pt x="832" y="2721"/>
                    <a:pt x="832" y="2694"/>
                  </a:cubicBezTo>
                  <a:lnTo>
                    <a:pt x="873" y="2612"/>
                  </a:lnTo>
                  <a:cubicBezTo>
                    <a:pt x="927" y="2503"/>
                    <a:pt x="968" y="2381"/>
                    <a:pt x="996" y="2245"/>
                  </a:cubicBezTo>
                  <a:cubicBezTo>
                    <a:pt x="1009" y="2190"/>
                    <a:pt x="1023" y="2122"/>
                    <a:pt x="1023" y="2054"/>
                  </a:cubicBezTo>
                  <a:cubicBezTo>
                    <a:pt x="1023" y="2013"/>
                    <a:pt x="1023" y="1986"/>
                    <a:pt x="1009" y="1945"/>
                  </a:cubicBezTo>
                  <a:lnTo>
                    <a:pt x="1009" y="1891"/>
                  </a:lnTo>
                  <a:cubicBezTo>
                    <a:pt x="996" y="1877"/>
                    <a:pt x="996" y="1849"/>
                    <a:pt x="996" y="1836"/>
                  </a:cubicBezTo>
                  <a:cubicBezTo>
                    <a:pt x="954" y="1700"/>
                    <a:pt x="887" y="1577"/>
                    <a:pt x="778" y="1482"/>
                  </a:cubicBezTo>
                  <a:cubicBezTo>
                    <a:pt x="709" y="1441"/>
                    <a:pt x="655" y="1414"/>
                    <a:pt x="587" y="1400"/>
                  </a:cubicBezTo>
                  <a:cubicBezTo>
                    <a:pt x="571" y="1395"/>
                    <a:pt x="555" y="1391"/>
                    <a:pt x="540" y="1389"/>
                  </a:cubicBezTo>
                  <a:lnTo>
                    <a:pt x="540" y="1389"/>
                  </a:lnTo>
                  <a:cubicBezTo>
                    <a:pt x="567" y="1243"/>
                    <a:pt x="600" y="1097"/>
                    <a:pt x="627" y="950"/>
                  </a:cubicBezTo>
                  <a:lnTo>
                    <a:pt x="669" y="787"/>
                  </a:lnTo>
                  <a:cubicBezTo>
                    <a:pt x="682" y="733"/>
                    <a:pt x="696" y="678"/>
                    <a:pt x="696" y="611"/>
                  </a:cubicBezTo>
                  <a:lnTo>
                    <a:pt x="723" y="529"/>
                  </a:lnTo>
                  <a:lnTo>
                    <a:pt x="736" y="447"/>
                  </a:lnTo>
                  <a:cubicBezTo>
                    <a:pt x="751" y="393"/>
                    <a:pt x="764" y="351"/>
                    <a:pt x="778" y="297"/>
                  </a:cubicBezTo>
                  <a:cubicBezTo>
                    <a:pt x="778" y="284"/>
                    <a:pt x="791" y="256"/>
                    <a:pt x="805" y="242"/>
                  </a:cubicBezTo>
                  <a:cubicBezTo>
                    <a:pt x="818" y="215"/>
                    <a:pt x="832" y="202"/>
                    <a:pt x="845" y="188"/>
                  </a:cubicBezTo>
                  <a:lnTo>
                    <a:pt x="887" y="147"/>
                  </a:lnTo>
                  <a:cubicBezTo>
                    <a:pt x="900" y="133"/>
                    <a:pt x="914" y="133"/>
                    <a:pt x="927" y="133"/>
                  </a:cubicBezTo>
                  <a:cubicBezTo>
                    <a:pt x="968" y="133"/>
                    <a:pt x="1023" y="147"/>
                    <a:pt x="1050" y="188"/>
                  </a:cubicBezTo>
                  <a:cubicBezTo>
                    <a:pt x="1077" y="202"/>
                    <a:pt x="1091" y="229"/>
                    <a:pt x="1091" y="256"/>
                  </a:cubicBezTo>
                  <a:cubicBezTo>
                    <a:pt x="1091" y="269"/>
                    <a:pt x="1091" y="297"/>
                    <a:pt x="1077" y="324"/>
                  </a:cubicBezTo>
                  <a:cubicBezTo>
                    <a:pt x="1091" y="324"/>
                    <a:pt x="1091" y="311"/>
                    <a:pt x="1105" y="297"/>
                  </a:cubicBezTo>
                  <a:cubicBezTo>
                    <a:pt x="1118" y="284"/>
                    <a:pt x="1118" y="269"/>
                    <a:pt x="1132" y="256"/>
                  </a:cubicBezTo>
                  <a:cubicBezTo>
                    <a:pt x="1132" y="215"/>
                    <a:pt x="1132" y="188"/>
                    <a:pt x="1118" y="147"/>
                  </a:cubicBezTo>
                  <a:cubicBezTo>
                    <a:pt x="1105" y="120"/>
                    <a:pt x="1077" y="93"/>
                    <a:pt x="1050" y="66"/>
                  </a:cubicBezTo>
                  <a:cubicBezTo>
                    <a:pt x="1023" y="52"/>
                    <a:pt x="996" y="24"/>
                    <a:pt x="954" y="11"/>
                  </a:cubicBezTo>
                  <a:cubicBezTo>
                    <a:pt x="941" y="4"/>
                    <a:pt x="924" y="1"/>
                    <a:pt x="9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01"/>
            <p:cNvSpPr/>
            <p:nvPr/>
          </p:nvSpPr>
          <p:spPr>
            <a:xfrm>
              <a:off x="5533384" y="1728226"/>
              <a:ext cx="36198" cy="30250"/>
            </a:xfrm>
            <a:custGeom>
              <a:avLst/>
              <a:gdLst/>
              <a:ahLst/>
              <a:cxnLst/>
              <a:rect l="l" t="t" r="r" b="b"/>
              <a:pathLst>
                <a:path w="1990" h="1663" extrusionOk="0">
                  <a:moveTo>
                    <a:pt x="968" y="1"/>
                  </a:moveTo>
                  <a:cubicBezTo>
                    <a:pt x="941" y="1"/>
                    <a:pt x="914" y="14"/>
                    <a:pt x="887" y="14"/>
                  </a:cubicBezTo>
                  <a:cubicBezTo>
                    <a:pt x="873" y="14"/>
                    <a:pt x="860" y="28"/>
                    <a:pt x="845" y="28"/>
                  </a:cubicBezTo>
                  <a:cubicBezTo>
                    <a:pt x="832" y="28"/>
                    <a:pt x="818" y="28"/>
                    <a:pt x="805" y="41"/>
                  </a:cubicBezTo>
                  <a:lnTo>
                    <a:pt x="764" y="41"/>
                  </a:lnTo>
                  <a:lnTo>
                    <a:pt x="723" y="55"/>
                  </a:lnTo>
                  <a:lnTo>
                    <a:pt x="696" y="82"/>
                  </a:lnTo>
                  <a:cubicBezTo>
                    <a:pt x="682" y="82"/>
                    <a:pt x="669" y="82"/>
                    <a:pt x="655" y="96"/>
                  </a:cubicBezTo>
                  <a:cubicBezTo>
                    <a:pt x="642" y="110"/>
                    <a:pt x="614" y="110"/>
                    <a:pt x="587" y="123"/>
                  </a:cubicBezTo>
                  <a:cubicBezTo>
                    <a:pt x="573" y="137"/>
                    <a:pt x="560" y="150"/>
                    <a:pt x="533" y="164"/>
                  </a:cubicBezTo>
                  <a:cubicBezTo>
                    <a:pt x="491" y="191"/>
                    <a:pt x="464" y="219"/>
                    <a:pt x="424" y="246"/>
                  </a:cubicBezTo>
                  <a:cubicBezTo>
                    <a:pt x="396" y="273"/>
                    <a:pt x="355" y="300"/>
                    <a:pt x="328" y="328"/>
                  </a:cubicBezTo>
                  <a:cubicBezTo>
                    <a:pt x="206" y="464"/>
                    <a:pt x="124" y="613"/>
                    <a:pt x="70" y="777"/>
                  </a:cubicBezTo>
                  <a:cubicBezTo>
                    <a:pt x="15" y="927"/>
                    <a:pt x="1" y="1076"/>
                    <a:pt x="15" y="1227"/>
                  </a:cubicBezTo>
                  <a:cubicBezTo>
                    <a:pt x="28" y="1308"/>
                    <a:pt x="28" y="1376"/>
                    <a:pt x="55" y="1444"/>
                  </a:cubicBezTo>
                  <a:cubicBezTo>
                    <a:pt x="70" y="1526"/>
                    <a:pt x="97" y="1594"/>
                    <a:pt x="124" y="1662"/>
                  </a:cubicBezTo>
                  <a:cubicBezTo>
                    <a:pt x="179" y="1608"/>
                    <a:pt x="233" y="1553"/>
                    <a:pt x="273" y="1499"/>
                  </a:cubicBezTo>
                  <a:cubicBezTo>
                    <a:pt x="301" y="1472"/>
                    <a:pt x="315" y="1444"/>
                    <a:pt x="342" y="1417"/>
                  </a:cubicBezTo>
                  <a:lnTo>
                    <a:pt x="396" y="1349"/>
                  </a:lnTo>
                  <a:cubicBezTo>
                    <a:pt x="437" y="1294"/>
                    <a:pt x="478" y="1240"/>
                    <a:pt x="518" y="1199"/>
                  </a:cubicBezTo>
                  <a:cubicBezTo>
                    <a:pt x="560" y="1158"/>
                    <a:pt x="600" y="1118"/>
                    <a:pt x="627" y="1076"/>
                  </a:cubicBezTo>
                  <a:cubicBezTo>
                    <a:pt x="709" y="1009"/>
                    <a:pt x="778" y="954"/>
                    <a:pt x="845" y="913"/>
                  </a:cubicBezTo>
                  <a:cubicBezTo>
                    <a:pt x="860" y="913"/>
                    <a:pt x="860" y="900"/>
                    <a:pt x="873" y="900"/>
                  </a:cubicBezTo>
                  <a:cubicBezTo>
                    <a:pt x="887" y="885"/>
                    <a:pt x="900" y="885"/>
                    <a:pt x="900" y="885"/>
                  </a:cubicBezTo>
                  <a:cubicBezTo>
                    <a:pt x="927" y="872"/>
                    <a:pt x="941" y="858"/>
                    <a:pt x="954" y="858"/>
                  </a:cubicBezTo>
                  <a:cubicBezTo>
                    <a:pt x="968" y="845"/>
                    <a:pt x="968" y="845"/>
                    <a:pt x="982" y="845"/>
                  </a:cubicBezTo>
                  <a:lnTo>
                    <a:pt x="996" y="831"/>
                  </a:lnTo>
                  <a:lnTo>
                    <a:pt x="1023" y="831"/>
                  </a:lnTo>
                  <a:lnTo>
                    <a:pt x="1023" y="818"/>
                  </a:lnTo>
                  <a:lnTo>
                    <a:pt x="1063" y="818"/>
                  </a:lnTo>
                  <a:lnTo>
                    <a:pt x="1077" y="804"/>
                  </a:lnTo>
                  <a:lnTo>
                    <a:pt x="1159" y="804"/>
                  </a:lnTo>
                  <a:cubicBezTo>
                    <a:pt x="1159" y="818"/>
                    <a:pt x="1172" y="818"/>
                    <a:pt x="1172" y="818"/>
                  </a:cubicBezTo>
                  <a:lnTo>
                    <a:pt x="1199" y="818"/>
                  </a:lnTo>
                  <a:lnTo>
                    <a:pt x="1227" y="831"/>
                  </a:lnTo>
                  <a:cubicBezTo>
                    <a:pt x="1268" y="845"/>
                    <a:pt x="1308" y="872"/>
                    <a:pt x="1350" y="900"/>
                  </a:cubicBezTo>
                  <a:cubicBezTo>
                    <a:pt x="1390" y="927"/>
                    <a:pt x="1432" y="954"/>
                    <a:pt x="1472" y="994"/>
                  </a:cubicBezTo>
                  <a:cubicBezTo>
                    <a:pt x="1526" y="1022"/>
                    <a:pt x="1568" y="1063"/>
                    <a:pt x="1622" y="1103"/>
                  </a:cubicBezTo>
                  <a:cubicBezTo>
                    <a:pt x="1663" y="1145"/>
                    <a:pt x="1717" y="1199"/>
                    <a:pt x="1771" y="1240"/>
                  </a:cubicBezTo>
                  <a:cubicBezTo>
                    <a:pt x="1826" y="1281"/>
                    <a:pt x="1880" y="1335"/>
                    <a:pt x="1935" y="1390"/>
                  </a:cubicBezTo>
                  <a:cubicBezTo>
                    <a:pt x="1962" y="1308"/>
                    <a:pt x="1976" y="1240"/>
                    <a:pt x="1989" y="1158"/>
                  </a:cubicBezTo>
                  <a:cubicBezTo>
                    <a:pt x="1989" y="1090"/>
                    <a:pt x="1989" y="1009"/>
                    <a:pt x="1976" y="940"/>
                  </a:cubicBezTo>
                  <a:cubicBezTo>
                    <a:pt x="1976" y="858"/>
                    <a:pt x="1962" y="791"/>
                    <a:pt x="1935" y="709"/>
                  </a:cubicBezTo>
                  <a:cubicBezTo>
                    <a:pt x="1922" y="668"/>
                    <a:pt x="1908" y="640"/>
                    <a:pt x="1895" y="600"/>
                  </a:cubicBezTo>
                  <a:lnTo>
                    <a:pt x="1867" y="546"/>
                  </a:lnTo>
                  <a:cubicBezTo>
                    <a:pt x="1867" y="531"/>
                    <a:pt x="1853" y="504"/>
                    <a:pt x="1840" y="491"/>
                  </a:cubicBezTo>
                  <a:cubicBezTo>
                    <a:pt x="1799" y="422"/>
                    <a:pt x="1758" y="341"/>
                    <a:pt x="1690" y="273"/>
                  </a:cubicBezTo>
                  <a:cubicBezTo>
                    <a:pt x="1677" y="259"/>
                    <a:pt x="1663" y="246"/>
                    <a:pt x="1635" y="232"/>
                  </a:cubicBezTo>
                  <a:cubicBezTo>
                    <a:pt x="1622" y="219"/>
                    <a:pt x="1608" y="191"/>
                    <a:pt x="1581" y="177"/>
                  </a:cubicBezTo>
                  <a:cubicBezTo>
                    <a:pt x="1568" y="164"/>
                    <a:pt x="1541" y="150"/>
                    <a:pt x="1526" y="137"/>
                  </a:cubicBezTo>
                  <a:cubicBezTo>
                    <a:pt x="1499" y="123"/>
                    <a:pt x="1486" y="110"/>
                    <a:pt x="1459" y="96"/>
                  </a:cubicBezTo>
                  <a:cubicBezTo>
                    <a:pt x="1363" y="41"/>
                    <a:pt x="1254" y="14"/>
                    <a:pt x="1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01"/>
            <p:cNvSpPr/>
            <p:nvPr/>
          </p:nvSpPr>
          <p:spPr>
            <a:xfrm>
              <a:off x="5663970" y="1722278"/>
              <a:ext cx="40636" cy="28758"/>
            </a:xfrm>
            <a:custGeom>
              <a:avLst/>
              <a:gdLst/>
              <a:ahLst/>
              <a:cxnLst/>
              <a:rect l="l" t="t" r="r" b="b"/>
              <a:pathLst>
                <a:path w="2234" h="1581" extrusionOk="0">
                  <a:moveTo>
                    <a:pt x="1021" y="1"/>
                  </a:moveTo>
                  <a:cubicBezTo>
                    <a:pt x="967" y="1"/>
                    <a:pt x="912" y="1"/>
                    <a:pt x="872" y="14"/>
                  </a:cubicBezTo>
                  <a:cubicBezTo>
                    <a:pt x="763" y="41"/>
                    <a:pt x="654" y="68"/>
                    <a:pt x="572" y="123"/>
                  </a:cubicBezTo>
                  <a:cubicBezTo>
                    <a:pt x="476" y="177"/>
                    <a:pt x="394" y="232"/>
                    <a:pt x="327" y="314"/>
                  </a:cubicBezTo>
                  <a:cubicBezTo>
                    <a:pt x="258" y="382"/>
                    <a:pt x="204" y="450"/>
                    <a:pt x="163" y="531"/>
                  </a:cubicBezTo>
                  <a:cubicBezTo>
                    <a:pt x="109" y="613"/>
                    <a:pt x="82" y="682"/>
                    <a:pt x="55" y="764"/>
                  </a:cubicBezTo>
                  <a:cubicBezTo>
                    <a:pt x="27" y="845"/>
                    <a:pt x="13" y="927"/>
                    <a:pt x="0" y="1009"/>
                  </a:cubicBezTo>
                  <a:lnTo>
                    <a:pt x="0" y="1254"/>
                  </a:lnTo>
                  <a:cubicBezTo>
                    <a:pt x="13" y="1336"/>
                    <a:pt x="27" y="1417"/>
                    <a:pt x="55" y="1485"/>
                  </a:cubicBezTo>
                  <a:lnTo>
                    <a:pt x="218" y="1321"/>
                  </a:lnTo>
                  <a:lnTo>
                    <a:pt x="367" y="1172"/>
                  </a:lnTo>
                  <a:cubicBezTo>
                    <a:pt x="463" y="1076"/>
                    <a:pt x="558" y="1009"/>
                    <a:pt x="654" y="940"/>
                  </a:cubicBezTo>
                  <a:cubicBezTo>
                    <a:pt x="736" y="886"/>
                    <a:pt x="830" y="845"/>
                    <a:pt x="899" y="831"/>
                  </a:cubicBezTo>
                  <a:cubicBezTo>
                    <a:pt x="947" y="822"/>
                    <a:pt x="995" y="812"/>
                    <a:pt x="1048" y="812"/>
                  </a:cubicBezTo>
                  <a:cubicBezTo>
                    <a:pt x="1070" y="812"/>
                    <a:pt x="1093" y="814"/>
                    <a:pt x="1117" y="818"/>
                  </a:cubicBezTo>
                  <a:cubicBezTo>
                    <a:pt x="1144" y="818"/>
                    <a:pt x="1199" y="818"/>
                    <a:pt x="1239" y="831"/>
                  </a:cubicBezTo>
                  <a:lnTo>
                    <a:pt x="1362" y="873"/>
                  </a:lnTo>
                  <a:cubicBezTo>
                    <a:pt x="1444" y="886"/>
                    <a:pt x="1511" y="927"/>
                    <a:pt x="1593" y="981"/>
                  </a:cubicBezTo>
                  <a:cubicBezTo>
                    <a:pt x="1634" y="1009"/>
                    <a:pt x="1675" y="1049"/>
                    <a:pt x="1716" y="1090"/>
                  </a:cubicBezTo>
                  <a:cubicBezTo>
                    <a:pt x="1756" y="1131"/>
                    <a:pt x="1798" y="1185"/>
                    <a:pt x="1838" y="1227"/>
                  </a:cubicBezTo>
                  <a:cubicBezTo>
                    <a:pt x="1880" y="1281"/>
                    <a:pt x="1920" y="1349"/>
                    <a:pt x="1974" y="1403"/>
                  </a:cubicBezTo>
                  <a:cubicBezTo>
                    <a:pt x="2016" y="1458"/>
                    <a:pt x="2070" y="1526"/>
                    <a:pt x="2125" y="1581"/>
                  </a:cubicBezTo>
                  <a:cubicBezTo>
                    <a:pt x="2152" y="1512"/>
                    <a:pt x="2179" y="1430"/>
                    <a:pt x="2192" y="1349"/>
                  </a:cubicBezTo>
                  <a:cubicBezTo>
                    <a:pt x="2206" y="1281"/>
                    <a:pt x="2220" y="1199"/>
                    <a:pt x="2220" y="1118"/>
                  </a:cubicBezTo>
                  <a:cubicBezTo>
                    <a:pt x="2234" y="1036"/>
                    <a:pt x="2220" y="954"/>
                    <a:pt x="2206" y="873"/>
                  </a:cubicBezTo>
                  <a:cubicBezTo>
                    <a:pt x="2192" y="777"/>
                    <a:pt x="2165" y="695"/>
                    <a:pt x="2125" y="613"/>
                  </a:cubicBezTo>
                  <a:cubicBezTo>
                    <a:pt x="2083" y="518"/>
                    <a:pt x="2029" y="437"/>
                    <a:pt x="1961" y="368"/>
                  </a:cubicBezTo>
                  <a:cubicBezTo>
                    <a:pt x="1893" y="286"/>
                    <a:pt x="1811" y="232"/>
                    <a:pt x="1729" y="177"/>
                  </a:cubicBezTo>
                  <a:cubicBezTo>
                    <a:pt x="1634" y="123"/>
                    <a:pt x="1553" y="83"/>
                    <a:pt x="1457" y="55"/>
                  </a:cubicBezTo>
                  <a:cubicBezTo>
                    <a:pt x="1417" y="41"/>
                    <a:pt x="1375" y="28"/>
                    <a:pt x="1321" y="14"/>
                  </a:cubicBezTo>
                  <a:cubicBezTo>
                    <a:pt x="1280" y="14"/>
                    <a:pt x="1226" y="1"/>
                    <a:pt x="1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01"/>
            <p:cNvSpPr/>
            <p:nvPr/>
          </p:nvSpPr>
          <p:spPr>
            <a:xfrm>
              <a:off x="5597303" y="1719313"/>
              <a:ext cx="9695" cy="46585"/>
            </a:xfrm>
            <a:custGeom>
              <a:avLst/>
              <a:gdLst/>
              <a:ahLst/>
              <a:cxnLst/>
              <a:rect l="l" t="t" r="r" b="b"/>
              <a:pathLst>
                <a:path w="533" h="2561" extrusionOk="0">
                  <a:moveTo>
                    <a:pt x="1" y="0"/>
                  </a:moveTo>
                  <a:cubicBezTo>
                    <a:pt x="1" y="68"/>
                    <a:pt x="15" y="122"/>
                    <a:pt x="15" y="177"/>
                  </a:cubicBezTo>
                  <a:cubicBezTo>
                    <a:pt x="28" y="231"/>
                    <a:pt x="28" y="286"/>
                    <a:pt x="28" y="340"/>
                  </a:cubicBezTo>
                  <a:cubicBezTo>
                    <a:pt x="42" y="395"/>
                    <a:pt x="42" y="449"/>
                    <a:pt x="42" y="504"/>
                  </a:cubicBezTo>
                  <a:cubicBezTo>
                    <a:pt x="42" y="558"/>
                    <a:pt x="55" y="600"/>
                    <a:pt x="55" y="654"/>
                  </a:cubicBezTo>
                  <a:cubicBezTo>
                    <a:pt x="69" y="858"/>
                    <a:pt x="69" y="1063"/>
                    <a:pt x="83" y="1267"/>
                  </a:cubicBezTo>
                  <a:cubicBezTo>
                    <a:pt x="83" y="1471"/>
                    <a:pt x="97" y="1689"/>
                    <a:pt x="110" y="1907"/>
                  </a:cubicBezTo>
                  <a:cubicBezTo>
                    <a:pt x="110" y="1962"/>
                    <a:pt x="110" y="2016"/>
                    <a:pt x="124" y="2056"/>
                  </a:cubicBezTo>
                  <a:cubicBezTo>
                    <a:pt x="124" y="2111"/>
                    <a:pt x="124" y="2165"/>
                    <a:pt x="137" y="2234"/>
                  </a:cubicBezTo>
                  <a:cubicBezTo>
                    <a:pt x="151" y="2343"/>
                    <a:pt x="164" y="2452"/>
                    <a:pt x="206" y="2561"/>
                  </a:cubicBezTo>
                  <a:lnTo>
                    <a:pt x="219" y="2561"/>
                  </a:lnTo>
                  <a:cubicBezTo>
                    <a:pt x="260" y="2506"/>
                    <a:pt x="273" y="2465"/>
                    <a:pt x="300" y="2411"/>
                  </a:cubicBezTo>
                  <a:cubicBezTo>
                    <a:pt x="328" y="2356"/>
                    <a:pt x="342" y="2302"/>
                    <a:pt x="369" y="2247"/>
                  </a:cubicBezTo>
                  <a:cubicBezTo>
                    <a:pt x="382" y="2193"/>
                    <a:pt x="396" y="2138"/>
                    <a:pt x="409" y="2098"/>
                  </a:cubicBezTo>
                  <a:lnTo>
                    <a:pt x="451" y="1934"/>
                  </a:lnTo>
                  <a:cubicBezTo>
                    <a:pt x="505" y="1717"/>
                    <a:pt x="533" y="1484"/>
                    <a:pt x="518" y="1253"/>
                  </a:cubicBezTo>
                  <a:cubicBezTo>
                    <a:pt x="505" y="1036"/>
                    <a:pt x="478" y="803"/>
                    <a:pt x="396" y="586"/>
                  </a:cubicBezTo>
                  <a:lnTo>
                    <a:pt x="315" y="422"/>
                  </a:lnTo>
                  <a:cubicBezTo>
                    <a:pt x="287" y="368"/>
                    <a:pt x="260" y="313"/>
                    <a:pt x="233" y="273"/>
                  </a:cubicBezTo>
                  <a:cubicBezTo>
                    <a:pt x="206" y="218"/>
                    <a:pt x="164" y="177"/>
                    <a:pt x="124" y="137"/>
                  </a:cubicBezTo>
                  <a:cubicBezTo>
                    <a:pt x="97" y="82"/>
                    <a:pt x="42" y="4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01"/>
            <p:cNvSpPr/>
            <p:nvPr/>
          </p:nvSpPr>
          <p:spPr>
            <a:xfrm>
              <a:off x="5517795" y="1671855"/>
              <a:ext cx="46093" cy="42255"/>
            </a:xfrm>
            <a:custGeom>
              <a:avLst/>
              <a:gdLst/>
              <a:ahLst/>
              <a:cxnLst/>
              <a:rect l="l" t="t" r="r" b="b"/>
              <a:pathLst>
                <a:path w="2534" h="2323" extrusionOk="0">
                  <a:moveTo>
                    <a:pt x="1417" y="0"/>
                  </a:moveTo>
                  <a:cubicBezTo>
                    <a:pt x="1325" y="0"/>
                    <a:pt x="1233" y="11"/>
                    <a:pt x="1144" y="35"/>
                  </a:cubicBezTo>
                  <a:cubicBezTo>
                    <a:pt x="927" y="76"/>
                    <a:pt x="736" y="171"/>
                    <a:pt x="572" y="307"/>
                  </a:cubicBezTo>
                  <a:cubicBezTo>
                    <a:pt x="409" y="430"/>
                    <a:pt x="273" y="594"/>
                    <a:pt x="177" y="770"/>
                  </a:cubicBezTo>
                  <a:cubicBezTo>
                    <a:pt x="82" y="948"/>
                    <a:pt x="28" y="1139"/>
                    <a:pt x="14" y="1329"/>
                  </a:cubicBezTo>
                  <a:cubicBezTo>
                    <a:pt x="0" y="1520"/>
                    <a:pt x="28" y="1711"/>
                    <a:pt x="95" y="1887"/>
                  </a:cubicBezTo>
                  <a:cubicBezTo>
                    <a:pt x="122" y="1969"/>
                    <a:pt x="164" y="2050"/>
                    <a:pt x="218" y="2119"/>
                  </a:cubicBezTo>
                  <a:cubicBezTo>
                    <a:pt x="246" y="2159"/>
                    <a:pt x="286" y="2201"/>
                    <a:pt x="313" y="2228"/>
                  </a:cubicBezTo>
                  <a:cubicBezTo>
                    <a:pt x="355" y="2268"/>
                    <a:pt x="382" y="2296"/>
                    <a:pt x="422" y="2323"/>
                  </a:cubicBezTo>
                  <a:cubicBezTo>
                    <a:pt x="464" y="2283"/>
                    <a:pt x="491" y="2241"/>
                    <a:pt x="518" y="2214"/>
                  </a:cubicBezTo>
                  <a:cubicBezTo>
                    <a:pt x="531" y="2174"/>
                    <a:pt x="558" y="2146"/>
                    <a:pt x="586" y="2105"/>
                  </a:cubicBezTo>
                  <a:cubicBezTo>
                    <a:pt x="640" y="2050"/>
                    <a:pt x="681" y="1983"/>
                    <a:pt x="736" y="1928"/>
                  </a:cubicBezTo>
                  <a:cubicBezTo>
                    <a:pt x="818" y="1833"/>
                    <a:pt x="912" y="1751"/>
                    <a:pt x="981" y="1669"/>
                  </a:cubicBezTo>
                  <a:cubicBezTo>
                    <a:pt x="1144" y="1533"/>
                    <a:pt x="1267" y="1424"/>
                    <a:pt x="1375" y="1342"/>
                  </a:cubicBezTo>
                  <a:lnTo>
                    <a:pt x="1539" y="1220"/>
                  </a:lnTo>
                  <a:cubicBezTo>
                    <a:pt x="1593" y="1179"/>
                    <a:pt x="1662" y="1124"/>
                    <a:pt x="1744" y="1084"/>
                  </a:cubicBezTo>
                  <a:lnTo>
                    <a:pt x="1771" y="1057"/>
                  </a:lnTo>
                  <a:lnTo>
                    <a:pt x="1798" y="1043"/>
                  </a:lnTo>
                  <a:cubicBezTo>
                    <a:pt x="1811" y="1043"/>
                    <a:pt x="1825" y="1030"/>
                    <a:pt x="1839" y="1030"/>
                  </a:cubicBezTo>
                  <a:cubicBezTo>
                    <a:pt x="1853" y="1015"/>
                    <a:pt x="1866" y="1015"/>
                    <a:pt x="1880" y="1015"/>
                  </a:cubicBezTo>
                  <a:lnTo>
                    <a:pt x="1893" y="1002"/>
                  </a:lnTo>
                  <a:cubicBezTo>
                    <a:pt x="1907" y="1002"/>
                    <a:pt x="1907" y="988"/>
                    <a:pt x="1920" y="988"/>
                  </a:cubicBezTo>
                  <a:cubicBezTo>
                    <a:pt x="1934" y="988"/>
                    <a:pt x="1948" y="988"/>
                    <a:pt x="1962" y="975"/>
                  </a:cubicBezTo>
                  <a:cubicBezTo>
                    <a:pt x="1975" y="975"/>
                    <a:pt x="1989" y="961"/>
                    <a:pt x="2002" y="961"/>
                  </a:cubicBezTo>
                  <a:lnTo>
                    <a:pt x="2056" y="948"/>
                  </a:lnTo>
                  <a:lnTo>
                    <a:pt x="2098" y="934"/>
                  </a:lnTo>
                  <a:cubicBezTo>
                    <a:pt x="2125" y="921"/>
                    <a:pt x="2138" y="921"/>
                    <a:pt x="2152" y="921"/>
                  </a:cubicBezTo>
                  <a:lnTo>
                    <a:pt x="2207" y="906"/>
                  </a:lnTo>
                  <a:lnTo>
                    <a:pt x="2220" y="893"/>
                  </a:lnTo>
                  <a:lnTo>
                    <a:pt x="2261" y="893"/>
                  </a:lnTo>
                  <a:cubicBezTo>
                    <a:pt x="2289" y="879"/>
                    <a:pt x="2302" y="879"/>
                    <a:pt x="2329" y="879"/>
                  </a:cubicBezTo>
                  <a:lnTo>
                    <a:pt x="2356" y="866"/>
                  </a:lnTo>
                  <a:lnTo>
                    <a:pt x="2398" y="866"/>
                  </a:lnTo>
                  <a:cubicBezTo>
                    <a:pt x="2438" y="852"/>
                    <a:pt x="2479" y="852"/>
                    <a:pt x="2534" y="839"/>
                  </a:cubicBezTo>
                  <a:cubicBezTo>
                    <a:pt x="2520" y="784"/>
                    <a:pt x="2506" y="743"/>
                    <a:pt x="2492" y="689"/>
                  </a:cubicBezTo>
                  <a:cubicBezTo>
                    <a:pt x="2492" y="675"/>
                    <a:pt x="2479" y="648"/>
                    <a:pt x="2465" y="634"/>
                  </a:cubicBezTo>
                  <a:cubicBezTo>
                    <a:pt x="2465" y="607"/>
                    <a:pt x="2452" y="580"/>
                    <a:pt x="2438" y="566"/>
                  </a:cubicBezTo>
                  <a:cubicBezTo>
                    <a:pt x="2425" y="525"/>
                    <a:pt x="2398" y="485"/>
                    <a:pt x="2370" y="443"/>
                  </a:cubicBezTo>
                  <a:cubicBezTo>
                    <a:pt x="2356" y="430"/>
                    <a:pt x="2343" y="403"/>
                    <a:pt x="2329" y="389"/>
                  </a:cubicBezTo>
                  <a:cubicBezTo>
                    <a:pt x="2302" y="376"/>
                    <a:pt x="2289" y="349"/>
                    <a:pt x="2274" y="334"/>
                  </a:cubicBezTo>
                  <a:cubicBezTo>
                    <a:pt x="2261" y="321"/>
                    <a:pt x="2234" y="307"/>
                    <a:pt x="2220" y="280"/>
                  </a:cubicBezTo>
                  <a:cubicBezTo>
                    <a:pt x="2207" y="267"/>
                    <a:pt x="2180" y="253"/>
                    <a:pt x="2165" y="240"/>
                  </a:cubicBezTo>
                  <a:lnTo>
                    <a:pt x="2043" y="158"/>
                  </a:lnTo>
                  <a:cubicBezTo>
                    <a:pt x="2029" y="144"/>
                    <a:pt x="2002" y="131"/>
                    <a:pt x="1975" y="116"/>
                  </a:cubicBezTo>
                  <a:cubicBezTo>
                    <a:pt x="1962" y="116"/>
                    <a:pt x="1934" y="103"/>
                    <a:pt x="1907" y="89"/>
                  </a:cubicBezTo>
                  <a:lnTo>
                    <a:pt x="1839" y="62"/>
                  </a:lnTo>
                  <a:cubicBezTo>
                    <a:pt x="1811" y="49"/>
                    <a:pt x="1784" y="49"/>
                    <a:pt x="1771" y="49"/>
                  </a:cubicBezTo>
                  <a:cubicBezTo>
                    <a:pt x="1655" y="18"/>
                    <a:pt x="1536" y="0"/>
                    <a:pt x="1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01"/>
            <p:cNvSpPr/>
            <p:nvPr/>
          </p:nvSpPr>
          <p:spPr>
            <a:xfrm>
              <a:off x="5664206" y="1660341"/>
              <a:ext cx="55261" cy="41146"/>
            </a:xfrm>
            <a:custGeom>
              <a:avLst/>
              <a:gdLst/>
              <a:ahLst/>
              <a:cxnLst/>
              <a:rect l="l" t="t" r="r" b="b"/>
              <a:pathLst>
                <a:path w="3038" h="2262" extrusionOk="0">
                  <a:moveTo>
                    <a:pt x="1376" y="1"/>
                  </a:moveTo>
                  <a:cubicBezTo>
                    <a:pt x="1144" y="1"/>
                    <a:pt x="926" y="55"/>
                    <a:pt x="723" y="150"/>
                  </a:cubicBezTo>
                  <a:cubicBezTo>
                    <a:pt x="532" y="246"/>
                    <a:pt x="354" y="382"/>
                    <a:pt x="232" y="546"/>
                  </a:cubicBezTo>
                  <a:cubicBezTo>
                    <a:pt x="164" y="627"/>
                    <a:pt x="109" y="722"/>
                    <a:pt x="69" y="818"/>
                  </a:cubicBezTo>
                  <a:cubicBezTo>
                    <a:pt x="27" y="913"/>
                    <a:pt x="0" y="1009"/>
                    <a:pt x="0" y="1118"/>
                  </a:cubicBezTo>
                  <a:cubicBezTo>
                    <a:pt x="109" y="1118"/>
                    <a:pt x="205" y="1104"/>
                    <a:pt x="300" y="1104"/>
                  </a:cubicBezTo>
                  <a:lnTo>
                    <a:pt x="545" y="1104"/>
                  </a:lnTo>
                  <a:cubicBezTo>
                    <a:pt x="695" y="1118"/>
                    <a:pt x="831" y="1131"/>
                    <a:pt x="940" y="1158"/>
                  </a:cubicBezTo>
                  <a:cubicBezTo>
                    <a:pt x="1062" y="1185"/>
                    <a:pt x="1171" y="1213"/>
                    <a:pt x="1267" y="1240"/>
                  </a:cubicBezTo>
                  <a:cubicBezTo>
                    <a:pt x="1362" y="1267"/>
                    <a:pt x="1458" y="1308"/>
                    <a:pt x="1540" y="1349"/>
                  </a:cubicBezTo>
                  <a:cubicBezTo>
                    <a:pt x="1621" y="1376"/>
                    <a:pt x="1716" y="1417"/>
                    <a:pt x="1798" y="1458"/>
                  </a:cubicBezTo>
                  <a:cubicBezTo>
                    <a:pt x="1894" y="1512"/>
                    <a:pt x="1976" y="1554"/>
                    <a:pt x="2084" y="1621"/>
                  </a:cubicBezTo>
                  <a:cubicBezTo>
                    <a:pt x="2098" y="1635"/>
                    <a:pt x="2098" y="1648"/>
                    <a:pt x="2112" y="1648"/>
                  </a:cubicBezTo>
                  <a:lnTo>
                    <a:pt x="2152" y="1676"/>
                  </a:lnTo>
                  <a:lnTo>
                    <a:pt x="2193" y="1717"/>
                  </a:lnTo>
                  <a:cubicBezTo>
                    <a:pt x="2207" y="1717"/>
                    <a:pt x="2221" y="1730"/>
                    <a:pt x="2234" y="1744"/>
                  </a:cubicBezTo>
                  <a:cubicBezTo>
                    <a:pt x="2288" y="1785"/>
                    <a:pt x="2357" y="1839"/>
                    <a:pt x="2411" y="1894"/>
                  </a:cubicBezTo>
                  <a:lnTo>
                    <a:pt x="2466" y="1935"/>
                  </a:lnTo>
                  <a:lnTo>
                    <a:pt x="2506" y="1975"/>
                  </a:lnTo>
                  <a:lnTo>
                    <a:pt x="2615" y="2071"/>
                  </a:lnTo>
                  <a:cubicBezTo>
                    <a:pt x="2684" y="2139"/>
                    <a:pt x="2751" y="2193"/>
                    <a:pt x="2847" y="2262"/>
                  </a:cubicBezTo>
                  <a:cubicBezTo>
                    <a:pt x="2874" y="2220"/>
                    <a:pt x="2888" y="2166"/>
                    <a:pt x="2915" y="2126"/>
                  </a:cubicBezTo>
                  <a:cubicBezTo>
                    <a:pt x="2929" y="2071"/>
                    <a:pt x="2956" y="2030"/>
                    <a:pt x="2969" y="1975"/>
                  </a:cubicBezTo>
                  <a:cubicBezTo>
                    <a:pt x="2983" y="1935"/>
                    <a:pt x="2996" y="1880"/>
                    <a:pt x="3011" y="1839"/>
                  </a:cubicBezTo>
                  <a:cubicBezTo>
                    <a:pt x="3011" y="1812"/>
                    <a:pt x="3011" y="1785"/>
                    <a:pt x="3024" y="1772"/>
                  </a:cubicBezTo>
                  <a:lnTo>
                    <a:pt x="3024" y="1690"/>
                  </a:lnTo>
                  <a:cubicBezTo>
                    <a:pt x="3038" y="1594"/>
                    <a:pt x="3038" y="1485"/>
                    <a:pt x="3024" y="1390"/>
                  </a:cubicBezTo>
                  <a:cubicBezTo>
                    <a:pt x="3024" y="1336"/>
                    <a:pt x="3011" y="1281"/>
                    <a:pt x="3011" y="1240"/>
                  </a:cubicBezTo>
                  <a:lnTo>
                    <a:pt x="2983" y="1158"/>
                  </a:lnTo>
                  <a:cubicBezTo>
                    <a:pt x="2983" y="1131"/>
                    <a:pt x="2969" y="1104"/>
                    <a:pt x="2956" y="1076"/>
                  </a:cubicBezTo>
                  <a:cubicBezTo>
                    <a:pt x="2888" y="873"/>
                    <a:pt x="2765" y="668"/>
                    <a:pt x="2602" y="504"/>
                  </a:cubicBezTo>
                  <a:lnTo>
                    <a:pt x="2548" y="450"/>
                  </a:lnTo>
                  <a:cubicBezTo>
                    <a:pt x="2520" y="423"/>
                    <a:pt x="2506" y="410"/>
                    <a:pt x="2479" y="395"/>
                  </a:cubicBezTo>
                  <a:cubicBezTo>
                    <a:pt x="2439" y="355"/>
                    <a:pt x="2384" y="314"/>
                    <a:pt x="2343" y="286"/>
                  </a:cubicBezTo>
                  <a:cubicBezTo>
                    <a:pt x="2248" y="219"/>
                    <a:pt x="2152" y="164"/>
                    <a:pt x="2043" y="123"/>
                  </a:cubicBezTo>
                  <a:cubicBezTo>
                    <a:pt x="1825" y="41"/>
                    <a:pt x="1594" y="1"/>
                    <a:pt x="1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01"/>
            <p:cNvSpPr/>
            <p:nvPr/>
          </p:nvSpPr>
          <p:spPr>
            <a:xfrm>
              <a:off x="5452129" y="1558204"/>
              <a:ext cx="348848" cy="249421"/>
            </a:xfrm>
            <a:custGeom>
              <a:avLst/>
              <a:gdLst/>
              <a:ahLst/>
              <a:cxnLst/>
              <a:rect l="l" t="t" r="r" b="b"/>
              <a:pathLst>
                <a:path w="19178" h="13712" extrusionOk="0">
                  <a:moveTo>
                    <a:pt x="10319" y="1"/>
                  </a:moveTo>
                  <a:cubicBezTo>
                    <a:pt x="10035" y="1"/>
                    <a:pt x="9750" y="11"/>
                    <a:pt x="9467" y="32"/>
                  </a:cubicBezTo>
                  <a:cubicBezTo>
                    <a:pt x="8499" y="114"/>
                    <a:pt x="7533" y="332"/>
                    <a:pt x="6674" y="780"/>
                  </a:cubicBezTo>
                  <a:cubicBezTo>
                    <a:pt x="5218" y="1543"/>
                    <a:pt x="4428" y="2823"/>
                    <a:pt x="3269" y="3900"/>
                  </a:cubicBezTo>
                  <a:cubicBezTo>
                    <a:pt x="2739" y="4390"/>
                    <a:pt x="2085" y="4785"/>
                    <a:pt x="1377" y="4880"/>
                  </a:cubicBezTo>
                  <a:cubicBezTo>
                    <a:pt x="1622" y="5235"/>
                    <a:pt x="1989" y="5507"/>
                    <a:pt x="2412" y="5616"/>
                  </a:cubicBezTo>
                  <a:cubicBezTo>
                    <a:pt x="2241" y="5714"/>
                    <a:pt x="2037" y="5767"/>
                    <a:pt x="1840" y="5767"/>
                  </a:cubicBezTo>
                  <a:cubicBezTo>
                    <a:pt x="1817" y="5767"/>
                    <a:pt x="1794" y="5767"/>
                    <a:pt x="1771" y="5765"/>
                  </a:cubicBezTo>
                  <a:lnTo>
                    <a:pt x="1771" y="5765"/>
                  </a:lnTo>
                  <a:cubicBezTo>
                    <a:pt x="2044" y="6092"/>
                    <a:pt x="2425" y="6337"/>
                    <a:pt x="2834" y="6460"/>
                  </a:cubicBezTo>
                  <a:cubicBezTo>
                    <a:pt x="2806" y="7305"/>
                    <a:pt x="3051" y="9293"/>
                    <a:pt x="2330" y="9878"/>
                  </a:cubicBezTo>
                  <a:cubicBezTo>
                    <a:pt x="2054" y="10089"/>
                    <a:pt x="1706" y="10128"/>
                    <a:pt x="1345" y="10128"/>
                  </a:cubicBezTo>
                  <a:cubicBezTo>
                    <a:pt x="1261" y="10128"/>
                    <a:pt x="1175" y="10126"/>
                    <a:pt x="1090" y="10124"/>
                  </a:cubicBezTo>
                  <a:lnTo>
                    <a:pt x="886" y="10124"/>
                  </a:lnTo>
                  <a:cubicBezTo>
                    <a:pt x="805" y="10124"/>
                    <a:pt x="709" y="10138"/>
                    <a:pt x="682" y="10219"/>
                  </a:cubicBezTo>
                  <a:cubicBezTo>
                    <a:pt x="641" y="10301"/>
                    <a:pt x="709" y="10383"/>
                    <a:pt x="763" y="10450"/>
                  </a:cubicBezTo>
                  <a:cubicBezTo>
                    <a:pt x="1063" y="10723"/>
                    <a:pt x="1459" y="10900"/>
                    <a:pt x="1867" y="10955"/>
                  </a:cubicBezTo>
                  <a:cubicBezTo>
                    <a:pt x="1584" y="11072"/>
                    <a:pt x="1276" y="11130"/>
                    <a:pt x="968" y="11130"/>
                  </a:cubicBezTo>
                  <a:cubicBezTo>
                    <a:pt x="670" y="11130"/>
                    <a:pt x="371" y="11075"/>
                    <a:pt x="97" y="10968"/>
                  </a:cubicBezTo>
                  <a:lnTo>
                    <a:pt x="97" y="10968"/>
                  </a:lnTo>
                  <a:cubicBezTo>
                    <a:pt x="1" y="11431"/>
                    <a:pt x="328" y="11908"/>
                    <a:pt x="750" y="12112"/>
                  </a:cubicBezTo>
                  <a:cubicBezTo>
                    <a:pt x="984" y="12214"/>
                    <a:pt x="1238" y="12254"/>
                    <a:pt x="1494" y="12254"/>
                  </a:cubicBezTo>
                  <a:cubicBezTo>
                    <a:pt x="1715" y="12254"/>
                    <a:pt x="1938" y="12225"/>
                    <a:pt x="2153" y="12181"/>
                  </a:cubicBezTo>
                  <a:cubicBezTo>
                    <a:pt x="2575" y="12085"/>
                    <a:pt x="3269" y="11963"/>
                    <a:pt x="3433" y="11513"/>
                  </a:cubicBezTo>
                  <a:cubicBezTo>
                    <a:pt x="3515" y="11309"/>
                    <a:pt x="3515" y="11064"/>
                    <a:pt x="3515" y="10846"/>
                  </a:cubicBezTo>
                  <a:cubicBezTo>
                    <a:pt x="3515" y="9470"/>
                    <a:pt x="3542" y="8095"/>
                    <a:pt x="3610" y="6719"/>
                  </a:cubicBezTo>
                  <a:cubicBezTo>
                    <a:pt x="3651" y="5983"/>
                    <a:pt x="5367" y="6161"/>
                    <a:pt x="5871" y="6052"/>
                  </a:cubicBezTo>
                  <a:cubicBezTo>
                    <a:pt x="7873" y="5656"/>
                    <a:pt x="9807" y="4785"/>
                    <a:pt x="11346" y="3437"/>
                  </a:cubicBezTo>
                  <a:lnTo>
                    <a:pt x="11346" y="3437"/>
                  </a:lnTo>
                  <a:cubicBezTo>
                    <a:pt x="11223" y="3559"/>
                    <a:pt x="11101" y="3695"/>
                    <a:pt x="11033" y="3845"/>
                  </a:cubicBezTo>
                  <a:cubicBezTo>
                    <a:pt x="10978" y="4009"/>
                    <a:pt x="10992" y="4227"/>
                    <a:pt x="11129" y="4336"/>
                  </a:cubicBezTo>
                  <a:cubicBezTo>
                    <a:pt x="11202" y="4397"/>
                    <a:pt x="11293" y="4420"/>
                    <a:pt x="11387" y="4420"/>
                  </a:cubicBezTo>
                  <a:cubicBezTo>
                    <a:pt x="11502" y="4420"/>
                    <a:pt x="11623" y="4386"/>
                    <a:pt x="11728" y="4349"/>
                  </a:cubicBezTo>
                  <a:cubicBezTo>
                    <a:pt x="12245" y="4158"/>
                    <a:pt x="12736" y="3913"/>
                    <a:pt x="13171" y="3600"/>
                  </a:cubicBezTo>
                  <a:lnTo>
                    <a:pt x="13171" y="3600"/>
                  </a:lnTo>
                  <a:cubicBezTo>
                    <a:pt x="12830" y="3845"/>
                    <a:pt x="13907" y="5071"/>
                    <a:pt x="14098" y="5193"/>
                  </a:cubicBezTo>
                  <a:cubicBezTo>
                    <a:pt x="14270" y="5297"/>
                    <a:pt x="14429" y="5335"/>
                    <a:pt x="14581" y="5335"/>
                  </a:cubicBezTo>
                  <a:cubicBezTo>
                    <a:pt x="14788" y="5335"/>
                    <a:pt x="14983" y="5264"/>
                    <a:pt x="15187" y="5193"/>
                  </a:cubicBezTo>
                  <a:cubicBezTo>
                    <a:pt x="15399" y="5118"/>
                    <a:pt x="15611" y="5055"/>
                    <a:pt x="15855" y="5055"/>
                  </a:cubicBezTo>
                  <a:cubicBezTo>
                    <a:pt x="15877" y="5055"/>
                    <a:pt x="15900" y="5056"/>
                    <a:pt x="15923" y="5057"/>
                  </a:cubicBezTo>
                  <a:cubicBezTo>
                    <a:pt x="15895" y="5820"/>
                    <a:pt x="15963" y="6582"/>
                    <a:pt x="16126" y="7318"/>
                  </a:cubicBezTo>
                  <a:cubicBezTo>
                    <a:pt x="16181" y="7604"/>
                    <a:pt x="16263" y="7917"/>
                    <a:pt x="16495" y="8108"/>
                  </a:cubicBezTo>
                  <a:cubicBezTo>
                    <a:pt x="16595" y="8189"/>
                    <a:pt x="16707" y="8225"/>
                    <a:pt x="16819" y="8225"/>
                  </a:cubicBezTo>
                  <a:cubicBezTo>
                    <a:pt x="17025" y="8225"/>
                    <a:pt x="17229" y="8103"/>
                    <a:pt x="17352" y="7917"/>
                  </a:cubicBezTo>
                  <a:lnTo>
                    <a:pt x="17352" y="7917"/>
                  </a:lnTo>
                  <a:cubicBezTo>
                    <a:pt x="17448" y="8640"/>
                    <a:pt x="17352" y="9551"/>
                    <a:pt x="17094" y="10232"/>
                  </a:cubicBezTo>
                  <a:cubicBezTo>
                    <a:pt x="16835" y="10886"/>
                    <a:pt x="16277" y="11485"/>
                    <a:pt x="15582" y="11581"/>
                  </a:cubicBezTo>
                  <a:cubicBezTo>
                    <a:pt x="15711" y="11775"/>
                    <a:pt x="15942" y="11875"/>
                    <a:pt x="16181" y="11875"/>
                  </a:cubicBezTo>
                  <a:cubicBezTo>
                    <a:pt x="16245" y="11875"/>
                    <a:pt x="16309" y="11868"/>
                    <a:pt x="16372" y="11854"/>
                  </a:cubicBezTo>
                  <a:cubicBezTo>
                    <a:pt x="16658" y="11799"/>
                    <a:pt x="16903" y="11609"/>
                    <a:pt x="17121" y="11418"/>
                  </a:cubicBezTo>
                  <a:lnTo>
                    <a:pt x="17121" y="11418"/>
                  </a:lnTo>
                  <a:cubicBezTo>
                    <a:pt x="17094" y="12139"/>
                    <a:pt x="16658" y="12820"/>
                    <a:pt x="16032" y="13147"/>
                  </a:cubicBezTo>
                  <a:cubicBezTo>
                    <a:pt x="16231" y="13505"/>
                    <a:pt x="16633" y="13711"/>
                    <a:pt x="17032" y="13711"/>
                  </a:cubicBezTo>
                  <a:cubicBezTo>
                    <a:pt x="17179" y="13711"/>
                    <a:pt x="17325" y="13683"/>
                    <a:pt x="17461" y="13624"/>
                  </a:cubicBezTo>
                  <a:cubicBezTo>
                    <a:pt x="18333" y="13243"/>
                    <a:pt x="18115" y="12072"/>
                    <a:pt x="18156" y="11295"/>
                  </a:cubicBezTo>
                  <a:cubicBezTo>
                    <a:pt x="18224" y="10369"/>
                    <a:pt x="18333" y="9239"/>
                    <a:pt x="19055" y="8571"/>
                  </a:cubicBezTo>
                  <a:cubicBezTo>
                    <a:pt x="19095" y="8531"/>
                    <a:pt x="19123" y="8503"/>
                    <a:pt x="19137" y="8462"/>
                  </a:cubicBezTo>
                  <a:cubicBezTo>
                    <a:pt x="19177" y="8081"/>
                    <a:pt x="18878" y="7427"/>
                    <a:pt x="18837" y="7032"/>
                  </a:cubicBezTo>
                  <a:cubicBezTo>
                    <a:pt x="18783" y="6446"/>
                    <a:pt x="18769" y="5847"/>
                    <a:pt x="18632" y="5262"/>
                  </a:cubicBezTo>
                  <a:cubicBezTo>
                    <a:pt x="18483" y="4690"/>
                    <a:pt x="18211" y="4145"/>
                    <a:pt x="17870" y="3641"/>
                  </a:cubicBezTo>
                  <a:cubicBezTo>
                    <a:pt x="16617" y="1788"/>
                    <a:pt x="14492" y="604"/>
                    <a:pt x="12286" y="181"/>
                  </a:cubicBezTo>
                  <a:cubicBezTo>
                    <a:pt x="11639" y="58"/>
                    <a:pt x="10979" y="1"/>
                    <a:pt x="10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01"/>
            <p:cNvSpPr/>
            <p:nvPr/>
          </p:nvSpPr>
          <p:spPr>
            <a:xfrm>
              <a:off x="5499459" y="1608063"/>
              <a:ext cx="32233" cy="30250"/>
            </a:xfrm>
            <a:custGeom>
              <a:avLst/>
              <a:gdLst/>
              <a:ahLst/>
              <a:cxnLst/>
              <a:rect l="l" t="t" r="r" b="b"/>
              <a:pathLst>
                <a:path w="1772" h="1663" extrusionOk="0">
                  <a:moveTo>
                    <a:pt x="1771" y="1"/>
                  </a:moveTo>
                  <a:lnTo>
                    <a:pt x="1771" y="1"/>
                  </a:lnTo>
                  <a:cubicBezTo>
                    <a:pt x="1212" y="587"/>
                    <a:pt x="654" y="1186"/>
                    <a:pt x="1" y="1662"/>
                  </a:cubicBezTo>
                  <a:cubicBezTo>
                    <a:pt x="232" y="1526"/>
                    <a:pt x="464" y="1350"/>
                    <a:pt x="667" y="1159"/>
                  </a:cubicBezTo>
                  <a:cubicBezTo>
                    <a:pt x="1063" y="778"/>
                    <a:pt x="1417" y="382"/>
                    <a:pt x="1771" y="1"/>
                  </a:cubicBezTo>
                  <a:close/>
                </a:path>
              </a:pathLst>
            </a:custGeom>
            <a:solidFill>
              <a:srgbClr val="D1B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01"/>
            <p:cNvSpPr/>
            <p:nvPr/>
          </p:nvSpPr>
          <p:spPr>
            <a:xfrm>
              <a:off x="5784369" y="1744324"/>
              <a:ext cx="255" cy="1510"/>
            </a:xfrm>
            <a:custGeom>
              <a:avLst/>
              <a:gdLst/>
              <a:ahLst/>
              <a:cxnLst/>
              <a:rect l="l" t="t" r="r" b="b"/>
              <a:pathLst>
                <a:path w="14" h="83" extrusionOk="0">
                  <a:moveTo>
                    <a:pt x="13" y="0"/>
                  </a:moveTo>
                  <a:cubicBezTo>
                    <a:pt x="13" y="10"/>
                    <a:pt x="13" y="19"/>
                    <a:pt x="13" y="28"/>
                  </a:cubicBezTo>
                  <a:lnTo>
                    <a:pt x="13" y="28"/>
                  </a:lnTo>
                  <a:cubicBezTo>
                    <a:pt x="13" y="28"/>
                    <a:pt x="13" y="28"/>
                    <a:pt x="13" y="28"/>
                  </a:cubicBezTo>
                  <a:lnTo>
                    <a:pt x="13" y="0"/>
                  </a:lnTo>
                  <a:close/>
                  <a:moveTo>
                    <a:pt x="13" y="28"/>
                  </a:moveTo>
                  <a:lnTo>
                    <a:pt x="13" y="28"/>
                  </a:lnTo>
                  <a:cubicBezTo>
                    <a:pt x="4" y="39"/>
                    <a:pt x="1" y="55"/>
                    <a:pt x="1" y="69"/>
                  </a:cubicBezTo>
                  <a:lnTo>
                    <a:pt x="1" y="69"/>
                  </a:lnTo>
                  <a:cubicBezTo>
                    <a:pt x="9" y="60"/>
                    <a:pt x="12" y="45"/>
                    <a:pt x="13" y="28"/>
                  </a:cubicBezTo>
                  <a:close/>
                  <a:moveTo>
                    <a:pt x="1" y="69"/>
                  </a:moveTo>
                  <a:cubicBezTo>
                    <a:pt x="0" y="69"/>
                    <a:pt x="0" y="69"/>
                    <a:pt x="0" y="69"/>
                  </a:cubicBezTo>
                  <a:lnTo>
                    <a:pt x="0" y="82"/>
                  </a:lnTo>
                  <a:cubicBezTo>
                    <a:pt x="0" y="79"/>
                    <a:pt x="0" y="74"/>
                    <a:pt x="1" y="69"/>
                  </a:cubicBezTo>
                  <a:close/>
                </a:path>
              </a:pathLst>
            </a:custGeom>
            <a:solidFill>
              <a:srgbClr val="5D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01"/>
            <p:cNvSpPr/>
            <p:nvPr/>
          </p:nvSpPr>
          <p:spPr>
            <a:xfrm>
              <a:off x="5761323" y="1712110"/>
              <a:ext cx="38908" cy="95152"/>
            </a:xfrm>
            <a:custGeom>
              <a:avLst/>
              <a:gdLst/>
              <a:ahLst/>
              <a:cxnLst/>
              <a:rect l="l" t="t" r="r" b="b"/>
              <a:pathLst>
                <a:path w="2139" h="5231" extrusionOk="0">
                  <a:moveTo>
                    <a:pt x="2139" y="1"/>
                  </a:moveTo>
                  <a:cubicBezTo>
                    <a:pt x="2125" y="42"/>
                    <a:pt x="2097" y="70"/>
                    <a:pt x="2057" y="110"/>
                  </a:cubicBezTo>
                  <a:cubicBezTo>
                    <a:pt x="1618" y="511"/>
                    <a:pt x="1411" y="1083"/>
                    <a:pt x="1298" y="1676"/>
                  </a:cubicBezTo>
                  <a:lnTo>
                    <a:pt x="1298" y="1676"/>
                  </a:lnTo>
                  <a:cubicBezTo>
                    <a:pt x="1415" y="1093"/>
                    <a:pt x="1634" y="536"/>
                    <a:pt x="2057" y="137"/>
                  </a:cubicBezTo>
                  <a:cubicBezTo>
                    <a:pt x="2097" y="110"/>
                    <a:pt x="2125" y="83"/>
                    <a:pt x="2139" y="28"/>
                  </a:cubicBezTo>
                  <a:lnTo>
                    <a:pt x="2139" y="1"/>
                  </a:lnTo>
                  <a:close/>
                  <a:moveTo>
                    <a:pt x="1298" y="1676"/>
                  </a:moveTo>
                  <a:cubicBezTo>
                    <a:pt x="1288" y="1722"/>
                    <a:pt x="1280" y="1768"/>
                    <a:pt x="1272" y="1814"/>
                  </a:cubicBezTo>
                  <a:lnTo>
                    <a:pt x="1272" y="1814"/>
                  </a:lnTo>
                  <a:cubicBezTo>
                    <a:pt x="1269" y="1822"/>
                    <a:pt x="1268" y="1830"/>
                    <a:pt x="1268" y="1838"/>
                  </a:cubicBezTo>
                  <a:lnTo>
                    <a:pt x="1268" y="1838"/>
                  </a:lnTo>
                  <a:cubicBezTo>
                    <a:pt x="1267" y="1839"/>
                    <a:pt x="1267" y="1839"/>
                    <a:pt x="1267" y="1840"/>
                  </a:cubicBezTo>
                  <a:cubicBezTo>
                    <a:pt x="1267" y="1840"/>
                    <a:pt x="1267" y="1840"/>
                    <a:pt x="1268" y="1840"/>
                  </a:cubicBezTo>
                  <a:lnTo>
                    <a:pt x="1268" y="1840"/>
                  </a:lnTo>
                  <a:cubicBezTo>
                    <a:pt x="1267" y="1845"/>
                    <a:pt x="1267" y="1850"/>
                    <a:pt x="1267" y="1853"/>
                  </a:cubicBezTo>
                  <a:cubicBezTo>
                    <a:pt x="1258" y="1913"/>
                    <a:pt x="1249" y="1973"/>
                    <a:pt x="1241" y="2033"/>
                  </a:cubicBezTo>
                  <a:lnTo>
                    <a:pt x="1241" y="2033"/>
                  </a:lnTo>
                  <a:cubicBezTo>
                    <a:pt x="1251" y="1964"/>
                    <a:pt x="1262" y="1895"/>
                    <a:pt x="1275" y="1826"/>
                  </a:cubicBezTo>
                  <a:lnTo>
                    <a:pt x="1275" y="1826"/>
                  </a:lnTo>
                  <a:cubicBezTo>
                    <a:pt x="1278" y="1819"/>
                    <a:pt x="1279" y="1812"/>
                    <a:pt x="1280" y="1803"/>
                  </a:cubicBezTo>
                  <a:lnTo>
                    <a:pt x="1280" y="1803"/>
                  </a:lnTo>
                  <a:cubicBezTo>
                    <a:pt x="1280" y="1802"/>
                    <a:pt x="1280" y="1800"/>
                    <a:pt x="1280" y="1799"/>
                  </a:cubicBezTo>
                  <a:lnTo>
                    <a:pt x="1280" y="1799"/>
                  </a:lnTo>
                  <a:cubicBezTo>
                    <a:pt x="1280" y="1799"/>
                    <a:pt x="1280" y="1799"/>
                    <a:pt x="1280" y="1799"/>
                  </a:cubicBezTo>
                  <a:lnTo>
                    <a:pt x="1280" y="1799"/>
                  </a:lnTo>
                  <a:cubicBezTo>
                    <a:pt x="1280" y="1790"/>
                    <a:pt x="1280" y="1781"/>
                    <a:pt x="1280" y="1771"/>
                  </a:cubicBezTo>
                  <a:cubicBezTo>
                    <a:pt x="1286" y="1739"/>
                    <a:pt x="1292" y="1708"/>
                    <a:pt x="1298" y="1676"/>
                  </a:cubicBezTo>
                  <a:close/>
                  <a:moveTo>
                    <a:pt x="1241" y="2033"/>
                  </a:moveTo>
                  <a:lnTo>
                    <a:pt x="1241" y="2033"/>
                  </a:lnTo>
                  <a:cubicBezTo>
                    <a:pt x="1201" y="2308"/>
                    <a:pt x="1179" y="2579"/>
                    <a:pt x="1158" y="2834"/>
                  </a:cubicBezTo>
                  <a:lnTo>
                    <a:pt x="1158" y="2875"/>
                  </a:lnTo>
                  <a:cubicBezTo>
                    <a:pt x="1181" y="2606"/>
                    <a:pt x="1203" y="2317"/>
                    <a:pt x="1241" y="2033"/>
                  </a:cubicBezTo>
                  <a:close/>
                  <a:moveTo>
                    <a:pt x="123" y="2957"/>
                  </a:moveTo>
                  <a:cubicBezTo>
                    <a:pt x="82" y="2997"/>
                    <a:pt x="41" y="3024"/>
                    <a:pt x="0" y="3066"/>
                  </a:cubicBezTo>
                  <a:lnTo>
                    <a:pt x="123" y="3024"/>
                  </a:lnTo>
                  <a:lnTo>
                    <a:pt x="123" y="2957"/>
                  </a:lnTo>
                  <a:close/>
                  <a:moveTo>
                    <a:pt x="940" y="4727"/>
                  </a:moveTo>
                  <a:lnTo>
                    <a:pt x="940" y="4727"/>
                  </a:lnTo>
                  <a:cubicBezTo>
                    <a:pt x="844" y="4904"/>
                    <a:pt x="695" y="5067"/>
                    <a:pt x="463" y="5163"/>
                  </a:cubicBezTo>
                  <a:cubicBezTo>
                    <a:pt x="396" y="5191"/>
                    <a:pt x="341" y="5204"/>
                    <a:pt x="272" y="5231"/>
                  </a:cubicBezTo>
                  <a:lnTo>
                    <a:pt x="327" y="5231"/>
                  </a:lnTo>
                  <a:cubicBezTo>
                    <a:pt x="641" y="5231"/>
                    <a:pt x="831" y="5013"/>
                    <a:pt x="940" y="4727"/>
                  </a:cubicBezTo>
                  <a:close/>
                </a:path>
              </a:pathLst>
            </a:custGeom>
            <a:solidFill>
              <a:srgbClr val="966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01"/>
            <p:cNvSpPr/>
            <p:nvPr/>
          </p:nvSpPr>
          <p:spPr>
            <a:xfrm>
              <a:off x="5500325" y="1568243"/>
              <a:ext cx="311431" cy="248494"/>
            </a:xfrm>
            <a:custGeom>
              <a:avLst/>
              <a:gdLst/>
              <a:ahLst/>
              <a:cxnLst/>
              <a:rect l="l" t="t" r="r" b="b"/>
              <a:pathLst>
                <a:path w="17121" h="13661" extrusionOk="0">
                  <a:moveTo>
                    <a:pt x="8295" y="1"/>
                  </a:moveTo>
                  <a:cubicBezTo>
                    <a:pt x="8023" y="1"/>
                    <a:pt x="7736" y="14"/>
                    <a:pt x="7451" y="41"/>
                  </a:cubicBezTo>
                  <a:cubicBezTo>
                    <a:pt x="6483" y="123"/>
                    <a:pt x="5517" y="328"/>
                    <a:pt x="4658" y="791"/>
                  </a:cubicBezTo>
                  <a:cubicBezTo>
                    <a:pt x="3759" y="1267"/>
                    <a:pt x="3051" y="1975"/>
                    <a:pt x="2357" y="2711"/>
                  </a:cubicBezTo>
                  <a:cubicBezTo>
                    <a:pt x="2003" y="3092"/>
                    <a:pt x="1649" y="3488"/>
                    <a:pt x="1253" y="3869"/>
                  </a:cubicBezTo>
                  <a:cubicBezTo>
                    <a:pt x="1050" y="4060"/>
                    <a:pt x="818" y="4236"/>
                    <a:pt x="587" y="4372"/>
                  </a:cubicBezTo>
                  <a:cubicBezTo>
                    <a:pt x="396" y="4523"/>
                    <a:pt x="205" y="4645"/>
                    <a:pt x="0" y="4768"/>
                  </a:cubicBezTo>
                  <a:cubicBezTo>
                    <a:pt x="491" y="4958"/>
                    <a:pt x="1022" y="5053"/>
                    <a:pt x="1553" y="5053"/>
                  </a:cubicBezTo>
                  <a:cubicBezTo>
                    <a:pt x="2152" y="5053"/>
                    <a:pt x="2752" y="4931"/>
                    <a:pt x="3296" y="4699"/>
                  </a:cubicBezTo>
                  <a:cubicBezTo>
                    <a:pt x="3937" y="4400"/>
                    <a:pt x="4509" y="3964"/>
                    <a:pt x="5108" y="3582"/>
                  </a:cubicBezTo>
                  <a:cubicBezTo>
                    <a:pt x="6443" y="2765"/>
                    <a:pt x="7996" y="2289"/>
                    <a:pt x="9576" y="2220"/>
                  </a:cubicBezTo>
                  <a:lnTo>
                    <a:pt x="9603" y="2220"/>
                  </a:lnTo>
                  <a:cubicBezTo>
                    <a:pt x="9821" y="2220"/>
                    <a:pt x="10079" y="2302"/>
                    <a:pt x="10052" y="2507"/>
                  </a:cubicBezTo>
                  <a:cubicBezTo>
                    <a:pt x="10052" y="2589"/>
                    <a:pt x="9984" y="2656"/>
                    <a:pt x="9957" y="2725"/>
                  </a:cubicBezTo>
                  <a:cubicBezTo>
                    <a:pt x="9875" y="2956"/>
                    <a:pt x="10148" y="3188"/>
                    <a:pt x="10393" y="3188"/>
                  </a:cubicBezTo>
                  <a:lnTo>
                    <a:pt x="10420" y="3188"/>
                  </a:lnTo>
                  <a:cubicBezTo>
                    <a:pt x="10665" y="3174"/>
                    <a:pt x="10896" y="3010"/>
                    <a:pt x="11114" y="2901"/>
                  </a:cubicBezTo>
                  <a:cubicBezTo>
                    <a:pt x="11250" y="2847"/>
                    <a:pt x="11373" y="2820"/>
                    <a:pt x="11482" y="2820"/>
                  </a:cubicBezTo>
                  <a:cubicBezTo>
                    <a:pt x="11686" y="2820"/>
                    <a:pt x="11850" y="2929"/>
                    <a:pt x="11973" y="3146"/>
                  </a:cubicBezTo>
                  <a:cubicBezTo>
                    <a:pt x="12218" y="3555"/>
                    <a:pt x="12313" y="4169"/>
                    <a:pt x="12776" y="4223"/>
                  </a:cubicBezTo>
                  <a:lnTo>
                    <a:pt x="12830" y="4223"/>
                  </a:lnTo>
                  <a:cubicBezTo>
                    <a:pt x="13253" y="4223"/>
                    <a:pt x="13538" y="3664"/>
                    <a:pt x="13988" y="3610"/>
                  </a:cubicBezTo>
                  <a:lnTo>
                    <a:pt x="14043" y="3610"/>
                  </a:lnTo>
                  <a:cubicBezTo>
                    <a:pt x="14315" y="3610"/>
                    <a:pt x="14560" y="3827"/>
                    <a:pt x="14669" y="4073"/>
                  </a:cubicBezTo>
                  <a:cubicBezTo>
                    <a:pt x="14806" y="4345"/>
                    <a:pt x="14806" y="4645"/>
                    <a:pt x="14819" y="4944"/>
                  </a:cubicBezTo>
                  <a:cubicBezTo>
                    <a:pt x="14833" y="5394"/>
                    <a:pt x="14833" y="5843"/>
                    <a:pt x="14846" y="6293"/>
                  </a:cubicBezTo>
                  <a:cubicBezTo>
                    <a:pt x="14860" y="6620"/>
                    <a:pt x="14873" y="6987"/>
                    <a:pt x="15105" y="7219"/>
                  </a:cubicBezTo>
                  <a:cubicBezTo>
                    <a:pt x="15200" y="7328"/>
                    <a:pt x="15350" y="7369"/>
                    <a:pt x="15487" y="7369"/>
                  </a:cubicBezTo>
                  <a:cubicBezTo>
                    <a:pt x="15677" y="7369"/>
                    <a:pt x="15854" y="7274"/>
                    <a:pt x="15895" y="7083"/>
                  </a:cubicBezTo>
                  <a:lnTo>
                    <a:pt x="15895" y="7083"/>
                  </a:lnTo>
                  <a:cubicBezTo>
                    <a:pt x="16126" y="8690"/>
                    <a:pt x="15568" y="10392"/>
                    <a:pt x="14437" y="11563"/>
                  </a:cubicBezTo>
                  <a:lnTo>
                    <a:pt x="14533" y="11563"/>
                  </a:lnTo>
                  <a:cubicBezTo>
                    <a:pt x="14669" y="11563"/>
                    <a:pt x="14819" y="11550"/>
                    <a:pt x="14982" y="11496"/>
                  </a:cubicBezTo>
                  <a:cubicBezTo>
                    <a:pt x="15023" y="11454"/>
                    <a:pt x="15064" y="11427"/>
                    <a:pt x="15105" y="11387"/>
                  </a:cubicBezTo>
                  <a:lnTo>
                    <a:pt x="15105" y="11454"/>
                  </a:lnTo>
                  <a:cubicBezTo>
                    <a:pt x="15323" y="11360"/>
                    <a:pt x="15500" y="11209"/>
                    <a:pt x="15541" y="10991"/>
                  </a:cubicBezTo>
                  <a:lnTo>
                    <a:pt x="15541" y="10991"/>
                  </a:lnTo>
                  <a:cubicBezTo>
                    <a:pt x="15527" y="11209"/>
                    <a:pt x="15105" y="13539"/>
                    <a:pt x="14873" y="13539"/>
                  </a:cubicBezTo>
                  <a:lnTo>
                    <a:pt x="14860" y="13539"/>
                  </a:lnTo>
                  <a:cubicBezTo>
                    <a:pt x="15009" y="13606"/>
                    <a:pt x="15132" y="13648"/>
                    <a:pt x="15254" y="13661"/>
                  </a:cubicBezTo>
                  <a:cubicBezTo>
                    <a:pt x="15323" y="13634"/>
                    <a:pt x="15378" y="13621"/>
                    <a:pt x="15445" y="13593"/>
                  </a:cubicBezTo>
                  <a:cubicBezTo>
                    <a:pt x="15677" y="13497"/>
                    <a:pt x="15826" y="13334"/>
                    <a:pt x="15922" y="13157"/>
                  </a:cubicBezTo>
                  <a:cubicBezTo>
                    <a:pt x="16126" y="12667"/>
                    <a:pt x="16126" y="11932"/>
                    <a:pt x="16140" y="11482"/>
                  </a:cubicBezTo>
                  <a:lnTo>
                    <a:pt x="16140" y="11264"/>
                  </a:lnTo>
                  <a:cubicBezTo>
                    <a:pt x="16168" y="10937"/>
                    <a:pt x="16195" y="10583"/>
                    <a:pt x="16262" y="10229"/>
                  </a:cubicBezTo>
                  <a:lnTo>
                    <a:pt x="16262" y="10201"/>
                  </a:lnTo>
                  <a:cubicBezTo>
                    <a:pt x="16371" y="9575"/>
                    <a:pt x="16576" y="8963"/>
                    <a:pt x="17039" y="8540"/>
                  </a:cubicBezTo>
                  <a:cubicBezTo>
                    <a:pt x="17079" y="8500"/>
                    <a:pt x="17107" y="8472"/>
                    <a:pt x="17121" y="8431"/>
                  </a:cubicBezTo>
                  <a:lnTo>
                    <a:pt x="17121" y="8363"/>
                  </a:lnTo>
                  <a:cubicBezTo>
                    <a:pt x="17107" y="7982"/>
                    <a:pt x="16862" y="7410"/>
                    <a:pt x="16821" y="7042"/>
                  </a:cubicBezTo>
                  <a:cubicBezTo>
                    <a:pt x="16767" y="6442"/>
                    <a:pt x="16753" y="5857"/>
                    <a:pt x="16616" y="5271"/>
                  </a:cubicBezTo>
                  <a:cubicBezTo>
                    <a:pt x="16467" y="4686"/>
                    <a:pt x="16195" y="4154"/>
                    <a:pt x="15854" y="3651"/>
                  </a:cubicBezTo>
                  <a:cubicBezTo>
                    <a:pt x="14601" y="1785"/>
                    <a:pt x="12476" y="600"/>
                    <a:pt x="10270" y="192"/>
                  </a:cubicBezTo>
                  <a:cubicBezTo>
                    <a:pt x="9616" y="68"/>
                    <a:pt x="8962" y="1"/>
                    <a:pt x="8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01"/>
            <p:cNvSpPr/>
            <p:nvPr/>
          </p:nvSpPr>
          <p:spPr>
            <a:xfrm>
              <a:off x="5774201" y="1785798"/>
              <a:ext cx="40636" cy="55916"/>
            </a:xfrm>
            <a:custGeom>
              <a:avLst/>
              <a:gdLst/>
              <a:ahLst/>
              <a:cxnLst/>
              <a:rect l="l" t="t" r="r" b="b"/>
              <a:pathLst>
                <a:path w="2234" h="3074" extrusionOk="0">
                  <a:moveTo>
                    <a:pt x="1029" y="0"/>
                  </a:moveTo>
                  <a:cubicBezTo>
                    <a:pt x="985" y="0"/>
                    <a:pt x="940" y="7"/>
                    <a:pt x="899" y="23"/>
                  </a:cubicBezTo>
                  <a:cubicBezTo>
                    <a:pt x="859" y="36"/>
                    <a:pt x="832" y="50"/>
                    <a:pt x="790" y="63"/>
                  </a:cubicBezTo>
                  <a:cubicBezTo>
                    <a:pt x="763" y="90"/>
                    <a:pt x="736" y="104"/>
                    <a:pt x="695" y="132"/>
                  </a:cubicBezTo>
                  <a:cubicBezTo>
                    <a:pt x="641" y="186"/>
                    <a:pt x="600" y="226"/>
                    <a:pt x="559" y="281"/>
                  </a:cubicBezTo>
                  <a:cubicBezTo>
                    <a:pt x="518" y="335"/>
                    <a:pt x="478" y="390"/>
                    <a:pt x="450" y="444"/>
                  </a:cubicBezTo>
                  <a:cubicBezTo>
                    <a:pt x="423" y="472"/>
                    <a:pt x="409" y="486"/>
                    <a:pt x="396" y="513"/>
                  </a:cubicBezTo>
                  <a:cubicBezTo>
                    <a:pt x="382" y="540"/>
                    <a:pt x="354" y="568"/>
                    <a:pt x="341" y="595"/>
                  </a:cubicBezTo>
                  <a:cubicBezTo>
                    <a:pt x="273" y="704"/>
                    <a:pt x="218" y="813"/>
                    <a:pt x="164" y="935"/>
                  </a:cubicBezTo>
                  <a:cubicBezTo>
                    <a:pt x="109" y="1058"/>
                    <a:pt x="69" y="1180"/>
                    <a:pt x="42" y="1316"/>
                  </a:cubicBezTo>
                  <a:cubicBezTo>
                    <a:pt x="28" y="1385"/>
                    <a:pt x="14" y="1466"/>
                    <a:pt x="14" y="1534"/>
                  </a:cubicBezTo>
                  <a:cubicBezTo>
                    <a:pt x="14" y="1603"/>
                    <a:pt x="0" y="1670"/>
                    <a:pt x="14" y="1752"/>
                  </a:cubicBezTo>
                  <a:cubicBezTo>
                    <a:pt x="14" y="1888"/>
                    <a:pt x="42" y="2038"/>
                    <a:pt x="96" y="2188"/>
                  </a:cubicBezTo>
                  <a:cubicBezTo>
                    <a:pt x="109" y="2256"/>
                    <a:pt x="151" y="2338"/>
                    <a:pt x="191" y="2406"/>
                  </a:cubicBezTo>
                  <a:cubicBezTo>
                    <a:pt x="205" y="2447"/>
                    <a:pt x="232" y="2474"/>
                    <a:pt x="245" y="2515"/>
                  </a:cubicBezTo>
                  <a:lnTo>
                    <a:pt x="287" y="2556"/>
                  </a:lnTo>
                  <a:lnTo>
                    <a:pt x="300" y="2583"/>
                  </a:lnTo>
                  <a:lnTo>
                    <a:pt x="314" y="2610"/>
                  </a:lnTo>
                  <a:cubicBezTo>
                    <a:pt x="409" y="2719"/>
                    <a:pt x="518" y="2828"/>
                    <a:pt x="668" y="2923"/>
                  </a:cubicBezTo>
                  <a:cubicBezTo>
                    <a:pt x="736" y="2965"/>
                    <a:pt x="832" y="3005"/>
                    <a:pt x="913" y="3032"/>
                  </a:cubicBezTo>
                  <a:cubicBezTo>
                    <a:pt x="1008" y="3059"/>
                    <a:pt x="1104" y="3074"/>
                    <a:pt x="1213" y="3074"/>
                  </a:cubicBezTo>
                  <a:cubicBezTo>
                    <a:pt x="1308" y="3059"/>
                    <a:pt x="1404" y="3046"/>
                    <a:pt x="1498" y="3005"/>
                  </a:cubicBezTo>
                  <a:cubicBezTo>
                    <a:pt x="1580" y="2978"/>
                    <a:pt x="1662" y="2923"/>
                    <a:pt x="1716" y="2883"/>
                  </a:cubicBezTo>
                  <a:cubicBezTo>
                    <a:pt x="1853" y="2774"/>
                    <a:pt x="1948" y="2651"/>
                    <a:pt x="2030" y="2529"/>
                  </a:cubicBezTo>
                  <a:cubicBezTo>
                    <a:pt x="2098" y="2406"/>
                    <a:pt x="2152" y="2269"/>
                    <a:pt x="2194" y="2147"/>
                  </a:cubicBezTo>
                  <a:cubicBezTo>
                    <a:pt x="2221" y="2011"/>
                    <a:pt x="2234" y="1875"/>
                    <a:pt x="2234" y="1739"/>
                  </a:cubicBezTo>
                  <a:cubicBezTo>
                    <a:pt x="2234" y="1603"/>
                    <a:pt x="2221" y="1479"/>
                    <a:pt x="2179" y="1343"/>
                  </a:cubicBezTo>
                  <a:cubicBezTo>
                    <a:pt x="2139" y="1221"/>
                    <a:pt x="2085" y="1112"/>
                    <a:pt x="1989" y="1016"/>
                  </a:cubicBezTo>
                  <a:lnTo>
                    <a:pt x="1989" y="1016"/>
                  </a:lnTo>
                  <a:cubicBezTo>
                    <a:pt x="2003" y="1140"/>
                    <a:pt x="1989" y="1262"/>
                    <a:pt x="1962" y="1371"/>
                  </a:cubicBezTo>
                  <a:cubicBezTo>
                    <a:pt x="1948" y="1479"/>
                    <a:pt x="1907" y="1575"/>
                    <a:pt x="1867" y="1670"/>
                  </a:cubicBezTo>
                  <a:cubicBezTo>
                    <a:pt x="1825" y="1766"/>
                    <a:pt x="1771" y="1861"/>
                    <a:pt x="1716" y="1943"/>
                  </a:cubicBezTo>
                  <a:cubicBezTo>
                    <a:pt x="1662" y="2024"/>
                    <a:pt x="1607" y="2106"/>
                    <a:pt x="1540" y="2175"/>
                  </a:cubicBezTo>
                  <a:cubicBezTo>
                    <a:pt x="1471" y="2229"/>
                    <a:pt x="1404" y="2284"/>
                    <a:pt x="1349" y="2311"/>
                  </a:cubicBezTo>
                  <a:cubicBezTo>
                    <a:pt x="1308" y="2324"/>
                    <a:pt x="1281" y="2338"/>
                    <a:pt x="1267" y="2338"/>
                  </a:cubicBezTo>
                  <a:lnTo>
                    <a:pt x="1199" y="2338"/>
                  </a:lnTo>
                  <a:cubicBezTo>
                    <a:pt x="1186" y="2338"/>
                    <a:pt x="1172" y="2324"/>
                    <a:pt x="1144" y="2324"/>
                  </a:cubicBezTo>
                  <a:cubicBezTo>
                    <a:pt x="1131" y="2311"/>
                    <a:pt x="1104" y="2297"/>
                    <a:pt x="1077" y="2284"/>
                  </a:cubicBezTo>
                  <a:lnTo>
                    <a:pt x="1008" y="2215"/>
                  </a:lnTo>
                  <a:cubicBezTo>
                    <a:pt x="981" y="2188"/>
                    <a:pt x="941" y="2160"/>
                    <a:pt x="913" y="2120"/>
                  </a:cubicBezTo>
                  <a:lnTo>
                    <a:pt x="913" y="2106"/>
                  </a:lnTo>
                  <a:lnTo>
                    <a:pt x="899" y="2093"/>
                  </a:lnTo>
                  <a:lnTo>
                    <a:pt x="886" y="2079"/>
                  </a:lnTo>
                  <a:cubicBezTo>
                    <a:pt x="872" y="2066"/>
                    <a:pt x="859" y="2052"/>
                    <a:pt x="859" y="2024"/>
                  </a:cubicBezTo>
                  <a:cubicBezTo>
                    <a:pt x="845" y="2011"/>
                    <a:pt x="832" y="1997"/>
                    <a:pt x="832" y="1984"/>
                  </a:cubicBezTo>
                  <a:cubicBezTo>
                    <a:pt x="817" y="1957"/>
                    <a:pt x="817" y="1943"/>
                    <a:pt x="804" y="1929"/>
                  </a:cubicBezTo>
                  <a:cubicBezTo>
                    <a:pt x="777" y="1848"/>
                    <a:pt x="750" y="1766"/>
                    <a:pt x="736" y="1684"/>
                  </a:cubicBezTo>
                  <a:cubicBezTo>
                    <a:pt x="736" y="1657"/>
                    <a:pt x="736" y="1643"/>
                    <a:pt x="723" y="1616"/>
                  </a:cubicBezTo>
                  <a:lnTo>
                    <a:pt x="723" y="1548"/>
                  </a:lnTo>
                  <a:lnTo>
                    <a:pt x="723" y="1412"/>
                  </a:lnTo>
                  <a:cubicBezTo>
                    <a:pt x="723" y="1316"/>
                    <a:pt x="736" y="1207"/>
                    <a:pt x="750" y="1112"/>
                  </a:cubicBezTo>
                  <a:cubicBezTo>
                    <a:pt x="750" y="1058"/>
                    <a:pt x="763" y="1003"/>
                    <a:pt x="777" y="949"/>
                  </a:cubicBezTo>
                  <a:lnTo>
                    <a:pt x="817" y="785"/>
                  </a:lnTo>
                  <a:lnTo>
                    <a:pt x="845" y="622"/>
                  </a:lnTo>
                  <a:lnTo>
                    <a:pt x="886" y="459"/>
                  </a:lnTo>
                  <a:cubicBezTo>
                    <a:pt x="899" y="417"/>
                    <a:pt x="913" y="363"/>
                    <a:pt x="941" y="322"/>
                  </a:cubicBezTo>
                  <a:cubicBezTo>
                    <a:pt x="941" y="295"/>
                    <a:pt x="954" y="281"/>
                    <a:pt x="968" y="254"/>
                  </a:cubicBezTo>
                  <a:cubicBezTo>
                    <a:pt x="981" y="241"/>
                    <a:pt x="981" y="226"/>
                    <a:pt x="1008" y="199"/>
                  </a:cubicBezTo>
                  <a:cubicBezTo>
                    <a:pt x="1035" y="172"/>
                    <a:pt x="1077" y="145"/>
                    <a:pt x="1117" y="118"/>
                  </a:cubicBezTo>
                  <a:cubicBezTo>
                    <a:pt x="1144" y="111"/>
                    <a:pt x="1172" y="108"/>
                    <a:pt x="1199" y="108"/>
                  </a:cubicBezTo>
                  <a:cubicBezTo>
                    <a:pt x="1226" y="108"/>
                    <a:pt x="1253" y="111"/>
                    <a:pt x="1281" y="118"/>
                  </a:cubicBezTo>
                  <a:cubicBezTo>
                    <a:pt x="1253" y="63"/>
                    <a:pt x="1186" y="23"/>
                    <a:pt x="1117" y="9"/>
                  </a:cubicBezTo>
                  <a:cubicBezTo>
                    <a:pt x="1089" y="3"/>
                    <a:pt x="1059" y="0"/>
                    <a:pt x="10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01"/>
            <p:cNvSpPr/>
            <p:nvPr/>
          </p:nvSpPr>
          <p:spPr>
            <a:xfrm>
              <a:off x="5478887" y="1785798"/>
              <a:ext cx="30250" cy="56644"/>
            </a:xfrm>
            <a:custGeom>
              <a:avLst/>
              <a:gdLst/>
              <a:ahLst/>
              <a:cxnLst/>
              <a:rect l="l" t="t" r="r" b="b"/>
              <a:pathLst>
                <a:path w="1663" h="3114" extrusionOk="0">
                  <a:moveTo>
                    <a:pt x="1269" y="0"/>
                  </a:moveTo>
                  <a:cubicBezTo>
                    <a:pt x="1192" y="0"/>
                    <a:pt x="1114" y="8"/>
                    <a:pt x="1036" y="23"/>
                  </a:cubicBezTo>
                  <a:cubicBezTo>
                    <a:pt x="927" y="50"/>
                    <a:pt x="818" y="90"/>
                    <a:pt x="709" y="159"/>
                  </a:cubicBezTo>
                  <a:cubicBezTo>
                    <a:pt x="614" y="213"/>
                    <a:pt x="518" y="295"/>
                    <a:pt x="436" y="377"/>
                  </a:cubicBezTo>
                  <a:cubicBezTo>
                    <a:pt x="287" y="540"/>
                    <a:pt x="178" y="758"/>
                    <a:pt x="110" y="962"/>
                  </a:cubicBezTo>
                  <a:cubicBezTo>
                    <a:pt x="69" y="1071"/>
                    <a:pt x="42" y="1180"/>
                    <a:pt x="28" y="1289"/>
                  </a:cubicBezTo>
                  <a:cubicBezTo>
                    <a:pt x="15" y="1343"/>
                    <a:pt x="15" y="1398"/>
                    <a:pt x="15" y="1452"/>
                  </a:cubicBezTo>
                  <a:cubicBezTo>
                    <a:pt x="1" y="1479"/>
                    <a:pt x="1" y="1507"/>
                    <a:pt x="1" y="1534"/>
                  </a:cubicBezTo>
                  <a:lnTo>
                    <a:pt x="1" y="1616"/>
                  </a:lnTo>
                  <a:lnTo>
                    <a:pt x="1" y="1697"/>
                  </a:lnTo>
                  <a:lnTo>
                    <a:pt x="1" y="1779"/>
                  </a:lnTo>
                  <a:cubicBezTo>
                    <a:pt x="15" y="1821"/>
                    <a:pt x="15" y="1875"/>
                    <a:pt x="28" y="1929"/>
                  </a:cubicBezTo>
                  <a:cubicBezTo>
                    <a:pt x="28" y="1984"/>
                    <a:pt x="42" y="2038"/>
                    <a:pt x="55" y="2093"/>
                  </a:cubicBezTo>
                  <a:lnTo>
                    <a:pt x="69" y="2175"/>
                  </a:lnTo>
                  <a:cubicBezTo>
                    <a:pt x="82" y="2202"/>
                    <a:pt x="82" y="2229"/>
                    <a:pt x="96" y="2256"/>
                  </a:cubicBezTo>
                  <a:cubicBezTo>
                    <a:pt x="110" y="2311"/>
                    <a:pt x="124" y="2365"/>
                    <a:pt x="151" y="2420"/>
                  </a:cubicBezTo>
                  <a:lnTo>
                    <a:pt x="191" y="2502"/>
                  </a:lnTo>
                  <a:cubicBezTo>
                    <a:pt x="205" y="2529"/>
                    <a:pt x="219" y="2556"/>
                    <a:pt x="233" y="2569"/>
                  </a:cubicBezTo>
                  <a:cubicBezTo>
                    <a:pt x="287" y="2678"/>
                    <a:pt x="355" y="2774"/>
                    <a:pt x="451" y="2869"/>
                  </a:cubicBezTo>
                  <a:lnTo>
                    <a:pt x="491" y="2896"/>
                  </a:lnTo>
                  <a:cubicBezTo>
                    <a:pt x="505" y="2910"/>
                    <a:pt x="518" y="2923"/>
                    <a:pt x="532" y="2923"/>
                  </a:cubicBezTo>
                  <a:cubicBezTo>
                    <a:pt x="560" y="2950"/>
                    <a:pt x="587" y="2965"/>
                    <a:pt x="614" y="2978"/>
                  </a:cubicBezTo>
                  <a:cubicBezTo>
                    <a:pt x="627" y="2992"/>
                    <a:pt x="641" y="3005"/>
                    <a:pt x="654" y="3005"/>
                  </a:cubicBezTo>
                  <a:cubicBezTo>
                    <a:pt x="669" y="3019"/>
                    <a:pt x="682" y="3019"/>
                    <a:pt x="696" y="3032"/>
                  </a:cubicBezTo>
                  <a:cubicBezTo>
                    <a:pt x="709" y="3032"/>
                    <a:pt x="723" y="3046"/>
                    <a:pt x="736" y="3046"/>
                  </a:cubicBezTo>
                  <a:cubicBezTo>
                    <a:pt x="750" y="3059"/>
                    <a:pt x="763" y="3059"/>
                    <a:pt x="777" y="3074"/>
                  </a:cubicBezTo>
                  <a:cubicBezTo>
                    <a:pt x="845" y="3101"/>
                    <a:pt x="914" y="3101"/>
                    <a:pt x="981" y="3114"/>
                  </a:cubicBezTo>
                  <a:cubicBezTo>
                    <a:pt x="1036" y="3114"/>
                    <a:pt x="1104" y="3114"/>
                    <a:pt x="1172" y="3101"/>
                  </a:cubicBezTo>
                  <a:cubicBezTo>
                    <a:pt x="1281" y="3087"/>
                    <a:pt x="1404" y="3032"/>
                    <a:pt x="1486" y="2950"/>
                  </a:cubicBezTo>
                  <a:cubicBezTo>
                    <a:pt x="1580" y="2883"/>
                    <a:pt x="1635" y="2774"/>
                    <a:pt x="1635" y="2665"/>
                  </a:cubicBezTo>
                  <a:lnTo>
                    <a:pt x="1635" y="2665"/>
                  </a:lnTo>
                  <a:lnTo>
                    <a:pt x="1608" y="2692"/>
                  </a:lnTo>
                  <a:lnTo>
                    <a:pt x="1595" y="2705"/>
                  </a:lnTo>
                  <a:lnTo>
                    <a:pt x="1580" y="2705"/>
                  </a:lnTo>
                  <a:lnTo>
                    <a:pt x="1553" y="2719"/>
                  </a:lnTo>
                  <a:cubicBezTo>
                    <a:pt x="1540" y="2732"/>
                    <a:pt x="1526" y="2732"/>
                    <a:pt x="1513" y="2732"/>
                  </a:cubicBezTo>
                  <a:lnTo>
                    <a:pt x="1499" y="2747"/>
                  </a:lnTo>
                  <a:lnTo>
                    <a:pt x="1458" y="2747"/>
                  </a:lnTo>
                  <a:lnTo>
                    <a:pt x="1431" y="2760"/>
                  </a:lnTo>
                  <a:lnTo>
                    <a:pt x="1335" y="2760"/>
                  </a:lnTo>
                  <a:cubicBezTo>
                    <a:pt x="1322" y="2760"/>
                    <a:pt x="1295" y="2760"/>
                    <a:pt x="1281" y="2747"/>
                  </a:cubicBezTo>
                  <a:lnTo>
                    <a:pt x="1226" y="2747"/>
                  </a:lnTo>
                  <a:cubicBezTo>
                    <a:pt x="1213" y="2732"/>
                    <a:pt x="1186" y="2732"/>
                    <a:pt x="1172" y="2719"/>
                  </a:cubicBezTo>
                  <a:lnTo>
                    <a:pt x="1145" y="2719"/>
                  </a:lnTo>
                  <a:lnTo>
                    <a:pt x="1132" y="2705"/>
                  </a:lnTo>
                  <a:lnTo>
                    <a:pt x="1117" y="2692"/>
                  </a:lnTo>
                  <a:lnTo>
                    <a:pt x="1104" y="2692"/>
                  </a:lnTo>
                  <a:lnTo>
                    <a:pt x="1090" y="2678"/>
                  </a:lnTo>
                  <a:cubicBezTo>
                    <a:pt x="1077" y="2678"/>
                    <a:pt x="1077" y="2665"/>
                    <a:pt x="1063" y="2665"/>
                  </a:cubicBezTo>
                  <a:lnTo>
                    <a:pt x="1050" y="2651"/>
                  </a:lnTo>
                  <a:cubicBezTo>
                    <a:pt x="1036" y="2638"/>
                    <a:pt x="1023" y="2638"/>
                    <a:pt x="1023" y="2624"/>
                  </a:cubicBezTo>
                  <a:lnTo>
                    <a:pt x="1008" y="2610"/>
                  </a:lnTo>
                  <a:cubicBezTo>
                    <a:pt x="995" y="2596"/>
                    <a:pt x="995" y="2596"/>
                    <a:pt x="995" y="2583"/>
                  </a:cubicBezTo>
                  <a:cubicBezTo>
                    <a:pt x="981" y="2583"/>
                    <a:pt x="981" y="2569"/>
                    <a:pt x="981" y="2569"/>
                  </a:cubicBezTo>
                  <a:cubicBezTo>
                    <a:pt x="968" y="2569"/>
                    <a:pt x="968" y="2556"/>
                    <a:pt x="968" y="2556"/>
                  </a:cubicBezTo>
                  <a:cubicBezTo>
                    <a:pt x="954" y="2542"/>
                    <a:pt x="941" y="2529"/>
                    <a:pt x="941" y="2515"/>
                  </a:cubicBezTo>
                  <a:cubicBezTo>
                    <a:pt x="941" y="2502"/>
                    <a:pt x="927" y="2502"/>
                    <a:pt x="927" y="2487"/>
                  </a:cubicBezTo>
                  <a:lnTo>
                    <a:pt x="914" y="2474"/>
                  </a:lnTo>
                  <a:cubicBezTo>
                    <a:pt x="859" y="2365"/>
                    <a:pt x="818" y="2229"/>
                    <a:pt x="805" y="2079"/>
                  </a:cubicBezTo>
                  <a:lnTo>
                    <a:pt x="791" y="2024"/>
                  </a:lnTo>
                  <a:lnTo>
                    <a:pt x="791" y="1970"/>
                  </a:lnTo>
                  <a:cubicBezTo>
                    <a:pt x="791" y="1929"/>
                    <a:pt x="777" y="1888"/>
                    <a:pt x="777" y="1848"/>
                  </a:cubicBezTo>
                  <a:lnTo>
                    <a:pt x="777" y="1739"/>
                  </a:lnTo>
                  <a:lnTo>
                    <a:pt x="777" y="1670"/>
                  </a:lnTo>
                  <a:lnTo>
                    <a:pt x="777" y="1616"/>
                  </a:lnTo>
                  <a:lnTo>
                    <a:pt x="777" y="1548"/>
                  </a:lnTo>
                  <a:lnTo>
                    <a:pt x="777" y="1494"/>
                  </a:lnTo>
                  <a:lnTo>
                    <a:pt x="777" y="1439"/>
                  </a:lnTo>
                  <a:lnTo>
                    <a:pt x="777" y="1385"/>
                  </a:lnTo>
                  <a:cubicBezTo>
                    <a:pt x="791" y="1303"/>
                    <a:pt x="805" y="1221"/>
                    <a:pt x="805" y="1153"/>
                  </a:cubicBezTo>
                  <a:cubicBezTo>
                    <a:pt x="818" y="1071"/>
                    <a:pt x="832" y="1003"/>
                    <a:pt x="859" y="935"/>
                  </a:cubicBezTo>
                  <a:cubicBezTo>
                    <a:pt x="872" y="867"/>
                    <a:pt x="900" y="799"/>
                    <a:pt x="927" y="731"/>
                  </a:cubicBezTo>
                  <a:cubicBezTo>
                    <a:pt x="995" y="595"/>
                    <a:pt x="1077" y="472"/>
                    <a:pt x="1186" y="363"/>
                  </a:cubicBezTo>
                  <a:cubicBezTo>
                    <a:pt x="1254" y="308"/>
                    <a:pt x="1322" y="268"/>
                    <a:pt x="1404" y="213"/>
                  </a:cubicBezTo>
                  <a:cubicBezTo>
                    <a:pt x="1472" y="172"/>
                    <a:pt x="1567" y="132"/>
                    <a:pt x="1662" y="77"/>
                  </a:cubicBezTo>
                  <a:cubicBezTo>
                    <a:pt x="1540" y="25"/>
                    <a:pt x="1406" y="0"/>
                    <a:pt x="1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01"/>
            <p:cNvSpPr/>
            <p:nvPr/>
          </p:nvSpPr>
          <p:spPr>
            <a:xfrm>
              <a:off x="5338660" y="1421252"/>
              <a:ext cx="627810" cy="214842"/>
            </a:xfrm>
            <a:custGeom>
              <a:avLst/>
              <a:gdLst/>
              <a:ahLst/>
              <a:cxnLst/>
              <a:rect l="l" t="t" r="r" b="b"/>
              <a:pathLst>
                <a:path w="34514" h="11811" extrusionOk="0">
                  <a:moveTo>
                    <a:pt x="19605" y="1"/>
                  </a:moveTo>
                  <a:cubicBezTo>
                    <a:pt x="19485" y="1"/>
                    <a:pt x="19366" y="1"/>
                    <a:pt x="19246" y="1"/>
                  </a:cubicBezTo>
                  <a:cubicBezTo>
                    <a:pt x="13702" y="43"/>
                    <a:pt x="8160" y="710"/>
                    <a:pt x="2807" y="2017"/>
                  </a:cubicBezTo>
                  <a:cubicBezTo>
                    <a:pt x="2126" y="2181"/>
                    <a:pt x="1445" y="2358"/>
                    <a:pt x="764" y="2549"/>
                  </a:cubicBezTo>
                  <a:cubicBezTo>
                    <a:pt x="424" y="2644"/>
                    <a:pt x="1" y="2849"/>
                    <a:pt x="55" y="3175"/>
                  </a:cubicBezTo>
                  <a:cubicBezTo>
                    <a:pt x="69" y="3297"/>
                    <a:pt x="151" y="3393"/>
                    <a:pt x="233" y="3502"/>
                  </a:cubicBezTo>
                  <a:cubicBezTo>
                    <a:pt x="1635" y="5122"/>
                    <a:pt x="3024" y="6757"/>
                    <a:pt x="4428" y="8391"/>
                  </a:cubicBezTo>
                  <a:cubicBezTo>
                    <a:pt x="5122" y="9208"/>
                    <a:pt x="5763" y="10080"/>
                    <a:pt x="6525" y="10843"/>
                  </a:cubicBezTo>
                  <a:cubicBezTo>
                    <a:pt x="6805" y="11122"/>
                    <a:pt x="7013" y="11231"/>
                    <a:pt x="7246" y="11231"/>
                  </a:cubicBezTo>
                  <a:cubicBezTo>
                    <a:pt x="7444" y="11231"/>
                    <a:pt x="7661" y="11153"/>
                    <a:pt x="7955" y="11033"/>
                  </a:cubicBezTo>
                  <a:cubicBezTo>
                    <a:pt x="8623" y="10788"/>
                    <a:pt x="9304" y="10530"/>
                    <a:pt x="9970" y="10298"/>
                  </a:cubicBezTo>
                  <a:cubicBezTo>
                    <a:pt x="11292" y="9849"/>
                    <a:pt x="12627" y="9453"/>
                    <a:pt x="13989" y="9181"/>
                  </a:cubicBezTo>
                  <a:cubicBezTo>
                    <a:pt x="15253" y="8923"/>
                    <a:pt x="16545" y="8768"/>
                    <a:pt x="17836" y="8768"/>
                  </a:cubicBezTo>
                  <a:cubicBezTo>
                    <a:pt x="18922" y="8768"/>
                    <a:pt x="20006" y="8878"/>
                    <a:pt x="21071" y="9127"/>
                  </a:cubicBezTo>
                  <a:cubicBezTo>
                    <a:pt x="21589" y="9236"/>
                    <a:pt x="22106" y="9399"/>
                    <a:pt x="22542" y="9726"/>
                  </a:cubicBezTo>
                  <a:cubicBezTo>
                    <a:pt x="22827" y="9931"/>
                    <a:pt x="23060" y="10216"/>
                    <a:pt x="23359" y="10394"/>
                  </a:cubicBezTo>
                  <a:cubicBezTo>
                    <a:pt x="23617" y="10543"/>
                    <a:pt x="23904" y="10625"/>
                    <a:pt x="24189" y="10706"/>
                  </a:cubicBezTo>
                  <a:cubicBezTo>
                    <a:pt x="24979" y="10924"/>
                    <a:pt x="25797" y="11102"/>
                    <a:pt x="26587" y="11360"/>
                  </a:cubicBezTo>
                  <a:cubicBezTo>
                    <a:pt x="27050" y="11524"/>
                    <a:pt x="27594" y="11810"/>
                    <a:pt x="28099" y="11810"/>
                  </a:cubicBezTo>
                  <a:cubicBezTo>
                    <a:pt x="29297" y="9985"/>
                    <a:pt x="30509" y="8173"/>
                    <a:pt x="31708" y="6362"/>
                  </a:cubicBezTo>
                  <a:cubicBezTo>
                    <a:pt x="31885" y="6076"/>
                    <a:pt x="34010" y="2876"/>
                    <a:pt x="34431" y="2017"/>
                  </a:cubicBezTo>
                  <a:cubicBezTo>
                    <a:pt x="34486" y="1895"/>
                    <a:pt x="34513" y="1813"/>
                    <a:pt x="34486" y="1813"/>
                  </a:cubicBezTo>
                  <a:cubicBezTo>
                    <a:pt x="32225" y="1009"/>
                    <a:pt x="29855" y="697"/>
                    <a:pt x="27445" y="424"/>
                  </a:cubicBezTo>
                  <a:cubicBezTo>
                    <a:pt x="24840" y="138"/>
                    <a:pt x="22222" y="1"/>
                    <a:pt x="19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01"/>
            <p:cNvSpPr/>
            <p:nvPr/>
          </p:nvSpPr>
          <p:spPr>
            <a:xfrm>
              <a:off x="5333712" y="1410138"/>
              <a:ext cx="638705" cy="225956"/>
            </a:xfrm>
            <a:custGeom>
              <a:avLst/>
              <a:gdLst/>
              <a:ahLst/>
              <a:cxnLst/>
              <a:rect l="l" t="t" r="r" b="b"/>
              <a:pathLst>
                <a:path w="35113" h="12422" extrusionOk="0">
                  <a:moveTo>
                    <a:pt x="19041" y="0"/>
                  </a:moveTo>
                  <a:lnTo>
                    <a:pt x="18592" y="13"/>
                  </a:lnTo>
                  <a:lnTo>
                    <a:pt x="18142" y="13"/>
                  </a:lnTo>
                  <a:lnTo>
                    <a:pt x="17693" y="27"/>
                  </a:lnTo>
                  <a:lnTo>
                    <a:pt x="17243" y="40"/>
                  </a:lnTo>
                  <a:lnTo>
                    <a:pt x="17012" y="55"/>
                  </a:lnTo>
                  <a:lnTo>
                    <a:pt x="16794" y="55"/>
                  </a:lnTo>
                  <a:lnTo>
                    <a:pt x="16344" y="82"/>
                  </a:lnTo>
                  <a:lnTo>
                    <a:pt x="15895" y="109"/>
                  </a:lnTo>
                  <a:lnTo>
                    <a:pt x="15663" y="109"/>
                  </a:lnTo>
                  <a:lnTo>
                    <a:pt x="15445" y="136"/>
                  </a:lnTo>
                  <a:lnTo>
                    <a:pt x="14996" y="164"/>
                  </a:lnTo>
                  <a:lnTo>
                    <a:pt x="14546" y="191"/>
                  </a:lnTo>
                  <a:lnTo>
                    <a:pt x="14315" y="218"/>
                  </a:lnTo>
                  <a:lnTo>
                    <a:pt x="14097" y="231"/>
                  </a:lnTo>
                  <a:lnTo>
                    <a:pt x="13647" y="273"/>
                  </a:lnTo>
                  <a:lnTo>
                    <a:pt x="13198" y="313"/>
                  </a:lnTo>
                  <a:lnTo>
                    <a:pt x="12966" y="340"/>
                  </a:lnTo>
                  <a:lnTo>
                    <a:pt x="12748" y="367"/>
                  </a:lnTo>
                  <a:cubicBezTo>
                    <a:pt x="12149" y="422"/>
                    <a:pt x="11550" y="504"/>
                    <a:pt x="10965" y="585"/>
                  </a:cubicBezTo>
                  <a:cubicBezTo>
                    <a:pt x="9766" y="749"/>
                    <a:pt x="8581" y="939"/>
                    <a:pt x="7410" y="1184"/>
                  </a:cubicBezTo>
                  <a:lnTo>
                    <a:pt x="6961" y="1266"/>
                  </a:lnTo>
                  <a:lnTo>
                    <a:pt x="6525" y="1362"/>
                  </a:lnTo>
                  <a:cubicBezTo>
                    <a:pt x="6374" y="1389"/>
                    <a:pt x="6238" y="1430"/>
                    <a:pt x="6089" y="1457"/>
                  </a:cubicBezTo>
                  <a:lnTo>
                    <a:pt x="5653" y="1553"/>
                  </a:lnTo>
                  <a:cubicBezTo>
                    <a:pt x="5354" y="1634"/>
                    <a:pt x="5067" y="1689"/>
                    <a:pt x="4767" y="1771"/>
                  </a:cubicBezTo>
                  <a:cubicBezTo>
                    <a:pt x="4631" y="1811"/>
                    <a:pt x="4482" y="1838"/>
                    <a:pt x="4332" y="1880"/>
                  </a:cubicBezTo>
                  <a:lnTo>
                    <a:pt x="3896" y="1989"/>
                  </a:lnTo>
                  <a:cubicBezTo>
                    <a:pt x="3759" y="2029"/>
                    <a:pt x="3610" y="2070"/>
                    <a:pt x="3460" y="2111"/>
                  </a:cubicBezTo>
                  <a:lnTo>
                    <a:pt x="3242" y="2165"/>
                  </a:lnTo>
                  <a:lnTo>
                    <a:pt x="3133" y="2192"/>
                  </a:lnTo>
                  <a:lnTo>
                    <a:pt x="3093" y="2207"/>
                  </a:lnTo>
                  <a:lnTo>
                    <a:pt x="3038" y="2220"/>
                  </a:lnTo>
                  <a:cubicBezTo>
                    <a:pt x="2984" y="2234"/>
                    <a:pt x="2902" y="2261"/>
                    <a:pt x="2833" y="2274"/>
                  </a:cubicBezTo>
                  <a:lnTo>
                    <a:pt x="2615" y="2315"/>
                  </a:lnTo>
                  <a:cubicBezTo>
                    <a:pt x="2466" y="2356"/>
                    <a:pt x="2330" y="2383"/>
                    <a:pt x="2180" y="2424"/>
                  </a:cubicBezTo>
                  <a:cubicBezTo>
                    <a:pt x="1880" y="2492"/>
                    <a:pt x="1580" y="2561"/>
                    <a:pt x="1281" y="2655"/>
                  </a:cubicBezTo>
                  <a:cubicBezTo>
                    <a:pt x="1131" y="2710"/>
                    <a:pt x="995" y="2764"/>
                    <a:pt x="832" y="2819"/>
                  </a:cubicBezTo>
                  <a:cubicBezTo>
                    <a:pt x="763" y="2846"/>
                    <a:pt x="681" y="2887"/>
                    <a:pt x="614" y="2928"/>
                  </a:cubicBezTo>
                  <a:cubicBezTo>
                    <a:pt x="532" y="2969"/>
                    <a:pt x="450" y="3010"/>
                    <a:pt x="369" y="3064"/>
                  </a:cubicBezTo>
                  <a:cubicBezTo>
                    <a:pt x="327" y="3091"/>
                    <a:pt x="300" y="3118"/>
                    <a:pt x="246" y="3160"/>
                  </a:cubicBezTo>
                  <a:cubicBezTo>
                    <a:pt x="205" y="3200"/>
                    <a:pt x="164" y="3242"/>
                    <a:pt x="124" y="3296"/>
                  </a:cubicBezTo>
                  <a:cubicBezTo>
                    <a:pt x="82" y="3351"/>
                    <a:pt x="42" y="3418"/>
                    <a:pt x="28" y="3514"/>
                  </a:cubicBezTo>
                  <a:cubicBezTo>
                    <a:pt x="15" y="3554"/>
                    <a:pt x="0" y="3609"/>
                    <a:pt x="0" y="3650"/>
                  </a:cubicBezTo>
                  <a:lnTo>
                    <a:pt x="0" y="3677"/>
                  </a:lnTo>
                  <a:lnTo>
                    <a:pt x="15" y="3705"/>
                  </a:lnTo>
                  <a:lnTo>
                    <a:pt x="15" y="3759"/>
                  </a:lnTo>
                  <a:cubicBezTo>
                    <a:pt x="28" y="3881"/>
                    <a:pt x="82" y="3990"/>
                    <a:pt x="124" y="4072"/>
                  </a:cubicBezTo>
                  <a:cubicBezTo>
                    <a:pt x="178" y="4168"/>
                    <a:pt x="233" y="4235"/>
                    <a:pt x="287" y="4304"/>
                  </a:cubicBezTo>
                  <a:cubicBezTo>
                    <a:pt x="314" y="4331"/>
                    <a:pt x="327" y="4371"/>
                    <a:pt x="355" y="4399"/>
                  </a:cubicBezTo>
                  <a:lnTo>
                    <a:pt x="436" y="4480"/>
                  </a:lnTo>
                  <a:lnTo>
                    <a:pt x="572" y="4658"/>
                  </a:lnTo>
                  <a:lnTo>
                    <a:pt x="859" y="4998"/>
                  </a:lnTo>
                  <a:cubicBezTo>
                    <a:pt x="1240" y="5448"/>
                    <a:pt x="1635" y="5911"/>
                    <a:pt x="2016" y="6360"/>
                  </a:cubicBezTo>
                  <a:cubicBezTo>
                    <a:pt x="2793" y="7273"/>
                    <a:pt x="3569" y="8172"/>
                    <a:pt x="4373" y="9057"/>
                  </a:cubicBezTo>
                  <a:cubicBezTo>
                    <a:pt x="4782" y="9492"/>
                    <a:pt x="5190" y="9928"/>
                    <a:pt x="5612" y="10351"/>
                  </a:cubicBezTo>
                  <a:cubicBezTo>
                    <a:pt x="6035" y="10773"/>
                    <a:pt x="6456" y="11195"/>
                    <a:pt x="6906" y="11604"/>
                  </a:cubicBezTo>
                  <a:cubicBezTo>
                    <a:pt x="6511" y="11154"/>
                    <a:pt x="6116" y="10705"/>
                    <a:pt x="5735" y="10242"/>
                  </a:cubicBezTo>
                  <a:cubicBezTo>
                    <a:pt x="5354" y="9792"/>
                    <a:pt x="4972" y="9329"/>
                    <a:pt x="4604" y="8866"/>
                  </a:cubicBezTo>
                  <a:cubicBezTo>
                    <a:pt x="4509" y="8744"/>
                    <a:pt x="4413" y="8635"/>
                    <a:pt x="4318" y="8512"/>
                  </a:cubicBezTo>
                  <a:lnTo>
                    <a:pt x="4046" y="8158"/>
                  </a:lnTo>
                  <a:lnTo>
                    <a:pt x="3774" y="7818"/>
                  </a:lnTo>
                  <a:lnTo>
                    <a:pt x="3501" y="7464"/>
                  </a:lnTo>
                  <a:cubicBezTo>
                    <a:pt x="3133" y="6986"/>
                    <a:pt x="2779" y="6510"/>
                    <a:pt x="2412" y="6033"/>
                  </a:cubicBezTo>
                  <a:lnTo>
                    <a:pt x="1335" y="4617"/>
                  </a:lnTo>
                  <a:lnTo>
                    <a:pt x="1063" y="4263"/>
                  </a:lnTo>
                  <a:lnTo>
                    <a:pt x="927" y="4086"/>
                  </a:lnTo>
                  <a:lnTo>
                    <a:pt x="859" y="3990"/>
                  </a:lnTo>
                  <a:cubicBezTo>
                    <a:pt x="845" y="3963"/>
                    <a:pt x="818" y="3936"/>
                    <a:pt x="805" y="3908"/>
                  </a:cubicBezTo>
                  <a:cubicBezTo>
                    <a:pt x="763" y="3854"/>
                    <a:pt x="736" y="3814"/>
                    <a:pt x="709" y="3759"/>
                  </a:cubicBezTo>
                  <a:cubicBezTo>
                    <a:pt x="701" y="3735"/>
                    <a:pt x="693" y="3716"/>
                    <a:pt x="688" y="3698"/>
                  </a:cubicBezTo>
                  <a:lnTo>
                    <a:pt x="688" y="3698"/>
                  </a:lnTo>
                  <a:lnTo>
                    <a:pt x="709" y="3677"/>
                  </a:lnTo>
                  <a:cubicBezTo>
                    <a:pt x="723" y="3663"/>
                    <a:pt x="736" y="3650"/>
                    <a:pt x="763" y="3636"/>
                  </a:cubicBezTo>
                  <a:cubicBezTo>
                    <a:pt x="805" y="3609"/>
                    <a:pt x="859" y="3582"/>
                    <a:pt x="914" y="3554"/>
                  </a:cubicBezTo>
                  <a:cubicBezTo>
                    <a:pt x="968" y="3527"/>
                    <a:pt x="1036" y="3514"/>
                    <a:pt x="1090" y="3487"/>
                  </a:cubicBezTo>
                  <a:lnTo>
                    <a:pt x="1499" y="3364"/>
                  </a:lnTo>
                  <a:cubicBezTo>
                    <a:pt x="1771" y="3282"/>
                    <a:pt x="2058" y="3227"/>
                    <a:pt x="2343" y="3173"/>
                  </a:cubicBezTo>
                  <a:cubicBezTo>
                    <a:pt x="2479" y="3146"/>
                    <a:pt x="2630" y="3118"/>
                    <a:pt x="2779" y="3091"/>
                  </a:cubicBezTo>
                  <a:lnTo>
                    <a:pt x="2997" y="3051"/>
                  </a:lnTo>
                  <a:cubicBezTo>
                    <a:pt x="3065" y="3037"/>
                    <a:pt x="3147" y="3024"/>
                    <a:pt x="3215" y="2996"/>
                  </a:cubicBezTo>
                  <a:lnTo>
                    <a:pt x="3283" y="2982"/>
                  </a:lnTo>
                  <a:lnTo>
                    <a:pt x="3338" y="2969"/>
                  </a:lnTo>
                  <a:lnTo>
                    <a:pt x="3447" y="2955"/>
                  </a:lnTo>
                  <a:lnTo>
                    <a:pt x="3665" y="2901"/>
                  </a:lnTo>
                  <a:cubicBezTo>
                    <a:pt x="3814" y="2860"/>
                    <a:pt x="3950" y="2833"/>
                    <a:pt x="4101" y="2806"/>
                  </a:cubicBezTo>
                  <a:lnTo>
                    <a:pt x="4536" y="2697"/>
                  </a:lnTo>
                  <a:cubicBezTo>
                    <a:pt x="4673" y="2670"/>
                    <a:pt x="4822" y="2642"/>
                    <a:pt x="4972" y="2601"/>
                  </a:cubicBezTo>
                  <a:cubicBezTo>
                    <a:pt x="5258" y="2546"/>
                    <a:pt x="5544" y="2492"/>
                    <a:pt x="5830" y="2424"/>
                  </a:cubicBezTo>
                  <a:cubicBezTo>
                    <a:pt x="6416" y="2315"/>
                    <a:pt x="7001" y="2207"/>
                    <a:pt x="7573" y="2098"/>
                  </a:cubicBezTo>
                  <a:cubicBezTo>
                    <a:pt x="7873" y="2056"/>
                    <a:pt x="8159" y="2002"/>
                    <a:pt x="8459" y="1961"/>
                  </a:cubicBezTo>
                  <a:lnTo>
                    <a:pt x="8895" y="1893"/>
                  </a:lnTo>
                  <a:cubicBezTo>
                    <a:pt x="9044" y="1865"/>
                    <a:pt x="9180" y="1838"/>
                    <a:pt x="9330" y="1825"/>
                  </a:cubicBezTo>
                  <a:lnTo>
                    <a:pt x="9766" y="1757"/>
                  </a:lnTo>
                  <a:lnTo>
                    <a:pt x="10215" y="1702"/>
                  </a:lnTo>
                  <a:lnTo>
                    <a:pt x="10433" y="1662"/>
                  </a:lnTo>
                  <a:lnTo>
                    <a:pt x="10651" y="1634"/>
                  </a:lnTo>
                  <a:lnTo>
                    <a:pt x="11087" y="1580"/>
                  </a:lnTo>
                  <a:cubicBezTo>
                    <a:pt x="12258" y="1444"/>
                    <a:pt x="13444" y="1321"/>
                    <a:pt x="14615" y="1239"/>
                  </a:cubicBezTo>
                  <a:lnTo>
                    <a:pt x="15064" y="1212"/>
                  </a:lnTo>
                  <a:lnTo>
                    <a:pt x="15500" y="1184"/>
                  </a:lnTo>
                  <a:lnTo>
                    <a:pt x="15732" y="1171"/>
                  </a:lnTo>
                  <a:lnTo>
                    <a:pt x="15950" y="1157"/>
                  </a:lnTo>
                  <a:lnTo>
                    <a:pt x="16386" y="1144"/>
                  </a:lnTo>
                  <a:lnTo>
                    <a:pt x="16834" y="1130"/>
                  </a:lnTo>
                  <a:lnTo>
                    <a:pt x="17052" y="1117"/>
                  </a:lnTo>
                  <a:lnTo>
                    <a:pt x="17270" y="1103"/>
                  </a:lnTo>
                  <a:lnTo>
                    <a:pt x="17720" y="1090"/>
                  </a:lnTo>
                  <a:lnTo>
                    <a:pt x="18156" y="1090"/>
                  </a:lnTo>
                  <a:lnTo>
                    <a:pt x="18387" y="1076"/>
                  </a:lnTo>
                  <a:lnTo>
                    <a:pt x="20376" y="1076"/>
                  </a:lnTo>
                  <a:lnTo>
                    <a:pt x="20826" y="1090"/>
                  </a:lnTo>
                  <a:lnTo>
                    <a:pt x="21261" y="1090"/>
                  </a:lnTo>
                  <a:lnTo>
                    <a:pt x="21710" y="1103"/>
                  </a:lnTo>
                  <a:lnTo>
                    <a:pt x="22146" y="1117"/>
                  </a:lnTo>
                  <a:lnTo>
                    <a:pt x="22378" y="1130"/>
                  </a:lnTo>
                  <a:lnTo>
                    <a:pt x="22596" y="1144"/>
                  </a:lnTo>
                  <a:lnTo>
                    <a:pt x="23032" y="1157"/>
                  </a:lnTo>
                  <a:lnTo>
                    <a:pt x="23481" y="1184"/>
                  </a:lnTo>
                  <a:lnTo>
                    <a:pt x="23699" y="1199"/>
                  </a:lnTo>
                  <a:lnTo>
                    <a:pt x="23917" y="1212"/>
                  </a:lnTo>
                  <a:lnTo>
                    <a:pt x="24367" y="1239"/>
                  </a:lnTo>
                  <a:cubicBezTo>
                    <a:pt x="24652" y="1266"/>
                    <a:pt x="24952" y="1280"/>
                    <a:pt x="25251" y="1308"/>
                  </a:cubicBezTo>
                  <a:cubicBezTo>
                    <a:pt x="26437" y="1402"/>
                    <a:pt x="27608" y="1511"/>
                    <a:pt x="28779" y="1662"/>
                  </a:cubicBezTo>
                  <a:cubicBezTo>
                    <a:pt x="29079" y="1689"/>
                    <a:pt x="29365" y="1729"/>
                    <a:pt x="29664" y="1771"/>
                  </a:cubicBezTo>
                  <a:cubicBezTo>
                    <a:pt x="29815" y="1798"/>
                    <a:pt x="29951" y="1811"/>
                    <a:pt x="30100" y="1838"/>
                  </a:cubicBezTo>
                  <a:lnTo>
                    <a:pt x="30536" y="1893"/>
                  </a:lnTo>
                  <a:cubicBezTo>
                    <a:pt x="31122" y="1989"/>
                    <a:pt x="31707" y="2083"/>
                    <a:pt x="32293" y="2192"/>
                  </a:cubicBezTo>
                  <a:lnTo>
                    <a:pt x="32511" y="2234"/>
                  </a:lnTo>
                  <a:lnTo>
                    <a:pt x="32729" y="2274"/>
                  </a:lnTo>
                  <a:lnTo>
                    <a:pt x="33165" y="2356"/>
                  </a:lnTo>
                  <a:lnTo>
                    <a:pt x="33587" y="2452"/>
                  </a:lnTo>
                  <a:cubicBezTo>
                    <a:pt x="33737" y="2479"/>
                    <a:pt x="33886" y="2506"/>
                    <a:pt x="34022" y="2533"/>
                  </a:cubicBezTo>
                  <a:lnTo>
                    <a:pt x="34240" y="2588"/>
                  </a:lnTo>
                  <a:lnTo>
                    <a:pt x="34242" y="2588"/>
                  </a:lnTo>
                  <a:lnTo>
                    <a:pt x="34242" y="2588"/>
                  </a:lnTo>
                  <a:lnTo>
                    <a:pt x="34227" y="2615"/>
                  </a:lnTo>
                  <a:lnTo>
                    <a:pt x="34118" y="2819"/>
                  </a:lnTo>
                  <a:cubicBezTo>
                    <a:pt x="34050" y="2942"/>
                    <a:pt x="33982" y="3064"/>
                    <a:pt x="33900" y="3200"/>
                  </a:cubicBezTo>
                  <a:cubicBezTo>
                    <a:pt x="33328" y="4222"/>
                    <a:pt x="32675" y="5216"/>
                    <a:pt x="32048" y="6238"/>
                  </a:cubicBezTo>
                  <a:cubicBezTo>
                    <a:pt x="31885" y="6483"/>
                    <a:pt x="31734" y="6741"/>
                    <a:pt x="31571" y="7001"/>
                  </a:cubicBezTo>
                  <a:lnTo>
                    <a:pt x="31340" y="7382"/>
                  </a:lnTo>
                  <a:lnTo>
                    <a:pt x="31108" y="7763"/>
                  </a:lnTo>
                  <a:cubicBezTo>
                    <a:pt x="30808" y="8281"/>
                    <a:pt x="30496" y="8784"/>
                    <a:pt x="30182" y="9289"/>
                  </a:cubicBezTo>
                  <a:cubicBezTo>
                    <a:pt x="29560" y="10289"/>
                    <a:pt x="28911" y="11290"/>
                    <a:pt x="28329" y="12317"/>
                  </a:cubicBezTo>
                  <a:lnTo>
                    <a:pt x="28329" y="12317"/>
                  </a:lnTo>
                  <a:cubicBezTo>
                    <a:pt x="28016" y="12253"/>
                    <a:pt x="27703" y="12201"/>
                    <a:pt x="27390" y="12149"/>
                  </a:cubicBezTo>
                  <a:lnTo>
                    <a:pt x="27390" y="12149"/>
                  </a:lnTo>
                  <a:cubicBezTo>
                    <a:pt x="27717" y="12231"/>
                    <a:pt x="28030" y="12325"/>
                    <a:pt x="28344" y="12407"/>
                  </a:cubicBezTo>
                  <a:lnTo>
                    <a:pt x="28384" y="12421"/>
                  </a:lnTo>
                  <a:lnTo>
                    <a:pt x="28398" y="12394"/>
                  </a:lnTo>
                  <a:cubicBezTo>
                    <a:pt x="29079" y="11413"/>
                    <a:pt x="29787" y="10460"/>
                    <a:pt x="30481" y="9492"/>
                  </a:cubicBezTo>
                  <a:cubicBezTo>
                    <a:pt x="30835" y="9002"/>
                    <a:pt x="31176" y="8512"/>
                    <a:pt x="31516" y="8022"/>
                  </a:cubicBezTo>
                  <a:lnTo>
                    <a:pt x="31762" y="7654"/>
                  </a:lnTo>
                  <a:lnTo>
                    <a:pt x="32021" y="7286"/>
                  </a:lnTo>
                  <a:cubicBezTo>
                    <a:pt x="32184" y="7041"/>
                    <a:pt x="32361" y="6796"/>
                    <a:pt x="32524" y="6551"/>
                  </a:cubicBezTo>
                  <a:cubicBezTo>
                    <a:pt x="33205" y="5570"/>
                    <a:pt x="33900" y="4604"/>
                    <a:pt x="34540" y="3582"/>
                  </a:cubicBezTo>
                  <a:cubicBezTo>
                    <a:pt x="34622" y="3445"/>
                    <a:pt x="34690" y="3323"/>
                    <a:pt x="34772" y="3187"/>
                  </a:cubicBezTo>
                  <a:lnTo>
                    <a:pt x="34894" y="2996"/>
                  </a:lnTo>
                  <a:lnTo>
                    <a:pt x="34949" y="2901"/>
                  </a:lnTo>
                  <a:lnTo>
                    <a:pt x="34976" y="2846"/>
                  </a:lnTo>
                  <a:cubicBezTo>
                    <a:pt x="34990" y="2833"/>
                    <a:pt x="35003" y="2806"/>
                    <a:pt x="35017" y="2779"/>
                  </a:cubicBezTo>
                  <a:lnTo>
                    <a:pt x="35017" y="2764"/>
                  </a:lnTo>
                  <a:lnTo>
                    <a:pt x="35030" y="2737"/>
                  </a:lnTo>
                  <a:cubicBezTo>
                    <a:pt x="35044" y="2737"/>
                    <a:pt x="35044" y="2710"/>
                    <a:pt x="35044" y="2697"/>
                  </a:cubicBezTo>
                  <a:cubicBezTo>
                    <a:pt x="35058" y="2683"/>
                    <a:pt x="35058" y="2670"/>
                    <a:pt x="35072" y="2655"/>
                  </a:cubicBezTo>
                  <a:cubicBezTo>
                    <a:pt x="35072" y="2642"/>
                    <a:pt x="35085" y="2628"/>
                    <a:pt x="35085" y="2601"/>
                  </a:cubicBezTo>
                  <a:cubicBezTo>
                    <a:pt x="35085" y="2588"/>
                    <a:pt x="35099" y="2561"/>
                    <a:pt x="35099" y="2546"/>
                  </a:cubicBezTo>
                  <a:lnTo>
                    <a:pt x="35099" y="2506"/>
                  </a:lnTo>
                  <a:lnTo>
                    <a:pt x="35099" y="2479"/>
                  </a:lnTo>
                  <a:cubicBezTo>
                    <a:pt x="35112" y="2465"/>
                    <a:pt x="35112" y="2452"/>
                    <a:pt x="35112" y="2438"/>
                  </a:cubicBezTo>
                  <a:cubicBezTo>
                    <a:pt x="35112" y="2424"/>
                    <a:pt x="35112" y="2410"/>
                    <a:pt x="35099" y="2397"/>
                  </a:cubicBezTo>
                  <a:lnTo>
                    <a:pt x="35099" y="2315"/>
                  </a:lnTo>
                  <a:cubicBezTo>
                    <a:pt x="35085" y="2301"/>
                    <a:pt x="35085" y="2288"/>
                    <a:pt x="35085" y="2261"/>
                  </a:cubicBezTo>
                  <a:cubicBezTo>
                    <a:pt x="35072" y="2247"/>
                    <a:pt x="35072" y="2234"/>
                    <a:pt x="35072" y="2220"/>
                  </a:cubicBezTo>
                  <a:cubicBezTo>
                    <a:pt x="35058" y="2192"/>
                    <a:pt x="35044" y="2165"/>
                    <a:pt x="35017" y="2138"/>
                  </a:cubicBezTo>
                  <a:cubicBezTo>
                    <a:pt x="34990" y="2083"/>
                    <a:pt x="34949" y="2029"/>
                    <a:pt x="34908" y="2002"/>
                  </a:cubicBezTo>
                  <a:cubicBezTo>
                    <a:pt x="34854" y="1961"/>
                    <a:pt x="34812" y="1934"/>
                    <a:pt x="34785" y="1920"/>
                  </a:cubicBezTo>
                  <a:cubicBezTo>
                    <a:pt x="34745" y="1907"/>
                    <a:pt x="34703" y="1893"/>
                    <a:pt x="34676" y="1880"/>
                  </a:cubicBezTo>
                  <a:cubicBezTo>
                    <a:pt x="34649" y="1865"/>
                    <a:pt x="34622" y="1865"/>
                    <a:pt x="34594" y="1852"/>
                  </a:cubicBezTo>
                  <a:lnTo>
                    <a:pt x="34540" y="1838"/>
                  </a:lnTo>
                  <a:lnTo>
                    <a:pt x="34431" y="1811"/>
                  </a:lnTo>
                  <a:lnTo>
                    <a:pt x="34213" y="1757"/>
                  </a:lnTo>
                  <a:cubicBezTo>
                    <a:pt x="33928" y="1675"/>
                    <a:pt x="33628" y="1607"/>
                    <a:pt x="33341" y="1539"/>
                  </a:cubicBezTo>
                  <a:lnTo>
                    <a:pt x="32893" y="1444"/>
                  </a:lnTo>
                  <a:lnTo>
                    <a:pt x="32675" y="1389"/>
                  </a:lnTo>
                  <a:lnTo>
                    <a:pt x="32457" y="1335"/>
                  </a:lnTo>
                  <a:cubicBezTo>
                    <a:pt x="31871" y="1212"/>
                    <a:pt x="31285" y="1103"/>
                    <a:pt x="30686" y="994"/>
                  </a:cubicBezTo>
                  <a:cubicBezTo>
                    <a:pt x="30100" y="885"/>
                    <a:pt x="29501" y="790"/>
                    <a:pt x="28916" y="708"/>
                  </a:cubicBezTo>
                  <a:cubicBezTo>
                    <a:pt x="28616" y="667"/>
                    <a:pt x="28316" y="612"/>
                    <a:pt x="28017" y="585"/>
                  </a:cubicBezTo>
                  <a:lnTo>
                    <a:pt x="27567" y="531"/>
                  </a:lnTo>
                  <a:lnTo>
                    <a:pt x="27131" y="476"/>
                  </a:lnTo>
                  <a:cubicBezTo>
                    <a:pt x="26532" y="409"/>
                    <a:pt x="25932" y="340"/>
                    <a:pt x="25333" y="286"/>
                  </a:cubicBezTo>
                  <a:cubicBezTo>
                    <a:pt x="25033" y="258"/>
                    <a:pt x="24734" y="231"/>
                    <a:pt x="24448" y="204"/>
                  </a:cubicBezTo>
                  <a:lnTo>
                    <a:pt x="23998" y="177"/>
                  </a:lnTo>
                  <a:lnTo>
                    <a:pt x="23767" y="149"/>
                  </a:lnTo>
                  <a:lnTo>
                    <a:pt x="23549" y="136"/>
                  </a:lnTo>
                  <a:lnTo>
                    <a:pt x="23099" y="109"/>
                  </a:lnTo>
                  <a:lnTo>
                    <a:pt x="22651" y="82"/>
                  </a:lnTo>
                  <a:cubicBezTo>
                    <a:pt x="22351" y="68"/>
                    <a:pt x="22037" y="55"/>
                    <a:pt x="21737" y="40"/>
                  </a:cubicBezTo>
                  <a:lnTo>
                    <a:pt x="21289" y="27"/>
                  </a:lnTo>
                  <a:lnTo>
                    <a:pt x="21071" y="27"/>
                  </a:lnTo>
                  <a:lnTo>
                    <a:pt x="20839" y="13"/>
                  </a:lnTo>
                  <a:lnTo>
                    <a:pt x="20390" y="13"/>
                  </a:lnTo>
                  <a:lnTo>
                    <a:pt x="199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01"/>
            <p:cNvSpPr/>
            <p:nvPr/>
          </p:nvSpPr>
          <p:spPr>
            <a:xfrm>
              <a:off x="5512574" y="1498596"/>
              <a:ext cx="271813" cy="136989"/>
            </a:xfrm>
            <a:custGeom>
              <a:avLst/>
              <a:gdLst/>
              <a:ahLst/>
              <a:cxnLst/>
              <a:rect l="l" t="t" r="r" b="b"/>
              <a:pathLst>
                <a:path w="14943" h="7531" extrusionOk="0">
                  <a:moveTo>
                    <a:pt x="7663" y="1"/>
                  </a:moveTo>
                  <a:cubicBezTo>
                    <a:pt x="7269" y="1"/>
                    <a:pt x="6883" y="19"/>
                    <a:pt x="6511" y="53"/>
                  </a:cubicBezTo>
                  <a:cubicBezTo>
                    <a:pt x="4346" y="244"/>
                    <a:pt x="2235" y="1116"/>
                    <a:pt x="587" y="2559"/>
                  </a:cubicBezTo>
                  <a:cubicBezTo>
                    <a:pt x="437" y="2695"/>
                    <a:pt x="273" y="2846"/>
                    <a:pt x="192" y="3037"/>
                  </a:cubicBezTo>
                  <a:cubicBezTo>
                    <a:pt x="124" y="3227"/>
                    <a:pt x="137" y="3431"/>
                    <a:pt x="137" y="3636"/>
                  </a:cubicBezTo>
                  <a:cubicBezTo>
                    <a:pt x="192" y="4548"/>
                    <a:pt x="1" y="6100"/>
                    <a:pt x="382" y="6890"/>
                  </a:cubicBezTo>
                  <a:cubicBezTo>
                    <a:pt x="1254" y="6155"/>
                    <a:pt x="2207" y="5774"/>
                    <a:pt x="3311" y="5461"/>
                  </a:cubicBezTo>
                  <a:cubicBezTo>
                    <a:pt x="4428" y="5147"/>
                    <a:pt x="5585" y="5025"/>
                    <a:pt x="6743" y="4971"/>
                  </a:cubicBezTo>
                  <a:cubicBezTo>
                    <a:pt x="7087" y="4955"/>
                    <a:pt x="7432" y="4946"/>
                    <a:pt x="7778" y="4946"/>
                  </a:cubicBezTo>
                  <a:cubicBezTo>
                    <a:pt x="8965" y="4946"/>
                    <a:pt x="10153" y="5055"/>
                    <a:pt x="11292" y="5392"/>
                  </a:cubicBezTo>
                  <a:cubicBezTo>
                    <a:pt x="12545" y="5760"/>
                    <a:pt x="14071" y="6373"/>
                    <a:pt x="14806" y="7531"/>
                  </a:cubicBezTo>
                  <a:cubicBezTo>
                    <a:pt x="14888" y="6264"/>
                    <a:pt x="14928" y="4998"/>
                    <a:pt x="14942" y="3731"/>
                  </a:cubicBezTo>
                  <a:lnTo>
                    <a:pt x="14942" y="3349"/>
                  </a:lnTo>
                  <a:cubicBezTo>
                    <a:pt x="14928" y="3022"/>
                    <a:pt x="14874" y="2695"/>
                    <a:pt x="14710" y="2410"/>
                  </a:cubicBezTo>
                  <a:cubicBezTo>
                    <a:pt x="14397" y="1865"/>
                    <a:pt x="13784" y="1688"/>
                    <a:pt x="13281" y="1375"/>
                  </a:cubicBezTo>
                  <a:cubicBezTo>
                    <a:pt x="11698" y="425"/>
                    <a:pt x="9589" y="1"/>
                    <a:pt x="76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01"/>
            <p:cNvSpPr/>
            <p:nvPr/>
          </p:nvSpPr>
          <p:spPr>
            <a:xfrm>
              <a:off x="5294331" y="1376668"/>
              <a:ext cx="281690" cy="243564"/>
            </a:xfrm>
            <a:custGeom>
              <a:avLst/>
              <a:gdLst/>
              <a:ahLst/>
              <a:cxnLst/>
              <a:rect l="l" t="t" r="r" b="b"/>
              <a:pathLst>
                <a:path w="15486" h="13390" extrusionOk="0">
                  <a:moveTo>
                    <a:pt x="13851" y="1"/>
                  </a:moveTo>
                  <a:cubicBezTo>
                    <a:pt x="13702" y="1"/>
                    <a:pt x="13579" y="15"/>
                    <a:pt x="13443" y="42"/>
                  </a:cubicBezTo>
                  <a:cubicBezTo>
                    <a:pt x="13306" y="70"/>
                    <a:pt x="13184" y="110"/>
                    <a:pt x="13061" y="151"/>
                  </a:cubicBezTo>
                  <a:cubicBezTo>
                    <a:pt x="12749" y="273"/>
                    <a:pt x="12462" y="451"/>
                    <a:pt x="12217" y="655"/>
                  </a:cubicBezTo>
                  <a:cubicBezTo>
                    <a:pt x="12026" y="818"/>
                    <a:pt x="11850" y="982"/>
                    <a:pt x="11699" y="1172"/>
                  </a:cubicBezTo>
                  <a:cubicBezTo>
                    <a:pt x="11481" y="1459"/>
                    <a:pt x="11291" y="1771"/>
                    <a:pt x="11141" y="2098"/>
                  </a:cubicBezTo>
                  <a:cubicBezTo>
                    <a:pt x="10991" y="2425"/>
                    <a:pt x="10869" y="2766"/>
                    <a:pt x="10787" y="3106"/>
                  </a:cubicBezTo>
                  <a:cubicBezTo>
                    <a:pt x="10637" y="3705"/>
                    <a:pt x="10555" y="4292"/>
                    <a:pt x="10488" y="4877"/>
                  </a:cubicBezTo>
                  <a:cubicBezTo>
                    <a:pt x="10419" y="5449"/>
                    <a:pt x="10365" y="6008"/>
                    <a:pt x="10242" y="6553"/>
                  </a:cubicBezTo>
                  <a:cubicBezTo>
                    <a:pt x="10010" y="7628"/>
                    <a:pt x="9575" y="8663"/>
                    <a:pt x="8975" y="9562"/>
                  </a:cubicBezTo>
                  <a:cubicBezTo>
                    <a:pt x="8663" y="10012"/>
                    <a:pt x="8322" y="10434"/>
                    <a:pt x="7927" y="10802"/>
                  </a:cubicBezTo>
                  <a:cubicBezTo>
                    <a:pt x="7532" y="11183"/>
                    <a:pt x="7096" y="11510"/>
                    <a:pt x="6620" y="11782"/>
                  </a:cubicBezTo>
                  <a:cubicBezTo>
                    <a:pt x="6251" y="11986"/>
                    <a:pt x="5857" y="12164"/>
                    <a:pt x="5476" y="12300"/>
                  </a:cubicBezTo>
                  <a:cubicBezTo>
                    <a:pt x="5080" y="12422"/>
                    <a:pt x="4686" y="12491"/>
                    <a:pt x="4304" y="12491"/>
                  </a:cubicBezTo>
                  <a:cubicBezTo>
                    <a:pt x="4127" y="12491"/>
                    <a:pt x="3963" y="12477"/>
                    <a:pt x="3800" y="12449"/>
                  </a:cubicBezTo>
                  <a:cubicBezTo>
                    <a:pt x="3527" y="12409"/>
                    <a:pt x="3242" y="12313"/>
                    <a:pt x="2970" y="12191"/>
                  </a:cubicBezTo>
                  <a:cubicBezTo>
                    <a:pt x="2765" y="12095"/>
                    <a:pt x="2561" y="11986"/>
                    <a:pt x="2343" y="11877"/>
                  </a:cubicBezTo>
                  <a:cubicBezTo>
                    <a:pt x="2029" y="11701"/>
                    <a:pt x="1702" y="11510"/>
                    <a:pt x="1362" y="11332"/>
                  </a:cubicBezTo>
                  <a:cubicBezTo>
                    <a:pt x="1021" y="11142"/>
                    <a:pt x="654" y="10978"/>
                    <a:pt x="259" y="10856"/>
                  </a:cubicBezTo>
                  <a:lnTo>
                    <a:pt x="0" y="11714"/>
                  </a:lnTo>
                  <a:cubicBezTo>
                    <a:pt x="286" y="11796"/>
                    <a:pt x="558" y="11919"/>
                    <a:pt x="845" y="12055"/>
                  </a:cubicBezTo>
                  <a:cubicBezTo>
                    <a:pt x="1049" y="12164"/>
                    <a:pt x="1267" y="12286"/>
                    <a:pt x="1484" y="12409"/>
                  </a:cubicBezTo>
                  <a:cubicBezTo>
                    <a:pt x="1798" y="12600"/>
                    <a:pt x="2138" y="12790"/>
                    <a:pt x="2492" y="12954"/>
                  </a:cubicBezTo>
                  <a:cubicBezTo>
                    <a:pt x="2670" y="13035"/>
                    <a:pt x="2861" y="13103"/>
                    <a:pt x="3051" y="13172"/>
                  </a:cubicBezTo>
                  <a:cubicBezTo>
                    <a:pt x="3242" y="13239"/>
                    <a:pt x="3446" y="13294"/>
                    <a:pt x="3651" y="13321"/>
                  </a:cubicBezTo>
                  <a:cubicBezTo>
                    <a:pt x="3868" y="13362"/>
                    <a:pt x="4086" y="13390"/>
                    <a:pt x="4304" y="13390"/>
                  </a:cubicBezTo>
                  <a:cubicBezTo>
                    <a:pt x="4795" y="13390"/>
                    <a:pt x="5285" y="13294"/>
                    <a:pt x="5748" y="13144"/>
                  </a:cubicBezTo>
                  <a:cubicBezTo>
                    <a:pt x="6211" y="12994"/>
                    <a:pt x="6647" y="12790"/>
                    <a:pt x="7055" y="12545"/>
                  </a:cubicBezTo>
                  <a:cubicBezTo>
                    <a:pt x="7600" y="12246"/>
                    <a:pt x="8091" y="11864"/>
                    <a:pt x="8539" y="11456"/>
                  </a:cubicBezTo>
                  <a:cubicBezTo>
                    <a:pt x="9193" y="10829"/>
                    <a:pt x="9752" y="10094"/>
                    <a:pt x="10174" y="9290"/>
                  </a:cubicBezTo>
                  <a:cubicBezTo>
                    <a:pt x="10610" y="8500"/>
                    <a:pt x="10923" y="7628"/>
                    <a:pt x="11114" y="6729"/>
                  </a:cubicBezTo>
                  <a:cubicBezTo>
                    <a:pt x="11250" y="6144"/>
                    <a:pt x="11305" y="5545"/>
                    <a:pt x="11372" y="4973"/>
                  </a:cubicBezTo>
                  <a:cubicBezTo>
                    <a:pt x="11441" y="4401"/>
                    <a:pt x="11509" y="3856"/>
                    <a:pt x="11645" y="3324"/>
                  </a:cubicBezTo>
                  <a:cubicBezTo>
                    <a:pt x="11713" y="3066"/>
                    <a:pt x="11795" y="2821"/>
                    <a:pt x="11904" y="2576"/>
                  </a:cubicBezTo>
                  <a:cubicBezTo>
                    <a:pt x="12068" y="2207"/>
                    <a:pt x="12271" y="1867"/>
                    <a:pt x="12516" y="1595"/>
                  </a:cubicBezTo>
                  <a:cubicBezTo>
                    <a:pt x="12640" y="1459"/>
                    <a:pt x="12776" y="1336"/>
                    <a:pt x="12925" y="1227"/>
                  </a:cubicBezTo>
                  <a:cubicBezTo>
                    <a:pt x="13061" y="1132"/>
                    <a:pt x="13225" y="1050"/>
                    <a:pt x="13388" y="982"/>
                  </a:cubicBezTo>
                  <a:cubicBezTo>
                    <a:pt x="13457" y="954"/>
                    <a:pt x="13538" y="927"/>
                    <a:pt x="13620" y="914"/>
                  </a:cubicBezTo>
                  <a:cubicBezTo>
                    <a:pt x="13702" y="900"/>
                    <a:pt x="13769" y="887"/>
                    <a:pt x="13851" y="887"/>
                  </a:cubicBezTo>
                  <a:cubicBezTo>
                    <a:pt x="13920" y="887"/>
                    <a:pt x="13974" y="900"/>
                    <a:pt x="14042" y="914"/>
                  </a:cubicBezTo>
                  <a:cubicBezTo>
                    <a:pt x="14096" y="927"/>
                    <a:pt x="14138" y="941"/>
                    <a:pt x="14192" y="968"/>
                  </a:cubicBezTo>
                  <a:cubicBezTo>
                    <a:pt x="14219" y="982"/>
                    <a:pt x="14233" y="1009"/>
                    <a:pt x="14260" y="1036"/>
                  </a:cubicBezTo>
                  <a:cubicBezTo>
                    <a:pt x="14287" y="1063"/>
                    <a:pt x="14301" y="1091"/>
                    <a:pt x="14328" y="1118"/>
                  </a:cubicBezTo>
                  <a:cubicBezTo>
                    <a:pt x="14369" y="1186"/>
                    <a:pt x="14410" y="1254"/>
                    <a:pt x="14437" y="1350"/>
                  </a:cubicBezTo>
                  <a:cubicBezTo>
                    <a:pt x="14492" y="1472"/>
                    <a:pt x="14519" y="1635"/>
                    <a:pt x="14546" y="1799"/>
                  </a:cubicBezTo>
                  <a:cubicBezTo>
                    <a:pt x="14574" y="1962"/>
                    <a:pt x="14587" y="2126"/>
                    <a:pt x="14601" y="2276"/>
                  </a:cubicBezTo>
                  <a:lnTo>
                    <a:pt x="15486" y="2221"/>
                  </a:lnTo>
                  <a:cubicBezTo>
                    <a:pt x="15472" y="2071"/>
                    <a:pt x="15458" y="1908"/>
                    <a:pt x="15431" y="1731"/>
                  </a:cubicBezTo>
                  <a:cubicBezTo>
                    <a:pt x="15418" y="1608"/>
                    <a:pt x="15391" y="1472"/>
                    <a:pt x="15363" y="1336"/>
                  </a:cubicBezTo>
                  <a:cubicBezTo>
                    <a:pt x="15336" y="1241"/>
                    <a:pt x="15309" y="1132"/>
                    <a:pt x="15268" y="1036"/>
                  </a:cubicBezTo>
                  <a:cubicBezTo>
                    <a:pt x="15213" y="873"/>
                    <a:pt x="15146" y="723"/>
                    <a:pt x="15037" y="587"/>
                  </a:cubicBezTo>
                  <a:cubicBezTo>
                    <a:pt x="14995" y="518"/>
                    <a:pt x="14941" y="451"/>
                    <a:pt x="14873" y="382"/>
                  </a:cubicBezTo>
                  <a:cubicBezTo>
                    <a:pt x="14805" y="328"/>
                    <a:pt x="14737" y="273"/>
                    <a:pt x="14655" y="219"/>
                  </a:cubicBezTo>
                  <a:cubicBezTo>
                    <a:pt x="14532" y="137"/>
                    <a:pt x="14396" y="83"/>
                    <a:pt x="14260" y="42"/>
                  </a:cubicBezTo>
                  <a:cubicBezTo>
                    <a:pt x="14124" y="15"/>
                    <a:pt x="13987" y="1"/>
                    <a:pt x="138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01"/>
            <p:cNvSpPr/>
            <p:nvPr/>
          </p:nvSpPr>
          <p:spPr>
            <a:xfrm>
              <a:off x="5208347" y="1511383"/>
              <a:ext cx="143974" cy="126693"/>
            </a:xfrm>
            <a:custGeom>
              <a:avLst/>
              <a:gdLst/>
              <a:ahLst/>
              <a:cxnLst/>
              <a:rect l="l" t="t" r="r" b="b"/>
              <a:pathLst>
                <a:path w="7915" h="6965" extrusionOk="0">
                  <a:moveTo>
                    <a:pt x="705" y="0"/>
                  </a:moveTo>
                  <a:cubicBezTo>
                    <a:pt x="451" y="0"/>
                    <a:pt x="269" y="44"/>
                    <a:pt x="273" y="167"/>
                  </a:cubicBezTo>
                  <a:cubicBezTo>
                    <a:pt x="287" y="699"/>
                    <a:pt x="233" y="1244"/>
                    <a:pt x="124" y="1761"/>
                  </a:cubicBezTo>
                  <a:cubicBezTo>
                    <a:pt x="696" y="1870"/>
                    <a:pt x="1241" y="2061"/>
                    <a:pt x="1744" y="2347"/>
                  </a:cubicBezTo>
                  <a:cubicBezTo>
                    <a:pt x="1262" y="2182"/>
                    <a:pt x="757" y="2100"/>
                    <a:pt x="250" y="2100"/>
                  </a:cubicBezTo>
                  <a:cubicBezTo>
                    <a:pt x="212" y="2100"/>
                    <a:pt x="175" y="2101"/>
                    <a:pt x="137" y="2101"/>
                  </a:cubicBezTo>
                  <a:lnTo>
                    <a:pt x="137" y="2660"/>
                  </a:lnTo>
                  <a:cubicBezTo>
                    <a:pt x="306" y="2624"/>
                    <a:pt x="480" y="2606"/>
                    <a:pt x="653" y="2606"/>
                  </a:cubicBezTo>
                  <a:cubicBezTo>
                    <a:pt x="1193" y="2606"/>
                    <a:pt x="1737" y="2780"/>
                    <a:pt x="2180" y="3109"/>
                  </a:cubicBezTo>
                  <a:cubicBezTo>
                    <a:pt x="1757" y="2979"/>
                    <a:pt x="1320" y="2917"/>
                    <a:pt x="883" y="2917"/>
                  </a:cubicBezTo>
                  <a:cubicBezTo>
                    <a:pt x="588" y="2917"/>
                    <a:pt x="292" y="2945"/>
                    <a:pt x="1" y="3000"/>
                  </a:cubicBezTo>
                  <a:cubicBezTo>
                    <a:pt x="1" y="3151"/>
                    <a:pt x="15" y="3300"/>
                    <a:pt x="15" y="3450"/>
                  </a:cubicBezTo>
                  <a:cubicBezTo>
                    <a:pt x="141" y="3435"/>
                    <a:pt x="269" y="3427"/>
                    <a:pt x="397" y="3427"/>
                  </a:cubicBezTo>
                  <a:cubicBezTo>
                    <a:pt x="834" y="3427"/>
                    <a:pt x="1276" y="3519"/>
                    <a:pt x="1677" y="3709"/>
                  </a:cubicBezTo>
                  <a:cubicBezTo>
                    <a:pt x="1455" y="3658"/>
                    <a:pt x="1232" y="3633"/>
                    <a:pt x="1009" y="3633"/>
                  </a:cubicBezTo>
                  <a:cubicBezTo>
                    <a:pt x="696" y="3633"/>
                    <a:pt x="385" y="3682"/>
                    <a:pt x="83" y="3777"/>
                  </a:cubicBezTo>
                  <a:cubicBezTo>
                    <a:pt x="83" y="4362"/>
                    <a:pt x="42" y="4962"/>
                    <a:pt x="164" y="5548"/>
                  </a:cubicBezTo>
                  <a:cubicBezTo>
                    <a:pt x="246" y="5357"/>
                    <a:pt x="409" y="5221"/>
                    <a:pt x="587" y="5139"/>
                  </a:cubicBezTo>
                  <a:cubicBezTo>
                    <a:pt x="723" y="5071"/>
                    <a:pt x="859" y="5030"/>
                    <a:pt x="996" y="4989"/>
                  </a:cubicBezTo>
                  <a:cubicBezTo>
                    <a:pt x="1511" y="4848"/>
                    <a:pt x="2050" y="4743"/>
                    <a:pt x="2579" y="4743"/>
                  </a:cubicBezTo>
                  <a:cubicBezTo>
                    <a:pt x="2609" y="4743"/>
                    <a:pt x="2640" y="4743"/>
                    <a:pt x="2670" y="4744"/>
                  </a:cubicBezTo>
                  <a:cubicBezTo>
                    <a:pt x="3072" y="4757"/>
                    <a:pt x="3473" y="4827"/>
                    <a:pt x="3864" y="4827"/>
                  </a:cubicBezTo>
                  <a:cubicBezTo>
                    <a:pt x="3898" y="4827"/>
                    <a:pt x="3931" y="4826"/>
                    <a:pt x="3965" y="4825"/>
                  </a:cubicBezTo>
                  <a:lnTo>
                    <a:pt x="3965" y="4825"/>
                  </a:lnTo>
                  <a:cubicBezTo>
                    <a:pt x="2616" y="4894"/>
                    <a:pt x="1323" y="5288"/>
                    <a:pt x="273" y="6160"/>
                  </a:cubicBezTo>
                  <a:cubicBezTo>
                    <a:pt x="246" y="6187"/>
                    <a:pt x="206" y="6215"/>
                    <a:pt x="192" y="6256"/>
                  </a:cubicBezTo>
                  <a:cubicBezTo>
                    <a:pt x="178" y="6296"/>
                    <a:pt x="178" y="6338"/>
                    <a:pt x="178" y="6378"/>
                  </a:cubicBezTo>
                  <a:cubicBezTo>
                    <a:pt x="192" y="6583"/>
                    <a:pt x="233" y="6774"/>
                    <a:pt x="301" y="6964"/>
                  </a:cubicBezTo>
                  <a:cubicBezTo>
                    <a:pt x="396" y="6623"/>
                    <a:pt x="642" y="6351"/>
                    <a:pt x="941" y="6160"/>
                  </a:cubicBezTo>
                  <a:cubicBezTo>
                    <a:pt x="1728" y="5643"/>
                    <a:pt x="2627" y="5288"/>
                    <a:pt x="3559" y="5288"/>
                  </a:cubicBezTo>
                  <a:cubicBezTo>
                    <a:pt x="3707" y="5288"/>
                    <a:pt x="3856" y="5297"/>
                    <a:pt x="4005" y="5316"/>
                  </a:cubicBezTo>
                  <a:cubicBezTo>
                    <a:pt x="5027" y="5452"/>
                    <a:pt x="6035" y="5657"/>
                    <a:pt x="7043" y="5820"/>
                  </a:cubicBezTo>
                  <a:cubicBezTo>
                    <a:pt x="7074" y="5828"/>
                    <a:pt x="7111" y="5836"/>
                    <a:pt x="7146" y="5836"/>
                  </a:cubicBezTo>
                  <a:cubicBezTo>
                    <a:pt x="7171" y="5836"/>
                    <a:pt x="7197" y="5832"/>
                    <a:pt x="7219" y="5820"/>
                  </a:cubicBezTo>
                  <a:cubicBezTo>
                    <a:pt x="7274" y="5806"/>
                    <a:pt x="7315" y="5779"/>
                    <a:pt x="7342" y="5751"/>
                  </a:cubicBezTo>
                  <a:cubicBezTo>
                    <a:pt x="7669" y="5493"/>
                    <a:pt x="7873" y="5098"/>
                    <a:pt x="7914" y="4676"/>
                  </a:cubicBezTo>
                  <a:cubicBezTo>
                    <a:pt x="7492" y="4553"/>
                    <a:pt x="7083" y="4404"/>
                    <a:pt x="6716" y="4159"/>
                  </a:cubicBezTo>
                  <a:cubicBezTo>
                    <a:pt x="6375" y="3954"/>
                    <a:pt x="6089" y="3668"/>
                    <a:pt x="5844" y="3354"/>
                  </a:cubicBezTo>
                  <a:cubicBezTo>
                    <a:pt x="5272" y="2646"/>
                    <a:pt x="4836" y="1829"/>
                    <a:pt x="4141" y="1230"/>
                  </a:cubicBezTo>
                  <a:cubicBezTo>
                    <a:pt x="3569" y="739"/>
                    <a:pt x="2930" y="481"/>
                    <a:pt x="2235" y="236"/>
                  </a:cubicBezTo>
                  <a:cubicBezTo>
                    <a:pt x="2087" y="190"/>
                    <a:pt x="1237" y="0"/>
                    <a:pt x="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01"/>
            <p:cNvSpPr/>
            <p:nvPr/>
          </p:nvSpPr>
          <p:spPr>
            <a:xfrm>
              <a:off x="5325545" y="1586235"/>
              <a:ext cx="49077" cy="39945"/>
            </a:xfrm>
            <a:custGeom>
              <a:avLst/>
              <a:gdLst/>
              <a:ahLst/>
              <a:cxnLst/>
              <a:rect l="l" t="t" r="r" b="b"/>
              <a:pathLst>
                <a:path w="2698" h="2196" extrusionOk="0">
                  <a:moveTo>
                    <a:pt x="638" y="1"/>
                  </a:moveTo>
                  <a:cubicBezTo>
                    <a:pt x="630" y="1"/>
                    <a:pt x="621" y="1"/>
                    <a:pt x="613" y="2"/>
                  </a:cubicBezTo>
                  <a:cubicBezTo>
                    <a:pt x="586" y="2"/>
                    <a:pt x="558" y="2"/>
                    <a:pt x="545" y="29"/>
                  </a:cubicBezTo>
                  <a:cubicBezTo>
                    <a:pt x="518" y="57"/>
                    <a:pt x="531" y="98"/>
                    <a:pt x="545" y="138"/>
                  </a:cubicBezTo>
                  <a:cubicBezTo>
                    <a:pt x="654" y="683"/>
                    <a:pt x="436" y="1215"/>
                    <a:pt x="68" y="1596"/>
                  </a:cubicBezTo>
                  <a:cubicBezTo>
                    <a:pt x="41" y="1636"/>
                    <a:pt x="1" y="1678"/>
                    <a:pt x="14" y="1718"/>
                  </a:cubicBezTo>
                  <a:cubicBezTo>
                    <a:pt x="28" y="1732"/>
                    <a:pt x="41" y="1745"/>
                    <a:pt x="68" y="1760"/>
                  </a:cubicBezTo>
                  <a:cubicBezTo>
                    <a:pt x="682" y="2168"/>
                    <a:pt x="1457" y="2195"/>
                    <a:pt x="2193" y="2195"/>
                  </a:cubicBezTo>
                  <a:cubicBezTo>
                    <a:pt x="2302" y="2195"/>
                    <a:pt x="2398" y="2195"/>
                    <a:pt x="2479" y="2127"/>
                  </a:cubicBezTo>
                  <a:cubicBezTo>
                    <a:pt x="2534" y="2072"/>
                    <a:pt x="2547" y="1991"/>
                    <a:pt x="2561" y="1909"/>
                  </a:cubicBezTo>
                  <a:cubicBezTo>
                    <a:pt x="2656" y="1460"/>
                    <a:pt x="2697" y="1010"/>
                    <a:pt x="2683" y="547"/>
                  </a:cubicBezTo>
                  <a:cubicBezTo>
                    <a:pt x="2683" y="547"/>
                    <a:pt x="1145" y="275"/>
                    <a:pt x="967" y="153"/>
                  </a:cubicBezTo>
                  <a:cubicBezTo>
                    <a:pt x="865" y="88"/>
                    <a:pt x="763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01"/>
            <p:cNvSpPr/>
            <p:nvPr/>
          </p:nvSpPr>
          <p:spPr>
            <a:xfrm>
              <a:off x="4884310" y="1752001"/>
              <a:ext cx="283437" cy="409766"/>
            </a:xfrm>
            <a:custGeom>
              <a:avLst/>
              <a:gdLst/>
              <a:ahLst/>
              <a:cxnLst/>
              <a:rect l="l" t="t" r="r" b="b"/>
              <a:pathLst>
                <a:path w="15582" h="22527" extrusionOk="0">
                  <a:moveTo>
                    <a:pt x="5614" y="0"/>
                  </a:moveTo>
                  <a:cubicBezTo>
                    <a:pt x="5381" y="0"/>
                    <a:pt x="5018" y="179"/>
                    <a:pt x="4781" y="205"/>
                  </a:cubicBezTo>
                  <a:cubicBezTo>
                    <a:pt x="4632" y="224"/>
                    <a:pt x="4484" y="233"/>
                    <a:pt x="4337" y="233"/>
                  </a:cubicBezTo>
                  <a:cubicBezTo>
                    <a:pt x="4069" y="233"/>
                    <a:pt x="3805" y="203"/>
                    <a:pt x="3541" y="150"/>
                  </a:cubicBezTo>
                  <a:cubicBezTo>
                    <a:pt x="3173" y="81"/>
                    <a:pt x="2796" y="17"/>
                    <a:pt x="2426" y="17"/>
                  </a:cubicBezTo>
                  <a:cubicBezTo>
                    <a:pt x="2004" y="17"/>
                    <a:pt x="1591" y="101"/>
                    <a:pt x="1213" y="355"/>
                  </a:cubicBezTo>
                  <a:cubicBezTo>
                    <a:pt x="695" y="709"/>
                    <a:pt x="491" y="1540"/>
                    <a:pt x="941" y="1976"/>
                  </a:cubicBezTo>
                  <a:cubicBezTo>
                    <a:pt x="478" y="2248"/>
                    <a:pt x="218" y="2847"/>
                    <a:pt x="354" y="3365"/>
                  </a:cubicBezTo>
                  <a:cubicBezTo>
                    <a:pt x="423" y="3651"/>
                    <a:pt x="587" y="3924"/>
                    <a:pt x="559" y="4209"/>
                  </a:cubicBezTo>
                  <a:cubicBezTo>
                    <a:pt x="505" y="4645"/>
                    <a:pt x="0" y="5068"/>
                    <a:pt x="245" y="5435"/>
                  </a:cubicBezTo>
                  <a:cubicBezTo>
                    <a:pt x="341" y="5571"/>
                    <a:pt x="532" y="5640"/>
                    <a:pt x="614" y="5803"/>
                  </a:cubicBezTo>
                  <a:cubicBezTo>
                    <a:pt x="804" y="6170"/>
                    <a:pt x="191" y="6606"/>
                    <a:pt x="369" y="6988"/>
                  </a:cubicBezTo>
                  <a:cubicBezTo>
                    <a:pt x="436" y="7138"/>
                    <a:pt x="600" y="7205"/>
                    <a:pt x="750" y="7274"/>
                  </a:cubicBezTo>
                  <a:cubicBezTo>
                    <a:pt x="1186" y="7451"/>
                    <a:pt x="1622" y="7614"/>
                    <a:pt x="2057" y="7792"/>
                  </a:cubicBezTo>
                  <a:cubicBezTo>
                    <a:pt x="2194" y="7846"/>
                    <a:pt x="2330" y="7901"/>
                    <a:pt x="2479" y="7901"/>
                  </a:cubicBezTo>
                  <a:cubicBezTo>
                    <a:pt x="2529" y="7905"/>
                    <a:pt x="2578" y="7906"/>
                    <a:pt x="2625" y="7906"/>
                  </a:cubicBezTo>
                  <a:cubicBezTo>
                    <a:pt x="2719" y="7906"/>
                    <a:pt x="2806" y="7901"/>
                    <a:pt x="2888" y="7901"/>
                  </a:cubicBezTo>
                  <a:cubicBezTo>
                    <a:pt x="2977" y="7895"/>
                    <a:pt x="3058" y="7889"/>
                    <a:pt x="3135" y="7889"/>
                  </a:cubicBezTo>
                  <a:cubicBezTo>
                    <a:pt x="3411" y="7889"/>
                    <a:pt x="3631" y="7958"/>
                    <a:pt x="3950" y="8309"/>
                  </a:cubicBezTo>
                  <a:cubicBezTo>
                    <a:pt x="4373" y="8785"/>
                    <a:pt x="4618" y="9426"/>
                    <a:pt x="4945" y="9971"/>
                  </a:cubicBezTo>
                  <a:cubicBezTo>
                    <a:pt x="5353" y="10665"/>
                    <a:pt x="5748" y="11373"/>
                    <a:pt x="6171" y="12068"/>
                  </a:cubicBezTo>
                  <a:cubicBezTo>
                    <a:pt x="7178" y="13703"/>
                    <a:pt x="8199" y="15323"/>
                    <a:pt x="9249" y="16930"/>
                  </a:cubicBezTo>
                  <a:cubicBezTo>
                    <a:pt x="9865" y="17868"/>
                    <a:pt x="12287" y="22526"/>
                    <a:pt x="13532" y="22526"/>
                  </a:cubicBezTo>
                  <a:cubicBezTo>
                    <a:pt x="13607" y="22526"/>
                    <a:pt x="13677" y="22509"/>
                    <a:pt x="13743" y="22474"/>
                  </a:cubicBezTo>
                  <a:cubicBezTo>
                    <a:pt x="14519" y="22065"/>
                    <a:pt x="15091" y="21288"/>
                    <a:pt x="15241" y="20417"/>
                  </a:cubicBezTo>
                  <a:cubicBezTo>
                    <a:pt x="15581" y="18497"/>
                    <a:pt x="13593" y="16848"/>
                    <a:pt x="12545" y="15473"/>
                  </a:cubicBezTo>
                  <a:cubicBezTo>
                    <a:pt x="11373" y="13948"/>
                    <a:pt x="10229" y="12395"/>
                    <a:pt x="9153" y="10815"/>
                  </a:cubicBezTo>
                  <a:cubicBezTo>
                    <a:pt x="8922" y="10815"/>
                    <a:pt x="7818" y="8922"/>
                    <a:pt x="7614" y="8636"/>
                  </a:cubicBezTo>
                  <a:cubicBezTo>
                    <a:pt x="7069" y="7941"/>
                    <a:pt x="6674" y="7178"/>
                    <a:pt x="6171" y="6470"/>
                  </a:cubicBezTo>
                  <a:cubicBezTo>
                    <a:pt x="6116" y="6388"/>
                    <a:pt x="6075" y="6321"/>
                    <a:pt x="6047" y="6225"/>
                  </a:cubicBezTo>
                  <a:cubicBezTo>
                    <a:pt x="6007" y="6130"/>
                    <a:pt x="6020" y="6021"/>
                    <a:pt x="6034" y="5925"/>
                  </a:cubicBezTo>
                  <a:cubicBezTo>
                    <a:pt x="6047" y="5667"/>
                    <a:pt x="6089" y="5422"/>
                    <a:pt x="6129" y="5177"/>
                  </a:cubicBezTo>
                  <a:cubicBezTo>
                    <a:pt x="6280" y="4278"/>
                    <a:pt x="6334" y="3379"/>
                    <a:pt x="6320" y="2480"/>
                  </a:cubicBezTo>
                  <a:cubicBezTo>
                    <a:pt x="6307" y="1948"/>
                    <a:pt x="6280" y="1295"/>
                    <a:pt x="6116" y="737"/>
                  </a:cubicBezTo>
                  <a:cubicBezTo>
                    <a:pt x="6075" y="546"/>
                    <a:pt x="6007" y="383"/>
                    <a:pt x="5925" y="219"/>
                  </a:cubicBezTo>
                  <a:cubicBezTo>
                    <a:pt x="5871" y="110"/>
                    <a:pt x="5762" y="14"/>
                    <a:pt x="5639" y="1"/>
                  </a:cubicBezTo>
                  <a:cubicBezTo>
                    <a:pt x="5631" y="1"/>
                    <a:pt x="5622" y="0"/>
                    <a:pt x="5614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01"/>
            <p:cNvSpPr/>
            <p:nvPr/>
          </p:nvSpPr>
          <p:spPr>
            <a:xfrm>
              <a:off x="4909085" y="1896702"/>
              <a:ext cx="703862" cy="1404213"/>
            </a:xfrm>
            <a:custGeom>
              <a:avLst/>
              <a:gdLst/>
              <a:ahLst/>
              <a:cxnLst/>
              <a:rect l="l" t="t" r="r" b="b"/>
              <a:pathLst>
                <a:path w="38695" h="77197" extrusionOk="0">
                  <a:moveTo>
                    <a:pt x="38054" y="4331"/>
                  </a:moveTo>
                  <a:cubicBezTo>
                    <a:pt x="38054" y="4331"/>
                    <a:pt x="38053" y="4331"/>
                    <a:pt x="38053" y="4331"/>
                  </a:cubicBezTo>
                  <a:lnTo>
                    <a:pt x="38053" y="4331"/>
                  </a:lnTo>
                  <a:cubicBezTo>
                    <a:pt x="38053" y="4331"/>
                    <a:pt x="38054" y="4331"/>
                    <a:pt x="38054" y="4331"/>
                  </a:cubicBezTo>
                  <a:close/>
                  <a:moveTo>
                    <a:pt x="8281" y="0"/>
                  </a:moveTo>
                  <a:cubicBezTo>
                    <a:pt x="6374" y="749"/>
                    <a:pt x="4631" y="1907"/>
                    <a:pt x="3174" y="3364"/>
                  </a:cubicBezTo>
                  <a:cubicBezTo>
                    <a:pt x="2779" y="3745"/>
                    <a:pt x="0" y="7899"/>
                    <a:pt x="532" y="8172"/>
                  </a:cubicBezTo>
                  <a:cubicBezTo>
                    <a:pt x="4999" y="10419"/>
                    <a:pt x="7546" y="15690"/>
                    <a:pt x="10515" y="19489"/>
                  </a:cubicBezTo>
                  <a:cubicBezTo>
                    <a:pt x="10842" y="19898"/>
                    <a:pt x="11183" y="20334"/>
                    <a:pt x="11646" y="20593"/>
                  </a:cubicBezTo>
                  <a:cubicBezTo>
                    <a:pt x="11807" y="20684"/>
                    <a:pt x="12157" y="20725"/>
                    <a:pt x="12650" y="20725"/>
                  </a:cubicBezTo>
                  <a:cubicBezTo>
                    <a:pt x="16446" y="20725"/>
                    <a:pt x="28728" y="18308"/>
                    <a:pt x="28698" y="17692"/>
                  </a:cubicBezTo>
                  <a:lnTo>
                    <a:pt x="28698" y="17692"/>
                  </a:lnTo>
                  <a:cubicBezTo>
                    <a:pt x="29010" y="23481"/>
                    <a:pt x="29978" y="28642"/>
                    <a:pt x="28234" y="34471"/>
                  </a:cubicBezTo>
                  <a:cubicBezTo>
                    <a:pt x="27390" y="37304"/>
                    <a:pt x="26150" y="39987"/>
                    <a:pt x="24979" y="42684"/>
                  </a:cubicBezTo>
                  <a:cubicBezTo>
                    <a:pt x="20811" y="52354"/>
                    <a:pt x="17529" y="62391"/>
                    <a:pt x="15173" y="72647"/>
                  </a:cubicBezTo>
                  <a:cubicBezTo>
                    <a:pt x="16040" y="73988"/>
                    <a:pt x="17731" y="74475"/>
                    <a:pt x="19364" y="74475"/>
                  </a:cubicBezTo>
                  <a:cubicBezTo>
                    <a:pt x="19655" y="74475"/>
                    <a:pt x="19944" y="74460"/>
                    <a:pt x="20226" y="74431"/>
                  </a:cubicBezTo>
                  <a:cubicBezTo>
                    <a:pt x="21927" y="74257"/>
                    <a:pt x="23606" y="73721"/>
                    <a:pt x="25313" y="73721"/>
                  </a:cubicBezTo>
                  <a:cubicBezTo>
                    <a:pt x="25479" y="73721"/>
                    <a:pt x="25644" y="73726"/>
                    <a:pt x="25810" y="73737"/>
                  </a:cubicBezTo>
                  <a:cubicBezTo>
                    <a:pt x="29270" y="73968"/>
                    <a:pt x="32143" y="76664"/>
                    <a:pt x="35575" y="77196"/>
                  </a:cubicBezTo>
                  <a:cubicBezTo>
                    <a:pt x="33819" y="67594"/>
                    <a:pt x="35738" y="56658"/>
                    <a:pt x="36528" y="46988"/>
                  </a:cubicBezTo>
                  <a:cubicBezTo>
                    <a:pt x="37387" y="36487"/>
                    <a:pt x="38694" y="25863"/>
                    <a:pt x="38395" y="15322"/>
                  </a:cubicBezTo>
                  <a:cubicBezTo>
                    <a:pt x="38368" y="14274"/>
                    <a:pt x="37183" y="4417"/>
                    <a:pt x="38053" y="4331"/>
                  </a:cubicBezTo>
                  <a:lnTo>
                    <a:pt x="38053" y="4331"/>
                  </a:lnTo>
                  <a:cubicBezTo>
                    <a:pt x="35371" y="4589"/>
                    <a:pt x="32729" y="5421"/>
                    <a:pt x="30209" y="6387"/>
                  </a:cubicBezTo>
                  <a:cubicBezTo>
                    <a:pt x="28616" y="6986"/>
                    <a:pt x="26981" y="7545"/>
                    <a:pt x="25374" y="8117"/>
                  </a:cubicBezTo>
                  <a:cubicBezTo>
                    <a:pt x="24762" y="8338"/>
                    <a:pt x="18774" y="10735"/>
                    <a:pt x="17298" y="10735"/>
                  </a:cubicBezTo>
                  <a:cubicBezTo>
                    <a:pt x="17131" y="10735"/>
                    <a:pt x="17022" y="10704"/>
                    <a:pt x="16985" y="10636"/>
                  </a:cubicBezTo>
                  <a:cubicBezTo>
                    <a:pt x="16834" y="10351"/>
                    <a:pt x="16671" y="10051"/>
                    <a:pt x="16522" y="9752"/>
                  </a:cubicBezTo>
                  <a:cubicBezTo>
                    <a:pt x="16113" y="10024"/>
                    <a:pt x="15745" y="10351"/>
                    <a:pt x="15418" y="10718"/>
                  </a:cubicBezTo>
                  <a:cubicBezTo>
                    <a:pt x="15590" y="9715"/>
                    <a:pt x="14686" y="8686"/>
                    <a:pt x="13688" y="8686"/>
                  </a:cubicBezTo>
                  <a:cubicBezTo>
                    <a:pt x="13657" y="8686"/>
                    <a:pt x="13625" y="8687"/>
                    <a:pt x="13593" y="8689"/>
                  </a:cubicBezTo>
                  <a:cubicBezTo>
                    <a:pt x="11945" y="5720"/>
                    <a:pt x="10175" y="2819"/>
                    <a:pt x="8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01"/>
            <p:cNvSpPr/>
            <p:nvPr/>
          </p:nvSpPr>
          <p:spPr>
            <a:xfrm>
              <a:off x="5059716" y="1896702"/>
              <a:ext cx="39145" cy="60700"/>
            </a:xfrm>
            <a:custGeom>
              <a:avLst/>
              <a:gdLst/>
              <a:ahLst/>
              <a:cxnLst/>
              <a:rect l="l" t="t" r="r" b="b"/>
              <a:pathLst>
                <a:path w="2152" h="3337" extrusionOk="0">
                  <a:moveTo>
                    <a:pt x="0" y="1"/>
                  </a:moveTo>
                  <a:lnTo>
                    <a:pt x="0" y="1"/>
                  </a:lnTo>
                  <a:cubicBezTo>
                    <a:pt x="736" y="1090"/>
                    <a:pt x="1458" y="2207"/>
                    <a:pt x="2152" y="3336"/>
                  </a:cubicBezTo>
                  <a:cubicBezTo>
                    <a:pt x="1485" y="2192"/>
                    <a:pt x="736" y="1090"/>
                    <a:pt x="0" y="1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01"/>
            <p:cNvSpPr/>
            <p:nvPr/>
          </p:nvSpPr>
          <p:spPr>
            <a:xfrm>
              <a:off x="5527454" y="2784338"/>
              <a:ext cx="44111" cy="508883"/>
            </a:xfrm>
            <a:custGeom>
              <a:avLst/>
              <a:gdLst/>
              <a:ahLst/>
              <a:cxnLst/>
              <a:rect l="l" t="t" r="r" b="b"/>
              <a:pathLst>
                <a:path w="2425" h="27976" extrusionOk="0">
                  <a:moveTo>
                    <a:pt x="2424" y="1"/>
                  </a:moveTo>
                  <a:lnTo>
                    <a:pt x="2343" y="328"/>
                  </a:lnTo>
                  <a:cubicBezTo>
                    <a:pt x="1498" y="9303"/>
                    <a:pt x="0" y="19177"/>
                    <a:pt x="1512" y="27975"/>
                  </a:cubicBezTo>
                  <a:cubicBezTo>
                    <a:pt x="831" y="21084"/>
                    <a:pt x="913" y="14519"/>
                    <a:pt x="1607" y="7600"/>
                  </a:cubicBezTo>
                  <a:cubicBezTo>
                    <a:pt x="1852" y="5081"/>
                    <a:pt x="2221" y="2534"/>
                    <a:pt x="2424" y="1"/>
                  </a:cubicBezTo>
                  <a:close/>
                </a:path>
              </a:pathLst>
            </a:custGeom>
            <a:solidFill>
              <a:srgbClr val="464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01"/>
            <p:cNvSpPr/>
            <p:nvPr/>
          </p:nvSpPr>
          <p:spPr>
            <a:xfrm>
              <a:off x="5466499" y="3266936"/>
              <a:ext cx="509" cy="782"/>
            </a:xfrm>
            <a:custGeom>
              <a:avLst/>
              <a:gdLst/>
              <a:ahLst/>
              <a:cxnLst/>
              <a:rect l="l" t="t" r="r" b="b"/>
              <a:pathLst>
                <a:path w="28" h="43" extrusionOk="0">
                  <a:moveTo>
                    <a:pt x="1" y="1"/>
                  </a:moveTo>
                  <a:lnTo>
                    <a:pt x="1" y="28"/>
                  </a:lnTo>
                  <a:cubicBezTo>
                    <a:pt x="15" y="28"/>
                    <a:pt x="28" y="42"/>
                    <a:pt x="28" y="42"/>
                  </a:cubicBezTo>
                  <a:lnTo>
                    <a:pt x="28" y="15"/>
                  </a:lnTo>
                  <a:cubicBezTo>
                    <a:pt x="28" y="1"/>
                    <a:pt x="15" y="1"/>
                    <a:pt x="1" y="1"/>
                  </a:cubicBezTo>
                  <a:close/>
                </a:path>
              </a:pathLst>
            </a:custGeom>
            <a:solidFill>
              <a:srgbClr val="9B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01"/>
            <p:cNvSpPr/>
            <p:nvPr/>
          </p:nvSpPr>
          <p:spPr>
            <a:xfrm>
              <a:off x="5466990" y="3267191"/>
              <a:ext cx="2765" cy="1255"/>
            </a:xfrm>
            <a:custGeom>
              <a:avLst/>
              <a:gdLst/>
              <a:ahLst/>
              <a:cxnLst/>
              <a:rect l="l" t="t" r="r" b="b"/>
              <a:pathLst>
                <a:path w="152" h="69" extrusionOk="0">
                  <a:moveTo>
                    <a:pt x="1" y="1"/>
                  </a:moveTo>
                  <a:lnTo>
                    <a:pt x="1" y="28"/>
                  </a:lnTo>
                  <a:cubicBezTo>
                    <a:pt x="55" y="41"/>
                    <a:pt x="97" y="55"/>
                    <a:pt x="151" y="68"/>
                  </a:cubicBezTo>
                  <a:cubicBezTo>
                    <a:pt x="97" y="41"/>
                    <a:pt x="55" y="14"/>
                    <a:pt x="1" y="1"/>
                  </a:cubicBezTo>
                  <a:close/>
                </a:path>
              </a:pathLst>
            </a:custGeom>
            <a:solidFill>
              <a:srgbClr val="464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01"/>
            <p:cNvSpPr/>
            <p:nvPr/>
          </p:nvSpPr>
          <p:spPr>
            <a:xfrm>
              <a:off x="4956161" y="1896702"/>
              <a:ext cx="613913" cy="1403449"/>
            </a:xfrm>
            <a:custGeom>
              <a:avLst/>
              <a:gdLst/>
              <a:ahLst/>
              <a:cxnLst/>
              <a:rect l="l" t="t" r="r" b="b"/>
              <a:pathLst>
                <a:path w="33750" h="77155" extrusionOk="0">
                  <a:moveTo>
                    <a:pt x="5693" y="0"/>
                  </a:moveTo>
                  <a:cubicBezTo>
                    <a:pt x="5039" y="258"/>
                    <a:pt x="4413" y="558"/>
                    <a:pt x="3814" y="899"/>
                  </a:cubicBezTo>
                  <a:cubicBezTo>
                    <a:pt x="2942" y="1402"/>
                    <a:pt x="2112" y="1989"/>
                    <a:pt x="1349" y="2642"/>
                  </a:cubicBezTo>
                  <a:cubicBezTo>
                    <a:pt x="1090" y="2873"/>
                    <a:pt x="831" y="3105"/>
                    <a:pt x="586" y="3364"/>
                  </a:cubicBezTo>
                  <a:cubicBezTo>
                    <a:pt x="559" y="3378"/>
                    <a:pt x="532" y="3432"/>
                    <a:pt x="477" y="3487"/>
                  </a:cubicBezTo>
                  <a:lnTo>
                    <a:pt x="0" y="9492"/>
                  </a:lnTo>
                  <a:cubicBezTo>
                    <a:pt x="3256" y="12107"/>
                    <a:pt x="5435" y="16316"/>
                    <a:pt x="7927" y="19489"/>
                  </a:cubicBezTo>
                  <a:cubicBezTo>
                    <a:pt x="8254" y="19898"/>
                    <a:pt x="8595" y="20334"/>
                    <a:pt x="9058" y="20593"/>
                  </a:cubicBezTo>
                  <a:cubicBezTo>
                    <a:pt x="9152" y="20647"/>
                    <a:pt x="9303" y="20675"/>
                    <a:pt x="9507" y="20702"/>
                  </a:cubicBezTo>
                  <a:cubicBezTo>
                    <a:pt x="9670" y="20715"/>
                    <a:pt x="9861" y="20729"/>
                    <a:pt x="10066" y="20729"/>
                  </a:cubicBezTo>
                  <a:cubicBezTo>
                    <a:pt x="13865" y="20729"/>
                    <a:pt x="26110" y="18318"/>
                    <a:pt x="26110" y="17691"/>
                  </a:cubicBezTo>
                  <a:cubicBezTo>
                    <a:pt x="26300" y="21301"/>
                    <a:pt x="27076" y="24570"/>
                    <a:pt x="27635" y="28111"/>
                  </a:cubicBezTo>
                  <a:cubicBezTo>
                    <a:pt x="27920" y="29976"/>
                    <a:pt x="27648" y="31883"/>
                    <a:pt x="27226" y="33722"/>
                  </a:cubicBezTo>
                  <a:cubicBezTo>
                    <a:pt x="26382" y="37427"/>
                    <a:pt x="24979" y="40968"/>
                    <a:pt x="23685" y="44536"/>
                  </a:cubicBezTo>
                  <a:cubicBezTo>
                    <a:pt x="20266" y="53934"/>
                    <a:pt x="17584" y="63685"/>
                    <a:pt x="16984" y="73655"/>
                  </a:cubicBezTo>
                  <a:cubicBezTo>
                    <a:pt x="16984" y="73859"/>
                    <a:pt x="16984" y="74091"/>
                    <a:pt x="17134" y="74213"/>
                  </a:cubicBezTo>
                  <a:cubicBezTo>
                    <a:pt x="17215" y="74282"/>
                    <a:pt x="17324" y="74295"/>
                    <a:pt x="17433" y="74295"/>
                  </a:cubicBezTo>
                  <a:cubicBezTo>
                    <a:pt x="17488" y="74295"/>
                    <a:pt x="17556" y="74295"/>
                    <a:pt x="17611" y="74282"/>
                  </a:cubicBezTo>
                  <a:cubicBezTo>
                    <a:pt x="18591" y="74173"/>
                    <a:pt x="19844" y="73723"/>
                    <a:pt x="20934" y="73723"/>
                  </a:cubicBezTo>
                  <a:cubicBezTo>
                    <a:pt x="21165" y="73723"/>
                    <a:pt x="21383" y="73750"/>
                    <a:pt x="21601" y="73791"/>
                  </a:cubicBezTo>
                  <a:cubicBezTo>
                    <a:pt x="21683" y="73777"/>
                    <a:pt x="21778" y="73777"/>
                    <a:pt x="21873" y="73764"/>
                  </a:cubicBezTo>
                  <a:cubicBezTo>
                    <a:pt x="22473" y="70263"/>
                    <a:pt x="23072" y="66749"/>
                    <a:pt x="23685" y="63250"/>
                  </a:cubicBezTo>
                  <a:cubicBezTo>
                    <a:pt x="24257" y="59885"/>
                    <a:pt x="24515" y="56235"/>
                    <a:pt x="25456" y="52953"/>
                  </a:cubicBezTo>
                  <a:cubicBezTo>
                    <a:pt x="27102" y="47223"/>
                    <a:pt x="30149" y="41739"/>
                    <a:pt x="30494" y="35670"/>
                  </a:cubicBezTo>
                  <a:lnTo>
                    <a:pt x="30494" y="35670"/>
                  </a:lnTo>
                  <a:cubicBezTo>
                    <a:pt x="30307" y="39016"/>
                    <a:pt x="31134" y="42511"/>
                    <a:pt x="30998" y="45911"/>
                  </a:cubicBezTo>
                  <a:cubicBezTo>
                    <a:pt x="30862" y="49126"/>
                    <a:pt x="30290" y="52231"/>
                    <a:pt x="29433" y="55323"/>
                  </a:cubicBezTo>
                  <a:cubicBezTo>
                    <a:pt x="27717" y="61492"/>
                    <a:pt x="24870" y="67499"/>
                    <a:pt x="24802" y="74009"/>
                  </a:cubicBezTo>
                  <a:cubicBezTo>
                    <a:pt x="25919" y="74309"/>
                    <a:pt x="26994" y="74812"/>
                    <a:pt x="28057" y="75330"/>
                  </a:cubicBezTo>
                  <a:cubicBezTo>
                    <a:pt x="28071" y="75330"/>
                    <a:pt x="28084" y="75330"/>
                    <a:pt x="28084" y="75344"/>
                  </a:cubicBezTo>
                  <a:cubicBezTo>
                    <a:pt x="28138" y="75357"/>
                    <a:pt x="28180" y="75384"/>
                    <a:pt x="28234" y="75411"/>
                  </a:cubicBezTo>
                  <a:cubicBezTo>
                    <a:pt x="29037" y="75644"/>
                    <a:pt x="29718" y="75820"/>
                    <a:pt x="29923" y="75902"/>
                  </a:cubicBezTo>
                  <a:cubicBezTo>
                    <a:pt x="30181" y="75998"/>
                    <a:pt x="32927" y="76989"/>
                    <a:pt x="32947" y="77154"/>
                  </a:cubicBezTo>
                  <a:lnTo>
                    <a:pt x="32947" y="77154"/>
                  </a:lnTo>
                  <a:cubicBezTo>
                    <a:pt x="32932" y="77018"/>
                    <a:pt x="32919" y="76896"/>
                    <a:pt x="32919" y="76773"/>
                  </a:cubicBezTo>
                  <a:cubicBezTo>
                    <a:pt x="31407" y="67975"/>
                    <a:pt x="32905" y="58101"/>
                    <a:pt x="33750" y="49126"/>
                  </a:cubicBezTo>
                  <a:lnTo>
                    <a:pt x="33750" y="49126"/>
                  </a:lnTo>
                  <a:cubicBezTo>
                    <a:pt x="33722" y="49235"/>
                    <a:pt x="33709" y="49343"/>
                    <a:pt x="33682" y="49439"/>
                  </a:cubicBezTo>
                  <a:cubicBezTo>
                    <a:pt x="33668" y="49425"/>
                    <a:pt x="33668" y="49412"/>
                    <a:pt x="33668" y="49385"/>
                  </a:cubicBezTo>
                  <a:cubicBezTo>
                    <a:pt x="33573" y="48826"/>
                    <a:pt x="33477" y="48254"/>
                    <a:pt x="33382" y="47682"/>
                  </a:cubicBezTo>
                  <a:cubicBezTo>
                    <a:pt x="33368" y="47627"/>
                    <a:pt x="33368" y="47587"/>
                    <a:pt x="33355" y="47533"/>
                  </a:cubicBezTo>
                  <a:cubicBezTo>
                    <a:pt x="33341" y="47382"/>
                    <a:pt x="33314" y="47233"/>
                    <a:pt x="33301" y="47097"/>
                  </a:cubicBezTo>
                  <a:cubicBezTo>
                    <a:pt x="32660" y="42793"/>
                    <a:pt x="32279" y="38435"/>
                    <a:pt x="31870" y="34117"/>
                  </a:cubicBezTo>
                  <a:cubicBezTo>
                    <a:pt x="31612" y="31516"/>
                    <a:pt x="31367" y="28901"/>
                    <a:pt x="30958" y="26299"/>
                  </a:cubicBezTo>
                  <a:cubicBezTo>
                    <a:pt x="30114" y="20933"/>
                    <a:pt x="28888" y="15581"/>
                    <a:pt x="27744" y="10255"/>
                  </a:cubicBezTo>
                  <a:cubicBezTo>
                    <a:pt x="27485" y="12911"/>
                    <a:pt x="27485" y="15594"/>
                    <a:pt x="27472" y="18278"/>
                  </a:cubicBezTo>
                  <a:cubicBezTo>
                    <a:pt x="26558" y="15703"/>
                    <a:pt x="26123" y="12966"/>
                    <a:pt x="26204" y="10228"/>
                  </a:cubicBezTo>
                  <a:cubicBezTo>
                    <a:pt x="26219" y="9465"/>
                    <a:pt x="26232" y="8580"/>
                    <a:pt x="25619" y="8117"/>
                  </a:cubicBezTo>
                  <a:cubicBezTo>
                    <a:pt x="24761" y="9588"/>
                    <a:pt x="24230" y="11236"/>
                    <a:pt x="24052" y="12939"/>
                  </a:cubicBezTo>
                  <a:lnTo>
                    <a:pt x="24025" y="12939"/>
                  </a:lnTo>
                  <a:cubicBezTo>
                    <a:pt x="23671" y="12939"/>
                    <a:pt x="23467" y="12598"/>
                    <a:pt x="23249" y="12258"/>
                  </a:cubicBezTo>
                  <a:cubicBezTo>
                    <a:pt x="23031" y="11917"/>
                    <a:pt x="22827" y="11577"/>
                    <a:pt x="22473" y="11577"/>
                  </a:cubicBezTo>
                  <a:lnTo>
                    <a:pt x="22445" y="11577"/>
                  </a:lnTo>
                  <a:cubicBezTo>
                    <a:pt x="22118" y="11590"/>
                    <a:pt x="21901" y="11904"/>
                    <a:pt x="21751" y="12189"/>
                  </a:cubicBezTo>
                  <a:cubicBezTo>
                    <a:pt x="21152" y="13320"/>
                    <a:pt x="20784" y="14559"/>
                    <a:pt x="20648" y="15826"/>
                  </a:cubicBezTo>
                  <a:cubicBezTo>
                    <a:pt x="19545" y="15812"/>
                    <a:pt x="19163" y="13974"/>
                    <a:pt x="18074" y="13974"/>
                  </a:cubicBezTo>
                  <a:lnTo>
                    <a:pt x="18060" y="13974"/>
                  </a:lnTo>
                  <a:cubicBezTo>
                    <a:pt x="17651" y="13974"/>
                    <a:pt x="17311" y="14246"/>
                    <a:pt x="17025" y="14532"/>
                  </a:cubicBezTo>
                  <a:cubicBezTo>
                    <a:pt x="16099" y="15418"/>
                    <a:pt x="15377" y="16520"/>
                    <a:pt x="14927" y="17733"/>
                  </a:cubicBezTo>
                  <a:cubicBezTo>
                    <a:pt x="13402" y="16235"/>
                    <a:pt x="13607" y="13783"/>
                    <a:pt x="13919" y="11672"/>
                  </a:cubicBezTo>
                  <a:lnTo>
                    <a:pt x="13919" y="11672"/>
                  </a:lnTo>
                  <a:cubicBezTo>
                    <a:pt x="13035" y="13075"/>
                    <a:pt x="12476" y="14655"/>
                    <a:pt x="12285" y="16302"/>
                  </a:cubicBezTo>
                  <a:cubicBezTo>
                    <a:pt x="11849" y="14954"/>
                    <a:pt x="11945" y="13456"/>
                    <a:pt x="12530" y="12176"/>
                  </a:cubicBezTo>
                  <a:lnTo>
                    <a:pt x="12530" y="12176"/>
                  </a:lnTo>
                  <a:cubicBezTo>
                    <a:pt x="11822" y="12939"/>
                    <a:pt x="11319" y="13905"/>
                    <a:pt x="11101" y="14927"/>
                  </a:cubicBezTo>
                  <a:cubicBezTo>
                    <a:pt x="11114" y="13524"/>
                    <a:pt x="11564" y="12122"/>
                    <a:pt x="12394" y="10978"/>
                  </a:cubicBezTo>
                  <a:lnTo>
                    <a:pt x="12394" y="10978"/>
                  </a:lnTo>
                  <a:cubicBezTo>
                    <a:pt x="10487" y="12216"/>
                    <a:pt x="9152" y="14301"/>
                    <a:pt x="8840" y="16562"/>
                  </a:cubicBezTo>
                  <a:cubicBezTo>
                    <a:pt x="8349" y="14273"/>
                    <a:pt x="8731" y="11835"/>
                    <a:pt x="9861" y="9806"/>
                  </a:cubicBezTo>
                  <a:lnTo>
                    <a:pt x="9861" y="9806"/>
                  </a:lnTo>
                  <a:cubicBezTo>
                    <a:pt x="8431" y="10991"/>
                    <a:pt x="7314" y="12585"/>
                    <a:pt x="6688" y="14355"/>
                  </a:cubicBezTo>
                  <a:cubicBezTo>
                    <a:pt x="6116" y="13469"/>
                    <a:pt x="5544" y="12570"/>
                    <a:pt x="4972" y="11686"/>
                  </a:cubicBezTo>
                  <a:cubicBezTo>
                    <a:pt x="4821" y="11454"/>
                    <a:pt x="4672" y="11223"/>
                    <a:pt x="4618" y="10963"/>
                  </a:cubicBezTo>
                  <a:cubicBezTo>
                    <a:pt x="4563" y="10651"/>
                    <a:pt x="4631" y="10324"/>
                    <a:pt x="4740" y="10010"/>
                  </a:cubicBezTo>
                  <a:cubicBezTo>
                    <a:pt x="5393" y="7954"/>
                    <a:pt x="6933" y="6183"/>
                    <a:pt x="8894" y="5243"/>
                  </a:cubicBezTo>
                  <a:cubicBezTo>
                    <a:pt x="8567" y="4589"/>
                    <a:pt x="8226" y="3950"/>
                    <a:pt x="7845" y="3336"/>
                  </a:cubicBezTo>
                  <a:cubicBezTo>
                    <a:pt x="7151" y="2206"/>
                    <a:pt x="6429" y="1090"/>
                    <a:pt x="5693" y="0"/>
                  </a:cubicBezTo>
                  <a:close/>
                  <a:moveTo>
                    <a:pt x="32947" y="77154"/>
                  </a:moveTo>
                  <a:cubicBezTo>
                    <a:pt x="32947" y="77154"/>
                    <a:pt x="32947" y="77155"/>
                    <a:pt x="32947" y="77155"/>
                  </a:cubicBezTo>
                  <a:cubicBezTo>
                    <a:pt x="32947" y="77155"/>
                    <a:pt x="32947" y="77154"/>
                    <a:pt x="32947" y="77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01"/>
            <p:cNvSpPr/>
            <p:nvPr/>
          </p:nvSpPr>
          <p:spPr>
            <a:xfrm>
              <a:off x="5179115" y="3152485"/>
              <a:ext cx="376588" cy="148430"/>
            </a:xfrm>
            <a:custGeom>
              <a:avLst/>
              <a:gdLst/>
              <a:ahLst/>
              <a:cxnLst/>
              <a:rect l="l" t="t" r="r" b="b"/>
              <a:pathLst>
                <a:path w="20703" h="8160" extrusionOk="0">
                  <a:moveTo>
                    <a:pt x="1199" y="0"/>
                  </a:moveTo>
                  <a:cubicBezTo>
                    <a:pt x="1036" y="518"/>
                    <a:pt x="1" y="3147"/>
                    <a:pt x="315" y="3610"/>
                  </a:cubicBezTo>
                  <a:cubicBezTo>
                    <a:pt x="1181" y="4951"/>
                    <a:pt x="2862" y="5438"/>
                    <a:pt x="4492" y="5438"/>
                  </a:cubicBezTo>
                  <a:cubicBezTo>
                    <a:pt x="4783" y="5438"/>
                    <a:pt x="5072" y="5423"/>
                    <a:pt x="5354" y="5394"/>
                  </a:cubicBezTo>
                  <a:cubicBezTo>
                    <a:pt x="7067" y="5220"/>
                    <a:pt x="8747" y="4684"/>
                    <a:pt x="10444" y="4684"/>
                  </a:cubicBezTo>
                  <a:cubicBezTo>
                    <a:pt x="10609" y="4684"/>
                    <a:pt x="10773" y="4689"/>
                    <a:pt x="10938" y="4700"/>
                  </a:cubicBezTo>
                  <a:cubicBezTo>
                    <a:pt x="14410" y="4931"/>
                    <a:pt x="17271" y="7627"/>
                    <a:pt x="20703" y="8159"/>
                  </a:cubicBezTo>
                  <a:cubicBezTo>
                    <a:pt x="20444" y="8118"/>
                    <a:pt x="20267" y="4931"/>
                    <a:pt x="20199" y="4468"/>
                  </a:cubicBezTo>
                  <a:cubicBezTo>
                    <a:pt x="20066" y="4490"/>
                    <a:pt x="19932" y="4500"/>
                    <a:pt x="19799" y="4500"/>
                  </a:cubicBezTo>
                  <a:cubicBezTo>
                    <a:pt x="18942" y="4500"/>
                    <a:pt x="18103" y="4079"/>
                    <a:pt x="17325" y="3678"/>
                  </a:cubicBezTo>
                  <a:cubicBezTo>
                    <a:pt x="15881" y="2942"/>
                    <a:pt x="14370" y="2275"/>
                    <a:pt x="12790" y="1962"/>
                  </a:cubicBezTo>
                  <a:cubicBezTo>
                    <a:pt x="12585" y="1921"/>
                    <a:pt x="12382" y="1880"/>
                    <a:pt x="12177" y="1853"/>
                  </a:cubicBezTo>
                  <a:cubicBezTo>
                    <a:pt x="11594" y="1773"/>
                    <a:pt x="11009" y="1747"/>
                    <a:pt x="10423" y="1747"/>
                  </a:cubicBezTo>
                  <a:cubicBezTo>
                    <a:pt x="9230" y="1747"/>
                    <a:pt x="8031" y="1857"/>
                    <a:pt x="6837" y="1857"/>
                  </a:cubicBezTo>
                  <a:cubicBezTo>
                    <a:pt x="6710" y="1857"/>
                    <a:pt x="6583" y="1855"/>
                    <a:pt x="6457" y="1853"/>
                  </a:cubicBezTo>
                  <a:cubicBezTo>
                    <a:pt x="4550" y="1825"/>
                    <a:pt x="2507" y="1390"/>
                    <a:pt x="1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01"/>
            <p:cNvSpPr/>
            <p:nvPr/>
          </p:nvSpPr>
          <p:spPr>
            <a:xfrm>
              <a:off x="4909085" y="1896702"/>
              <a:ext cx="195724" cy="192487"/>
            </a:xfrm>
            <a:custGeom>
              <a:avLst/>
              <a:gdLst/>
              <a:ahLst/>
              <a:cxnLst/>
              <a:rect l="l" t="t" r="r" b="b"/>
              <a:pathLst>
                <a:path w="10760" h="10582" extrusionOk="0">
                  <a:moveTo>
                    <a:pt x="8281" y="0"/>
                  </a:moveTo>
                  <a:cubicBezTo>
                    <a:pt x="8281" y="0"/>
                    <a:pt x="8281" y="0"/>
                    <a:pt x="8281" y="0"/>
                  </a:cubicBezTo>
                  <a:cubicBezTo>
                    <a:pt x="6374" y="749"/>
                    <a:pt x="4631" y="1907"/>
                    <a:pt x="3174" y="3364"/>
                  </a:cubicBezTo>
                  <a:cubicBezTo>
                    <a:pt x="2779" y="3745"/>
                    <a:pt x="0" y="7899"/>
                    <a:pt x="532" y="8172"/>
                  </a:cubicBezTo>
                  <a:cubicBezTo>
                    <a:pt x="1771" y="8784"/>
                    <a:pt x="2615" y="9561"/>
                    <a:pt x="3514" y="10582"/>
                  </a:cubicBezTo>
                  <a:cubicBezTo>
                    <a:pt x="5285" y="7491"/>
                    <a:pt x="7805" y="5557"/>
                    <a:pt x="10760" y="3718"/>
                  </a:cubicBezTo>
                  <a:cubicBezTo>
                    <a:pt x="10665" y="3324"/>
                    <a:pt x="8291" y="0"/>
                    <a:pt x="8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01"/>
            <p:cNvSpPr/>
            <p:nvPr/>
          </p:nvSpPr>
          <p:spPr>
            <a:xfrm>
              <a:off x="5442725" y="1975483"/>
              <a:ext cx="167748" cy="820533"/>
            </a:xfrm>
            <a:custGeom>
              <a:avLst/>
              <a:gdLst/>
              <a:ahLst/>
              <a:cxnLst/>
              <a:rect l="l" t="t" r="r" b="b"/>
              <a:pathLst>
                <a:path w="9222" h="45109" extrusionOk="0">
                  <a:moveTo>
                    <a:pt x="8717" y="0"/>
                  </a:moveTo>
                  <a:cubicBezTo>
                    <a:pt x="7941" y="68"/>
                    <a:pt x="0" y="1171"/>
                    <a:pt x="205" y="2179"/>
                  </a:cubicBezTo>
                  <a:cubicBezTo>
                    <a:pt x="1540" y="8757"/>
                    <a:pt x="3160" y="15336"/>
                    <a:pt x="4209" y="21968"/>
                  </a:cubicBezTo>
                  <a:cubicBezTo>
                    <a:pt x="4618" y="24570"/>
                    <a:pt x="4863" y="27185"/>
                    <a:pt x="5121" y="29786"/>
                  </a:cubicBezTo>
                  <a:cubicBezTo>
                    <a:pt x="5611" y="34894"/>
                    <a:pt x="6047" y="40069"/>
                    <a:pt x="6933" y="45108"/>
                  </a:cubicBezTo>
                  <a:cubicBezTo>
                    <a:pt x="7545" y="42739"/>
                    <a:pt x="7409" y="40015"/>
                    <a:pt x="7627" y="37576"/>
                  </a:cubicBezTo>
                  <a:cubicBezTo>
                    <a:pt x="7900" y="34567"/>
                    <a:pt x="8186" y="31570"/>
                    <a:pt x="8431" y="28560"/>
                  </a:cubicBezTo>
                  <a:cubicBezTo>
                    <a:pt x="8894" y="22718"/>
                    <a:pt x="9221" y="16847"/>
                    <a:pt x="9058" y="10991"/>
                  </a:cubicBezTo>
                  <a:cubicBezTo>
                    <a:pt x="9031" y="9942"/>
                    <a:pt x="7845" y="82"/>
                    <a:pt x="8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01"/>
            <p:cNvSpPr/>
            <p:nvPr/>
          </p:nvSpPr>
          <p:spPr>
            <a:xfrm>
              <a:off x="5485326" y="1974482"/>
              <a:ext cx="115961" cy="21573"/>
            </a:xfrm>
            <a:custGeom>
              <a:avLst/>
              <a:gdLst/>
              <a:ahLst/>
              <a:cxnLst/>
              <a:rect l="l" t="t" r="r" b="b"/>
              <a:pathLst>
                <a:path w="6375" h="1186" extrusionOk="0">
                  <a:moveTo>
                    <a:pt x="6375" y="1"/>
                  </a:moveTo>
                  <a:cubicBezTo>
                    <a:pt x="6369" y="1"/>
                    <a:pt x="6363" y="1"/>
                    <a:pt x="6357" y="2"/>
                  </a:cubicBezTo>
                  <a:lnTo>
                    <a:pt x="6357" y="2"/>
                  </a:lnTo>
                  <a:cubicBezTo>
                    <a:pt x="6363" y="2"/>
                    <a:pt x="6369" y="1"/>
                    <a:pt x="6375" y="1"/>
                  </a:cubicBezTo>
                  <a:close/>
                  <a:moveTo>
                    <a:pt x="6357" y="2"/>
                  </a:moveTo>
                  <a:lnTo>
                    <a:pt x="6357" y="2"/>
                  </a:lnTo>
                  <a:cubicBezTo>
                    <a:pt x="4278" y="206"/>
                    <a:pt x="1970" y="466"/>
                    <a:pt x="1" y="1185"/>
                  </a:cubicBezTo>
                  <a:cubicBezTo>
                    <a:pt x="1540" y="791"/>
                    <a:pt x="3569" y="450"/>
                    <a:pt x="4931" y="246"/>
                  </a:cubicBezTo>
                  <a:cubicBezTo>
                    <a:pt x="5381" y="164"/>
                    <a:pt x="5817" y="110"/>
                    <a:pt x="6266" y="68"/>
                  </a:cubicBezTo>
                  <a:cubicBezTo>
                    <a:pt x="6289" y="34"/>
                    <a:pt x="6322" y="9"/>
                    <a:pt x="6357" y="2"/>
                  </a:cubicBezTo>
                  <a:close/>
                </a:path>
              </a:pathLst>
            </a:custGeom>
            <a:solidFill>
              <a:srgbClr val="632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01"/>
            <p:cNvSpPr/>
            <p:nvPr/>
          </p:nvSpPr>
          <p:spPr>
            <a:xfrm>
              <a:off x="5575021" y="1975719"/>
              <a:ext cx="24284" cy="3238"/>
            </a:xfrm>
            <a:custGeom>
              <a:avLst/>
              <a:gdLst/>
              <a:ahLst/>
              <a:cxnLst/>
              <a:rect l="l" t="t" r="r" b="b"/>
              <a:pathLst>
                <a:path w="1335" h="178" extrusionOk="0">
                  <a:moveTo>
                    <a:pt x="1335" y="0"/>
                  </a:moveTo>
                  <a:lnTo>
                    <a:pt x="1335" y="0"/>
                  </a:lnTo>
                  <a:cubicBezTo>
                    <a:pt x="886" y="42"/>
                    <a:pt x="450" y="96"/>
                    <a:pt x="0" y="178"/>
                  </a:cubicBezTo>
                  <a:cubicBezTo>
                    <a:pt x="613" y="82"/>
                    <a:pt x="1090" y="27"/>
                    <a:pt x="1335" y="0"/>
                  </a:cubicBezTo>
                  <a:close/>
                </a:path>
              </a:pathLst>
            </a:custGeom>
            <a:solidFill>
              <a:srgbClr val="353D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01"/>
            <p:cNvSpPr/>
            <p:nvPr/>
          </p:nvSpPr>
          <p:spPr>
            <a:xfrm>
              <a:off x="5561888" y="2753378"/>
              <a:ext cx="1510" cy="10659"/>
            </a:xfrm>
            <a:custGeom>
              <a:avLst/>
              <a:gdLst/>
              <a:ahLst/>
              <a:cxnLst/>
              <a:rect l="l" t="t" r="r" b="b"/>
              <a:pathLst>
                <a:path w="83" h="586" extrusionOk="0">
                  <a:moveTo>
                    <a:pt x="1" y="1"/>
                  </a:moveTo>
                  <a:cubicBezTo>
                    <a:pt x="14" y="137"/>
                    <a:pt x="41" y="286"/>
                    <a:pt x="55" y="437"/>
                  </a:cubicBezTo>
                  <a:cubicBezTo>
                    <a:pt x="68" y="491"/>
                    <a:pt x="68" y="531"/>
                    <a:pt x="82" y="586"/>
                  </a:cubicBezTo>
                  <a:cubicBezTo>
                    <a:pt x="55" y="395"/>
                    <a:pt x="28" y="191"/>
                    <a:pt x="1" y="1"/>
                  </a:cubicBezTo>
                  <a:close/>
                </a:path>
              </a:pathLst>
            </a:custGeom>
            <a:solidFill>
              <a:srgbClr val="2A3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01"/>
            <p:cNvSpPr/>
            <p:nvPr/>
          </p:nvSpPr>
          <p:spPr>
            <a:xfrm>
              <a:off x="5474685" y="1975719"/>
              <a:ext cx="135534" cy="819296"/>
            </a:xfrm>
            <a:custGeom>
              <a:avLst/>
              <a:gdLst/>
              <a:ahLst/>
              <a:cxnLst/>
              <a:rect l="l" t="t" r="r" b="b"/>
              <a:pathLst>
                <a:path w="7451" h="45041" extrusionOk="0">
                  <a:moveTo>
                    <a:pt x="6851" y="0"/>
                  </a:moveTo>
                  <a:lnTo>
                    <a:pt x="6851" y="0"/>
                  </a:lnTo>
                  <a:cubicBezTo>
                    <a:pt x="6606" y="27"/>
                    <a:pt x="6129" y="82"/>
                    <a:pt x="5516" y="178"/>
                  </a:cubicBezTo>
                  <a:cubicBezTo>
                    <a:pt x="4154" y="382"/>
                    <a:pt x="2125" y="723"/>
                    <a:pt x="586" y="1117"/>
                  </a:cubicBezTo>
                  <a:cubicBezTo>
                    <a:pt x="491" y="1144"/>
                    <a:pt x="409" y="1186"/>
                    <a:pt x="313" y="1226"/>
                  </a:cubicBezTo>
                  <a:cubicBezTo>
                    <a:pt x="164" y="1280"/>
                    <a:pt x="1" y="1362"/>
                    <a:pt x="14" y="1513"/>
                  </a:cubicBezTo>
                  <a:cubicBezTo>
                    <a:pt x="28" y="1607"/>
                    <a:pt x="95" y="1676"/>
                    <a:pt x="164" y="1730"/>
                  </a:cubicBezTo>
                  <a:cubicBezTo>
                    <a:pt x="1103" y="2493"/>
                    <a:pt x="2588" y="2466"/>
                    <a:pt x="3351" y="3405"/>
                  </a:cubicBezTo>
                  <a:cubicBezTo>
                    <a:pt x="3664" y="3801"/>
                    <a:pt x="3800" y="4318"/>
                    <a:pt x="3923" y="4808"/>
                  </a:cubicBezTo>
                  <a:cubicBezTo>
                    <a:pt x="4713" y="8104"/>
                    <a:pt x="4971" y="11509"/>
                    <a:pt x="5122" y="14900"/>
                  </a:cubicBezTo>
                  <a:cubicBezTo>
                    <a:pt x="5353" y="20103"/>
                    <a:pt x="5340" y="25320"/>
                    <a:pt x="5231" y="30522"/>
                  </a:cubicBezTo>
                  <a:cubicBezTo>
                    <a:pt x="5189" y="33150"/>
                    <a:pt x="5107" y="35793"/>
                    <a:pt x="5013" y="38422"/>
                  </a:cubicBezTo>
                  <a:cubicBezTo>
                    <a:pt x="4985" y="39566"/>
                    <a:pt x="4931" y="40668"/>
                    <a:pt x="4781" y="41799"/>
                  </a:cubicBezTo>
                  <a:cubicBezTo>
                    <a:pt x="4740" y="42126"/>
                    <a:pt x="4753" y="42439"/>
                    <a:pt x="4795" y="42753"/>
                  </a:cubicBezTo>
                  <a:cubicBezTo>
                    <a:pt x="4822" y="42943"/>
                    <a:pt x="4849" y="43147"/>
                    <a:pt x="4876" y="43338"/>
                  </a:cubicBezTo>
                  <a:cubicBezTo>
                    <a:pt x="4985" y="43842"/>
                    <a:pt x="5258" y="44632"/>
                    <a:pt x="5162" y="45041"/>
                  </a:cubicBezTo>
                  <a:cubicBezTo>
                    <a:pt x="5775" y="42671"/>
                    <a:pt x="5639" y="39947"/>
                    <a:pt x="5870" y="37509"/>
                  </a:cubicBezTo>
                  <a:cubicBezTo>
                    <a:pt x="6129" y="34512"/>
                    <a:pt x="6415" y="31503"/>
                    <a:pt x="6660" y="28507"/>
                  </a:cubicBezTo>
                  <a:cubicBezTo>
                    <a:pt x="7123" y="22650"/>
                    <a:pt x="7450" y="16794"/>
                    <a:pt x="7287" y="10923"/>
                  </a:cubicBezTo>
                  <a:cubicBezTo>
                    <a:pt x="7259" y="9915"/>
                    <a:pt x="6170" y="832"/>
                    <a:pt x="6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01"/>
            <p:cNvSpPr/>
            <p:nvPr/>
          </p:nvSpPr>
          <p:spPr>
            <a:xfrm>
              <a:off x="4867721" y="1519405"/>
              <a:ext cx="130077" cy="598506"/>
            </a:xfrm>
            <a:custGeom>
              <a:avLst/>
              <a:gdLst/>
              <a:ahLst/>
              <a:cxnLst/>
              <a:rect l="l" t="t" r="r" b="b"/>
              <a:pathLst>
                <a:path w="7151" h="32903" extrusionOk="0">
                  <a:moveTo>
                    <a:pt x="4570" y="1"/>
                  </a:moveTo>
                  <a:cubicBezTo>
                    <a:pt x="3634" y="1"/>
                    <a:pt x="2708" y="357"/>
                    <a:pt x="2288" y="1021"/>
                  </a:cubicBezTo>
                  <a:lnTo>
                    <a:pt x="0" y="31324"/>
                  </a:lnTo>
                  <a:cubicBezTo>
                    <a:pt x="412" y="32326"/>
                    <a:pt x="1519" y="32903"/>
                    <a:pt x="2606" y="32903"/>
                  </a:cubicBezTo>
                  <a:cubicBezTo>
                    <a:pt x="3426" y="32903"/>
                    <a:pt x="4234" y="32575"/>
                    <a:pt x="4726" y="31856"/>
                  </a:cubicBezTo>
                  <a:lnTo>
                    <a:pt x="7150" y="1729"/>
                  </a:lnTo>
                  <a:cubicBezTo>
                    <a:pt x="6902" y="546"/>
                    <a:pt x="5729" y="1"/>
                    <a:pt x="4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01"/>
            <p:cNvSpPr/>
            <p:nvPr/>
          </p:nvSpPr>
          <p:spPr>
            <a:xfrm>
              <a:off x="4867466" y="2089443"/>
              <a:ext cx="11660" cy="15607"/>
            </a:xfrm>
            <a:custGeom>
              <a:avLst/>
              <a:gdLst/>
              <a:ahLst/>
              <a:cxnLst/>
              <a:rect l="l" t="t" r="r" b="b"/>
              <a:pathLst>
                <a:path w="641" h="858" extrusionOk="0">
                  <a:moveTo>
                    <a:pt x="14" y="0"/>
                  </a:moveTo>
                  <a:cubicBezTo>
                    <a:pt x="0" y="300"/>
                    <a:pt x="273" y="612"/>
                    <a:pt x="641" y="858"/>
                  </a:cubicBezTo>
                  <a:cubicBezTo>
                    <a:pt x="382" y="627"/>
                    <a:pt x="151" y="327"/>
                    <a:pt x="14" y="0"/>
                  </a:cubicBezTo>
                  <a:close/>
                </a:path>
              </a:pathLst>
            </a:custGeom>
            <a:solidFill>
              <a:srgbClr val="EAE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01"/>
            <p:cNvSpPr/>
            <p:nvPr/>
          </p:nvSpPr>
          <p:spPr>
            <a:xfrm>
              <a:off x="4867721" y="2071599"/>
              <a:ext cx="80782" cy="45348"/>
            </a:xfrm>
            <a:custGeom>
              <a:avLst/>
              <a:gdLst/>
              <a:ahLst/>
              <a:cxnLst/>
              <a:rect l="l" t="t" r="r" b="b"/>
              <a:pathLst>
                <a:path w="4441" h="2493" extrusionOk="0">
                  <a:moveTo>
                    <a:pt x="2016" y="1"/>
                  </a:moveTo>
                  <a:cubicBezTo>
                    <a:pt x="1457" y="1"/>
                    <a:pt x="899" y="123"/>
                    <a:pt x="422" y="422"/>
                  </a:cubicBezTo>
                  <a:cubicBezTo>
                    <a:pt x="286" y="504"/>
                    <a:pt x="150" y="600"/>
                    <a:pt x="68" y="736"/>
                  </a:cubicBezTo>
                  <a:cubicBezTo>
                    <a:pt x="28" y="818"/>
                    <a:pt x="0" y="899"/>
                    <a:pt x="0" y="981"/>
                  </a:cubicBezTo>
                  <a:cubicBezTo>
                    <a:pt x="137" y="1308"/>
                    <a:pt x="368" y="1608"/>
                    <a:pt x="627" y="1839"/>
                  </a:cubicBezTo>
                  <a:cubicBezTo>
                    <a:pt x="1130" y="2180"/>
                    <a:pt x="1784" y="2411"/>
                    <a:pt x="2071" y="2465"/>
                  </a:cubicBezTo>
                  <a:cubicBezTo>
                    <a:pt x="2234" y="2479"/>
                    <a:pt x="2397" y="2492"/>
                    <a:pt x="2574" y="2492"/>
                  </a:cubicBezTo>
                  <a:cubicBezTo>
                    <a:pt x="2969" y="2492"/>
                    <a:pt x="3364" y="2425"/>
                    <a:pt x="3745" y="2247"/>
                  </a:cubicBezTo>
                  <a:lnTo>
                    <a:pt x="3745" y="2247"/>
                  </a:lnTo>
                  <a:cubicBezTo>
                    <a:pt x="3664" y="2274"/>
                    <a:pt x="3596" y="2289"/>
                    <a:pt x="3514" y="2289"/>
                  </a:cubicBezTo>
                  <a:cubicBezTo>
                    <a:pt x="3405" y="2316"/>
                    <a:pt x="3296" y="2316"/>
                    <a:pt x="3187" y="2316"/>
                  </a:cubicBezTo>
                  <a:lnTo>
                    <a:pt x="3133" y="2316"/>
                  </a:lnTo>
                  <a:cubicBezTo>
                    <a:pt x="3078" y="2316"/>
                    <a:pt x="3010" y="2316"/>
                    <a:pt x="2942" y="2302"/>
                  </a:cubicBezTo>
                  <a:cubicBezTo>
                    <a:pt x="2874" y="2289"/>
                    <a:pt x="2819" y="2274"/>
                    <a:pt x="2752" y="2261"/>
                  </a:cubicBezTo>
                  <a:cubicBezTo>
                    <a:pt x="2643" y="2234"/>
                    <a:pt x="2519" y="2207"/>
                    <a:pt x="2397" y="2166"/>
                  </a:cubicBezTo>
                  <a:cubicBezTo>
                    <a:pt x="2288" y="2125"/>
                    <a:pt x="2165" y="2084"/>
                    <a:pt x="2056" y="2029"/>
                  </a:cubicBezTo>
                  <a:cubicBezTo>
                    <a:pt x="1947" y="1975"/>
                    <a:pt x="1838" y="1920"/>
                    <a:pt x="1730" y="1853"/>
                  </a:cubicBezTo>
                  <a:cubicBezTo>
                    <a:pt x="1621" y="1784"/>
                    <a:pt x="1512" y="1717"/>
                    <a:pt x="1430" y="1621"/>
                  </a:cubicBezTo>
                  <a:cubicBezTo>
                    <a:pt x="1375" y="1580"/>
                    <a:pt x="1335" y="1526"/>
                    <a:pt x="1294" y="1471"/>
                  </a:cubicBezTo>
                  <a:cubicBezTo>
                    <a:pt x="1253" y="1417"/>
                    <a:pt x="1226" y="1363"/>
                    <a:pt x="1199" y="1294"/>
                  </a:cubicBezTo>
                  <a:cubicBezTo>
                    <a:pt x="1185" y="1226"/>
                    <a:pt x="1172" y="1158"/>
                    <a:pt x="1172" y="1090"/>
                  </a:cubicBezTo>
                  <a:cubicBezTo>
                    <a:pt x="1185" y="1021"/>
                    <a:pt x="1199" y="940"/>
                    <a:pt x="1226" y="885"/>
                  </a:cubicBezTo>
                  <a:cubicBezTo>
                    <a:pt x="1226" y="872"/>
                    <a:pt x="1239" y="858"/>
                    <a:pt x="1239" y="845"/>
                  </a:cubicBezTo>
                  <a:cubicBezTo>
                    <a:pt x="1253" y="818"/>
                    <a:pt x="1253" y="804"/>
                    <a:pt x="1266" y="790"/>
                  </a:cubicBezTo>
                  <a:cubicBezTo>
                    <a:pt x="1281" y="776"/>
                    <a:pt x="1281" y="763"/>
                    <a:pt x="1294" y="749"/>
                  </a:cubicBezTo>
                  <a:lnTo>
                    <a:pt x="1335" y="709"/>
                  </a:lnTo>
                  <a:cubicBezTo>
                    <a:pt x="1375" y="654"/>
                    <a:pt x="1430" y="613"/>
                    <a:pt x="1484" y="586"/>
                  </a:cubicBezTo>
                  <a:cubicBezTo>
                    <a:pt x="1607" y="518"/>
                    <a:pt x="1730" y="477"/>
                    <a:pt x="1838" y="449"/>
                  </a:cubicBezTo>
                  <a:cubicBezTo>
                    <a:pt x="2016" y="409"/>
                    <a:pt x="2193" y="382"/>
                    <a:pt x="2370" y="382"/>
                  </a:cubicBezTo>
                  <a:cubicBezTo>
                    <a:pt x="2438" y="382"/>
                    <a:pt x="2506" y="395"/>
                    <a:pt x="2588" y="395"/>
                  </a:cubicBezTo>
                  <a:cubicBezTo>
                    <a:pt x="2833" y="422"/>
                    <a:pt x="3064" y="518"/>
                    <a:pt x="3269" y="667"/>
                  </a:cubicBezTo>
                  <a:cubicBezTo>
                    <a:pt x="3364" y="749"/>
                    <a:pt x="3446" y="845"/>
                    <a:pt x="3487" y="981"/>
                  </a:cubicBezTo>
                  <a:cubicBezTo>
                    <a:pt x="3514" y="1036"/>
                    <a:pt x="3514" y="1103"/>
                    <a:pt x="3514" y="1172"/>
                  </a:cubicBezTo>
                  <a:cubicBezTo>
                    <a:pt x="3514" y="1199"/>
                    <a:pt x="3500" y="1226"/>
                    <a:pt x="3500" y="1267"/>
                  </a:cubicBezTo>
                  <a:lnTo>
                    <a:pt x="3460" y="1348"/>
                  </a:lnTo>
                  <a:cubicBezTo>
                    <a:pt x="3418" y="1403"/>
                    <a:pt x="3364" y="1444"/>
                    <a:pt x="3309" y="1485"/>
                  </a:cubicBezTo>
                  <a:cubicBezTo>
                    <a:pt x="3255" y="1512"/>
                    <a:pt x="3200" y="1526"/>
                    <a:pt x="3133" y="1553"/>
                  </a:cubicBezTo>
                  <a:cubicBezTo>
                    <a:pt x="3037" y="1580"/>
                    <a:pt x="2928" y="1593"/>
                    <a:pt x="2819" y="1593"/>
                  </a:cubicBezTo>
                  <a:lnTo>
                    <a:pt x="2779" y="1593"/>
                  </a:lnTo>
                  <a:cubicBezTo>
                    <a:pt x="2534" y="1580"/>
                    <a:pt x="2288" y="1512"/>
                    <a:pt x="2098" y="1376"/>
                  </a:cubicBezTo>
                  <a:lnTo>
                    <a:pt x="2098" y="1376"/>
                  </a:lnTo>
                  <a:cubicBezTo>
                    <a:pt x="2193" y="1430"/>
                    <a:pt x="2302" y="1485"/>
                    <a:pt x="2425" y="1512"/>
                  </a:cubicBezTo>
                  <a:lnTo>
                    <a:pt x="2465" y="1526"/>
                  </a:lnTo>
                  <a:lnTo>
                    <a:pt x="2506" y="1526"/>
                  </a:lnTo>
                  <a:cubicBezTo>
                    <a:pt x="2534" y="1539"/>
                    <a:pt x="2561" y="1539"/>
                    <a:pt x="2601" y="1553"/>
                  </a:cubicBezTo>
                  <a:lnTo>
                    <a:pt x="2779" y="1553"/>
                  </a:lnTo>
                  <a:cubicBezTo>
                    <a:pt x="2888" y="1553"/>
                    <a:pt x="3010" y="1539"/>
                    <a:pt x="3119" y="1499"/>
                  </a:cubicBezTo>
                  <a:cubicBezTo>
                    <a:pt x="3173" y="1485"/>
                    <a:pt x="3228" y="1457"/>
                    <a:pt x="3282" y="1430"/>
                  </a:cubicBezTo>
                  <a:cubicBezTo>
                    <a:pt x="3337" y="1403"/>
                    <a:pt x="3378" y="1363"/>
                    <a:pt x="3405" y="1321"/>
                  </a:cubicBezTo>
                  <a:cubicBezTo>
                    <a:pt x="3460" y="1226"/>
                    <a:pt x="3460" y="1103"/>
                    <a:pt x="3418" y="994"/>
                  </a:cubicBezTo>
                  <a:cubicBezTo>
                    <a:pt x="3378" y="899"/>
                    <a:pt x="3309" y="804"/>
                    <a:pt x="3215" y="736"/>
                  </a:cubicBezTo>
                  <a:cubicBezTo>
                    <a:pt x="3173" y="709"/>
                    <a:pt x="3119" y="682"/>
                    <a:pt x="3064" y="654"/>
                  </a:cubicBezTo>
                  <a:lnTo>
                    <a:pt x="3024" y="627"/>
                  </a:lnTo>
                  <a:lnTo>
                    <a:pt x="2997" y="613"/>
                  </a:lnTo>
                  <a:cubicBezTo>
                    <a:pt x="2983" y="613"/>
                    <a:pt x="2969" y="600"/>
                    <a:pt x="2955" y="600"/>
                  </a:cubicBezTo>
                  <a:lnTo>
                    <a:pt x="2915" y="586"/>
                  </a:lnTo>
                  <a:cubicBezTo>
                    <a:pt x="2806" y="545"/>
                    <a:pt x="2683" y="518"/>
                    <a:pt x="2574" y="518"/>
                  </a:cubicBezTo>
                  <a:cubicBezTo>
                    <a:pt x="2519" y="504"/>
                    <a:pt x="2479" y="504"/>
                    <a:pt x="2425" y="504"/>
                  </a:cubicBezTo>
                  <a:cubicBezTo>
                    <a:pt x="2247" y="504"/>
                    <a:pt x="2056" y="531"/>
                    <a:pt x="1880" y="586"/>
                  </a:cubicBezTo>
                  <a:cubicBezTo>
                    <a:pt x="1771" y="613"/>
                    <a:pt x="1662" y="654"/>
                    <a:pt x="1566" y="709"/>
                  </a:cubicBezTo>
                  <a:cubicBezTo>
                    <a:pt x="1512" y="736"/>
                    <a:pt x="1471" y="776"/>
                    <a:pt x="1444" y="804"/>
                  </a:cubicBezTo>
                  <a:cubicBezTo>
                    <a:pt x="1444" y="818"/>
                    <a:pt x="1430" y="831"/>
                    <a:pt x="1417" y="845"/>
                  </a:cubicBezTo>
                  <a:cubicBezTo>
                    <a:pt x="1417" y="845"/>
                    <a:pt x="1403" y="858"/>
                    <a:pt x="1403" y="872"/>
                  </a:cubicBezTo>
                  <a:cubicBezTo>
                    <a:pt x="1403" y="885"/>
                    <a:pt x="1390" y="899"/>
                    <a:pt x="1390" y="899"/>
                  </a:cubicBezTo>
                  <a:cubicBezTo>
                    <a:pt x="1375" y="913"/>
                    <a:pt x="1375" y="927"/>
                    <a:pt x="1375" y="940"/>
                  </a:cubicBezTo>
                  <a:cubicBezTo>
                    <a:pt x="1348" y="994"/>
                    <a:pt x="1348" y="1036"/>
                    <a:pt x="1335" y="1090"/>
                  </a:cubicBezTo>
                  <a:cubicBezTo>
                    <a:pt x="1335" y="1145"/>
                    <a:pt x="1348" y="1185"/>
                    <a:pt x="1362" y="1239"/>
                  </a:cubicBezTo>
                  <a:cubicBezTo>
                    <a:pt x="1390" y="1281"/>
                    <a:pt x="1403" y="1335"/>
                    <a:pt x="1444" y="1376"/>
                  </a:cubicBezTo>
                  <a:cubicBezTo>
                    <a:pt x="1471" y="1417"/>
                    <a:pt x="1512" y="1457"/>
                    <a:pt x="1553" y="1499"/>
                  </a:cubicBezTo>
                  <a:cubicBezTo>
                    <a:pt x="1635" y="1566"/>
                    <a:pt x="1730" y="1635"/>
                    <a:pt x="1825" y="1689"/>
                  </a:cubicBezTo>
                  <a:cubicBezTo>
                    <a:pt x="1920" y="1757"/>
                    <a:pt x="2029" y="1798"/>
                    <a:pt x="2138" y="1853"/>
                  </a:cubicBezTo>
                  <a:cubicBezTo>
                    <a:pt x="2356" y="1935"/>
                    <a:pt x="2574" y="2002"/>
                    <a:pt x="2806" y="2057"/>
                  </a:cubicBezTo>
                  <a:cubicBezTo>
                    <a:pt x="2860" y="2071"/>
                    <a:pt x="2915" y="2071"/>
                    <a:pt x="2969" y="2084"/>
                  </a:cubicBezTo>
                  <a:lnTo>
                    <a:pt x="3146" y="2084"/>
                  </a:lnTo>
                  <a:cubicBezTo>
                    <a:pt x="3255" y="2084"/>
                    <a:pt x="3364" y="2084"/>
                    <a:pt x="3473" y="2057"/>
                  </a:cubicBezTo>
                  <a:cubicBezTo>
                    <a:pt x="3596" y="2043"/>
                    <a:pt x="3705" y="2016"/>
                    <a:pt x="3814" y="1989"/>
                  </a:cubicBezTo>
                  <a:cubicBezTo>
                    <a:pt x="3868" y="1962"/>
                    <a:pt x="3923" y="1948"/>
                    <a:pt x="3963" y="1920"/>
                  </a:cubicBezTo>
                  <a:cubicBezTo>
                    <a:pt x="4018" y="1907"/>
                    <a:pt x="4072" y="1880"/>
                    <a:pt x="4113" y="1853"/>
                  </a:cubicBezTo>
                  <a:cubicBezTo>
                    <a:pt x="4208" y="1798"/>
                    <a:pt x="4290" y="1730"/>
                    <a:pt x="4344" y="1648"/>
                  </a:cubicBezTo>
                  <a:lnTo>
                    <a:pt x="4372" y="1621"/>
                  </a:lnTo>
                  <a:cubicBezTo>
                    <a:pt x="4372" y="1608"/>
                    <a:pt x="4386" y="1593"/>
                    <a:pt x="4386" y="1580"/>
                  </a:cubicBezTo>
                  <a:cubicBezTo>
                    <a:pt x="4399" y="1580"/>
                    <a:pt x="4399" y="1566"/>
                    <a:pt x="4399" y="1553"/>
                  </a:cubicBezTo>
                  <a:cubicBezTo>
                    <a:pt x="4413" y="1539"/>
                    <a:pt x="4413" y="1526"/>
                    <a:pt x="4413" y="1526"/>
                  </a:cubicBezTo>
                  <a:cubicBezTo>
                    <a:pt x="4440" y="1485"/>
                    <a:pt x="4440" y="1430"/>
                    <a:pt x="4440" y="1390"/>
                  </a:cubicBezTo>
                  <a:cubicBezTo>
                    <a:pt x="4440" y="1308"/>
                    <a:pt x="4413" y="1212"/>
                    <a:pt x="4359" y="1117"/>
                  </a:cubicBezTo>
                  <a:cubicBezTo>
                    <a:pt x="4304" y="1036"/>
                    <a:pt x="4236" y="940"/>
                    <a:pt x="4154" y="872"/>
                  </a:cubicBezTo>
                  <a:cubicBezTo>
                    <a:pt x="4072" y="790"/>
                    <a:pt x="3990" y="722"/>
                    <a:pt x="3896" y="654"/>
                  </a:cubicBezTo>
                  <a:cubicBezTo>
                    <a:pt x="3841" y="627"/>
                    <a:pt x="3800" y="600"/>
                    <a:pt x="3745" y="573"/>
                  </a:cubicBezTo>
                  <a:cubicBezTo>
                    <a:pt x="3732" y="558"/>
                    <a:pt x="3705" y="545"/>
                    <a:pt x="3678" y="531"/>
                  </a:cubicBezTo>
                  <a:lnTo>
                    <a:pt x="3664" y="518"/>
                  </a:lnTo>
                  <a:lnTo>
                    <a:pt x="3650" y="518"/>
                  </a:lnTo>
                  <a:cubicBezTo>
                    <a:pt x="3636" y="504"/>
                    <a:pt x="3623" y="504"/>
                    <a:pt x="3609" y="504"/>
                  </a:cubicBezTo>
                  <a:cubicBezTo>
                    <a:pt x="3569" y="491"/>
                    <a:pt x="3500" y="464"/>
                    <a:pt x="3446" y="449"/>
                  </a:cubicBezTo>
                  <a:lnTo>
                    <a:pt x="3282" y="409"/>
                  </a:lnTo>
                  <a:cubicBezTo>
                    <a:pt x="3160" y="382"/>
                    <a:pt x="3051" y="355"/>
                    <a:pt x="2928" y="327"/>
                  </a:cubicBezTo>
                  <a:cubicBezTo>
                    <a:pt x="2819" y="300"/>
                    <a:pt x="2697" y="286"/>
                    <a:pt x="2588" y="259"/>
                  </a:cubicBezTo>
                  <a:cubicBezTo>
                    <a:pt x="2534" y="259"/>
                    <a:pt x="2479" y="246"/>
                    <a:pt x="2425" y="246"/>
                  </a:cubicBezTo>
                  <a:lnTo>
                    <a:pt x="2356" y="246"/>
                  </a:lnTo>
                  <a:cubicBezTo>
                    <a:pt x="2356" y="246"/>
                    <a:pt x="2356" y="232"/>
                    <a:pt x="2370" y="232"/>
                  </a:cubicBezTo>
                  <a:lnTo>
                    <a:pt x="2383" y="218"/>
                  </a:lnTo>
                  <a:lnTo>
                    <a:pt x="2397" y="218"/>
                  </a:lnTo>
                  <a:lnTo>
                    <a:pt x="2397" y="204"/>
                  </a:lnTo>
                  <a:cubicBezTo>
                    <a:pt x="2410" y="191"/>
                    <a:pt x="2410" y="177"/>
                    <a:pt x="2410" y="177"/>
                  </a:cubicBezTo>
                  <a:cubicBezTo>
                    <a:pt x="2425" y="164"/>
                    <a:pt x="2425" y="150"/>
                    <a:pt x="2425" y="137"/>
                  </a:cubicBezTo>
                  <a:lnTo>
                    <a:pt x="2111" y="110"/>
                  </a:lnTo>
                  <a:cubicBezTo>
                    <a:pt x="2111" y="68"/>
                    <a:pt x="2111" y="41"/>
                    <a:pt x="2125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01"/>
            <p:cNvSpPr/>
            <p:nvPr/>
          </p:nvSpPr>
          <p:spPr>
            <a:xfrm>
              <a:off x="4941281" y="2100339"/>
              <a:ext cx="11423" cy="10423"/>
            </a:xfrm>
            <a:custGeom>
              <a:avLst/>
              <a:gdLst/>
              <a:ahLst/>
              <a:cxnLst/>
              <a:rect l="l" t="t" r="r" b="b"/>
              <a:pathLst>
                <a:path w="628" h="573" extrusionOk="0">
                  <a:moveTo>
                    <a:pt x="627" y="0"/>
                  </a:moveTo>
                  <a:lnTo>
                    <a:pt x="627" y="0"/>
                  </a:lnTo>
                  <a:cubicBezTo>
                    <a:pt x="451" y="246"/>
                    <a:pt x="246" y="436"/>
                    <a:pt x="1" y="572"/>
                  </a:cubicBezTo>
                  <a:lnTo>
                    <a:pt x="15" y="572"/>
                  </a:lnTo>
                  <a:cubicBezTo>
                    <a:pt x="83" y="545"/>
                    <a:pt x="137" y="518"/>
                    <a:pt x="192" y="491"/>
                  </a:cubicBezTo>
                  <a:cubicBezTo>
                    <a:pt x="315" y="422"/>
                    <a:pt x="424" y="340"/>
                    <a:pt x="505" y="218"/>
                  </a:cubicBezTo>
                  <a:lnTo>
                    <a:pt x="546" y="177"/>
                  </a:lnTo>
                  <a:cubicBezTo>
                    <a:pt x="546" y="164"/>
                    <a:pt x="560" y="150"/>
                    <a:pt x="573" y="137"/>
                  </a:cubicBezTo>
                  <a:cubicBezTo>
                    <a:pt x="573" y="122"/>
                    <a:pt x="587" y="109"/>
                    <a:pt x="600" y="82"/>
                  </a:cubicBezTo>
                  <a:cubicBezTo>
                    <a:pt x="600" y="68"/>
                    <a:pt x="614" y="55"/>
                    <a:pt x="614" y="41"/>
                  </a:cubicBezTo>
                  <a:cubicBezTo>
                    <a:pt x="627" y="28"/>
                    <a:pt x="627" y="13"/>
                    <a:pt x="627" y="0"/>
                  </a:cubicBezTo>
                  <a:close/>
                </a:path>
              </a:pathLst>
            </a:custGeom>
            <a:solidFill>
              <a:srgbClr val="B4B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01"/>
            <p:cNvSpPr/>
            <p:nvPr/>
          </p:nvSpPr>
          <p:spPr>
            <a:xfrm>
              <a:off x="4906374" y="1519641"/>
              <a:ext cx="50550" cy="592848"/>
            </a:xfrm>
            <a:custGeom>
              <a:avLst/>
              <a:gdLst/>
              <a:ahLst/>
              <a:cxnLst/>
              <a:rect l="l" t="t" r="r" b="b"/>
              <a:pathLst>
                <a:path w="2779" h="32592" extrusionOk="0">
                  <a:moveTo>
                    <a:pt x="2778" y="0"/>
                  </a:moveTo>
                  <a:lnTo>
                    <a:pt x="2669" y="1893"/>
                  </a:lnTo>
                  <a:cubicBezTo>
                    <a:pt x="2642" y="2533"/>
                    <a:pt x="2588" y="3173"/>
                    <a:pt x="2546" y="3799"/>
                  </a:cubicBezTo>
                  <a:cubicBezTo>
                    <a:pt x="2465" y="5080"/>
                    <a:pt x="2370" y="6347"/>
                    <a:pt x="2274" y="7613"/>
                  </a:cubicBezTo>
                  <a:cubicBezTo>
                    <a:pt x="2165" y="8893"/>
                    <a:pt x="2056" y="10160"/>
                    <a:pt x="1934" y="11426"/>
                  </a:cubicBezTo>
                  <a:cubicBezTo>
                    <a:pt x="1811" y="12694"/>
                    <a:pt x="1675" y="13960"/>
                    <a:pt x="1539" y="15227"/>
                  </a:cubicBezTo>
                  <a:cubicBezTo>
                    <a:pt x="1498" y="15539"/>
                    <a:pt x="1457" y="15866"/>
                    <a:pt x="1430" y="16180"/>
                  </a:cubicBezTo>
                  <a:lnTo>
                    <a:pt x="1375" y="16656"/>
                  </a:lnTo>
                  <a:lnTo>
                    <a:pt x="1321" y="17119"/>
                  </a:lnTo>
                  <a:cubicBezTo>
                    <a:pt x="1280" y="17446"/>
                    <a:pt x="1239" y="17760"/>
                    <a:pt x="1199" y="18073"/>
                  </a:cubicBezTo>
                  <a:lnTo>
                    <a:pt x="1075" y="19026"/>
                  </a:lnTo>
                  <a:lnTo>
                    <a:pt x="830" y="20920"/>
                  </a:lnTo>
                  <a:cubicBezTo>
                    <a:pt x="749" y="21546"/>
                    <a:pt x="681" y="22186"/>
                    <a:pt x="612" y="22827"/>
                  </a:cubicBezTo>
                  <a:cubicBezTo>
                    <a:pt x="354" y="25333"/>
                    <a:pt x="191" y="27839"/>
                    <a:pt x="0" y="30345"/>
                  </a:cubicBezTo>
                  <a:cubicBezTo>
                    <a:pt x="585" y="30358"/>
                    <a:pt x="1171" y="30521"/>
                    <a:pt x="1689" y="30793"/>
                  </a:cubicBezTo>
                  <a:cubicBezTo>
                    <a:pt x="1988" y="30944"/>
                    <a:pt x="2288" y="31148"/>
                    <a:pt x="2410" y="31461"/>
                  </a:cubicBezTo>
                  <a:cubicBezTo>
                    <a:pt x="2519" y="31707"/>
                    <a:pt x="2506" y="31883"/>
                    <a:pt x="2410" y="32033"/>
                  </a:cubicBezTo>
                  <a:cubicBezTo>
                    <a:pt x="2301" y="32197"/>
                    <a:pt x="2111" y="32319"/>
                    <a:pt x="1907" y="32442"/>
                  </a:cubicBezTo>
                  <a:cubicBezTo>
                    <a:pt x="1811" y="32496"/>
                    <a:pt x="1716" y="32551"/>
                    <a:pt x="1620" y="32591"/>
                  </a:cubicBezTo>
                  <a:cubicBezTo>
                    <a:pt x="1662" y="32591"/>
                    <a:pt x="1716" y="32578"/>
                    <a:pt x="1756" y="32564"/>
                  </a:cubicBezTo>
                  <a:cubicBezTo>
                    <a:pt x="1811" y="32537"/>
                    <a:pt x="1865" y="32524"/>
                    <a:pt x="1920" y="32496"/>
                  </a:cubicBezTo>
                  <a:cubicBezTo>
                    <a:pt x="2165" y="32360"/>
                    <a:pt x="2370" y="32170"/>
                    <a:pt x="2546" y="31924"/>
                  </a:cubicBezTo>
                  <a:cubicBezTo>
                    <a:pt x="2574" y="31870"/>
                    <a:pt x="2588" y="31801"/>
                    <a:pt x="2588" y="31734"/>
                  </a:cubicBezTo>
                  <a:cubicBezTo>
                    <a:pt x="2588" y="31665"/>
                    <a:pt x="2574" y="31583"/>
                    <a:pt x="2546" y="31516"/>
                  </a:cubicBezTo>
                  <a:cubicBezTo>
                    <a:pt x="2533" y="31447"/>
                    <a:pt x="2506" y="31393"/>
                    <a:pt x="2465" y="31325"/>
                  </a:cubicBezTo>
                  <a:cubicBezTo>
                    <a:pt x="2397" y="31216"/>
                    <a:pt x="2315" y="31107"/>
                    <a:pt x="2219" y="31011"/>
                  </a:cubicBezTo>
                  <a:cubicBezTo>
                    <a:pt x="2138" y="30917"/>
                    <a:pt x="2043" y="30835"/>
                    <a:pt x="1934" y="30766"/>
                  </a:cubicBezTo>
                  <a:cubicBezTo>
                    <a:pt x="1880" y="30726"/>
                    <a:pt x="1825" y="30699"/>
                    <a:pt x="1771" y="30657"/>
                  </a:cubicBezTo>
                  <a:lnTo>
                    <a:pt x="1689" y="30617"/>
                  </a:lnTo>
                  <a:lnTo>
                    <a:pt x="1662" y="30603"/>
                  </a:lnTo>
                  <a:cubicBezTo>
                    <a:pt x="1647" y="30590"/>
                    <a:pt x="1647" y="30590"/>
                    <a:pt x="1634" y="30590"/>
                  </a:cubicBezTo>
                  <a:cubicBezTo>
                    <a:pt x="1620" y="30576"/>
                    <a:pt x="1607" y="30576"/>
                    <a:pt x="1580" y="30562"/>
                  </a:cubicBezTo>
                  <a:cubicBezTo>
                    <a:pt x="1525" y="30548"/>
                    <a:pt x="1471" y="30535"/>
                    <a:pt x="1402" y="30508"/>
                  </a:cubicBezTo>
                  <a:cubicBezTo>
                    <a:pt x="1348" y="30494"/>
                    <a:pt x="1293" y="30481"/>
                    <a:pt x="1226" y="30467"/>
                  </a:cubicBezTo>
                  <a:cubicBezTo>
                    <a:pt x="1117" y="30426"/>
                    <a:pt x="994" y="30399"/>
                    <a:pt x="872" y="30372"/>
                  </a:cubicBezTo>
                  <a:cubicBezTo>
                    <a:pt x="749" y="30345"/>
                    <a:pt x="640" y="30317"/>
                    <a:pt x="518" y="30303"/>
                  </a:cubicBezTo>
                  <a:cubicBezTo>
                    <a:pt x="449" y="30290"/>
                    <a:pt x="381" y="30290"/>
                    <a:pt x="327" y="30276"/>
                  </a:cubicBezTo>
                  <a:lnTo>
                    <a:pt x="313" y="30276"/>
                  </a:lnTo>
                  <a:cubicBezTo>
                    <a:pt x="545" y="27797"/>
                    <a:pt x="721" y="25333"/>
                    <a:pt x="994" y="22867"/>
                  </a:cubicBezTo>
                  <a:cubicBezTo>
                    <a:pt x="1062" y="22227"/>
                    <a:pt x="1130" y="21601"/>
                    <a:pt x="1212" y="20960"/>
                  </a:cubicBezTo>
                  <a:lnTo>
                    <a:pt x="1457" y="19067"/>
                  </a:lnTo>
                  <a:lnTo>
                    <a:pt x="1580" y="18114"/>
                  </a:lnTo>
                  <a:cubicBezTo>
                    <a:pt x="1607" y="17800"/>
                    <a:pt x="1647" y="17488"/>
                    <a:pt x="1689" y="17174"/>
                  </a:cubicBezTo>
                  <a:lnTo>
                    <a:pt x="1743" y="16698"/>
                  </a:lnTo>
                  <a:lnTo>
                    <a:pt x="1798" y="16220"/>
                  </a:lnTo>
                  <a:cubicBezTo>
                    <a:pt x="1825" y="15894"/>
                    <a:pt x="1865" y="15581"/>
                    <a:pt x="1893" y="15267"/>
                  </a:cubicBezTo>
                  <a:lnTo>
                    <a:pt x="1988" y="14314"/>
                  </a:lnTo>
                  <a:cubicBezTo>
                    <a:pt x="2029" y="14001"/>
                    <a:pt x="2056" y="13674"/>
                    <a:pt x="2083" y="13360"/>
                  </a:cubicBezTo>
                  <a:lnTo>
                    <a:pt x="2125" y="12884"/>
                  </a:lnTo>
                  <a:lnTo>
                    <a:pt x="2165" y="12407"/>
                  </a:lnTo>
                  <a:cubicBezTo>
                    <a:pt x="2192" y="12094"/>
                    <a:pt x="2219" y="11767"/>
                    <a:pt x="2247" y="11454"/>
                  </a:cubicBezTo>
                  <a:lnTo>
                    <a:pt x="2328" y="10500"/>
                  </a:lnTo>
                  <a:cubicBezTo>
                    <a:pt x="2343" y="10187"/>
                    <a:pt x="2370" y="9861"/>
                    <a:pt x="2397" y="9547"/>
                  </a:cubicBezTo>
                  <a:lnTo>
                    <a:pt x="2424" y="9071"/>
                  </a:lnTo>
                  <a:lnTo>
                    <a:pt x="2452" y="8593"/>
                  </a:lnTo>
                  <a:lnTo>
                    <a:pt x="2519" y="7640"/>
                  </a:lnTo>
                  <a:cubicBezTo>
                    <a:pt x="2588" y="6360"/>
                    <a:pt x="2655" y="5080"/>
                    <a:pt x="2697" y="3814"/>
                  </a:cubicBezTo>
                  <a:lnTo>
                    <a:pt x="2724" y="2860"/>
                  </a:lnTo>
                  <a:cubicBezTo>
                    <a:pt x="2737" y="2533"/>
                    <a:pt x="2751" y="2219"/>
                    <a:pt x="2751" y="1893"/>
                  </a:cubicBezTo>
                  <a:cubicBezTo>
                    <a:pt x="2764" y="1580"/>
                    <a:pt x="2764" y="1266"/>
                    <a:pt x="2778" y="939"/>
                  </a:cubicBezTo>
                  <a:lnTo>
                    <a:pt x="27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01"/>
            <p:cNvSpPr/>
            <p:nvPr/>
          </p:nvSpPr>
          <p:spPr>
            <a:xfrm>
              <a:off x="4889021" y="2071599"/>
              <a:ext cx="63192" cy="42128"/>
            </a:xfrm>
            <a:custGeom>
              <a:avLst/>
              <a:gdLst/>
              <a:ahLst/>
              <a:cxnLst/>
              <a:rect l="l" t="t" r="r" b="b"/>
              <a:pathLst>
                <a:path w="3474" h="2316" extrusionOk="0">
                  <a:moveTo>
                    <a:pt x="954" y="1"/>
                  </a:moveTo>
                  <a:cubicBezTo>
                    <a:pt x="940" y="41"/>
                    <a:pt x="940" y="68"/>
                    <a:pt x="940" y="110"/>
                  </a:cubicBezTo>
                  <a:lnTo>
                    <a:pt x="1254" y="137"/>
                  </a:lnTo>
                  <a:cubicBezTo>
                    <a:pt x="1254" y="150"/>
                    <a:pt x="1254" y="164"/>
                    <a:pt x="1239" y="177"/>
                  </a:cubicBezTo>
                  <a:cubicBezTo>
                    <a:pt x="1239" y="177"/>
                    <a:pt x="1239" y="191"/>
                    <a:pt x="1226" y="204"/>
                  </a:cubicBezTo>
                  <a:lnTo>
                    <a:pt x="1226" y="218"/>
                  </a:lnTo>
                  <a:lnTo>
                    <a:pt x="1212" y="218"/>
                  </a:lnTo>
                  <a:lnTo>
                    <a:pt x="1199" y="232"/>
                  </a:lnTo>
                  <a:cubicBezTo>
                    <a:pt x="1185" y="232"/>
                    <a:pt x="1185" y="246"/>
                    <a:pt x="1185" y="246"/>
                  </a:cubicBezTo>
                  <a:lnTo>
                    <a:pt x="1254" y="246"/>
                  </a:lnTo>
                  <a:cubicBezTo>
                    <a:pt x="1308" y="246"/>
                    <a:pt x="1363" y="259"/>
                    <a:pt x="1417" y="259"/>
                  </a:cubicBezTo>
                  <a:cubicBezTo>
                    <a:pt x="1526" y="286"/>
                    <a:pt x="1648" y="300"/>
                    <a:pt x="1757" y="327"/>
                  </a:cubicBezTo>
                  <a:cubicBezTo>
                    <a:pt x="1880" y="355"/>
                    <a:pt x="1989" y="382"/>
                    <a:pt x="2111" y="409"/>
                  </a:cubicBezTo>
                  <a:lnTo>
                    <a:pt x="2275" y="449"/>
                  </a:lnTo>
                  <a:cubicBezTo>
                    <a:pt x="2329" y="464"/>
                    <a:pt x="2398" y="491"/>
                    <a:pt x="2438" y="504"/>
                  </a:cubicBezTo>
                  <a:cubicBezTo>
                    <a:pt x="2452" y="504"/>
                    <a:pt x="2465" y="504"/>
                    <a:pt x="2479" y="518"/>
                  </a:cubicBezTo>
                  <a:lnTo>
                    <a:pt x="2493" y="518"/>
                  </a:lnTo>
                  <a:lnTo>
                    <a:pt x="2507" y="531"/>
                  </a:lnTo>
                  <a:cubicBezTo>
                    <a:pt x="2534" y="545"/>
                    <a:pt x="2561" y="558"/>
                    <a:pt x="2574" y="573"/>
                  </a:cubicBezTo>
                  <a:cubicBezTo>
                    <a:pt x="2629" y="600"/>
                    <a:pt x="2670" y="627"/>
                    <a:pt x="2725" y="654"/>
                  </a:cubicBezTo>
                  <a:cubicBezTo>
                    <a:pt x="2819" y="722"/>
                    <a:pt x="2901" y="790"/>
                    <a:pt x="2983" y="872"/>
                  </a:cubicBezTo>
                  <a:cubicBezTo>
                    <a:pt x="3065" y="940"/>
                    <a:pt x="3133" y="1036"/>
                    <a:pt x="3188" y="1117"/>
                  </a:cubicBezTo>
                  <a:cubicBezTo>
                    <a:pt x="3242" y="1212"/>
                    <a:pt x="3269" y="1308"/>
                    <a:pt x="3269" y="1390"/>
                  </a:cubicBezTo>
                  <a:cubicBezTo>
                    <a:pt x="3269" y="1430"/>
                    <a:pt x="3269" y="1485"/>
                    <a:pt x="3242" y="1526"/>
                  </a:cubicBezTo>
                  <a:cubicBezTo>
                    <a:pt x="3242" y="1526"/>
                    <a:pt x="3242" y="1539"/>
                    <a:pt x="3228" y="1553"/>
                  </a:cubicBezTo>
                  <a:cubicBezTo>
                    <a:pt x="3228" y="1566"/>
                    <a:pt x="3228" y="1580"/>
                    <a:pt x="3215" y="1580"/>
                  </a:cubicBezTo>
                  <a:cubicBezTo>
                    <a:pt x="3215" y="1593"/>
                    <a:pt x="3201" y="1608"/>
                    <a:pt x="3201" y="1621"/>
                  </a:cubicBezTo>
                  <a:lnTo>
                    <a:pt x="3173" y="1648"/>
                  </a:lnTo>
                  <a:cubicBezTo>
                    <a:pt x="3119" y="1730"/>
                    <a:pt x="3037" y="1798"/>
                    <a:pt x="2942" y="1853"/>
                  </a:cubicBezTo>
                  <a:cubicBezTo>
                    <a:pt x="2901" y="1880"/>
                    <a:pt x="2847" y="1907"/>
                    <a:pt x="2792" y="1920"/>
                  </a:cubicBezTo>
                  <a:cubicBezTo>
                    <a:pt x="2752" y="1948"/>
                    <a:pt x="2697" y="1962"/>
                    <a:pt x="2643" y="1989"/>
                  </a:cubicBezTo>
                  <a:cubicBezTo>
                    <a:pt x="2534" y="2016"/>
                    <a:pt x="2425" y="2043"/>
                    <a:pt x="2302" y="2057"/>
                  </a:cubicBezTo>
                  <a:cubicBezTo>
                    <a:pt x="2193" y="2084"/>
                    <a:pt x="2084" y="2084"/>
                    <a:pt x="1975" y="2084"/>
                  </a:cubicBezTo>
                  <a:lnTo>
                    <a:pt x="1798" y="2084"/>
                  </a:lnTo>
                  <a:cubicBezTo>
                    <a:pt x="1744" y="2071"/>
                    <a:pt x="1689" y="2071"/>
                    <a:pt x="1635" y="2057"/>
                  </a:cubicBezTo>
                  <a:cubicBezTo>
                    <a:pt x="1403" y="2002"/>
                    <a:pt x="1185" y="1935"/>
                    <a:pt x="967" y="1853"/>
                  </a:cubicBezTo>
                  <a:cubicBezTo>
                    <a:pt x="858" y="1798"/>
                    <a:pt x="749" y="1757"/>
                    <a:pt x="654" y="1689"/>
                  </a:cubicBezTo>
                  <a:cubicBezTo>
                    <a:pt x="559" y="1635"/>
                    <a:pt x="464" y="1566"/>
                    <a:pt x="382" y="1499"/>
                  </a:cubicBezTo>
                  <a:cubicBezTo>
                    <a:pt x="341" y="1457"/>
                    <a:pt x="300" y="1417"/>
                    <a:pt x="273" y="1376"/>
                  </a:cubicBezTo>
                  <a:cubicBezTo>
                    <a:pt x="232" y="1335"/>
                    <a:pt x="219" y="1281"/>
                    <a:pt x="191" y="1239"/>
                  </a:cubicBezTo>
                  <a:cubicBezTo>
                    <a:pt x="177" y="1185"/>
                    <a:pt x="164" y="1145"/>
                    <a:pt x="164" y="1090"/>
                  </a:cubicBezTo>
                  <a:cubicBezTo>
                    <a:pt x="177" y="1036"/>
                    <a:pt x="177" y="994"/>
                    <a:pt x="204" y="940"/>
                  </a:cubicBezTo>
                  <a:cubicBezTo>
                    <a:pt x="204" y="927"/>
                    <a:pt x="204" y="913"/>
                    <a:pt x="219" y="899"/>
                  </a:cubicBezTo>
                  <a:cubicBezTo>
                    <a:pt x="219" y="899"/>
                    <a:pt x="232" y="885"/>
                    <a:pt x="232" y="872"/>
                  </a:cubicBezTo>
                  <a:cubicBezTo>
                    <a:pt x="232" y="858"/>
                    <a:pt x="246" y="845"/>
                    <a:pt x="246" y="845"/>
                  </a:cubicBezTo>
                  <a:cubicBezTo>
                    <a:pt x="259" y="831"/>
                    <a:pt x="273" y="818"/>
                    <a:pt x="273" y="804"/>
                  </a:cubicBezTo>
                  <a:cubicBezTo>
                    <a:pt x="300" y="776"/>
                    <a:pt x="341" y="736"/>
                    <a:pt x="395" y="709"/>
                  </a:cubicBezTo>
                  <a:cubicBezTo>
                    <a:pt x="491" y="654"/>
                    <a:pt x="600" y="613"/>
                    <a:pt x="709" y="586"/>
                  </a:cubicBezTo>
                  <a:cubicBezTo>
                    <a:pt x="885" y="531"/>
                    <a:pt x="1076" y="504"/>
                    <a:pt x="1254" y="504"/>
                  </a:cubicBezTo>
                  <a:cubicBezTo>
                    <a:pt x="1308" y="504"/>
                    <a:pt x="1348" y="504"/>
                    <a:pt x="1403" y="518"/>
                  </a:cubicBezTo>
                  <a:cubicBezTo>
                    <a:pt x="1512" y="518"/>
                    <a:pt x="1635" y="545"/>
                    <a:pt x="1744" y="586"/>
                  </a:cubicBezTo>
                  <a:lnTo>
                    <a:pt x="1784" y="600"/>
                  </a:lnTo>
                  <a:cubicBezTo>
                    <a:pt x="1798" y="600"/>
                    <a:pt x="1812" y="613"/>
                    <a:pt x="1826" y="613"/>
                  </a:cubicBezTo>
                  <a:lnTo>
                    <a:pt x="1853" y="627"/>
                  </a:lnTo>
                  <a:lnTo>
                    <a:pt x="1893" y="654"/>
                  </a:lnTo>
                  <a:cubicBezTo>
                    <a:pt x="1948" y="682"/>
                    <a:pt x="2002" y="709"/>
                    <a:pt x="2044" y="736"/>
                  </a:cubicBezTo>
                  <a:cubicBezTo>
                    <a:pt x="2138" y="804"/>
                    <a:pt x="2207" y="899"/>
                    <a:pt x="2247" y="994"/>
                  </a:cubicBezTo>
                  <a:cubicBezTo>
                    <a:pt x="2289" y="1103"/>
                    <a:pt x="2289" y="1226"/>
                    <a:pt x="2234" y="1321"/>
                  </a:cubicBezTo>
                  <a:cubicBezTo>
                    <a:pt x="2207" y="1363"/>
                    <a:pt x="2166" y="1403"/>
                    <a:pt x="2111" y="1430"/>
                  </a:cubicBezTo>
                  <a:cubicBezTo>
                    <a:pt x="2057" y="1457"/>
                    <a:pt x="2002" y="1485"/>
                    <a:pt x="1948" y="1499"/>
                  </a:cubicBezTo>
                  <a:cubicBezTo>
                    <a:pt x="1839" y="1539"/>
                    <a:pt x="1717" y="1553"/>
                    <a:pt x="1608" y="1553"/>
                  </a:cubicBezTo>
                  <a:lnTo>
                    <a:pt x="1430" y="1553"/>
                  </a:lnTo>
                  <a:cubicBezTo>
                    <a:pt x="1390" y="1539"/>
                    <a:pt x="1363" y="1539"/>
                    <a:pt x="1335" y="1526"/>
                  </a:cubicBezTo>
                  <a:lnTo>
                    <a:pt x="1294" y="1526"/>
                  </a:lnTo>
                  <a:lnTo>
                    <a:pt x="1254" y="1512"/>
                  </a:lnTo>
                  <a:cubicBezTo>
                    <a:pt x="1131" y="1485"/>
                    <a:pt x="1022" y="1430"/>
                    <a:pt x="927" y="1376"/>
                  </a:cubicBezTo>
                  <a:lnTo>
                    <a:pt x="927" y="1376"/>
                  </a:lnTo>
                  <a:cubicBezTo>
                    <a:pt x="1117" y="1512"/>
                    <a:pt x="1363" y="1580"/>
                    <a:pt x="1608" y="1593"/>
                  </a:cubicBezTo>
                  <a:lnTo>
                    <a:pt x="1648" y="1593"/>
                  </a:lnTo>
                  <a:cubicBezTo>
                    <a:pt x="1757" y="1593"/>
                    <a:pt x="1866" y="1580"/>
                    <a:pt x="1962" y="1553"/>
                  </a:cubicBezTo>
                  <a:cubicBezTo>
                    <a:pt x="2029" y="1526"/>
                    <a:pt x="2084" y="1512"/>
                    <a:pt x="2138" y="1485"/>
                  </a:cubicBezTo>
                  <a:cubicBezTo>
                    <a:pt x="2193" y="1444"/>
                    <a:pt x="2247" y="1403"/>
                    <a:pt x="2289" y="1348"/>
                  </a:cubicBezTo>
                  <a:lnTo>
                    <a:pt x="2329" y="1267"/>
                  </a:lnTo>
                  <a:cubicBezTo>
                    <a:pt x="2329" y="1226"/>
                    <a:pt x="2343" y="1199"/>
                    <a:pt x="2343" y="1172"/>
                  </a:cubicBezTo>
                  <a:cubicBezTo>
                    <a:pt x="2343" y="1103"/>
                    <a:pt x="2343" y="1036"/>
                    <a:pt x="2316" y="981"/>
                  </a:cubicBezTo>
                  <a:cubicBezTo>
                    <a:pt x="2275" y="845"/>
                    <a:pt x="2193" y="749"/>
                    <a:pt x="2098" y="667"/>
                  </a:cubicBezTo>
                  <a:cubicBezTo>
                    <a:pt x="1893" y="518"/>
                    <a:pt x="1662" y="422"/>
                    <a:pt x="1417" y="395"/>
                  </a:cubicBezTo>
                  <a:cubicBezTo>
                    <a:pt x="1335" y="395"/>
                    <a:pt x="1267" y="382"/>
                    <a:pt x="1199" y="382"/>
                  </a:cubicBezTo>
                  <a:cubicBezTo>
                    <a:pt x="1022" y="382"/>
                    <a:pt x="845" y="409"/>
                    <a:pt x="667" y="449"/>
                  </a:cubicBezTo>
                  <a:cubicBezTo>
                    <a:pt x="559" y="477"/>
                    <a:pt x="436" y="518"/>
                    <a:pt x="313" y="586"/>
                  </a:cubicBezTo>
                  <a:cubicBezTo>
                    <a:pt x="259" y="613"/>
                    <a:pt x="204" y="654"/>
                    <a:pt x="164" y="709"/>
                  </a:cubicBezTo>
                  <a:lnTo>
                    <a:pt x="123" y="749"/>
                  </a:lnTo>
                  <a:cubicBezTo>
                    <a:pt x="110" y="763"/>
                    <a:pt x="110" y="776"/>
                    <a:pt x="95" y="790"/>
                  </a:cubicBezTo>
                  <a:cubicBezTo>
                    <a:pt x="82" y="804"/>
                    <a:pt x="82" y="818"/>
                    <a:pt x="68" y="845"/>
                  </a:cubicBezTo>
                  <a:cubicBezTo>
                    <a:pt x="68" y="858"/>
                    <a:pt x="55" y="872"/>
                    <a:pt x="55" y="885"/>
                  </a:cubicBezTo>
                  <a:cubicBezTo>
                    <a:pt x="28" y="940"/>
                    <a:pt x="14" y="1021"/>
                    <a:pt x="1" y="1090"/>
                  </a:cubicBezTo>
                  <a:cubicBezTo>
                    <a:pt x="1" y="1158"/>
                    <a:pt x="14" y="1226"/>
                    <a:pt x="28" y="1294"/>
                  </a:cubicBezTo>
                  <a:cubicBezTo>
                    <a:pt x="55" y="1363"/>
                    <a:pt x="82" y="1417"/>
                    <a:pt x="123" y="1471"/>
                  </a:cubicBezTo>
                  <a:cubicBezTo>
                    <a:pt x="164" y="1526"/>
                    <a:pt x="204" y="1580"/>
                    <a:pt x="259" y="1621"/>
                  </a:cubicBezTo>
                  <a:cubicBezTo>
                    <a:pt x="341" y="1717"/>
                    <a:pt x="450" y="1784"/>
                    <a:pt x="559" y="1853"/>
                  </a:cubicBezTo>
                  <a:cubicBezTo>
                    <a:pt x="667" y="1920"/>
                    <a:pt x="776" y="1975"/>
                    <a:pt x="885" y="2029"/>
                  </a:cubicBezTo>
                  <a:cubicBezTo>
                    <a:pt x="994" y="2084"/>
                    <a:pt x="1117" y="2125"/>
                    <a:pt x="1226" y="2166"/>
                  </a:cubicBezTo>
                  <a:cubicBezTo>
                    <a:pt x="1348" y="2207"/>
                    <a:pt x="1472" y="2234"/>
                    <a:pt x="1581" y="2261"/>
                  </a:cubicBezTo>
                  <a:cubicBezTo>
                    <a:pt x="1648" y="2274"/>
                    <a:pt x="1703" y="2289"/>
                    <a:pt x="1771" y="2302"/>
                  </a:cubicBezTo>
                  <a:cubicBezTo>
                    <a:pt x="1839" y="2316"/>
                    <a:pt x="1907" y="2316"/>
                    <a:pt x="1962" y="2316"/>
                  </a:cubicBezTo>
                  <a:lnTo>
                    <a:pt x="2016" y="2316"/>
                  </a:lnTo>
                  <a:cubicBezTo>
                    <a:pt x="2125" y="2316"/>
                    <a:pt x="2234" y="2316"/>
                    <a:pt x="2343" y="2289"/>
                  </a:cubicBezTo>
                  <a:cubicBezTo>
                    <a:pt x="2425" y="2289"/>
                    <a:pt x="2493" y="2274"/>
                    <a:pt x="2574" y="2247"/>
                  </a:cubicBezTo>
                  <a:cubicBezTo>
                    <a:pt x="2670" y="2207"/>
                    <a:pt x="2765" y="2152"/>
                    <a:pt x="2861" y="2098"/>
                  </a:cubicBezTo>
                  <a:cubicBezTo>
                    <a:pt x="3065" y="1975"/>
                    <a:pt x="3255" y="1853"/>
                    <a:pt x="3364" y="1689"/>
                  </a:cubicBezTo>
                  <a:cubicBezTo>
                    <a:pt x="3460" y="1539"/>
                    <a:pt x="3473" y="1363"/>
                    <a:pt x="3364" y="1117"/>
                  </a:cubicBezTo>
                  <a:cubicBezTo>
                    <a:pt x="3242" y="804"/>
                    <a:pt x="2942" y="600"/>
                    <a:pt x="2643" y="449"/>
                  </a:cubicBezTo>
                  <a:cubicBezTo>
                    <a:pt x="2125" y="177"/>
                    <a:pt x="1539" y="14"/>
                    <a:pt x="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01"/>
            <p:cNvSpPr/>
            <p:nvPr/>
          </p:nvSpPr>
          <p:spPr>
            <a:xfrm>
              <a:off x="4875888" y="1896702"/>
              <a:ext cx="95643" cy="55498"/>
            </a:xfrm>
            <a:custGeom>
              <a:avLst/>
              <a:gdLst/>
              <a:ahLst/>
              <a:cxnLst/>
              <a:rect l="l" t="t" r="r" b="b"/>
              <a:pathLst>
                <a:path w="5258" h="3051" extrusionOk="0">
                  <a:moveTo>
                    <a:pt x="1771" y="0"/>
                  </a:moveTo>
                  <a:cubicBezTo>
                    <a:pt x="1267" y="0"/>
                    <a:pt x="750" y="27"/>
                    <a:pt x="260" y="82"/>
                  </a:cubicBezTo>
                  <a:cubicBezTo>
                    <a:pt x="123" y="817"/>
                    <a:pt x="0" y="1566"/>
                    <a:pt x="109" y="2315"/>
                  </a:cubicBezTo>
                  <a:cubicBezTo>
                    <a:pt x="84" y="2112"/>
                    <a:pt x="1822" y="2028"/>
                    <a:pt x="2213" y="2028"/>
                  </a:cubicBezTo>
                  <a:cubicBezTo>
                    <a:pt x="2241" y="2028"/>
                    <a:pt x="2262" y="2028"/>
                    <a:pt x="2275" y="2029"/>
                  </a:cubicBezTo>
                  <a:cubicBezTo>
                    <a:pt x="3011" y="2070"/>
                    <a:pt x="3759" y="2247"/>
                    <a:pt x="4454" y="2479"/>
                  </a:cubicBezTo>
                  <a:cubicBezTo>
                    <a:pt x="4740" y="2561"/>
                    <a:pt x="4903" y="2751"/>
                    <a:pt x="4999" y="3051"/>
                  </a:cubicBezTo>
                  <a:cubicBezTo>
                    <a:pt x="5081" y="2315"/>
                    <a:pt x="5163" y="1593"/>
                    <a:pt x="5244" y="858"/>
                  </a:cubicBezTo>
                  <a:cubicBezTo>
                    <a:pt x="5257" y="790"/>
                    <a:pt x="5257" y="708"/>
                    <a:pt x="5217" y="640"/>
                  </a:cubicBezTo>
                  <a:cubicBezTo>
                    <a:pt x="5190" y="599"/>
                    <a:pt x="5121" y="572"/>
                    <a:pt x="5067" y="545"/>
                  </a:cubicBezTo>
                  <a:cubicBezTo>
                    <a:pt x="4032" y="122"/>
                    <a:pt x="2902" y="0"/>
                    <a:pt x="1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01"/>
            <p:cNvSpPr/>
            <p:nvPr/>
          </p:nvSpPr>
          <p:spPr>
            <a:xfrm>
              <a:off x="4817680" y="1930881"/>
              <a:ext cx="113215" cy="128094"/>
            </a:xfrm>
            <a:custGeom>
              <a:avLst/>
              <a:gdLst/>
              <a:ahLst/>
              <a:cxnLst/>
              <a:rect l="l" t="t" r="r" b="b"/>
              <a:pathLst>
                <a:path w="6224" h="7042" extrusionOk="0">
                  <a:moveTo>
                    <a:pt x="4889" y="1"/>
                  </a:moveTo>
                  <a:cubicBezTo>
                    <a:pt x="4753" y="640"/>
                    <a:pt x="4235" y="1145"/>
                    <a:pt x="3677" y="1499"/>
                  </a:cubicBezTo>
                  <a:cubicBezTo>
                    <a:pt x="3133" y="1853"/>
                    <a:pt x="2506" y="2098"/>
                    <a:pt x="1961" y="2479"/>
                  </a:cubicBezTo>
                  <a:cubicBezTo>
                    <a:pt x="830" y="3242"/>
                    <a:pt x="95" y="4550"/>
                    <a:pt x="0" y="5912"/>
                  </a:cubicBezTo>
                  <a:cubicBezTo>
                    <a:pt x="204" y="5639"/>
                    <a:pt x="449" y="5407"/>
                    <a:pt x="736" y="5231"/>
                  </a:cubicBezTo>
                  <a:cubicBezTo>
                    <a:pt x="736" y="5843"/>
                    <a:pt x="830" y="6456"/>
                    <a:pt x="1008" y="7041"/>
                  </a:cubicBezTo>
                  <a:cubicBezTo>
                    <a:pt x="1293" y="5979"/>
                    <a:pt x="1743" y="4904"/>
                    <a:pt x="2574" y="4168"/>
                  </a:cubicBezTo>
                  <a:cubicBezTo>
                    <a:pt x="3133" y="3651"/>
                    <a:pt x="3827" y="3324"/>
                    <a:pt x="4426" y="2847"/>
                  </a:cubicBezTo>
                  <a:cubicBezTo>
                    <a:pt x="5325" y="2138"/>
                    <a:pt x="5979" y="1117"/>
                    <a:pt x="6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01"/>
            <p:cNvSpPr/>
            <p:nvPr/>
          </p:nvSpPr>
          <p:spPr>
            <a:xfrm>
              <a:off x="4866466" y="1751055"/>
              <a:ext cx="85511" cy="130350"/>
            </a:xfrm>
            <a:custGeom>
              <a:avLst/>
              <a:gdLst/>
              <a:ahLst/>
              <a:cxnLst/>
              <a:rect l="l" t="t" r="r" b="b"/>
              <a:pathLst>
                <a:path w="4701" h="7166" extrusionOk="0">
                  <a:moveTo>
                    <a:pt x="1273" y="0"/>
                  </a:moveTo>
                  <a:cubicBezTo>
                    <a:pt x="1239" y="0"/>
                    <a:pt x="1206" y="3"/>
                    <a:pt x="1172" y="12"/>
                  </a:cubicBezTo>
                  <a:cubicBezTo>
                    <a:pt x="1077" y="39"/>
                    <a:pt x="1009" y="108"/>
                    <a:pt x="941" y="189"/>
                  </a:cubicBezTo>
                  <a:cubicBezTo>
                    <a:pt x="736" y="435"/>
                    <a:pt x="573" y="802"/>
                    <a:pt x="641" y="1129"/>
                  </a:cubicBezTo>
                  <a:cubicBezTo>
                    <a:pt x="682" y="1388"/>
                    <a:pt x="696" y="1619"/>
                    <a:pt x="927" y="1769"/>
                  </a:cubicBezTo>
                  <a:cubicBezTo>
                    <a:pt x="396" y="2014"/>
                    <a:pt x="110" y="2681"/>
                    <a:pt x="300" y="3226"/>
                  </a:cubicBezTo>
                  <a:cubicBezTo>
                    <a:pt x="342" y="3349"/>
                    <a:pt x="409" y="3471"/>
                    <a:pt x="437" y="3607"/>
                  </a:cubicBezTo>
                  <a:cubicBezTo>
                    <a:pt x="573" y="4139"/>
                    <a:pt x="1" y="4479"/>
                    <a:pt x="69" y="4956"/>
                  </a:cubicBezTo>
                  <a:cubicBezTo>
                    <a:pt x="137" y="5365"/>
                    <a:pt x="736" y="5514"/>
                    <a:pt x="518" y="5991"/>
                  </a:cubicBezTo>
                  <a:cubicBezTo>
                    <a:pt x="369" y="6304"/>
                    <a:pt x="110" y="6618"/>
                    <a:pt x="464" y="6863"/>
                  </a:cubicBezTo>
                  <a:cubicBezTo>
                    <a:pt x="778" y="7094"/>
                    <a:pt x="1404" y="7149"/>
                    <a:pt x="1785" y="7163"/>
                  </a:cubicBezTo>
                  <a:cubicBezTo>
                    <a:pt x="1812" y="7165"/>
                    <a:pt x="1840" y="7166"/>
                    <a:pt x="1868" y="7166"/>
                  </a:cubicBezTo>
                  <a:cubicBezTo>
                    <a:pt x="2036" y="7166"/>
                    <a:pt x="2211" y="7127"/>
                    <a:pt x="2316" y="6999"/>
                  </a:cubicBezTo>
                  <a:cubicBezTo>
                    <a:pt x="2821" y="6413"/>
                    <a:pt x="1431" y="5705"/>
                    <a:pt x="1104" y="5460"/>
                  </a:cubicBezTo>
                  <a:lnTo>
                    <a:pt x="1104" y="5460"/>
                  </a:lnTo>
                  <a:cubicBezTo>
                    <a:pt x="1513" y="5556"/>
                    <a:pt x="1935" y="5637"/>
                    <a:pt x="2343" y="5719"/>
                  </a:cubicBezTo>
                  <a:cubicBezTo>
                    <a:pt x="2488" y="5750"/>
                    <a:pt x="2645" y="5779"/>
                    <a:pt x="2796" y="5779"/>
                  </a:cubicBezTo>
                  <a:cubicBezTo>
                    <a:pt x="2971" y="5779"/>
                    <a:pt x="3138" y="5740"/>
                    <a:pt x="3269" y="5623"/>
                  </a:cubicBezTo>
                  <a:cubicBezTo>
                    <a:pt x="3515" y="5419"/>
                    <a:pt x="3502" y="5024"/>
                    <a:pt x="3324" y="4751"/>
                  </a:cubicBezTo>
                  <a:cubicBezTo>
                    <a:pt x="3160" y="4479"/>
                    <a:pt x="2861" y="4316"/>
                    <a:pt x="2575" y="4166"/>
                  </a:cubicBezTo>
                  <a:cubicBezTo>
                    <a:pt x="2291" y="4031"/>
                    <a:pt x="1994" y="3909"/>
                    <a:pt x="1764" y="3695"/>
                  </a:cubicBezTo>
                  <a:lnTo>
                    <a:pt x="1764" y="3695"/>
                  </a:lnTo>
                  <a:cubicBezTo>
                    <a:pt x="1984" y="3897"/>
                    <a:pt x="2601" y="4023"/>
                    <a:pt x="3067" y="4023"/>
                  </a:cubicBezTo>
                  <a:cubicBezTo>
                    <a:pt x="3251" y="4023"/>
                    <a:pt x="3411" y="4004"/>
                    <a:pt x="3515" y="3962"/>
                  </a:cubicBezTo>
                  <a:cubicBezTo>
                    <a:pt x="3965" y="3785"/>
                    <a:pt x="3992" y="3213"/>
                    <a:pt x="3760" y="2832"/>
                  </a:cubicBezTo>
                  <a:cubicBezTo>
                    <a:pt x="3596" y="2572"/>
                    <a:pt x="3338" y="2396"/>
                    <a:pt x="3093" y="2218"/>
                  </a:cubicBezTo>
                  <a:lnTo>
                    <a:pt x="3093" y="2218"/>
                  </a:lnTo>
                  <a:cubicBezTo>
                    <a:pt x="3268" y="2259"/>
                    <a:pt x="3459" y="2301"/>
                    <a:pt x="3649" y="2301"/>
                  </a:cubicBezTo>
                  <a:cubicBezTo>
                    <a:pt x="3709" y="2301"/>
                    <a:pt x="3769" y="2297"/>
                    <a:pt x="3828" y="2287"/>
                  </a:cubicBezTo>
                  <a:cubicBezTo>
                    <a:pt x="4564" y="2164"/>
                    <a:pt x="4700" y="1279"/>
                    <a:pt x="4155" y="843"/>
                  </a:cubicBezTo>
                  <a:cubicBezTo>
                    <a:pt x="3828" y="584"/>
                    <a:pt x="3406" y="475"/>
                    <a:pt x="2997" y="380"/>
                  </a:cubicBezTo>
                  <a:cubicBezTo>
                    <a:pt x="2712" y="311"/>
                    <a:pt x="2412" y="244"/>
                    <a:pt x="2112" y="175"/>
                  </a:cubicBezTo>
                  <a:cubicBezTo>
                    <a:pt x="1907" y="121"/>
                    <a:pt x="1690" y="80"/>
                    <a:pt x="1486" y="26"/>
                  </a:cubicBezTo>
                  <a:cubicBezTo>
                    <a:pt x="1420" y="16"/>
                    <a:pt x="1347" y="0"/>
                    <a:pt x="1273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01"/>
            <p:cNvSpPr/>
            <p:nvPr/>
          </p:nvSpPr>
          <p:spPr>
            <a:xfrm>
              <a:off x="4868703" y="1842187"/>
              <a:ext cx="41382" cy="26776"/>
            </a:xfrm>
            <a:custGeom>
              <a:avLst/>
              <a:gdLst/>
              <a:ahLst/>
              <a:cxnLst/>
              <a:rect l="l" t="t" r="r" b="b"/>
              <a:pathLst>
                <a:path w="2275" h="1472" extrusionOk="0">
                  <a:moveTo>
                    <a:pt x="1" y="1"/>
                  </a:moveTo>
                  <a:cubicBezTo>
                    <a:pt x="1" y="28"/>
                    <a:pt x="1" y="68"/>
                    <a:pt x="14" y="96"/>
                  </a:cubicBezTo>
                  <a:cubicBezTo>
                    <a:pt x="14" y="137"/>
                    <a:pt x="14" y="164"/>
                    <a:pt x="28" y="191"/>
                  </a:cubicBezTo>
                  <a:cubicBezTo>
                    <a:pt x="41" y="232"/>
                    <a:pt x="55" y="259"/>
                    <a:pt x="68" y="286"/>
                  </a:cubicBezTo>
                  <a:cubicBezTo>
                    <a:pt x="83" y="313"/>
                    <a:pt x="96" y="355"/>
                    <a:pt x="110" y="382"/>
                  </a:cubicBezTo>
                  <a:cubicBezTo>
                    <a:pt x="192" y="491"/>
                    <a:pt x="286" y="586"/>
                    <a:pt x="409" y="668"/>
                  </a:cubicBezTo>
                  <a:cubicBezTo>
                    <a:pt x="518" y="736"/>
                    <a:pt x="640" y="791"/>
                    <a:pt x="764" y="818"/>
                  </a:cubicBezTo>
                  <a:cubicBezTo>
                    <a:pt x="886" y="858"/>
                    <a:pt x="995" y="900"/>
                    <a:pt x="1118" y="913"/>
                  </a:cubicBezTo>
                  <a:cubicBezTo>
                    <a:pt x="1336" y="967"/>
                    <a:pt x="1553" y="1009"/>
                    <a:pt x="1744" y="1090"/>
                  </a:cubicBezTo>
                  <a:cubicBezTo>
                    <a:pt x="1839" y="1131"/>
                    <a:pt x="1935" y="1172"/>
                    <a:pt x="2017" y="1240"/>
                  </a:cubicBezTo>
                  <a:lnTo>
                    <a:pt x="2057" y="1267"/>
                  </a:lnTo>
                  <a:cubicBezTo>
                    <a:pt x="2071" y="1267"/>
                    <a:pt x="2071" y="1281"/>
                    <a:pt x="2084" y="1294"/>
                  </a:cubicBezTo>
                  <a:cubicBezTo>
                    <a:pt x="2111" y="1308"/>
                    <a:pt x="2126" y="1321"/>
                    <a:pt x="2153" y="1349"/>
                  </a:cubicBezTo>
                  <a:cubicBezTo>
                    <a:pt x="2153" y="1363"/>
                    <a:pt x="2166" y="1363"/>
                    <a:pt x="2180" y="1376"/>
                  </a:cubicBezTo>
                  <a:lnTo>
                    <a:pt x="2207" y="1403"/>
                  </a:lnTo>
                  <a:cubicBezTo>
                    <a:pt x="2234" y="1430"/>
                    <a:pt x="2248" y="1458"/>
                    <a:pt x="2275" y="1472"/>
                  </a:cubicBezTo>
                  <a:lnTo>
                    <a:pt x="2275" y="1376"/>
                  </a:lnTo>
                  <a:cubicBezTo>
                    <a:pt x="2275" y="1363"/>
                    <a:pt x="2262" y="1349"/>
                    <a:pt x="2262" y="1335"/>
                  </a:cubicBezTo>
                  <a:lnTo>
                    <a:pt x="2262" y="1281"/>
                  </a:lnTo>
                  <a:lnTo>
                    <a:pt x="2220" y="1199"/>
                  </a:lnTo>
                  <a:cubicBezTo>
                    <a:pt x="2220" y="1172"/>
                    <a:pt x="2220" y="1158"/>
                    <a:pt x="2207" y="1145"/>
                  </a:cubicBezTo>
                  <a:lnTo>
                    <a:pt x="2180" y="1103"/>
                  </a:lnTo>
                  <a:cubicBezTo>
                    <a:pt x="2126" y="981"/>
                    <a:pt x="2030" y="872"/>
                    <a:pt x="1921" y="791"/>
                  </a:cubicBezTo>
                  <a:cubicBezTo>
                    <a:pt x="1812" y="709"/>
                    <a:pt x="1690" y="640"/>
                    <a:pt x="1567" y="600"/>
                  </a:cubicBezTo>
                  <a:cubicBezTo>
                    <a:pt x="1445" y="559"/>
                    <a:pt x="1336" y="518"/>
                    <a:pt x="1212" y="491"/>
                  </a:cubicBezTo>
                  <a:cubicBezTo>
                    <a:pt x="981" y="437"/>
                    <a:pt x="749" y="409"/>
                    <a:pt x="559" y="355"/>
                  </a:cubicBezTo>
                  <a:cubicBezTo>
                    <a:pt x="450" y="313"/>
                    <a:pt x="355" y="286"/>
                    <a:pt x="273" y="232"/>
                  </a:cubicBezTo>
                  <a:lnTo>
                    <a:pt x="205" y="177"/>
                  </a:lnTo>
                  <a:cubicBezTo>
                    <a:pt x="177" y="164"/>
                    <a:pt x="150" y="150"/>
                    <a:pt x="137" y="137"/>
                  </a:cubicBezTo>
                  <a:lnTo>
                    <a:pt x="68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01"/>
            <p:cNvSpPr/>
            <p:nvPr/>
          </p:nvSpPr>
          <p:spPr>
            <a:xfrm>
              <a:off x="4873905" y="1816430"/>
              <a:ext cx="55516" cy="20336"/>
            </a:xfrm>
            <a:custGeom>
              <a:avLst/>
              <a:gdLst/>
              <a:ahLst/>
              <a:cxnLst/>
              <a:rect l="l" t="t" r="r" b="b"/>
              <a:pathLst>
                <a:path w="3052" h="1118" extrusionOk="0">
                  <a:moveTo>
                    <a:pt x="423" y="0"/>
                  </a:moveTo>
                  <a:cubicBezTo>
                    <a:pt x="354" y="0"/>
                    <a:pt x="287" y="13"/>
                    <a:pt x="205" y="13"/>
                  </a:cubicBezTo>
                  <a:cubicBezTo>
                    <a:pt x="136" y="13"/>
                    <a:pt x="69" y="28"/>
                    <a:pt x="0" y="41"/>
                  </a:cubicBezTo>
                  <a:cubicBezTo>
                    <a:pt x="55" y="82"/>
                    <a:pt x="123" y="109"/>
                    <a:pt x="191" y="137"/>
                  </a:cubicBezTo>
                  <a:cubicBezTo>
                    <a:pt x="260" y="164"/>
                    <a:pt x="314" y="191"/>
                    <a:pt x="382" y="218"/>
                  </a:cubicBezTo>
                  <a:cubicBezTo>
                    <a:pt x="518" y="259"/>
                    <a:pt x="641" y="313"/>
                    <a:pt x="777" y="354"/>
                  </a:cubicBezTo>
                  <a:cubicBezTo>
                    <a:pt x="1035" y="436"/>
                    <a:pt x="1295" y="504"/>
                    <a:pt x="1553" y="572"/>
                  </a:cubicBezTo>
                  <a:cubicBezTo>
                    <a:pt x="1798" y="640"/>
                    <a:pt x="2043" y="722"/>
                    <a:pt x="2303" y="803"/>
                  </a:cubicBezTo>
                  <a:cubicBezTo>
                    <a:pt x="2425" y="845"/>
                    <a:pt x="2548" y="899"/>
                    <a:pt x="2670" y="940"/>
                  </a:cubicBezTo>
                  <a:lnTo>
                    <a:pt x="2766" y="981"/>
                  </a:lnTo>
                  <a:lnTo>
                    <a:pt x="2847" y="1021"/>
                  </a:lnTo>
                  <a:cubicBezTo>
                    <a:pt x="2888" y="1048"/>
                    <a:pt x="2915" y="1063"/>
                    <a:pt x="2942" y="1076"/>
                  </a:cubicBezTo>
                  <a:cubicBezTo>
                    <a:pt x="2984" y="1090"/>
                    <a:pt x="3011" y="1103"/>
                    <a:pt x="3051" y="1117"/>
                  </a:cubicBezTo>
                  <a:cubicBezTo>
                    <a:pt x="3024" y="1090"/>
                    <a:pt x="3011" y="1048"/>
                    <a:pt x="2997" y="1021"/>
                  </a:cubicBezTo>
                  <a:cubicBezTo>
                    <a:pt x="2969" y="994"/>
                    <a:pt x="2956" y="967"/>
                    <a:pt x="2929" y="926"/>
                  </a:cubicBezTo>
                  <a:cubicBezTo>
                    <a:pt x="2902" y="899"/>
                    <a:pt x="2888" y="872"/>
                    <a:pt x="2860" y="845"/>
                  </a:cubicBezTo>
                  <a:cubicBezTo>
                    <a:pt x="2833" y="818"/>
                    <a:pt x="2820" y="790"/>
                    <a:pt x="2793" y="763"/>
                  </a:cubicBezTo>
                  <a:cubicBezTo>
                    <a:pt x="2684" y="667"/>
                    <a:pt x="2575" y="572"/>
                    <a:pt x="2452" y="491"/>
                  </a:cubicBezTo>
                  <a:cubicBezTo>
                    <a:pt x="2207" y="340"/>
                    <a:pt x="1934" y="218"/>
                    <a:pt x="1662" y="150"/>
                  </a:cubicBezTo>
                  <a:cubicBezTo>
                    <a:pt x="1390" y="68"/>
                    <a:pt x="1117" y="28"/>
                    <a:pt x="845" y="13"/>
                  </a:cubicBezTo>
                  <a:cubicBezTo>
                    <a:pt x="695" y="0"/>
                    <a:pt x="559" y="0"/>
                    <a:pt x="423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01"/>
            <p:cNvSpPr/>
            <p:nvPr/>
          </p:nvSpPr>
          <p:spPr>
            <a:xfrm>
              <a:off x="4876143" y="1779267"/>
              <a:ext cx="57735" cy="20336"/>
            </a:xfrm>
            <a:custGeom>
              <a:avLst/>
              <a:gdLst/>
              <a:ahLst/>
              <a:cxnLst/>
              <a:rect l="l" t="t" r="r" b="b"/>
              <a:pathLst>
                <a:path w="3174" h="1118" extrusionOk="0">
                  <a:moveTo>
                    <a:pt x="776" y="0"/>
                  </a:moveTo>
                  <a:cubicBezTo>
                    <a:pt x="694" y="13"/>
                    <a:pt x="627" y="28"/>
                    <a:pt x="545" y="41"/>
                  </a:cubicBezTo>
                  <a:cubicBezTo>
                    <a:pt x="504" y="55"/>
                    <a:pt x="463" y="68"/>
                    <a:pt x="436" y="82"/>
                  </a:cubicBezTo>
                  <a:cubicBezTo>
                    <a:pt x="409" y="95"/>
                    <a:pt x="395" y="95"/>
                    <a:pt x="382" y="109"/>
                  </a:cubicBezTo>
                  <a:cubicBezTo>
                    <a:pt x="355" y="109"/>
                    <a:pt x="340" y="122"/>
                    <a:pt x="327" y="137"/>
                  </a:cubicBezTo>
                  <a:cubicBezTo>
                    <a:pt x="259" y="164"/>
                    <a:pt x="191" y="218"/>
                    <a:pt x="137" y="273"/>
                  </a:cubicBezTo>
                  <a:cubicBezTo>
                    <a:pt x="82" y="327"/>
                    <a:pt x="28" y="395"/>
                    <a:pt x="0" y="463"/>
                  </a:cubicBezTo>
                  <a:cubicBezTo>
                    <a:pt x="137" y="382"/>
                    <a:pt x="259" y="340"/>
                    <a:pt x="395" y="327"/>
                  </a:cubicBezTo>
                  <a:cubicBezTo>
                    <a:pt x="431" y="327"/>
                    <a:pt x="474" y="321"/>
                    <a:pt x="518" y="321"/>
                  </a:cubicBezTo>
                  <a:cubicBezTo>
                    <a:pt x="540" y="321"/>
                    <a:pt x="563" y="323"/>
                    <a:pt x="586" y="327"/>
                  </a:cubicBezTo>
                  <a:cubicBezTo>
                    <a:pt x="640" y="327"/>
                    <a:pt x="709" y="327"/>
                    <a:pt x="763" y="340"/>
                  </a:cubicBezTo>
                  <a:cubicBezTo>
                    <a:pt x="885" y="368"/>
                    <a:pt x="1021" y="395"/>
                    <a:pt x="1144" y="436"/>
                  </a:cubicBezTo>
                  <a:cubicBezTo>
                    <a:pt x="1212" y="449"/>
                    <a:pt x="1281" y="477"/>
                    <a:pt x="1335" y="491"/>
                  </a:cubicBezTo>
                  <a:cubicBezTo>
                    <a:pt x="1403" y="518"/>
                    <a:pt x="1471" y="531"/>
                    <a:pt x="1539" y="558"/>
                  </a:cubicBezTo>
                  <a:cubicBezTo>
                    <a:pt x="1811" y="627"/>
                    <a:pt x="2071" y="709"/>
                    <a:pt x="2329" y="790"/>
                  </a:cubicBezTo>
                  <a:cubicBezTo>
                    <a:pt x="2588" y="872"/>
                    <a:pt x="2846" y="954"/>
                    <a:pt x="3092" y="1090"/>
                  </a:cubicBezTo>
                  <a:lnTo>
                    <a:pt x="3173" y="1117"/>
                  </a:lnTo>
                  <a:lnTo>
                    <a:pt x="3173" y="1049"/>
                  </a:lnTo>
                  <a:cubicBezTo>
                    <a:pt x="3173" y="1035"/>
                    <a:pt x="3160" y="1008"/>
                    <a:pt x="3160" y="981"/>
                  </a:cubicBezTo>
                  <a:cubicBezTo>
                    <a:pt x="3160" y="954"/>
                    <a:pt x="3146" y="927"/>
                    <a:pt x="3146" y="899"/>
                  </a:cubicBezTo>
                  <a:cubicBezTo>
                    <a:pt x="3133" y="927"/>
                    <a:pt x="3119" y="940"/>
                    <a:pt x="3119" y="967"/>
                  </a:cubicBezTo>
                  <a:lnTo>
                    <a:pt x="3118" y="968"/>
                  </a:lnTo>
                  <a:lnTo>
                    <a:pt x="3118" y="968"/>
                  </a:lnTo>
                  <a:cubicBezTo>
                    <a:pt x="3036" y="868"/>
                    <a:pt x="2951" y="776"/>
                    <a:pt x="2846" y="694"/>
                  </a:cubicBezTo>
                  <a:cubicBezTo>
                    <a:pt x="2737" y="600"/>
                    <a:pt x="2601" y="518"/>
                    <a:pt x="2479" y="449"/>
                  </a:cubicBezTo>
                  <a:cubicBezTo>
                    <a:pt x="2220" y="300"/>
                    <a:pt x="1934" y="204"/>
                    <a:pt x="1662" y="137"/>
                  </a:cubicBezTo>
                  <a:cubicBezTo>
                    <a:pt x="1593" y="109"/>
                    <a:pt x="1526" y="95"/>
                    <a:pt x="1457" y="82"/>
                  </a:cubicBezTo>
                  <a:cubicBezTo>
                    <a:pt x="1390" y="68"/>
                    <a:pt x="1308" y="55"/>
                    <a:pt x="1239" y="41"/>
                  </a:cubicBezTo>
                  <a:cubicBezTo>
                    <a:pt x="1090" y="13"/>
                    <a:pt x="940" y="0"/>
                    <a:pt x="776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01"/>
            <p:cNvSpPr/>
            <p:nvPr/>
          </p:nvSpPr>
          <p:spPr>
            <a:xfrm>
              <a:off x="4881090" y="1747799"/>
              <a:ext cx="67903" cy="29504"/>
            </a:xfrm>
            <a:custGeom>
              <a:avLst/>
              <a:gdLst/>
              <a:ahLst/>
              <a:cxnLst/>
              <a:rect l="l" t="t" r="r" b="b"/>
              <a:pathLst>
                <a:path w="3733" h="1622" extrusionOk="0">
                  <a:moveTo>
                    <a:pt x="695" y="0"/>
                  </a:moveTo>
                  <a:cubicBezTo>
                    <a:pt x="640" y="0"/>
                    <a:pt x="586" y="0"/>
                    <a:pt x="531" y="14"/>
                  </a:cubicBezTo>
                  <a:lnTo>
                    <a:pt x="464" y="14"/>
                  </a:lnTo>
                  <a:cubicBezTo>
                    <a:pt x="450" y="27"/>
                    <a:pt x="437" y="27"/>
                    <a:pt x="422" y="27"/>
                  </a:cubicBezTo>
                  <a:cubicBezTo>
                    <a:pt x="409" y="27"/>
                    <a:pt x="395" y="42"/>
                    <a:pt x="382" y="42"/>
                  </a:cubicBezTo>
                  <a:cubicBezTo>
                    <a:pt x="273" y="69"/>
                    <a:pt x="191" y="123"/>
                    <a:pt x="110" y="205"/>
                  </a:cubicBezTo>
                  <a:cubicBezTo>
                    <a:pt x="83" y="232"/>
                    <a:pt x="55" y="287"/>
                    <a:pt x="28" y="327"/>
                  </a:cubicBezTo>
                  <a:cubicBezTo>
                    <a:pt x="14" y="368"/>
                    <a:pt x="1" y="423"/>
                    <a:pt x="1" y="463"/>
                  </a:cubicBezTo>
                  <a:cubicBezTo>
                    <a:pt x="41" y="381"/>
                    <a:pt x="110" y="327"/>
                    <a:pt x="191" y="300"/>
                  </a:cubicBezTo>
                  <a:cubicBezTo>
                    <a:pt x="259" y="273"/>
                    <a:pt x="341" y="245"/>
                    <a:pt x="422" y="245"/>
                  </a:cubicBezTo>
                  <a:cubicBezTo>
                    <a:pt x="437" y="245"/>
                    <a:pt x="450" y="245"/>
                    <a:pt x="477" y="259"/>
                  </a:cubicBezTo>
                  <a:lnTo>
                    <a:pt x="531" y="259"/>
                  </a:lnTo>
                  <a:cubicBezTo>
                    <a:pt x="573" y="273"/>
                    <a:pt x="613" y="273"/>
                    <a:pt x="655" y="287"/>
                  </a:cubicBezTo>
                  <a:cubicBezTo>
                    <a:pt x="722" y="314"/>
                    <a:pt x="804" y="341"/>
                    <a:pt x="886" y="368"/>
                  </a:cubicBezTo>
                  <a:cubicBezTo>
                    <a:pt x="967" y="409"/>
                    <a:pt x="1049" y="436"/>
                    <a:pt x="1131" y="477"/>
                  </a:cubicBezTo>
                  <a:cubicBezTo>
                    <a:pt x="1212" y="505"/>
                    <a:pt x="1294" y="545"/>
                    <a:pt x="1390" y="572"/>
                  </a:cubicBezTo>
                  <a:cubicBezTo>
                    <a:pt x="1553" y="627"/>
                    <a:pt x="1730" y="695"/>
                    <a:pt x="1893" y="750"/>
                  </a:cubicBezTo>
                  <a:cubicBezTo>
                    <a:pt x="2071" y="804"/>
                    <a:pt x="2248" y="859"/>
                    <a:pt x="2425" y="899"/>
                  </a:cubicBezTo>
                  <a:cubicBezTo>
                    <a:pt x="2507" y="926"/>
                    <a:pt x="2589" y="954"/>
                    <a:pt x="2683" y="968"/>
                  </a:cubicBezTo>
                  <a:cubicBezTo>
                    <a:pt x="2765" y="995"/>
                    <a:pt x="2847" y="1008"/>
                    <a:pt x="2929" y="1035"/>
                  </a:cubicBezTo>
                  <a:cubicBezTo>
                    <a:pt x="3092" y="1090"/>
                    <a:pt x="3242" y="1144"/>
                    <a:pt x="3378" y="1240"/>
                  </a:cubicBezTo>
                  <a:cubicBezTo>
                    <a:pt x="3515" y="1322"/>
                    <a:pt x="3651" y="1444"/>
                    <a:pt x="3718" y="1621"/>
                  </a:cubicBezTo>
                  <a:cubicBezTo>
                    <a:pt x="3733" y="1567"/>
                    <a:pt x="3733" y="1526"/>
                    <a:pt x="3718" y="1471"/>
                  </a:cubicBezTo>
                  <a:cubicBezTo>
                    <a:pt x="3705" y="1431"/>
                    <a:pt x="3691" y="1376"/>
                    <a:pt x="3678" y="1335"/>
                  </a:cubicBezTo>
                  <a:cubicBezTo>
                    <a:pt x="3664" y="1295"/>
                    <a:pt x="3637" y="1240"/>
                    <a:pt x="3609" y="1199"/>
                  </a:cubicBezTo>
                  <a:cubicBezTo>
                    <a:pt x="3596" y="1158"/>
                    <a:pt x="3555" y="1117"/>
                    <a:pt x="3528" y="1077"/>
                  </a:cubicBezTo>
                  <a:cubicBezTo>
                    <a:pt x="3460" y="995"/>
                    <a:pt x="3392" y="926"/>
                    <a:pt x="3310" y="872"/>
                  </a:cubicBezTo>
                  <a:cubicBezTo>
                    <a:pt x="3228" y="817"/>
                    <a:pt x="3146" y="763"/>
                    <a:pt x="3065" y="723"/>
                  </a:cubicBezTo>
                  <a:cubicBezTo>
                    <a:pt x="2970" y="668"/>
                    <a:pt x="2888" y="641"/>
                    <a:pt x="2806" y="599"/>
                  </a:cubicBezTo>
                  <a:cubicBezTo>
                    <a:pt x="2711" y="572"/>
                    <a:pt x="2629" y="532"/>
                    <a:pt x="2547" y="505"/>
                  </a:cubicBezTo>
                  <a:cubicBezTo>
                    <a:pt x="2371" y="436"/>
                    <a:pt x="2207" y="381"/>
                    <a:pt x="2030" y="327"/>
                  </a:cubicBezTo>
                  <a:cubicBezTo>
                    <a:pt x="1866" y="273"/>
                    <a:pt x="1690" y="218"/>
                    <a:pt x="1512" y="178"/>
                  </a:cubicBezTo>
                  <a:cubicBezTo>
                    <a:pt x="1430" y="151"/>
                    <a:pt x="1336" y="123"/>
                    <a:pt x="1254" y="109"/>
                  </a:cubicBezTo>
                  <a:cubicBezTo>
                    <a:pt x="1158" y="82"/>
                    <a:pt x="1076" y="69"/>
                    <a:pt x="981" y="42"/>
                  </a:cubicBezTo>
                  <a:cubicBezTo>
                    <a:pt x="886" y="27"/>
                    <a:pt x="791" y="0"/>
                    <a:pt x="695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01"/>
            <p:cNvSpPr/>
            <p:nvPr/>
          </p:nvSpPr>
          <p:spPr>
            <a:xfrm>
              <a:off x="4908339" y="1737085"/>
              <a:ext cx="90695" cy="113633"/>
            </a:xfrm>
            <a:custGeom>
              <a:avLst/>
              <a:gdLst/>
              <a:ahLst/>
              <a:cxnLst/>
              <a:rect l="l" t="t" r="r" b="b"/>
              <a:pathLst>
                <a:path w="4986" h="6247" extrusionOk="0">
                  <a:moveTo>
                    <a:pt x="2436" y="0"/>
                  </a:moveTo>
                  <a:cubicBezTo>
                    <a:pt x="2424" y="0"/>
                    <a:pt x="2411" y="1"/>
                    <a:pt x="2398" y="4"/>
                  </a:cubicBezTo>
                  <a:cubicBezTo>
                    <a:pt x="2329" y="17"/>
                    <a:pt x="2275" y="59"/>
                    <a:pt x="2220" y="113"/>
                  </a:cubicBezTo>
                  <a:cubicBezTo>
                    <a:pt x="1717" y="535"/>
                    <a:pt x="940" y="848"/>
                    <a:pt x="314" y="1039"/>
                  </a:cubicBezTo>
                  <a:cubicBezTo>
                    <a:pt x="232" y="1066"/>
                    <a:pt x="150" y="1094"/>
                    <a:pt x="96" y="1161"/>
                  </a:cubicBezTo>
                  <a:cubicBezTo>
                    <a:pt x="1" y="1284"/>
                    <a:pt x="83" y="1475"/>
                    <a:pt x="192" y="1597"/>
                  </a:cubicBezTo>
                  <a:cubicBezTo>
                    <a:pt x="449" y="1855"/>
                    <a:pt x="818" y="1969"/>
                    <a:pt x="1177" y="1969"/>
                  </a:cubicBezTo>
                  <a:cubicBezTo>
                    <a:pt x="1216" y="1969"/>
                    <a:pt x="1255" y="1968"/>
                    <a:pt x="1294" y="1965"/>
                  </a:cubicBezTo>
                  <a:cubicBezTo>
                    <a:pt x="1594" y="1951"/>
                    <a:pt x="1866" y="1815"/>
                    <a:pt x="2166" y="1775"/>
                  </a:cubicBezTo>
                  <a:cubicBezTo>
                    <a:pt x="2192" y="1771"/>
                    <a:pt x="2217" y="1770"/>
                    <a:pt x="2242" y="1770"/>
                  </a:cubicBezTo>
                  <a:cubicBezTo>
                    <a:pt x="2544" y="1770"/>
                    <a:pt x="2772" y="1992"/>
                    <a:pt x="3010" y="2156"/>
                  </a:cubicBezTo>
                  <a:cubicBezTo>
                    <a:pt x="2752" y="2687"/>
                    <a:pt x="2807" y="3300"/>
                    <a:pt x="2888" y="3885"/>
                  </a:cubicBezTo>
                  <a:cubicBezTo>
                    <a:pt x="2956" y="4348"/>
                    <a:pt x="3052" y="4811"/>
                    <a:pt x="3256" y="5234"/>
                  </a:cubicBezTo>
                  <a:cubicBezTo>
                    <a:pt x="3351" y="5438"/>
                    <a:pt x="3473" y="5628"/>
                    <a:pt x="3624" y="5792"/>
                  </a:cubicBezTo>
                  <a:cubicBezTo>
                    <a:pt x="3800" y="5969"/>
                    <a:pt x="3991" y="6119"/>
                    <a:pt x="4223" y="6215"/>
                  </a:cubicBezTo>
                  <a:cubicBezTo>
                    <a:pt x="4263" y="6235"/>
                    <a:pt x="4310" y="6247"/>
                    <a:pt x="4359" y="6247"/>
                  </a:cubicBezTo>
                  <a:cubicBezTo>
                    <a:pt x="4377" y="6247"/>
                    <a:pt x="4395" y="6245"/>
                    <a:pt x="4414" y="6242"/>
                  </a:cubicBezTo>
                  <a:cubicBezTo>
                    <a:pt x="4577" y="6228"/>
                    <a:pt x="4659" y="6037"/>
                    <a:pt x="4699" y="5860"/>
                  </a:cubicBezTo>
                  <a:cubicBezTo>
                    <a:pt x="4931" y="4893"/>
                    <a:pt x="4986" y="3981"/>
                    <a:pt x="4917" y="2986"/>
                  </a:cubicBezTo>
                  <a:cubicBezTo>
                    <a:pt x="4890" y="2578"/>
                    <a:pt x="4850" y="2156"/>
                    <a:pt x="4741" y="1775"/>
                  </a:cubicBezTo>
                  <a:cubicBezTo>
                    <a:pt x="4686" y="1543"/>
                    <a:pt x="4672" y="1039"/>
                    <a:pt x="4509" y="889"/>
                  </a:cubicBezTo>
                  <a:cubicBezTo>
                    <a:pt x="4468" y="848"/>
                    <a:pt x="4427" y="834"/>
                    <a:pt x="4372" y="807"/>
                  </a:cubicBezTo>
                  <a:cubicBezTo>
                    <a:pt x="3787" y="562"/>
                    <a:pt x="3188" y="304"/>
                    <a:pt x="2589" y="44"/>
                  </a:cubicBezTo>
                  <a:cubicBezTo>
                    <a:pt x="2545" y="22"/>
                    <a:pt x="2491" y="0"/>
                    <a:pt x="2436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01"/>
            <p:cNvSpPr/>
            <p:nvPr/>
          </p:nvSpPr>
          <p:spPr>
            <a:xfrm>
              <a:off x="4904119" y="1737394"/>
              <a:ext cx="62464" cy="79545"/>
            </a:xfrm>
            <a:custGeom>
              <a:avLst/>
              <a:gdLst/>
              <a:ahLst/>
              <a:cxnLst/>
              <a:rect l="l" t="t" r="r" b="b"/>
              <a:pathLst>
                <a:path w="3434" h="4373" extrusionOk="0">
                  <a:moveTo>
                    <a:pt x="2507" y="0"/>
                  </a:moveTo>
                  <a:lnTo>
                    <a:pt x="2507" y="0"/>
                  </a:lnTo>
                  <a:cubicBezTo>
                    <a:pt x="2316" y="109"/>
                    <a:pt x="2126" y="191"/>
                    <a:pt x="1935" y="287"/>
                  </a:cubicBezTo>
                  <a:cubicBezTo>
                    <a:pt x="1731" y="368"/>
                    <a:pt x="1540" y="450"/>
                    <a:pt x="1336" y="532"/>
                  </a:cubicBezTo>
                  <a:cubicBezTo>
                    <a:pt x="1295" y="545"/>
                    <a:pt x="1241" y="572"/>
                    <a:pt x="1186" y="586"/>
                  </a:cubicBezTo>
                  <a:cubicBezTo>
                    <a:pt x="1132" y="614"/>
                    <a:pt x="1090" y="641"/>
                    <a:pt x="1036" y="654"/>
                  </a:cubicBezTo>
                  <a:cubicBezTo>
                    <a:pt x="941" y="708"/>
                    <a:pt x="845" y="763"/>
                    <a:pt x="751" y="804"/>
                  </a:cubicBezTo>
                  <a:cubicBezTo>
                    <a:pt x="655" y="859"/>
                    <a:pt x="560" y="913"/>
                    <a:pt x="478" y="940"/>
                  </a:cubicBezTo>
                  <a:cubicBezTo>
                    <a:pt x="382" y="981"/>
                    <a:pt x="301" y="1008"/>
                    <a:pt x="206" y="1022"/>
                  </a:cubicBezTo>
                  <a:lnTo>
                    <a:pt x="1" y="1062"/>
                  </a:lnTo>
                  <a:lnTo>
                    <a:pt x="70" y="1280"/>
                  </a:lnTo>
                  <a:cubicBezTo>
                    <a:pt x="97" y="1362"/>
                    <a:pt x="137" y="1444"/>
                    <a:pt x="179" y="1512"/>
                  </a:cubicBezTo>
                  <a:cubicBezTo>
                    <a:pt x="233" y="1594"/>
                    <a:pt x="287" y="1662"/>
                    <a:pt x="342" y="1716"/>
                  </a:cubicBezTo>
                  <a:cubicBezTo>
                    <a:pt x="409" y="1785"/>
                    <a:pt x="478" y="1839"/>
                    <a:pt x="546" y="1894"/>
                  </a:cubicBezTo>
                  <a:cubicBezTo>
                    <a:pt x="614" y="1934"/>
                    <a:pt x="682" y="1976"/>
                    <a:pt x="764" y="2016"/>
                  </a:cubicBezTo>
                  <a:cubicBezTo>
                    <a:pt x="832" y="2057"/>
                    <a:pt x="914" y="2084"/>
                    <a:pt x="996" y="2112"/>
                  </a:cubicBezTo>
                  <a:cubicBezTo>
                    <a:pt x="1077" y="2125"/>
                    <a:pt x="1159" y="2152"/>
                    <a:pt x="1241" y="2152"/>
                  </a:cubicBezTo>
                  <a:cubicBezTo>
                    <a:pt x="1336" y="2166"/>
                    <a:pt x="1417" y="2166"/>
                    <a:pt x="1513" y="2166"/>
                  </a:cubicBezTo>
                  <a:cubicBezTo>
                    <a:pt x="1526" y="2166"/>
                    <a:pt x="1554" y="2166"/>
                    <a:pt x="1568" y="2152"/>
                  </a:cubicBezTo>
                  <a:lnTo>
                    <a:pt x="1635" y="2152"/>
                  </a:lnTo>
                  <a:lnTo>
                    <a:pt x="1677" y="2139"/>
                  </a:lnTo>
                  <a:lnTo>
                    <a:pt x="1704" y="2139"/>
                  </a:lnTo>
                  <a:lnTo>
                    <a:pt x="1744" y="2125"/>
                  </a:lnTo>
                  <a:lnTo>
                    <a:pt x="1771" y="2112"/>
                  </a:lnTo>
                  <a:cubicBezTo>
                    <a:pt x="1853" y="2084"/>
                    <a:pt x="1922" y="2057"/>
                    <a:pt x="1989" y="2030"/>
                  </a:cubicBezTo>
                  <a:cubicBezTo>
                    <a:pt x="2071" y="2003"/>
                    <a:pt x="2126" y="1976"/>
                    <a:pt x="2194" y="1948"/>
                  </a:cubicBezTo>
                  <a:cubicBezTo>
                    <a:pt x="2249" y="1934"/>
                    <a:pt x="2303" y="1907"/>
                    <a:pt x="2358" y="1907"/>
                  </a:cubicBezTo>
                  <a:cubicBezTo>
                    <a:pt x="2412" y="1894"/>
                    <a:pt x="2467" y="1894"/>
                    <a:pt x="2521" y="1894"/>
                  </a:cubicBezTo>
                  <a:cubicBezTo>
                    <a:pt x="2717" y="1906"/>
                    <a:pt x="2924" y="2017"/>
                    <a:pt x="3043" y="2188"/>
                  </a:cubicBezTo>
                  <a:lnTo>
                    <a:pt x="3043" y="2188"/>
                  </a:lnTo>
                  <a:lnTo>
                    <a:pt x="3024" y="2234"/>
                  </a:lnTo>
                  <a:lnTo>
                    <a:pt x="2970" y="2384"/>
                  </a:lnTo>
                  <a:lnTo>
                    <a:pt x="2943" y="2533"/>
                  </a:lnTo>
                  <a:lnTo>
                    <a:pt x="2916" y="2670"/>
                  </a:lnTo>
                  <a:cubicBezTo>
                    <a:pt x="2875" y="2874"/>
                    <a:pt x="2875" y="3078"/>
                    <a:pt x="2888" y="3269"/>
                  </a:cubicBezTo>
                  <a:cubicBezTo>
                    <a:pt x="2902" y="3474"/>
                    <a:pt x="2930" y="3664"/>
                    <a:pt x="2984" y="3855"/>
                  </a:cubicBezTo>
                  <a:cubicBezTo>
                    <a:pt x="3039" y="4032"/>
                    <a:pt x="3120" y="4209"/>
                    <a:pt x="3215" y="4373"/>
                  </a:cubicBezTo>
                  <a:cubicBezTo>
                    <a:pt x="3161" y="4195"/>
                    <a:pt x="3133" y="4004"/>
                    <a:pt x="3120" y="3828"/>
                  </a:cubicBezTo>
                  <a:cubicBezTo>
                    <a:pt x="3093" y="3637"/>
                    <a:pt x="3093" y="3460"/>
                    <a:pt x="3106" y="3269"/>
                  </a:cubicBezTo>
                  <a:cubicBezTo>
                    <a:pt x="3133" y="3092"/>
                    <a:pt x="3161" y="2915"/>
                    <a:pt x="3215" y="2738"/>
                  </a:cubicBezTo>
                  <a:lnTo>
                    <a:pt x="3242" y="2615"/>
                  </a:lnTo>
                  <a:lnTo>
                    <a:pt x="3297" y="2493"/>
                  </a:lnTo>
                  <a:lnTo>
                    <a:pt x="3351" y="2370"/>
                  </a:lnTo>
                  <a:lnTo>
                    <a:pt x="3406" y="2248"/>
                  </a:lnTo>
                  <a:lnTo>
                    <a:pt x="3433" y="2179"/>
                  </a:lnTo>
                  <a:lnTo>
                    <a:pt x="3406" y="2098"/>
                  </a:lnTo>
                  <a:cubicBezTo>
                    <a:pt x="3324" y="1921"/>
                    <a:pt x="3215" y="1785"/>
                    <a:pt x="3066" y="1676"/>
                  </a:cubicBezTo>
                  <a:cubicBezTo>
                    <a:pt x="2930" y="1567"/>
                    <a:pt x="2752" y="1498"/>
                    <a:pt x="2576" y="1485"/>
                  </a:cubicBezTo>
                  <a:cubicBezTo>
                    <a:pt x="2528" y="1478"/>
                    <a:pt x="2480" y="1475"/>
                    <a:pt x="2432" y="1475"/>
                  </a:cubicBezTo>
                  <a:cubicBezTo>
                    <a:pt x="2385" y="1475"/>
                    <a:pt x="2337" y="1478"/>
                    <a:pt x="2289" y="1485"/>
                  </a:cubicBezTo>
                  <a:cubicBezTo>
                    <a:pt x="2207" y="1498"/>
                    <a:pt x="2126" y="1526"/>
                    <a:pt x="2044" y="1553"/>
                  </a:cubicBezTo>
                  <a:cubicBezTo>
                    <a:pt x="1962" y="1567"/>
                    <a:pt x="1895" y="1607"/>
                    <a:pt x="1826" y="1634"/>
                  </a:cubicBezTo>
                  <a:cubicBezTo>
                    <a:pt x="1758" y="1649"/>
                    <a:pt x="1704" y="1676"/>
                    <a:pt x="1649" y="1703"/>
                  </a:cubicBezTo>
                  <a:lnTo>
                    <a:pt x="1595" y="1703"/>
                  </a:lnTo>
                  <a:lnTo>
                    <a:pt x="1581" y="1716"/>
                  </a:lnTo>
                  <a:lnTo>
                    <a:pt x="1513" y="1716"/>
                  </a:lnTo>
                  <a:cubicBezTo>
                    <a:pt x="1499" y="1730"/>
                    <a:pt x="1486" y="1730"/>
                    <a:pt x="1472" y="1730"/>
                  </a:cubicBezTo>
                  <a:lnTo>
                    <a:pt x="1295" y="1730"/>
                  </a:lnTo>
                  <a:cubicBezTo>
                    <a:pt x="1241" y="1716"/>
                    <a:pt x="1172" y="1703"/>
                    <a:pt x="1118" y="1689"/>
                  </a:cubicBezTo>
                  <a:cubicBezTo>
                    <a:pt x="1050" y="1676"/>
                    <a:pt x="996" y="1649"/>
                    <a:pt x="941" y="1634"/>
                  </a:cubicBezTo>
                  <a:cubicBezTo>
                    <a:pt x="887" y="1607"/>
                    <a:pt x="832" y="1567"/>
                    <a:pt x="778" y="1540"/>
                  </a:cubicBezTo>
                  <a:cubicBezTo>
                    <a:pt x="723" y="1512"/>
                    <a:pt x="682" y="1471"/>
                    <a:pt x="627" y="1431"/>
                  </a:cubicBezTo>
                  <a:cubicBezTo>
                    <a:pt x="592" y="1395"/>
                    <a:pt x="556" y="1360"/>
                    <a:pt x="530" y="1315"/>
                  </a:cubicBezTo>
                  <a:lnTo>
                    <a:pt x="530" y="1315"/>
                  </a:lnTo>
                  <a:cubicBezTo>
                    <a:pt x="563" y="1300"/>
                    <a:pt x="595" y="1283"/>
                    <a:pt x="627" y="1267"/>
                  </a:cubicBezTo>
                  <a:cubicBezTo>
                    <a:pt x="736" y="1213"/>
                    <a:pt x="832" y="1158"/>
                    <a:pt x="914" y="1090"/>
                  </a:cubicBezTo>
                  <a:lnTo>
                    <a:pt x="1186" y="913"/>
                  </a:lnTo>
                  <a:lnTo>
                    <a:pt x="1308" y="831"/>
                  </a:lnTo>
                  <a:cubicBezTo>
                    <a:pt x="1363" y="804"/>
                    <a:pt x="1404" y="777"/>
                    <a:pt x="1445" y="750"/>
                  </a:cubicBezTo>
                  <a:cubicBezTo>
                    <a:pt x="1635" y="641"/>
                    <a:pt x="1826" y="532"/>
                    <a:pt x="2004" y="409"/>
                  </a:cubicBezTo>
                  <a:cubicBezTo>
                    <a:pt x="2180" y="287"/>
                    <a:pt x="2358" y="150"/>
                    <a:pt x="2507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01"/>
            <p:cNvSpPr/>
            <p:nvPr/>
          </p:nvSpPr>
          <p:spPr>
            <a:xfrm>
              <a:off x="5918884" y="2461229"/>
              <a:ext cx="139499" cy="219135"/>
            </a:xfrm>
            <a:custGeom>
              <a:avLst/>
              <a:gdLst/>
              <a:ahLst/>
              <a:cxnLst/>
              <a:rect l="l" t="t" r="r" b="b"/>
              <a:pathLst>
                <a:path w="7669" h="12047" extrusionOk="0">
                  <a:moveTo>
                    <a:pt x="651" y="1"/>
                  </a:moveTo>
                  <a:cubicBezTo>
                    <a:pt x="371" y="1"/>
                    <a:pt x="212" y="145"/>
                    <a:pt x="136" y="372"/>
                  </a:cubicBezTo>
                  <a:cubicBezTo>
                    <a:pt x="0" y="781"/>
                    <a:pt x="151" y="1462"/>
                    <a:pt x="368" y="1979"/>
                  </a:cubicBezTo>
                  <a:cubicBezTo>
                    <a:pt x="1295" y="4307"/>
                    <a:pt x="2629" y="6378"/>
                    <a:pt x="4019" y="8448"/>
                  </a:cubicBezTo>
                  <a:cubicBezTo>
                    <a:pt x="4241" y="8788"/>
                    <a:pt x="6250" y="12047"/>
                    <a:pt x="6841" y="12047"/>
                  </a:cubicBezTo>
                  <a:cubicBezTo>
                    <a:pt x="6865" y="12047"/>
                    <a:pt x="6887" y="12041"/>
                    <a:pt x="6906" y="12030"/>
                  </a:cubicBezTo>
                  <a:cubicBezTo>
                    <a:pt x="7273" y="11798"/>
                    <a:pt x="7382" y="11322"/>
                    <a:pt x="7437" y="10886"/>
                  </a:cubicBezTo>
                  <a:cubicBezTo>
                    <a:pt x="7669" y="8707"/>
                    <a:pt x="7191" y="6459"/>
                    <a:pt x="6102" y="4553"/>
                  </a:cubicBezTo>
                  <a:cubicBezTo>
                    <a:pt x="5012" y="2646"/>
                    <a:pt x="3310" y="1093"/>
                    <a:pt x="1322" y="181"/>
                  </a:cubicBezTo>
                  <a:cubicBezTo>
                    <a:pt x="1045" y="56"/>
                    <a:pt x="825" y="1"/>
                    <a:pt x="6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01"/>
            <p:cNvSpPr/>
            <p:nvPr/>
          </p:nvSpPr>
          <p:spPr>
            <a:xfrm>
              <a:off x="5848780" y="2350415"/>
              <a:ext cx="268303" cy="419443"/>
            </a:xfrm>
            <a:custGeom>
              <a:avLst/>
              <a:gdLst/>
              <a:ahLst/>
              <a:cxnLst/>
              <a:rect l="l" t="t" r="r" b="b"/>
              <a:pathLst>
                <a:path w="14750" h="23059" extrusionOk="0">
                  <a:moveTo>
                    <a:pt x="11329" y="1"/>
                  </a:moveTo>
                  <a:cubicBezTo>
                    <a:pt x="11294" y="1"/>
                    <a:pt x="11258" y="3"/>
                    <a:pt x="11223" y="8"/>
                  </a:cubicBezTo>
                  <a:cubicBezTo>
                    <a:pt x="10991" y="35"/>
                    <a:pt x="10800" y="185"/>
                    <a:pt x="10610" y="321"/>
                  </a:cubicBezTo>
                  <a:cubicBezTo>
                    <a:pt x="9193" y="1438"/>
                    <a:pt x="7845" y="2664"/>
                    <a:pt x="6620" y="3998"/>
                  </a:cubicBezTo>
                  <a:cubicBezTo>
                    <a:pt x="5380" y="5320"/>
                    <a:pt x="4426" y="6791"/>
                    <a:pt x="3242" y="8153"/>
                  </a:cubicBezTo>
                  <a:lnTo>
                    <a:pt x="1771" y="9827"/>
                  </a:lnTo>
                  <a:cubicBezTo>
                    <a:pt x="1417" y="10236"/>
                    <a:pt x="736" y="10713"/>
                    <a:pt x="477" y="11149"/>
                  </a:cubicBezTo>
                  <a:cubicBezTo>
                    <a:pt x="0" y="11912"/>
                    <a:pt x="246" y="13859"/>
                    <a:pt x="504" y="14717"/>
                  </a:cubicBezTo>
                  <a:cubicBezTo>
                    <a:pt x="1212" y="17087"/>
                    <a:pt x="2492" y="19375"/>
                    <a:pt x="3868" y="21431"/>
                  </a:cubicBezTo>
                  <a:cubicBezTo>
                    <a:pt x="4208" y="21936"/>
                    <a:pt x="4590" y="22439"/>
                    <a:pt x="5080" y="22793"/>
                  </a:cubicBezTo>
                  <a:cubicBezTo>
                    <a:pt x="5286" y="22940"/>
                    <a:pt x="5533" y="23059"/>
                    <a:pt x="5772" y="23059"/>
                  </a:cubicBezTo>
                  <a:cubicBezTo>
                    <a:pt x="5866" y="23059"/>
                    <a:pt x="5959" y="23040"/>
                    <a:pt x="6048" y="22998"/>
                  </a:cubicBezTo>
                  <a:cubicBezTo>
                    <a:pt x="6102" y="22984"/>
                    <a:pt x="6156" y="22944"/>
                    <a:pt x="6156" y="22875"/>
                  </a:cubicBezTo>
                  <a:cubicBezTo>
                    <a:pt x="6156" y="22835"/>
                    <a:pt x="6129" y="22793"/>
                    <a:pt x="6088" y="22753"/>
                  </a:cubicBezTo>
                  <a:cubicBezTo>
                    <a:pt x="5489" y="22154"/>
                    <a:pt x="4889" y="21540"/>
                    <a:pt x="4290" y="20928"/>
                  </a:cubicBezTo>
                  <a:lnTo>
                    <a:pt x="4290" y="20928"/>
                  </a:lnTo>
                  <a:cubicBezTo>
                    <a:pt x="4808" y="21173"/>
                    <a:pt x="5325" y="21404"/>
                    <a:pt x="5830" y="21636"/>
                  </a:cubicBezTo>
                  <a:cubicBezTo>
                    <a:pt x="6049" y="21734"/>
                    <a:pt x="6268" y="21831"/>
                    <a:pt x="6497" y="21831"/>
                  </a:cubicBezTo>
                  <a:cubicBezTo>
                    <a:pt x="6524" y="21831"/>
                    <a:pt x="6551" y="21830"/>
                    <a:pt x="6578" y="21827"/>
                  </a:cubicBezTo>
                  <a:cubicBezTo>
                    <a:pt x="6837" y="21813"/>
                    <a:pt x="7096" y="21595"/>
                    <a:pt x="7083" y="21337"/>
                  </a:cubicBezTo>
                  <a:cubicBezTo>
                    <a:pt x="7055" y="21023"/>
                    <a:pt x="6714" y="20874"/>
                    <a:pt x="6429" y="20778"/>
                  </a:cubicBezTo>
                  <a:cubicBezTo>
                    <a:pt x="5209" y="20317"/>
                    <a:pt x="4164" y="19411"/>
                    <a:pt x="3523" y="18288"/>
                  </a:cubicBezTo>
                  <a:lnTo>
                    <a:pt x="3523" y="18288"/>
                  </a:lnTo>
                  <a:cubicBezTo>
                    <a:pt x="3936" y="18995"/>
                    <a:pt x="5622" y="19476"/>
                    <a:pt x="6476" y="19476"/>
                  </a:cubicBezTo>
                  <a:cubicBezTo>
                    <a:pt x="6532" y="19476"/>
                    <a:pt x="6584" y="19474"/>
                    <a:pt x="6633" y="19470"/>
                  </a:cubicBezTo>
                  <a:cubicBezTo>
                    <a:pt x="6742" y="19470"/>
                    <a:pt x="6892" y="19416"/>
                    <a:pt x="6892" y="19307"/>
                  </a:cubicBezTo>
                  <a:cubicBezTo>
                    <a:pt x="6878" y="19239"/>
                    <a:pt x="6837" y="19198"/>
                    <a:pt x="6783" y="19157"/>
                  </a:cubicBezTo>
                  <a:cubicBezTo>
                    <a:pt x="5857" y="18368"/>
                    <a:pt x="4644" y="17836"/>
                    <a:pt x="4045" y="16773"/>
                  </a:cubicBezTo>
                  <a:cubicBezTo>
                    <a:pt x="3364" y="15562"/>
                    <a:pt x="3678" y="14050"/>
                    <a:pt x="3337" y="12702"/>
                  </a:cubicBezTo>
                  <a:cubicBezTo>
                    <a:pt x="3337" y="12688"/>
                    <a:pt x="3337" y="12688"/>
                    <a:pt x="3324" y="12675"/>
                  </a:cubicBezTo>
                  <a:cubicBezTo>
                    <a:pt x="3296" y="12551"/>
                    <a:pt x="3269" y="12429"/>
                    <a:pt x="3309" y="12320"/>
                  </a:cubicBezTo>
                  <a:cubicBezTo>
                    <a:pt x="3337" y="12225"/>
                    <a:pt x="3418" y="12157"/>
                    <a:pt x="3500" y="12102"/>
                  </a:cubicBezTo>
                  <a:cubicBezTo>
                    <a:pt x="4631" y="11189"/>
                    <a:pt x="6170" y="10590"/>
                    <a:pt x="7395" y="9760"/>
                  </a:cubicBezTo>
                  <a:cubicBezTo>
                    <a:pt x="8799" y="8834"/>
                    <a:pt x="10146" y="7839"/>
                    <a:pt x="11454" y="6791"/>
                  </a:cubicBezTo>
                  <a:cubicBezTo>
                    <a:pt x="12585" y="5878"/>
                    <a:pt x="13688" y="4897"/>
                    <a:pt x="14396" y="3631"/>
                  </a:cubicBezTo>
                  <a:cubicBezTo>
                    <a:pt x="14587" y="3277"/>
                    <a:pt x="14750" y="2868"/>
                    <a:pt x="14628" y="2487"/>
                  </a:cubicBezTo>
                  <a:cubicBezTo>
                    <a:pt x="14546" y="2228"/>
                    <a:pt x="14356" y="2037"/>
                    <a:pt x="14165" y="1846"/>
                  </a:cubicBezTo>
                  <a:cubicBezTo>
                    <a:pt x="13524" y="1247"/>
                    <a:pt x="12816" y="702"/>
                    <a:pt x="12053" y="253"/>
                  </a:cubicBezTo>
                  <a:cubicBezTo>
                    <a:pt x="11827" y="122"/>
                    <a:pt x="11579" y="1"/>
                    <a:pt x="11329" y="1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01"/>
            <p:cNvSpPr/>
            <p:nvPr/>
          </p:nvSpPr>
          <p:spPr>
            <a:xfrm>
              <a:off x="5892618" y="2655280"/>
              <a:ext cx="67412" cy="48804"/>
            </a:xfrm>
            <a:custGeom>
              <a:avLst/>
              <a:gdLst/>
              <a:ahLst/>
              <a:cxnLst/>
              <a:rect l="l" t="t" r="r" b="b"/>
              <a:pathLst>
                <a:path w="3706" h="2683" extrusionOk="0">
                  <a:moveTo>
                    <a:pt x="1" y="0"/>
                  </a:moveTo>
                  <a:cubicBezTo>
                    <a:pt x="15" y="55"/>
                    <a:pt x="28" y="95"/>
                    <a:pt x="42" y="150"/>
                  </a:cubicBezTo>
                  <a:cubicBezTo>
                    <a:pt x="55" y="191"/>
                    <a:pt x="69" y="246"/>
                    <a:pt x="96" y="286"/>
                  </a:cubicBezTo>
                  <a:cubicBezTo>
                    <a:pt x="124" y="382"/>
                    <a:pt x="164" y="477"/>
                    <a:pt x="218" y="572"/>
                  </a:cubicBezTo>
                  <a:cubicBezTo>
                    <a:pt x="314" y="749"/>
                    <a:pt x="409" y="927"/>
                    <a:pt x="532" y="1090"/>
                  </a:cubicBezTo>
                  <a:lnTo>
                    <a:pt x="627" y="1226"/>
                  </a:lnTo>
                  <a:cubicBezTo>
                    <a:pt x="654" y="1253"/>
                    <a:pt x="681" y="1294"/>
                    <a:pt x="723" y="1335"/>
                  </a:cubicBezTo>
                  <a:cubicBezTo>
                    <a:pt x="777" y="1417"/>
                    <a:pt x="845" y="1499"/>
                    <a:pt x="927" y="1566"/>
                  </a:cubicBezTo>
                  <a:cubicBezTo>
                    <a:pt x="1063" y="1716"/>
                    <a:pt x="1213" y="1866"/>
                    <a:pt x="1377" y="1989"/>
                  </a:cubicBezTo>
                  <a:cubicBezTo>
                    <a:pt x="1417" y="2029"/>
                    <a:pt x="1458" y="2056"/>
                    <a:pt x="1499" y="2084"/>
                  </a:cubicBezTo>
                  <a:cubicBezTo>
                    <a:pt x="1540" y="2125"/>
                    <a:pt x="1580" y="2152"/>
                    <a:pt x="1622" y="2180"/>
                  </a:cubicBezTo>
                  <a:lnTo>
                    <a:pt x="1689" y="2220"/>
                  </a:lnTo>
                  <a:cubicBezTo>
                    <a:pt x="1717" y="2234"/>
                    <a:pt x="1731" y="2261"/>
                    <a:pt x="1758" y="2274"/>
                  </a:cubicBezTo>
                  <a:lnTo>
                    <a:pt x="1826" y="2302"/>
                  </a:lnTo>
                  <a:cubicBezTo>
                    <a:pt x="1840" y="2316"/>
                    <a:pt x="1853" y="2316"/>
                    <a:pt x="1867" y="2329"/>
                  </a:cubicBezTo>
                  <a:lnTo>
                    <a:pt x="1894" y="2343"/>
                  </a:lnTo>
                  <a:lnTo>
                    <a:pt x="1976" y="2383"/>
                  </a:lnTo>
                  <a:cubicBezTo>
                    <a:pt x="2003" y="2383"/>
                    <a:pt x="2016" y="2397"/>
                    <a:pt x="2043" y="2411"/>
                  </a:cubicBezTo>
                  <a:cubicBezTo>
                    <a:pt x="2071" y="2425"/>
                    <a:pt x="2098" y="2425"/>
                    <a:pt x="2125" y="2438"/>
                  </a:cubicBezTo>
                  <a:lnTo>
                    <a:pt x="2194" y="2465"/>
                  </a:lnTo>
                  <a:cubicBezTo>
                    <a:pt x="2248" y="2479"/>
                    <a:pt x="2289" y="2492"/>
                    <a:pt x="2343" y="2506"/>
                  </a:cubicBezTo>
                  <a:cubicBezTo>
                    <a:pt x="2398" y="2534"/>
                    <a:pt x="2439" y="2534"/>
                    <a:pt x="2493" y="2547"/>
                  </a:cubicBezTo>
                  <a:cubicBezTo>
                    <a:pt x="2697" y="2601"/>
                    <a:pt x="2902" y="2628"/>
                    <a:pt x="3093" y="2643"/>
                  </a:cubicBezTo>
                  <a:cubicBezTo>
                    <a:pt x="3202" y="2656"/>
                    <a:pt x="3296" y="2670"/>
                    <a:pt x="3405" y="2670"/>
                  </a:cubicBezTo>
                  <a:cubicBezTo>
                    <a:pt x="3501" y="2683"/>
                    <a:pt x="3596" y="2683"/>
                    <a:pt x="3705" y="2683"/>
                  </a:cubicBezTo>
                  <a:lnTo>
                    <a:pt x="3420" y="2561"/>
                  </a:lnTo>
                  <a:cubicBezTo>
                    <a:pt x="3324" y="2534"/>
                    <a:pt x="3229" y="2492"/>
                    <a:pt x="3147" y="2465"/>
                  </a:cubicBezTo>
                  <a:cubicBezTo>
                    <a:pt x="2957" y="2397"/>
                    <a:pt x="2766" y="2329"/>
                    <a:pt x="2588" y="2261"/>
                  </a:cubicBezTo>
                  <a:cubicBezTo>
                    <a:pt x="2534" y="2247"/>
                    <a:pt x="2493" y="2220"/>
                    <a:pt x="2452" y="2207"/>
                  </a:cubicBezTo>
                  <a:cubicBezTo>
                    <a:pt x="2412" y="2193"/>
                    <a:pt x="2357" y="2165"/>
                    <a:pt x="2316" y="2152"/>
                  </a:cubicBezTo>
                  <a:lnTo>
                    <a:pt x="2261" y="2125"/>
                  </a:lnTo>
                  <a:lnTo>
                    <a:pt x="2194" y="2084"/>
                  </a:lnTo>
                  <a:cubicBezTo>
                    <a:pt x="2180" y="2071"/>
                    <a:pt x="2152" y="2071"/>
                    <a:pt x="2125" y="2056"/>
                  </a:cubicBezTo>
                  <a:lnTo>
                    <a:pt x="2071" y="2016"/>
                  </a:lnTo>
                  <a:cubicBezTo>
                    <a:pt x="2030" y="2002"/>
                    <a:pt x="1989" y="1975"/>
                    <a:pt x="1949" y="1947"/>
                  </a:cubicBezTo>
                  <a:cubicBezTo>
                    <a:pt x="1934" y="1934"/>
                    <a:pt x="1921" y="1920"/>
                    <a:pt x="1894" y="1907"/>
                  </a:cubicBezTo>
                  <a:lnTo>
                    <a:pt x="1840" y="1866"/>
                  </a:lnTo>
                  <a:lnTo>
                    <a:pt x="1731" y="1784"/>
                  </a:lnTo>
                  <a:cubicBezTo>
                    <a:pt x="1689" y="1757"/>
                    <a:pt x="1649" y="1730"/>
                    <a:pt x="1622" y="1689"/>
                  </a:cubicBezTo>
                  <a:cubicBezTo>
                    <a:pt x="1471" y="1580"/>
                    <a:pt x="1322" y="1444"/>
                    <a:pt x="1186" y="1308"/>
                  </a:cubicBezTo>
                  <a:cubicBezTo>
                    <a:pt x="1036" y="1185"/>
                    <a:pt x="899" y="1049"/>
                    <a:pt x="763" y="899"/>
                  </a:cubicBezTo>
                  <a:cubicBezTo>
                    <a:pt x="627" y="763"/>
                    <a:pt x="505" y="613"/>
                    <a:pt x="369" y="463"/>
                  </a:cubicBezTo>
                  <a:cubicBezTo>
                    <a:pt x="314" y="395"/>
                    <a:pt x="246" y="313"/>
                    <a:pt x="178" y="231"/>
                  </a:cubicBezTo>
                  <a:lnTo>
                    <a:pt x="96" y="122"/>
                  </a:lnTo>
                  <a:cubicBezTo>
                    <a:pt x="55" y="82"/>
                    <a:pt x="28" y="41"/>
                    <a:pt x="1" y="0"/>
                  </a:cubicBezTo>
                  <a:close/>
                </a:path>
              </a:pathLst>
            </a:custGeom>
            <a:solidFill>
              <a:srgbClr val="8E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01"/>
            <p:cNvSpPr/>
            <p:nvPr/>
          </p:nvSpPr>
          <p:spPr>
            <a:xfrm>
              <a:off x="5682287" y="1976320"/>
              <a:ext cx="497496" cy="1285596"/>
            </a:xfrm>
            <a:custGeom>
              <a:avLst/>
              <a:gdLst/>
              <a:ahLst/>
              <a:cxnLst/>
              <a:rect l="l" t="t" r="r" b="b"/>
              <a:pathLst>
                <a:path w="27350" h="70676" extrusionOk="0">
                  <a:moveTo>
                    <a:pt x="8404" y="70340"/>
                  </a:moveTo>
                  <a:lnTo>
                    <a:pt x="8404" y="70340"/>
                  </a:lnTo>
                  <a:cubicBezTo>
                    <a:pt x="8404" y="70340"/>
                    <a:pt x="8404" y="70340"/>
                    <a:pt x="8404" y="70340"/>
                  </a:cubicBezTo>
                  <a:lnTo>
                    <a:pt x="8404" y="70340"/>
                  </a:lnTo>
                  <a:cubicBezTo>
                    <a:pt x="8404" y="70340"/>
                    <a:pt x="8404" y="70340"/>
                    <a:pt x="8404" y="70340"/>
                  </a:cubicBezTo>
                  <a:close/>
                  <a:moveTo>
                    <a:pt x="1722" y="1"/>
                  </a:moveTo>
                  <a:cubicBezTo>
                    <a:pt x="1408" y="1"/>
                    <a:pt x="1097" y="23"/>
                    <a:pt x="791" y="76"/>
                  </a:cubicBezTo>
                  <a:cubicBezTo>
                    <a:pt x="816" y="72"/>
                    <a:pt x="840" y="70"/>
                    <a:pt x="863" y="70"/>
                  </a:cubicBezTo>
                  <a:cubicBezTo>
                    <a:pt x="1214" y="70"/>
                    <a:pt x="1421" y="523"/>
                    <a:pt x="1472" y="880"/>
                  </a:cubicBezTo>
                  <a:cubicBezTo>
                    <a:pt x="1853" y="3305"/>
                    <a:pt x="1022" y="5947"/>
                    <a:pt x="804" y="8384"/>
                  </a:cubicBezTo>
                  <a:cubicBezTo>
                    <a:pt x="532" y="11380"/>
                    <a:pt x="341" y="14377"/>
                    <a:pt x="232" y="17387"/>
                  </a:cubicBezTo>
                  <a:cubicBezTo>
                    <a:pt x="1" y="23475"/>
                    <a:pt x="83" y="29576"/>
                    <a:pt x="504" y="35651"/>
                  </a:cubicBezTo>
                  <a:cubicBezTo>
                    <a:pt x="777" y="39737"/>
                    <a:pt x="1090" y="43973"/>
                    <a:pt x="2193" y="47908"/>
                  </a:cubicBezTo>
                  <a:cubicBezTo>
                    <a:pt x="3473" y="52417"/>
                    <a:pt x="5162" y="56843"/>
                    <a:pt x="6633" y="61297"/>
                  </a:cubicBezTo>
                  <a:cubicBezTo>
                    <a:pt x="6837" y="61920"/>
                    <a:pt x="9239" y="70341"/>
                    <a:pt x="8416" y="70341"/>
                  </a:cubicBezTo>
                  <a:cubicBezTo>
                    <a:pt x="8412" y="70341"/>
                    <a:pt x="8408" y="70341"/>
                    <a:pt x="8404" y="70340"/>
                  </a:cubicBezTo>
                  <a:lnTo>
                    <a:pt x="8404" y="70340"/>
                  </a:lnTo>
                  <a:cubicBezTo>
                    <a:pt x="10332" y="70521"/>
                    <a:pt x="12255" y="70675"/>
                    <a:pt x="14175" y="70675"/>
                  </a:cubicBezTo>
                  <a:cubicBezTo>
                    <a:pt x="15864" y="70675"/>
                    <a:pt x="17550" y="70556"/>
                    <a:pt x="19232" y="70231"/>
                  </a:cubicBezTo>
                  <a:cubicBezTo>
                    <a:pt x="20703" y="69945"/>
                    <a:pt x="21983" y="69115"/>
                    <a:pt x="23086" y="68120"/>
                  </a:cubicBezTo>
                  <a:cubicBezTo>
                    <a:pt x="23372" y="67862"/>
                    <a:pt x="26109" y="64784"/>
                    <a:pt x="25755" y="64538"/>
                  </a:cubicBezTo>
                  <a:cubicBezTo>
                    <a:pt x="22868" y="62590"/>
                    <a:pt x="20948" y="59485"/>
                    <a:pt x="19532" y="56298"/>
                  </a:cubicBezTo>
                  <a:cubicBezTo>
                    <a:pt x="18115" y="53111"/>
                    <a:pt x="17107" y="49747"/>
                    <a:pt x="15500" y="46655"/>
                  </a:cubicBezTo>
                  <a:cubicBezTo>
                    <a:pt x="14696" y="45117"/>
                    <a:pt x="13770" y="43659"/>
                    <a:pt x="12925" y="42148"/>
                  </a:cubicBezTo>
                  <a:cubicBezTo>
                    <a:pt x="10597" y="37939"/>
                    <a:pt x="8908" y="33295"/>
                    <a:pt x="8349" y="28501"/>
                  </a:cubicBezTo>
                  <a:cubicBezTo>
                    <a:pt x="7750" y="23298"/>
                    <a:pt x="7913" y="17673"/>
                    <a:pt x="9030" y="12579"/>
                  </a:cubicBezTo>
                  <a:lnTo>
                    <a:pt x="9030" y="12579"/>
                  </a:lnTo>
                  <a:cubicBezTo>
                    <a:pt x="8990" y="12770"/>
                    <a:pt x="12586" y="15072"/>
                    <a:pt x="12953" y="15357"/>
                  </a:cubicBezTo>
                  <a:cubicBezTo>
                    <a:pt x="14315" y="16392"/>
                    <a:pt x="15691" y="17400"/>
                    <a:pt x="17039" y="18463"/>
                  </a:cubicBezTo>
                  <a:cubicBezTo>
                    <a:pt x="16982" y="18435"/>
                    <a:pt x="16924" y="18423"/>
                    <a:pt x="16866" y="18423"/>
                  </a:cubicBezTo>
                  <a:cubicBezTo>
                    <a:pt x="16550" y="18423"/>
                    <a:pt x="16254" y="18796"/>
                    <a:pt x="16358" y="19131"/>
                  </a:cubicBezTo>
                  <a:cubicBezTo>
                    <a:pt x="16445" y="19437"/>
                    <a:pt x="16771" y="19611"/>
                    <a:pt x="17100" y="19611"/>
                  </a:cubicBezTo>
                  <a:cubicBezTo>
                    <a:pt x="17180" y="19611"/>
                    <a:pt x="17261" y="19601"/>
                    <a:pt x="17338" y="19579"/>
                  </a:cubicBezTo>
                  <a:lnTo>
                    <a:pt x="17338" y="19579"/>
                  </a:lnTo>
                  <a:cubicBezTo>
                    <a:pt x="16957" y="19784"/>
                    <a:pt x="16630" y="20084"/>
                    <a:pt x="16385" y="20438"/>
                  </a:cubicBezTo>
                  <a:cubicBezTo>
                    <a:pt x="16590" y="20629"/>
                    <a:pt x="16793" y="20832"/>
                    <a:pt x="16984" y="21023"/>
                  </a:cubicBezTo>
                  <a:lnTo>
                    <a:pt x="12940" y="27070"/>
                  </a:lnTo>
                  <a:cubicBezTo>
                    <a:pt x="12945" y="27063"/>
                    <a:pt x="12954" y="27059"/>
                    <a:pt x="12967" y="27059"/>
                  </a:cubicBezTo>
                  <a:cubicBezTo>
                    <a:pt x="13269" y="27059"/>
                    <a:pt x="15592" y="28917"/>
                    <a:pt x="15813" y="29100"/>
                  </a:cubicBezTo>
                  <a:cubicBezTo>
                    <a:pt x="16726" y="29876"/>
                    <a:pt x="17257" y="30720"/>
                    <a:pt x="17910" y="31715"/>
                  </a:cubicBezTo>
                  <a:cubicBezTo>
                    <a:pt x="19245" y="33731"/>
                    <a:pt x="20322" y="35910"/>
                    <a:pt x="20131" y="38429"/>
                  </a:cubicBezTo>
                  <a:cubicBezTo>
                    <a:pt x="22786" y="32560"/>
                    <a:pt x="25074" y="26512"/>
                    <a:pt x="26968" y="20356"/>
                  </a:cubicBezTo>
                  <a:cubicBezTo>
                    <a:pt x="27159" y="19757"/>
                    <a:pt x="27349" y="19131"/>
                    <a:pt x="27281" y="18504"/>
                  </a:cubicBezTo>
                  <a:cubicBezTo>
                    <a:pt x="27226" y="17972"/>
                    <a:pt x="26995" y="17482"/>
                    <a:pt x="26750" y="17006"/>
                  </a:cubicBezTo>
                  <a:cubicBezTo>
                    <a:pt x="24952" y="13587"/>
                    <a:pt x="22201" y="11898"/>
                    <a:pt x="19395" y="9515"/>
                  </a:cubicBezTo>
                  <a:cubicBezTo>
                    <a:pt x="16249" y="6846"/>
                    <a:pt x="12967" y="4340"/>
                    <a:pt x="9562" y="2010"/>
                  </a:cubicBezTo>
                  <a:cubicBezTo>
                    <a:pt x="9317" y="1834"/>
                    <a:pt x="9072" y="1670"/>
                    <a:pt x="8826" y="1520"/>
                  </a:cubicBezTo>
                  <a:cubicBezTo>
                    <a:pt x="8581" y="1371"/>
                    <a:pt x="8336" y="1247"/>
                    <a:pt x="8077" y="1138"/>
                  </a:cubicBezTo>
                  <a:cubicBezTo>
                    <a:pt x="7383" y="839"/>
                    <a:pt x="6633" y="730"/>
                    <a:pt x="5898" y="621"/>
                  </a:cubicBezTo>
                  <a:cubicBezTo>
                    <a:pt x="4534" y="433"/>
                    <a:pt x="3098" y="1"/>
                    <a:pt x="1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01"/>
            <p:cNvSpPr/>
            <p:nvPr/>
          </p:nvSpPr>
          <p:spPr>
            <a:xfrm>
              <a:off x="5696657" y="1976956"/>
              <a:ext cx="6203" cy="2510"/>
            </a:xfrm>
            <a:custGeom>
              <a:avLst/>
              <a:gdLst/>
              <a:ahLst/>
              <a:cxnLst/>
              <a:rect l="l" t="t" r="r" b="b"/>
              <a:pathLst>
                <a:path w="341" h="138" extrusionOk="0">
                  <a:moveTo>
                    <a:pt x="80" y="28"/>
                  </a:moveTo>
                  <a:lnTo>
                    <a:pt x="80" y="28"/>
                  </a:lnTo>
                  <a:cubicBezTo>
                    <a:pt x="54" y="28"/>
                    <a:pt x="27" y="28"/>
                    <a:pt x="1" y="41"/>
                  </a:cubicBezTo>
                  <a:lnTo>
                    <a:pt x="80" y="28"/>
                  </a:lnTo>
                  <a:close/>
                  <a:moveTo>
                    <a:pt x="246" y="1"/>
                  </a:moveTo>
                  <a:lnTo>
                    <a:pt x="80" y="28"/>
                  </a:lnTo>
                  <a:lnTo>
                    <a:pt x="80" y="28"/>
                  </a:lnTo>
                  <a:cubicBezTo>
                    <a:pt x="81" y="28"/>
                    <a:pt x="82" y="28"/>
                    <a:pt x="83" y="28"/>
                  </a:cubicBezTo>
                  <a:cubicBezTo>
                    <a:pt x="177" y="28"/>
                    <a:pt x="259" y="68"/>
                    <a:pt x="341" y="137"/>
                  </a:cubicBezTo>
                  <a:cubicBezTo>
                    <a:pt x="314" y="83"/>
                    <a:pt x="273" y="41"/>
                    <a:pt x="246" y="1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01"/>
            <p:cNvSpPr/>
            <p:nvPr/>
          </p:nvSpPr>
          <p:spPr>
            <a:xfrm>
              <a:off x="5827971" y="2315127"/>
              <a:ext cx="251713" cy="349830"/>
            </a:xfrm>
            <a:custGeom>
              <a:avLst/>
              <a:gdLst/>
              <a:ahLst/>
              <a:cxnLst/>
              <a:rect l="l" t="t" r="r" b="b"/>
              <a:pathLst>
                <a:path w="13838" h="19232" extrusionOk="0">
                  <a:moveTo>
                    <a:pt x="150" y="0"/>
                  </a:moveTo>
                  <a:lnTo>
                    <a:pt x="150" y="0"/>
                  </a:lnTo>
                  <a:cubicBezTo>
                    <a:pt x="147" y="26"/>
                    <a:pt x="145" y="51"/>
                    <a:pt x="143" y="77"/>
                  </a:cubicBezTo>
                  <a:lnTo>
                    <a:pt x="143" y="77"/>
                  </a:lnTo>
                  <a:cubicBezTo>
                    <a:pt x="145" y="51"/>
                    <a:pt x="147" y="26"/>
                    <a:pt x="150" y="0"/>
                  </a:cubicBezTo>
                  <a:close/>
                  <a:moveTo>
                    <a:pt x="143" y="77"/>
                  </a:moveTo>
                  <a:lnTo>
                    <a:pt x="143" y="77"/>
                  </a:lnTo>
                  <a:cubicBezTo>
                    <a:pt x="66" y="1031"/>
                    <a:pt x="27" y="1974"/>
                    <a:pt x="0" y="2929"/>
                  </a:cubicBezTo>
                  <a:lnTo>
                    <a:pt x="0" y="2929"/>
                  </a:lnTo>
                  <a:cubicBezTo>
                    <a:pt x="0" y="2926"/>
                    <a:pt x="1" y="2914"/>
                    <a:pt x="13" y="2902"/>
                  </a:cubicBezTo>
                  <a:cubicBezTo>
                    <a:pt x="66" y="1960"/>
                    <a:pt x="68" y="1019"/>
                    <a:pt x="143" y="77"/>
                  </a:cubicBezTo>
                  <a:close/>
                  <a:moveTo>
                    <a:pt x="0" y="2929"/>
                  </a:moveTo>
                  <a:cubicBezTo>
                    <a:pt x="0" y="2929"/>
                    <a:pt x="0" y="2929"/>
                    <a:pt x="0" y="2929"/>
                  </a:cubicBezTo>
                  <a:cubicBezTo>
                    <a:pt x="0" y="2929"/>
                    <a:pt x="0" y="2929"/>
                    <a:pt x="0" y="2929"/>
                  </a:cubicBezTo>
                  <a:close/>
                  <a:moveTo>
                    <a:pt x="13838" y="15881"/>
                  </a:moveTo>
                  <a:lnTo>
                    <a:pt x="13838" y="15881"/>
                  </a:lnTo>
                  <a:cubicBezTo>
                    <a:pt x="13405" y="16894"/>
                    <a:pt x="12973" y="17907"/>
                    <a:pt x="12530" y="18911"/>
                  </a:cubicBezTo>
                  <a:lnTo>
                    <a:pt x="12530" y="18911"/>
                  </a:lnTo>
                  <a:cubicBezTo>
                    <a:pt x="12988" y="17932"/>
                    <a:pt x="13457" y="16912"/>
                    <a:pt x="13838" y="15881"/>
                  </a:cubicBezTo>
                  <a:close/>
                  <a:moveTo>
                    <a:pt x="12530" y="18911"/>
                  </a:moveTo>
                  <a:cubicBezTo>
                    <a:pt x="12480" y="19018"/>
                    <a:pt x="12430" y="19125"/>
                    <a:pt x="12380" y="19231"/>
                  </a:cubicBezTo>
                  <a:lnTo>
                    <a:pt x="12394" y="19218"/>
                  </a:lnTo>
                  <a:cubicBezTo>
                    <a:pt x="12440" y="19116"/>
                    <a:pt x="12485" y="19013"/>
                    <a:pt x="12530" y="18911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01"/>
            <p:cNvSpPr/>
            <p:nvPr/>
          </p:nvSpPr>
          <p:spPr>
            <a:xfrm>
              <a:off x="6048688" y="2664684"/>
              <a:ext cx="4748" cy="10168"/>
            </a:xfrm>
            <a:custGeom>
              <a:avLst/>
              <a:gdLst/>
              <a:ahLst/>
              <a:cxnLst/>
              <a:rect l="l" t="t" r="r" b="b"/>
              <a:pathLst>
                <a:path w="261" h="559" extrusionOk="0">
                  <a:moveTo>
                    <a:pt x="260" y="1"/>
                  </a:moveTo>
                  <a:lnTo>
                    <a:pt x="246" y="14"/>
                  </a:lnTo>
                  <a:cubicBezTo>
                    <a:pt x="221" y="72"/>
                    <a:pt x="196" y="129"/>
                    <a:pt x="171" y="185"/>
                  </a:cubicBezTo>
                  <a:lnTo>
                    <a:pt x="171" y="185"/>
                  </a:lnTo>
                  <a:cubicBezTo>
                    <a:pt x="200" y="124"/>
                    <a:pt x="229" y="63"/>
                    <a:pt x="260" y="1"/>
                  </a:cubicBezTo>
                  <a:close/>
                  <a:moveTo>
                    <a:pt x="171" y="185"/>
                  </a:moveTo>
                  <a:cubicBezTo>
                    <a:pt x="111" y="313"/>
                    <a:pt x="56" y="439"/>
                    <a:pt x="1" y="559"/>
                  </a:cubicBezTo>
                  <a:cubicBezTo>
                    <a:pt x="58" y="436"/>
                    <a:pt x="114" y="313"/>
                    <a:pt x="171" y="185"/>
                  </a:cubicBezTo>
                  <a:close/>
                </a:path>
              </a:pathLst>
            </a:custGeom>
            <a:solidFill>
              <a:srgbClr val="232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01"/>
            <p:cNvSpPr/>
            <p:nvPr/>
          </p:nvSpPr>
          <p:spPr>
            <a:xfrm>
              <a:off x="5701368" y="2001968"/>
              <a:ext cx="453877" cy="1258311"/>
            </a:xfrm>
            <a:custGeom>
              <a:avLst/>
              <a:gdLst/>
              <a:ahLst/>
              <a:cxnLst/>
              <a:rect l="l" t="t" r="r" b="b"/>
              <a:pathLst>
                <a:path w="24952" h="69176" extrusionOk="0">
                  <a:moveTo>
                    <a:pt x="11898" y="25649"/>
                  </a:moveTo>
                  <a:cubicBezTo>
                    <a:pt x="11894" y="25651"/>
                    <a:pt x="11891" y="25654"/>
                    <a:pt x="11891" y="25660"/>
                  </a:cubicBezTo>
                  <a:lnTo>
                    <a:pt x="11898" y="25649"/>
                  </a:lnTo>
                  <a:close/>
                  <a:moveTo>
                    <a:pt x="7369" y="1"/>
                  </a:moveTo>
                  <a:cubicBezTo>
                    <a:pt x="7355" y="55"/>
                    <a:pt x="7327" y="124"/>
                    <a:pt x="7314" y="178"/>
                  </a:cubicBezTo>
                  <a:cubicBezTo>
                    <a:pt x="3937" y="9480"/>
                    <a:pt x="2193" y="19219"/>
                    <a:pt x="1117" y="29038"/>
                  </a:cubicBezTo>
                  <a:cubicBezTo>
                    <a:pt x="872" y="31204"/>
                    <a:pt x="668" y="33383"/>
                    <a:pt x="477" y="35548"/>
                  </a:cubicBezTo>
                  <a:cubicBezTo>
                    <a:pt x="381" y="36652"/>
                    <a:pt x="287" y="37769"/>
                    <a:pt x="205" y="38871"/>
                  </a:cubicBezTo>
                  <a:cubicBezTo>
                    <a:pt x="164" y="39376"/>
                    <a:pt x="69" y="39948"/>
                    <a:pt x="0" y="40506"/>
                  </a:cubicBezTo>
                  <a:cubicBezTo>
                    <a:pt x="409" y="42072"/>
                    <a:pt x="1267" y="43529"/>
                    <a:pt x="2016" y="44946"/>
                  </a:cubicBezTo>
                  <a:cubicBezTo>
                    <a:pt x="5775" y="51960"/>
                    <a:pt x="7859" y="59709"/>
                    <a:pt x="10269" y="67296"/>
                  </a:cubicBezTo>
                  <a:cubicBezTo>
                    <a:pt x="10392" y="67718"/>
                    <a:pt x="10542" y="68168"/>
                    <a:pt x="10869" y="68467"/>
                  </a:cubicBezTo>
                  <a:cubicBezTo>
                    <a:pt x="11182" y="68767"/>
                    <a:pt x="11631" y="68889"/>
                    <a:pt x="12054" y="68971"/>
                  </a:cubicBezTo>
                  <a:cubicBezTo>
                    <a:pt x="12762" y="69107"/>
                    <a:pt x="13484" y="69176"/>
                    <a:pt x="14206" y="69176"/>
                  </a:cubicBezTo>
                  <a:cubicBezTo>
                    <a:pt x="14655" y="69176"/>
                    <a:pt x="15105" y="69148"/>
                    <a:pt x="15554" y="69094"/>
                  </a:cubicBezTo>
                  <a:cubicBezTo>
                    <a:pt x="15881" y="69052"/>
                    <a:pt x="16235" y="68985"/>
                    <a:pt x="16467" y="68753"/>
                  </a:cubicBezTo>
                  <a:cubicBezTo>
                    <a:pt x="16834" y="68371"/>
                    <a:pt x="16725" y="67732"/>
                    <a:pt x="16576" y="67227"/>
                  </a:cubicBezTo>
                  <a:cubicBezTo>
                    <a:pt x="14355" y="59519"/>
                    <a:pt x="9834" y="52696"/>
                    <a:pt x="6879" y="45245"/>
                  </a:cubicBezTo>
                  <a:cubicBezTo>
                    <a:pt x="3991" y="37932"/>
                    <a:pt x="2629" y="29937"/>
                    <a:pt x="3583" y="22133"/>
                  </a:cubicBezTo>
                  <a:lnTo>
                    <a:pt x="3583" y="22133"/>
                  </a:lnTo>
                  <a:cubicBezTo>
                    <a:pt x="5054" y="30441"/>
                    <a:pt x="6892" y="38804"/>
                    <a:pt x="10638" y="46376"/>
                  </a:cubicBezTo>
                  <a:cubicBezTo>
                    <a:pt x="14083" y="53308"/>
                    <a:pt x="19204" y="59778"/>
                    <a:pt x="19926" y="67500"/>
                  </a:cubicBezTo>
                  <a:cubicBezTo>
                    <a:pt x="21125" y="66764"/>
                    <a:pt x="22460" y="65756"/>
                    <a:pt x="22391" y="64354"/>
                  </a:cubicBezTo>
                  <a:cubicBezTo>
                    <a:pt x="22364" y="63891"/>
                    <a:pt x="22187" y="63468"/>
                    <a:pt x="21996" y="63033"/>
                  </a:cubicBezTo>
                  <a:cubicBezTo>
                    <a:pt x="20171" y="58770"/>
                    <a:pt x="18183" y="54575"/>
                    <a:pt x="16031" y="50448"/>
                  </a:cubicBezTo>
                  <a:cubicBezTo>
                    <a:pt x="13770" y="46158"/>
                    <a:pt x="11346" y="41936"/>
                    <a:pt x="9521" y="37442"/>
                  </a:cubicBezTo>
                  <a:cubicBezTo>
                    <a:pt x="7832" y="33314"/>
                    <a:pt x="6661" y="28983"/>
                    <a:pt x="5680" y="24625"/>
                  </a:cubicBezTo>
                  <a:cubicBezTo>
                    <a:pt x="4876" y="21002"/>
                    <a:pt x="4195" y="17298"/>
                    <a:pt x="4509" y="13593"/>
                  </a:cubicBezTo>
                  <a:lnTo>
                    <a:pt x="4509" y="13593"/>
                  </a:lnTo>
                  <a:cubicBezTo>
                    <a:pt x="4890" y="16577"/>
                    <a:pt x="5666" y="19504"/>
                    <a:pt x="6797" y="22283"/>
                  </a:cubicBezTo>
                  <a:cubicBezTo>
                    <a:pt x="6592" y="21738"/>
                    <a:pt x="6919" y="20717"/>
                    <a:pt x="6960" y="20145"/>
                  </a:cubicBezTo>
                  <a:cubicBezTo>
                    <a:pt x="6988" y="19164"/>
                    <a:pt x="7028" y="18197"/>
                    <a:pt x="7110" y="17216"/>
                  </a:cubicBezTo>
                  <a:lnTo>
                    <a:pt x="7110" y="17162"/>
                  </a:lnTo>
                  <a:cubicBezTo>
                    <a:pt x="7260" y="15215"/>
                    <a:pt x="7532" y="13266"/>
                    <a:pt x="7941" y="11360"/>
                  </a:cubicBezTo>
                  <a:lnTo>
                    <a:pt x="7941" y="11347"/>
                  </a:lnTo>
                  <a:cubicBezTo>
                    <a:pt x="7941" y="11347"/>
                    <a:pt x="7941" y="11332"/>
                    <a:pt x="7954" y="11332"/>
                  </a:cubicBezTo>
                  <a:lnTo>
                    <a:pt x="7954" y="11319"/>
                  </a:lnTo>
                  <a:lnTo>
                    <a:pt x="7954" y="11305"/>
                  </a:lnTo>
                  <a:lnTo>
                    <a:pt x="7954" y="11292"/>
                  </a:lnTo>
                  <a:cubicBezTo>
                    <a:pt x="7954" y="11278"/>
                    <a:pt x="7954" y="11278"/>
                    <a:pt x="7968" y="11265"/>
                  </a:cubicBezTo>
                  <a:lnTo>
                    <a:pt x="7968" y="11251"/>
                  </a:lnTo>
                  <a:lnTo>
                    <a:pt x="7968" y="11238"/>
                  </a:lnTo>
                  <a:lnTo>
                    <a:pt x="7968" y="11223"/>
                  </a:lnTo>
                  <a:lnTo>
                    <a:pt x="7968" y="11210"/>
                  </a:lnTo>
                  <a:cubicBezTo>
                    <a:pt x="7981" y="11210"/>
                    <a:pt x="7981" y="11210"/>
                    <a:pt x="7981" y="11196"/>
                  </a:cubicBezTo>
                  <a:lnTo>
                    <a:pt x="7981" y="11183"/>
                  </a:lnTo>
                  <a:cubicBezTo>
                    <a:pt x="7981" y="11387"/>
                    <a:pt x="11537" y="13675"/>
                    <a:pt x="11904" y="13947"/>
                  </a:cubicBezTo>
                  <a:cubicBezTo>
                    <a:pt x="13266" y="14982"/>
                    <a:pt x="14642" y="15990"/>
                    <a:pt x="15990" y="17053"/>
                  </a:cubicBezTo>
                  <a:cubicBezTo>
                    <a:pt x="15935" y="17025"/>
                    <a:pt x="15881" y="17012"/>
                    <a:pt x="15813" y="17012"/>
                  </a:cubicBezTo>
                  <a:cubicBezTo>
                    <a:pt x="15554" y="17012"/>
                    <a:pt x="15281" y="17298"/>
                    <a:pt x="15281" y="17584"/>
                  </a:cubicBezTo>
                  <a:cubicBezTo>
                    <a:pt x="15281" y="17625"/>
                    <a:pt x="15296" y="17666"/>
                    <a:pt x="15309" y="17721"/>
                  </a:cubicBezTo>
                  <a:cubicBezTo>
                    <a:pt x="15405" y="18020"/>
                    <a:pt x="15731" y="18197"/>
                    <a:pt x="16058" y="18197"/>
                  </a:cubicBezTo>
                  <a:cubicBezTo>
                    <a:pt x="16126" y="18197"/>
                    <a:pt x="16208" y="18197"/>
                    <a:pt x="16289" y="18169"/>
                  </a:cubicBezTo>
                  <a:lnTo>
                    <a:pt x="16289" y="18169"/>
                  </a:lnTo>
                  <a:cubicBezTo>
                    <a:pt x="15908" y="18374"/>
                    <a:pt x="15581" y="18674"/>
                    <a:pt x="15336" y="19028"/>
                  </a:cubicBezTo>
                  <a:cubicBezTo>
                    <a:pt x="15541" y="19219"/>
                    <a:pt x="15744" y="19422"/>
                    <a:pt x="15935" y="19613"/>
                  </a:cubicBezTo>
                  <a:lnTo>
                    <a:pt x="11898" y="25649"/>
                  </a:lnTo>
                  <a:lnTo>
                    <a:pt x="11898" y="25649"/>
                  </a:lnTo>
                  <a:cubicBezTo>
                    <a:pt x="11903" y="25647"/>
                    <a:pt x="11910" y="25647"/>
                    <a:pt x="11918" y="25647"/>
                  </a:cubicBezTo>
                  <a:cubicBezTo>
                    <a:pt x="12218" y="25647"/>
                    <a:pt x="14546" y="27513"/>
                    <a:pt x="14764" y="27690"/>
                  </a:cubicBezTo>
                  <a:cubicBezTo>
                    <a:pt x="15677" y="28466"/>
                    <a:pt x="16208" y="29310"/>
                    <a:pt x="16861" y="30305"/>
                  </a:cubicBezTo>
                  <a:cubicBezTo>
                    <a:pt x="18101" y="32170"/>
                    <a:pt x="19109" y="34173"/>
                    <a:pt x="19109" y="36461"/>
                  </a:cubicBezTo>
                  <a:cubicBezTo>
                    <a:pt x="19109" y="36638"/>
                    <a:pt x="19095" y="36828"/>
                    <a:pt x="19082" y="37019"/>
                  </a:cubicBezTo>
                  <a:cubicBezTo>
                    <a:pt x="19082" y="37019"/>
                    <a:pt x="19095" y="37006"/>
                    <a:pt x="19095" y="36992"/>
                  </a:cubicBezTo>
                  <a:cubicBezTo>
                    <a:pt x="19177" y="36815"/>
                    <a:pt x="19258" y="36625"/>
                    <a:pt x="19354" y="36434"/>
                  </a:cubicBezTo>
                  <a:cubicBezTo>
                    <a:pt x="19845" y="35330"/>
                    <a:pt x="20321" y="34213"/>
                    <a:pt x="20798" y="33097"/>
                  </a:cubicBezTo>
                  <a:cubicBezTo>
                    <a:pt x="21764" y="30387"/>
                    <a:pt x="22064" y="27621"/>
                    <a:pt x="19545" y="25348"/>
                  </a:cubicBezTo>
                  <a:cubicBezTo>
                    <a:pt x="19367" y="25184"/>
                    <a:pt x="19164" y="24993"/>
                    <a:pt x="19191" y="24748"/>
                  </a:cubicBezTo>
                  <a:cubicBezTo>
                    <a:pt x="19218" y="24421"/>
                    <a:pt x="19640" y="24298"/>
                    <a:pt x="19967" y="24298"/>
                  </a:cubicBezTo>
                  <a:lnTo>
                    <a:pt x="20103" y="24298"/>
                  </a:lnTo>
                  <a:cubicBezTo>
                    <a:pt x="20402" y="24298"/>
                    <a:pt x="20716" y="24271"/>
                    <a:pt x="20893" y="24040"/>
                  </a:cubicBezTo>
                  <a:cubicBezTo>
                    <a:pt x="21056" y="23822"/>
                    <a:pt x="20989" y="23495"/>
                    <a:pt x="20893" y="23236"/>
                  </a:cubicBezTo>
                  <a:cubicBezTo>
                    <a:pt x="20526" y="22255"/>
                    <a:pt x="19872" y="21384"/>
                    <a:pt x="19013" y="20771"/>
                  </a:cubicBezTo>
                  <a:cubicBezTo>
                    <a:pt x="19300" y="20308"/>
                    <a:pt x="19912" y="20212"/>
                    <a:pt x="20444" y="20185"/>
                  </a:cubicBezTo>
                  <a:lnTo>
                    <a:pt x="20771" y="20185"/>
                  </a:lnTo>
                  <a:cubicBezTo>
                    <a:pt x="22105" y="20185"/>
                    <a:pt x="23426" y="20430"/>
                    <a:pt x="24666" y="20921"/>
                  </a:cubicBezTo>
                  <a:cubicBezTo>
                    <a:pt x="24407" y="19709"/>
                    <a:pt x="23399" y="18714"/>
                    <a:pt x="22214" y="18306"/>
                  </a:cubicBezTo>
                  <a:cubicBezTo>
                    <a:pt x="21683" y="18102"/>
                    <a:pt x="21111" y="18020"/>
                    <a:pt x="20553" y="18020"/>
                  </a:cubicBezTo>
                  <a:cubicBezTo>
                    <a:pt x="19872" y="18020"/>
                    <a:pt x="19191" y="18142"/>
                    <a:pt x="18537" y="18347"/>
                  </a:cubicBezTo>
                  <a:cubicBezTo>
                    <a:pt x="17992" y="18524"/>
                    <a:pt x="17433" y="18769"/>
                    <a:pt x="16875" y="18769"/>
                  </a:cubicBezTo>
                  <a:cubicBezTo>
                    <a:pt x="16739" y="18769"/>
                    <a:pt x="16603" y="18756"/>
                    <a:pt x="16480" y="18728"/>
                  </a:cubicBezTo>
                  <a:cubicBezTo>
                    <a:pt x="18728" y="17461"/>
                    <a:pt x="21301" y="16808"/>
                    <a:pt x="23876" y="16808"/>
                  </a:cubicBezTo>
                  <a:cubicBezTo>
                    <a:pt x="24230" y="16808"/>
                    <a:pt x="24584" y="16822"/>
                    <a:pt x="24951" y="16849"/>
                  </a:cubicBezTo>
                  <a:cubicBezTo>
                    <a:pt x="24270" y="15800"/>
                    <a:pt x="22990" y="15351"/>
                    <a:pt x="21724" y="15351"/>
                  </a:cubicBezTo>
                  <a:cubicBezTo>
                    <a:pt x="21410" y="15351"/>
                    <a:pt x="21111" y="15378"/>
                    <a:pt x="20811" y="15432"/>
                  </a:cubicBezTo>
                  <a:cubicBezTo>
                    <a:pt x="19300" y="15691"/>
                    <a:pt x="17911" y="16426"/>
                    <a:pt x="16440" y="16903"/>
                  </a:cubicBezTo>
                  <a:cubicBezTo>
                    <a:pt x="17693" y="16018"/>
                    <a:pt x="19027" y="15242"/>
                    <a:pt x="20417" y="14615"/>
                  </a:cubicBezTo>
                  <a:cubicBezTo>
                    <a:pt x="20253" y="14588"/>
                    <a:pt x="20090" y="14588"/>
                    <a:pt x="19912" y="14588"/>
                  </a:cubicBezTo>
                  <a:cubicBezTo>
                    <a:pt x="19122" y="14588"/>
                    <a:pt x="18332" y="14806"/>
                    <a:pt x="17665" y="15215"/>
                  </a:cubicBezTo>
                  <a:cubicBezTo>
                    <a:pt x="18496" y="13744"/>
                    <a:pt x="20321" y="13199"/>
                    <a:pt x="21982" y="12845"/>
                  </a:cubicBezTo>
                  <a:cubicBezTo>
                    <a:pt x="20798" y="12164"/>
                    <a:pt x="19422" y="11823"/>
                    <a:pt x="18060" y="11823"/>
                  </a:cubicBezTo>
                  <a:cubicBezTo>
                    <a:pt x="16344" y="11823"/>
                    <a:pt x="14628" y="12354"/>
                    <a:pt x="13253" y="13375"/>
                  </a:cubicBezTo>
                  <a:cubicBezTo>
                    <a:pt x="12844" y="12068"/>
                    <a:pt x="13579" y="10693"/>
                    <a:pt x="14288" y="9522"/>
                  </a:cubicBezTo>
                  <a:cubicBezTo>
                    <a:pt x="13961" y="9453"/>
                    <a:pt x="13647" y="9413"/>
                    <a:pt x="13320" y="9413"/>
                  </a:cubicBezTo>
                  <a:cubicBezTo>
                    <a:pt x="11945" y="9413"/>
                    <a:pt x="10569" y="9998"/>
                    <a:pt x="9657" y="11033"/>
                  </a:cubicBezTo>
                  <a:cubicBezTo>
                    <a:pt x="10569" y="8214"/>
                    <a:pt x="10596" y="5109"/>
                    <a:pt x="9711" y="2276"/>
                  </a:cubicBezTo>
                  <a:lnTo>
                    <a:pt x="9711" y="2276"/>
                  </a:lnTo>
                  <a:cubicBezTo>
                    <a:pt x="9725" y="3992"/>
                    <a:pt x="9494" y="5708"/>
                    <a:pt x="9016" y="7355"/>
                  </a:cubicBezTo>
                  <a:cubicBezTo>
                    <a:pt x="9058" y="5530"/>
                    <a:pt x="8826" y="3705"/>
                    <a:pt x="8350" y="1949"/>
                  </a:cubicBezTo>
                  <a:cubicBezTo>
                    <a:pt x="8295" y="3365"/>
                    <a:pt x="8241" y="4795"/>
                    <a:pt x="8172" y="6211"/>
                  </a:cubicBezTo>
                  <a:cubicBezTo>
                    <a:pt x="8090" y="7764"/>
                    <a:pt x="7981" y="9385"/>
                    <a:pt x="7233" y="10747"/>
                  </a:cubicBezTo>
                  <a:cubicBezTo>
                    <a:pt x="7001" y="7737"/>
                    <a:pt x="7082" y="4700"/>
                    <a:pt x="7491" y="1704"/>
                  </a:cubicBezTo>
                  <a:cubicBezTo>
                    <a:pt x="7545" y="1268"/>
                    <a:pt x="7614" y="818"/>
                    <a:pt x="7518" y="382"/>
                  </a:cubicBezTo>
                  <a:cubicBezTo>
                    <a:pt x="7505" y="328"/>
                    <a:pt x="7491" y="260"/>
                    <a:pt x="7478" y="219"/>
                  </a:cubicBezTo>
                  <a:cubicBezTo>
                    <a:pt x="7451" y="137"/>
                    <a:pt x="7409" y="70"/>
                    <a:pt x="7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01"/>
            <p:cNvSpPr/>
            <p:nvPr/>
          </p:nvSpPr>
          <p:spPr>
            <a:xfrm>
              <a:off x="5684015" y="2411988"/>
              <a:ext cx="18" cy="255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"/>
                  </a:moveTo>
                  <a:lnTo>
                    <a:pt x="1" y="1"/>
                  </a:lnTo>
                  <a:lnTo>
                    <a:pt x="1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01"/>
            <p:cNvSpPr/>
            <p:nvPr/>
          </p:nvSpPr>
          <p:spPr>
            <a:xfrm>
              <a:off x="5692201" y="2639909"/>
              <a:ext cx="1510" cy="25793"/>
            </a:xfrm>
            <a:custGeom>
              <a:avLst/>
              <a:gdLst/>
              <a:ahLst/>
              <a:cxnLst/>
              <a:rect l="l" t="t" r="r" b="b"/>
              <a:pathLst>
                <a:path w="83" h="1418" extrusionOk="0">
                  <a:moveTo>
                    <a:pt x="1" y="1"/>
                  </a:moveTo>
                  <a:cubicBezTo>
                    <a:pt x="28" y="464"/>
                    <a:pt x="55" y="940"/>
                    <a:pt x="82" y="1417"/>
                  </a:cubicBezTo>
                  <a:cubicBezTo>
                    <a:pt x="55" y="940"/>
                    <a:pt x="28" y="464"/>
                    <a:pt x="1" y="1"/>
                  </a:cubicBezTo>
                  <a:close/>
                </a:path>
              </a:pathLst>
            </a:custGeom>
            <a:solidFill>
              <a:srgbClr val="CCCC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01"/>
            <p:cNvSpPr/>
            <p:nvPr/>
          </p:nvSpPr>
          <p:spPr>
            <a:xfrm>
              <a:off x="5830445" y="3109866"/>
              <a:ext cx="326783" cy="152050"/>
            </a:xfrm>
            <a:custGeom>
              <a:avLst/>
              <a:gdLst/>
              <a:ahLst/>
              <a:cxnLst/>
              <a:rect l="l" t="t" r="r" b="b"/>
              <a:pathLst>
                <a:path w="17965" h="8359" extrusionOk="0">
                  <a:moveTo>
                    <a:pt x="259" y="8023"/>
                  </a:moveTo>
                  <a:lnTo>
                    <a:pt x="259" y="8023"/>
                  </a:lnTo>
                  <a:cubicBezTo>
                    <a:pt x="260" y="8024"/>
                    <a:pt x="261" y="8024"/>
                    <a:pt x="263" y="8024"/>
                  </a:cubicBezTo>
                  <a:lnTo>
                    <a:pt x="263" y="8024"/>
                  </a:lnTo>
                  <a:cubicBezTo>
                    <a:pt x="261" y="8024"/>
                    <a:pt x="260" y="8023"/>
                    <a:pt x="259" y="8023"/>
                  </a:cubicBezTo>
                  <a:close/>
                  <a:moveTo>
                    <a:pt x="15009" y="1"/>
                  </a:moveTo>
                  <a:lnTo>
                    <a:pt x="15009" y="1"/>
                  </a:lnTo>
                  <a:cubicBezTo>
                    <a:pt x="15091" y="1431"/>
                    <a:pt x="13797" y="2534"/>
                    <a:pt x="12558" y="3242"/>
                  </a:cubicBezTo>
                  <a:cubicBezTo>
                    <a:pt x="9753" y="4833"/>
                    <a:pt x="6534" y="5669"/>
                    <a:pt x="3315" y="5669"/>
                  </a:cubicBezTo>
                  <a:cubicBezTo>
                    <a:pt x="2204" y="5669"/>
                    <a:pt x="1094" y="5570"/>
                    <a:pt x="1" y="5367"/>
                  </a:cubicBezTo>
                  <a:lnTo>
                    <a:pt x="1" y="5367"/>
                  </a:lnTo>
                  <a:cubicBezTo>
                    <a:pt x="121" y="5636"/>
                    <a:pt x="762" y="8024"/>
                    <a:pt x="275" y="8024"/>
                  </a:cubicBezTo>
                  <a:cubicBezTo>
                    <a:pt x="271" y="8024"/>
                    <a:pt x="267" y="8024"/>
                    <a:pt x="263" y="8024"/>
                  </a:cubicBezTo>
                  <a:lnTo>
                    <a:pt x="263" y="8024"/>
                  </a:lnTo>
                  <a:cubicBezTo>
                    <a:pt x="2189" y="8204"/>
                    <a:pt x="4112" y="8358"/>
                    <a:pt x="6030" y="8358"/>
                  </a:cubicBezTo>
                  <a:cubicBezTo>
                    <a:pt x="7719" y="8358"/>
                    <a:pt x="9405" y="8239"/>
                    <a:pt x="11087" y="7914"/>
                  </a:cubicBezTo>
                  <a:cubicBezTo>
                    <a:pt x="12558" y="7628"/>
                    <a:pt x="13838" y="6798"/>
                    <a:pt x="14941" y="5803"/>
                  </a:cubicBezTo>
                  <a:cubicBezTo>
                    <a:pt x="15227" y="5545"/>
                    <a:pt x="17964" y="2467"/>
                    <a:pt x="17610" y="2221"/>
                  </a:cubicBezTo>
                  <a:cubicBezTo>
                    <a:pt x="16753" y="1649"/>
                    <a:pt x="15609" y="859"/>
                    <a:pt x="15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01"/>
            <p:cNvSpPr/>
            <p:nvPr/>
          </p:nvSpPr>
          <p:spPr>
            <a:xfrm>
              <a:off x="5917648" y="2413625"/>
              <a:ext cx="183101" cy="261736"/>
            </a:xfrm>
            <a:custGeom>
              <a:avLst/>
              <a:gdLst/>
              <a:ahLst/>
              <a:cxnLst/>
              <a:rect l="l" t="t" r="r" b="b"/>
              <a:pathLst>
                <a:path w="10066" h="14389" extrusionOk="0">
                  <a:moveTo>
                    <a:pt x="2232" y="1"/>
                  </a:moveTo>
                  <a:cubicBezTo>
                    <a:pt x="2200" y="1"/>
                    <a:pt x="2169" y="2"/>
                    <a:pt x="2138" y="6"/>
                  </a:cubicBezTo>
                  <a:cubicBezTo>
                    <a:pt x="2098" y="20"/>
                    <a:pt x="2057" y="33"/>
                    <a:pt x="2029" y="47"/>
                  </a:cubicBezTo>
                  <a:cubicBezTo>
                    <a:pt x="1920" y="102"/>
                    <a:pt x="1853" y="211"/>
                    <a:pt x="1784" y="305"/>
                  </a:cubicBezTo>
                  <a:cubicBezTo>
                    <a:pt x="1172" y="1191"/>
                    <a:pt x="600" y="2117"/>
                    <a:pt x="1" y="3029"/>
                  </a:cubicBezTo>
                  <a:cubicBezTo>
                    <a:pt x="6" y="3022"/>
                    <a:pt x="15" y="3018"/>
                    <a:pt x="28" y="3018"/>
                  </a:cubicBezTo>
                  <a:cubicBezTo>
                    <a:pt x="330" y="3018"/>
                    <a:pt x="2653" y="4876"/>
                    <a:pt x="2874" y="5059"/>
                  </a:cubicBezTo>
                  <a:cubicBezTo>
                    <a:pt x="3787" y="5835"/>
                    <a:pt x="4318" y="6679"/>
                    <a:pt x="4971" y="7674"/>
                  </a:cubicBezTo>
                  <a:cubicBezTo>
                    <a:pt x="6306" y="9690"/>
                    <a:pt x="7383" y="11869"/>
                    <a:pt x="7192" y="14388"/>
                  </a:cubicBezTo>
                  <a:cubicBezTo>
                    <a:pt x="8254" y="12032"/>
                    <a:pt x="10065" y="9417"/>
                    <a:pt x="9139" y="6775"/>
                  </a:cubicBezTo>
                  <a:cubicBezTo>
                    <a:pt x="8281" y="4324"/>
                    <a:pt x="6551" y="2199"/>
                    <a:pt x="4332" y="837"/>
                  </a:cubicBezTo>
                  <a:cubicBezTo>
                    <a:pt x="3760" y="496"/>
                    <a:pt x="3160" y="196"/>
                    <a:pt x="2520" y="47"/>
                  </a:cubicBezTo>
                  <a:cubicBezTo>
                    <a:pt x="2428" y="16"/>
                    <a:pt x="2328" y="1"/>
                    <a:pt x="22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01"/>
            <p:cNvSpPr/>
            <p:nvPr/>
          </p:nvSpPr>
          <p:spPr>
            <a:xfrm>
              <a:off x="5682287" y="1972554"/>
              <a:ext cx="154851" cy="794230"/>
            </a:xfrm>
            <a:custGeom>
              <a:avLst/>
              <a:gdLst/>
              <a:ahLst/>
              <a:cxnLst/>
              <a:rect l="l" t="t" r="r" b="b"/>
              <a:pathLst>
                <a:path w="8513" h="43663" extrusionOk="0">
                  <a:moveTo>
                    <a:pt x="2019" y="0"/>
                  </a:moveTo>
                  <a:cubicBezTo>
                    <a:pt x="1659" y="0"/>
                    <a:pt x="1302" y="37"/>
                    <a:pt x="954" y="134"/>
                  </a:cubicBezTo>
                  <a:cubicBezTo>
                    <a:pt x="1185" y="447"/>
                    <a:pt x="1403" y="706"/>
                    <a:pt x="1472" y="1115"/>
                  </a:cubicBezTo>
                  <a:cubicBezTo>
                    <a:pt x="1853" y="3539"/>
                    <a:pt x="1022" y="6181"/>
                    <a:pt x="804" y="8618"/>
                  </a:cubicBezTo>
                  <a:cubicBezTo>
                    <a:pt x="532" y="11615"/>
                    <a:pt x="341" y="14611"/>
                    <a:pt x="232" y="17621"/>
                  </a:cubicBezTo>
                  <a:cubicBezTo>
                    <a:pt x="1" y="23709"/>
                    <a:pt x="83" y="29811"/>
                    <a:pt x="504" y="35885"/>
                  </a:cubicBezTo>
                  <a:cubicBezTo>
                    <a:pt x="680" y="38462"/>
                    <a:pt x="709" y="41026"/>
                    <a:pt x="1000" y="43590"/>
                  </a:cubicBezTo>
                  <a:lnTo>
                    <a:pt x="1000" y="43590"/>
                  </a:lnTo>
                  <a:cubicBezTo>
                    <a:pt x="900" y="42623"/>
                    <a:pt x="1174" y="41459"/>
                    <a:pt x="1254" y="40488"/>
                  </a:cubicBezTo>
                  <a:cubicBezTo>
                    <a:pt x="1336" y="39386"/>
                    <a:pt x="1430" y="38269"/>
                    <a:pt x="1526" y="37165"/>
                  </a:cubicBezTo>
                  <a:cubicBezTo>
                    <a:pt x="1717" y="35000"/>
                    <a:pt x="1921" y="32821"/>
                    <a:pt x="2166" y="30655"/>
                  </a:cubicBezTo>
                  <a:cubicBezTo>
                    <a:pt x="3242" y="20836"/>
                    <a:pt x="4986" y="11097"/>
                    <a:pt x="8363" y="1795"/>
                  </a:cubicBezTo>
                  <a:cubicBezTo>
                    <a:pt x="8404" y="1659"/>
                    <a:pt x="8458" y="1509"/>
                    <a:pt x="8513" y="1373"/>
                  </a:cubicBezTo>
                  <a:cubicBezTo>
                    <a:pt x="8118" y="1115"/>
                    <a:pt x="7641" y="991"/>
                    <a:pt x="7165" y="882"/>
                  </a:cubicBezTo>
                  <a:cubicBezTo>
                    <a:pt x="6021" y="624"/>
                    <a:pt x="4850" y="392"/>
                    <a:pt x="3691" y="188"/>
                  </a:cubicBezTo>
                  <a:cubicBezTo>
                    <a:pt x="3138" y="89"/>
                    <a:pt x="2574" y="0"/>
                    <a:pt x="2019" y="0"/>
                  </a:cubicBezTo>
                  <a:close/>
                  <a:moveTo>
                    <a:pt x="1000" y="43590"/>
                  </a:moveTo>
                  <a:lnTo>
                    <a:pt x="1000" y="43590"/>
                  </a:lnTo>
                  <a:cubicBezTo>
                    <a:pt x="1003" y="43614"/>
                    <a:pt x="1006" y="43638"/>
                    <a:pt x="1009" y="43662"/>
                  </a:cubicBezTo>
                  <a:cubicBezTo>
                    <a:pt x="1006" y="43638"/>
                    <a:pt x="1003" y="43614"/>
                    <a:pt x="1000" y="435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01"/>
            <p:cNvSpPr/>
            <p:nvPr/>
          </p:nvSpPr>
          <p:spPr>
            <a:xfrm>
              <a:off x="5815329" y="1988853"/>
              <a:ext cx="1000" cy="746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0" y="1"/>
                  </a:moveTo>
                  <a:lnTo>
                    <a:pt x="0" y="14"/>
                  </a:lnTo>
                  <a:lnTo>
                    <a:pt x="0" y="28"/>
                  </a:lnTo>
                  <a:cubicBezTo>
                    <a:pt x="27" y="28"/>
                    <a:pt x="42" y="28"/>
                    <a:pt x="55" y="41"/>
                  </a:cubicBezTo>
                  <a:cubicBezTo>
                    <a:pt x="42" y="28"/>
                    <a:pt x="27" y="14"/>
                    <a:pt x="0" y="1"/>
                  </a:cubicBezTo>
                  <a:close/>
                </a:path>
              </a:pathLst>
            </a:custGeom>
            <a:solidFill>
              <a:srgbClr val="CD8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01"/>
            <p:cNvSpPr/>
            <p:nvPr/>
          </p:nvSpPr>
          <p:spPr>
            <a:xfrm>
              <a:off x="5786843" y="1980176"/>
              <a:ext cx="28504" cy="9186"/>
            </a:xfrm>
            <a:custGeom>
              <a:avLst/>
              <a:gdLst/>
              <a:ahLst/>
              <a:cxnLst/>
              <a:rect l="l" t="t" r="r" b="b"/>
              <a:pathLst>
                <a:path w="1567" h="505" extrusionOk="0">
                  <a:moveTo>
                    <a:pt x="0" y="0"/>
                  </a:moveTo>
                  <a:lnTo>
                    <a:pt x="0" y="164"/>
                  </a:lnTo>
                  <a:cubicBezTo>
                    <a:pt x="477" y="260"/>
                    <a:pt x="954" y="369"/>
                    <a:pt x="1417" y="463"/>
                  </a:cubicBezTo>
                  <a:cubicBezTo>
                    <a:pt x="1471" y="478"/>
                    <a:pt x="1526" y="491"/>
                    <a:pt x="1566" y="505"/>
                  </a:cubicBezTo>
                  <a:lnTo>
                    <a:pt x="1566" y="491"/>
                  </a:lnTo>
                  <a:lnTo>
                    <a:pt x="1566" y="478"/>
                  </a:lnTo>
                  <a:cubicBezTo>
                    <a:pt x="1172" y="246"/>
                    <a:pt x="586" y="96"/>
                    <a:pt x="0" y="0"/>
                  </a:cubicBezTo>
                  <a:close/>
                </a:path>
              </a:pathLst>
            </a:custGeom>
            <a:solidFill>
              <a:srgbClr val="7832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01"/>
            <p:cNvSpPr/>
            <p:nvPr/>
          </p:nvSpPr>
          <p:spPr>
            <a:xfrm>
              <a:off x="5699640" y="1972009"/>
              <a:ext cx="87221" cy="11150"/>
            </a:xfrm>
            <a:custGeom>
              <a:avLst/>
              <a:gdLst/>
              <a:ahLst/>
              <a:cxnLst/>
              <a:rect l="l" t="t" r="r" b="b"/>
              <a:pathLst>
                <a:path w="4795" h="613" extrusionOk="0">
                  <a:moveTo>
                    <a:pt x="1048" y="0"/>
                  </a:moveTo>
                  <a:cubicBezTo>
                    <a:pt x="694" y="0"/>
                    <a:pt x="340" y="41"/>
                    <a:pt x="0" y="122"/>
                  </a:cubicBezTo>
                  <a:cubicBezTo>
                    <a:pt x="0" y="137"/>
                    <a:pt x="13" y="150"/>
                    <a:pt x="13" y="150"/>
                  </a:cubicBezTo>
                  <a:cubicBezTo>
                    <a:pt x="354" y="68"/>
                    <a:pt x="694" y="28"/>
                    <a:pt x="1048" y="28"/>
                  </a:cubicBezTo>
                  <a:cubicBezTo>
                    <a:pt x="1607" y="28"/>
                    <a:pt x="2179" y="122"/>
                    <a:pt x="2737" y="218"/>
                  </a:cubicBezTo>
                  <a:cubicBezTo>
                    <a:pt x="3418" y="340"/>
                    <a:pt x="4113" y="464"/>
                    <a:pt x="4794" y="613"/>
                  </a:cubicBezTo>
                  <a:lnTo>
                    <a:pt x="4794" y="449"/>
                  </a:lnTo>
                  <a:cubicBezTo>
                    <a:pt x="4004" y="313"/>
                    <a:pt x="3187" y="273"/>
                    <a:pt x="2737" y="191"/>
                  </a:cubicBezTo>
                  <a:cubicBezTo>
                    <a:pt x="2179" y="95"/>
                    <a:pt x="1607" y="0"/>
                    <a:pt x="1048" y="0"/>
                  </a:cubicBezTo>
                  <a:close/>
                </a:path>
              </a:pathLst>
            </a:custGeom>
            <a:solidFill>
              <a:srgbClr val="632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01"/>
            <p:cNvSpPr/>
            <p:nvPr/>
          </p:nvSpPr>
          <p:spPr>
            <a:xfrm>
              <a:off x="5684015" y="2016847"/>
              <a:ext cx="26776" cy="393650"/>
            </a:xfrm>
            <a:custGeom>
              <a:avLst/>
              <a:gdLst/>
              <a:ahLst/>
              <a:cxnLst/>
              <a:rect l="l" t="t" r="r" b="b"/>
              <a:pathLst>
                <a:path w="1472" h="21641" extrusionOk="0">
                  <a:moveTo>
                    <a:pt x="1472" y="0"/>
                  </a:moveTo>
                  <a:cubicBezTo>
                    <a:pt x="1472" y="2030"/>
                    <a:pt x="887" y="4168"/>
                    <a:pt x="709" y="6156"/>
                  </a:cubicBezTo>
                  <a:cubicBezTo>
                    <a:pt x="887" y="4168"/>
                    <a:pt x="1472" y="2043"/>
                    <a:pt x="1472" y="14"/>
                  </a:cubicBezTo>
                  <a:lnTo>
                    <a:pt x="1472" y="0"/>
                  </a:lnTo>
                  <a:close/>
                  <a:moveTo>
                    <a:pt x="709" y="6156"/>
                  </a:moveTo>
                  <a:cubicBezTo>
                    <a:pt x="437" y="9139"/>
                    <a:pt x="246" y="12149"/>
                    <a:pt x="137" y="15145"/>
                  </a:cubicBezTo>
                  <a:cubicBezTo>
                    <a:pt x="43" y="17311"/>
                    <a:pt x="2" y="19475"/>
                    <a:pt x="1" y="21640"/>
                  </a:cubicBezTo>
                  <a:lnTo>
                    <a:pt x="1" y="21640"/>
                  </a:lnTo>
                  <a:cubicBezTo>
                    <a:pt x="2" y="19475"/>
                    <a:pt x="43" y="17324"/>
                    <a:pt x="137" y="15159"/>
                  </a:cubicBezTo>
                  <a:cubicBezTo>
                    <a:pt x="246" y="12149"/>
                    <a:pt x="437" y="9152"/>
                    <a:pt x="709" y="6156"/>
                  </a:cubicBezTo>
                  <a:close/>
                </a:path>
              </a:pathLst>
            </a:custGeom>
            <a:solidFill>
              <a:srgbClr val="DFC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01"/>
            <p:cNvSpPr/>
            <p:nvPr/>
          </p:nvSpPr>
          <p:spPr>
            <a:xfrm>
              <a:off x="5684015" y="2017811"/>
              <a:ext cx="26776" cy="394195"/>
            </a:xfrm>
            <a:custGeom>
              <a:avLst/>
              <a:gdLst/>
              <a:ahLst/>
              <a:cxnLst/>
              <a:rect l="l" t="t" r="r" b="b"/>
              <a:pathLst>
                <a:path w="1472" h="21671" extrusionOk="0">
                  <a:moveTo>
                    <a:pt x="1472" y="1"/>
                  </a:moveTo>
                  <a:lnTo>
                    <a:pt x="1472" y="1"/>
                  </a:lnTo>
                  <a:cubicBezTo>
                    <a:pt x="1464" y="2017"/>
                    <a:pt x="885" y="4128"/>
                    <a:pt x="709" y="6103"/>
                  </a:cubicBezTo>
                  <a:cubicBezTo>
                    <a:pt x="437" y="9099"/>
                    <a:pt x="246" y="12096"/>
                    <a:pt x="137" y="15106"/>
                  </a:cubicBezTo>
                  <a:cubicBezTo>
                    <a:pt x="42" y="17298"/>
                    <a:pt x="1" y="19478"/>
                    <a:pt x="1" y="21671"/>
                  </a:cubicBezTo>
                  <a:cubicBezTo>
                    <a:pt x="1" y="19492"/>
                    <a:pt x="42" y="17313"/>
                    <a:pt x="137" y="15133"/>
                  </a:cubicBezTo>
                  <a:cubicBezTo>
                    <a:pt x="246" y="12123"/>
                    <a:pt x="437" y="9127"/>
                    <a:pt x="709" y="6130"/>
                  </a:cubicBezTo>
                  <a:cubicBezTo>
                    <a:pt x="885" y="4142"/>
                    <a:pt x="1464" y="2018"/>
                    <a:pt x="1472" y="1"/>
                  </a:cubicBezTo>
                  <a:close/>
                </a:path>
              </a:pathLst>
            </a:custGeom>
            <a:solidFill>
              <a:srgbClr val="2A3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01"/>
            <p:cNvSpPr/>
            <p:nvPr/>
          </p:nvSpPr>
          <p:spPr>
            <a:xfrm>
              <a:off x="5700132" y="2757089"/>
              <a:ext cx="509" cy="8440"/>
            </a:xfrm>
            <a:custGeom>
              <a:avLst/>
              <a:gdLst/>
              <a:ahLst/>
              <a:cxnLst/>
              <a:rect l="l" t="t" r="r" b="b"/>
              <a:pathLst>
                <a:path w="28" h="464" extrusionOk="0">
                  <a:moveTo>
                    <a:pt x="1" y="1"/>
                  </a:moveTo>
                  <a:cubicBezTo>
                    <a:pt x="1" y="124"/>
                    <a:pt x="1" y="233"/>
                    <a:pt x="14" y="355"/>
                  </a:cubicBezTo>
                  <a:cubicBezTo>
                    <a:pt x="14" y="373"/>
                    <a:pt x="20" y="397"/>
                    <a:pt x="24" y="422"/>
                  </a:cubicBezTo>
                  <a:lnTo>
                    <a:pt x="24" y="422"/>
                  </a:lnTo>
                  <a:cubicBezTo>
                    <a:pt x="11" y="285"/>
                    <a:pt x="1" y="137"/>
                    <a:pt x="1" y="1"/>
                  </a:cubicBezTo>
                  <a:close/>
                  <a:moveTo>
                    <a:pt x="24" y="422"/>
                  </a:moveTo>
                  <a:cubicBezTo>
                    <a:pt x="25" y="436"/>
                    <a:pt x="26" y="450"/>
                    <a:pt x="28" y="464"/>
                  </a:cubicBezTo>
                  <a:cubicBezTo>
                    <a:pt x="28" y="450"/>
                    <a:pt x="26" y="436"/>
                    <a:pt x="24" y="422"/>
                  </a:cubicBezTo>
                  <a:close/>
                </a:path>
              </a:pathLst>
            </a:custGeom>
            <a:solidFill>
              <a:srgbClr val="4C4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01"/>
            <p:cNvSpPr/>
            <p:nvPr/>
          </p:nvSpPr>
          <p:spPr>
            <a:xfrm>
              <a:off x="5684015" y="1972500"/>
              <a:ext cx="139008" cy="791047"/>
            </a:xfrm>
            <a:custGeom>
              <a:avLst/>
              <a:gdLst/>
              <a:ahLst/>
              <a:cxnLst/>
              <a:rect l="l" t="t" r="r" b="b"/>
              <a:pathLst>
                <a:path w="7642" h="43488" extrusionOk="0">
                  <a:moveTo>
                    <a:pt x="1907" y="1"/>
                  </a:moveTo>
                  <a:cubicBezTo>
                    <a:pt x="1553" y="1"/>
                    <a:pt x="1213" y="41"/>
                    <a:pt x="872" y="123"/>
                  </a:cubicBezTo>
                  <a:cubicBezTo>
                    <a:pt x="1104" y="437"/>
                    <a:pt x="1322" y="695"/>
                    <a:pt x="1377" y="1090"/>
                  </a:cubicBezTo>
                  <a:cubicBezTo>
                    <a:pt x="1444" y="1526"/>
                    <a:pt x="1472" y="1989"/>
                    <a:pt x="1472" y="2438"/>
                  </a:cubicBezTo>
                  <a:lnTo>
                    <a:pt x="1472" y="2452"/>
                  </a:lnTo>
                  <a:cubicBezTo>
                    <a:pt x="1472" y="4481"/>
                    <a:pt x="887" y="6620"/>
                    <a:pt x="709" y="8621"/>
                  </a:cubicBezTo>
                  <a:cubicBezTo>
                    <a:pt x="437" y="11618"/>
                    <a:pt x="246" y="14614"/>
                    <a:pt x="137" y="17624"/>
                  </a:cubicBezTo>
                  <a:cubicBezTo>
                    <a:pt x="42" y="19804"/>
                    <a:pt x="1" y="21983"/>
                    <a:pt x="1" y="24162"/>
                  </a:cubicBezTo>
                  <a:cubicBezTo>
                    <a:pt x="1" y="28070"/>
                    <a:pt x="137" y="31965"/>
                    <a:pt x="409" y="35861"/>
                  </a:cubicBezTo>
                  <a:cubicBezTo>
                    <a:pt x="573" y="38408"/>
                    <a:pt x="600" y="40941"/>
                    <a:pt x="900" y="43488"/>
                  </a:cubicBezTo>
                  <a:cubicBezTo>
                    <a:pt x="887" y="43366"/>
                    <a:pt x="887" y="43257"/>
                    <a:pt x="887" y="43134"/>
                  </a:cubicBezTo>
                  <a:cubicBezTo>
                    <a:pt x="887" y="42262"/>
                    <a:pt x="1090" y="41295"/>
                    <a:pt x="1159" y="40464"/>
                  </a:cubicBezTo>
                  <a:cubicBezTo>
                    <a:pt x="1622" y="34649"/>
                    <a:pt x="1472" y="28793"/>
                    <a:pt x="1840" y="22936"/>
                  </a:cubicBezTo>
                  <a:cubicBezTo>
                    <a:pt x="2234" y="16889"/>
                    <a:pt x="2902" y="10869"/>
                    <a:pt x="3569" y="4849"/>
                  </a:cubicBezTo>
                  <a:cubicBezTo>
                    <a:pt x="3610" y="4495"/>
                    <a:pt x="3651" y="4127"/>
                    <a:pt x="3787" y="3800"/>
                  </a:cubicBezTo>
                  <a:cubicBezTo>
                    <a:pt x="4428" y="2371"/>
                    <a:pt x="6525" y="2398"/>
                    <a:pt x="7642" y="1294"/>
                  </a:cubicBezTo>
                  <a:cubicBezTo>
                    <a:pt x="7560" y="1158"/>
                    <a:pt x="7437" y="1036"/>
                    <a:pt x="7274" y="940"/>
                  </a:cubicBezTo>
                  <a:cubicBezTo>
                    <a:pt x="7261" y="927"/>
                    <a:pt x="7246" y="927"/>
                    <a:pt x="7219" y="927"/>
                  </a:cubicBezTo>
                  <a:cubicBezTo>
                    <a:pt x="7179" y="913"/>
                    <a:pt x="7124" y="900"/>
                    <a:pt x="7070" y="885"/>
                  </a:cubicBezTo>
                  <a:cubicBezTo>
                    <a:pt x="6607" y="791"/>
                    <a:pt x="6130" y="682"/>
                    <a:pt x="5653" y="586"/>
                  </a:cubicBezTo>
                  <a:cubicBezTo>
                    <a:pt x="4972" y="437"/>
                    <a:pt x="4277" y="313"/>
                    <a:pt x="3596" y="191"/>
                  </a:cubicBezTo>
                  <a:cubicBezTo>
                    <a:pt x="3038" y="95"/>
                    <a:pt x="2466" y="1"/>
                    <a:pt x="1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01"/>
            <p:cNvSpPr/>
            <p:nvPr/>
          </p:nvSpPr>
          <p:spPr>
            <a:xfrm>
              <a:off x="7399878" y="1506599"/>
              <a:ext cx="708828" cy="1378311"/>
            </a:xfrm>
            <a:custGeom>
              <a:avLst/>
              <a:gdLst/>
              <a:ahLst/>
              <a:cxnLst/>
              <a:rect l="l" t="t" r="r" b="b"/>
              <a:pathLst>
                <a:path w="38968" h="75773" extrusionOk="0">
                  <a:moveTo>
                    <a:pt x="17677" y="1"/>
                  </a:moveTo>
                  <a:cubicBezTo>
                    <a:pt x="15222" y="1"/>
                    <a:pt x="12710" y="652"/>
                    <a:pt x="10706" y="1997"/>
                  </a:cubicBezTo>
                  <a:cubicBezTo>
                    <a:pt x="8132" y="3713"/>
                    <a:pt x="6702" y="7513"/>
                    <a:pt x="6334" y="10482"/>
                  </a:cubicBezTo>
                  <a:cubicBezTo>
                    <a:pt x="6102" y="12307"/>
                    <a:pt x="6211" y="14159"/>
                    <a:pt x="6117" y="15998"/>
                  </a:cubicBezTo>
                  <a:cubicBezTo>
                    <a:pt x="5953" y="18858"/>
                    <a:pt x="5245" y="22304"/>
                    <a:pt x="4168" y="24960"/>
                  </a:cubicBezTo>
                  <a:cubicBezTo>
                    <a:pt x="3079" y="27615"/>
                    <a:pt x="1704" y="29863"/>
                    <a:pt x="1118" y="32750"/>
                  </a:cubicBezTo>
                  <a:cubicBezTo>
                    <a:pt x="1" y="38362"/>
                    <a:pt x="832" y="44409"/>
                    <a:pt x="3678" y="49407"/>
                  </a:cubicBezTo>
                  <a:cubicBezTo>
                    <a:pt x="4441" y="50741"/>
                    <a:pt x="5340" y="52009"/>
                    <a:pt x="6471" y="53057"/>
                  </a:cubicBezTo>
                  <a:cubicBezTo>
                    <a:pt x="7546" y="54065"/>
                    <a:pt x="8826" y="54854"/>
                    <a:pt x="10079" y="55659"/>
                  </a:cubicBezTo>
                  <a:cubicBezTo>
                    <a:pt x="12776" y="57388"/>
                    <a:pt x="15418" y="59267"/>
                    <a:pt x="17543" y="61664"/>
                  </a:cubicBezTo>
                  <a:cubicBezTo>
                    <a:pt x="19668" y="64076"/>
                    <a:pt x="21275" y="67045"/>
                    <a:pt x="21561" y="70232"/>
                  </a:cubicBezTo>
                  <a:cubicBezTo>
                    <a:pt x="21697" y="71784"/>
                    <a:pt x="21602" y="73541"/>
                    <a:pt x="22705" y="74644"/>
                  </a:cubicBezTo>
                  <a:cubicBezTo>
                    <a:pt x="23236" y="75175"/>
                    <a:pt x="23999" y="75462"/>
                    <a:pt x="24734" y="75611"/>
                  </a:cubicBezTo>
                  <a:cubicBezTo>
                    <a:pt x="25275" y="75720"/>
                    <a:pt x="25796" y="75772"/>
                    <a:pt x="26298" y="75772"/>
                  </a:cubicBezTo>
                  <a:cubicBezTo>
                    <a:pt x="31732" y="75772"/>
                    <a:pt x="34902" y="69696"/>
                    <a:pt x="35276" y="64784"/>
                  </a:cubicBezTo>
                  <a:cubicBezTo>
                    <a:pt x="35548" y="61134"/>
                    <a:pt x="34649" y="57511"/>
                    <a:pt x="34228" y="53874"/>
                  </a:cubicBezTo>
                  <a:cubicBezTo>
                    <a:pt x="33968" y="51640"/>
                    <a:pt x="33901" y="49325"/>
                    <a:pt x="34391" y="47105"/>
                  </a:cubicBezTo>
                  <a:cubicBezTo>
                    <a:pt x="34909" y="44749"/>
                    <a:pt x="36311" y="42883"/>
                    <a:pt x="37278" y="40717"/>
                  </a:cubicBezTo>
                  <a:cubicBezTo>
                    <a:pt x="38599" y="37762"/>
                    <a:pt x="38967" y="34357"/>
                    <a:pt x="37972" y="31252"/>
                  </a:cubicBezTo>
                  <a:cubicBezTo>
                    <a:pt x="36910" y="27969"/>
                    <a:pt x="33532" y="25763"/>
                    <a:pt x="31626" y="23012"/>
                  </a:cubicBezTo>
                  <a:cubicBezTo>
                    <a:pt x="28861" y="18980"/>
                    <a:pt x="28398" y="13874"/>
                    <a:pt x="27391" y="9065"/>
                  </a:cubicBezTo>
                  <a:cubicBezTo>
                    <a:pt x="27349" y="8902"/>
                    <a:pt x="27322" y="8738"/>
                    <a:pt x="27282" y="8575"/>
                  </a:cubicBezTo>
                  <a:cubicBezTo>
                    <a:pt x="26477" y="4898"/>
                    <a:pt x="24585" y="1207"/>
                    <a:pt x="20608" y="321"/>
                  </a:cubicBezTo>
                  <a:cubicBezTo>
                    <a:pt x="19666" y="109"/>
                    <a:pt x="18676" y="1"/>
                    <a:pt x="176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01"/>
            <p:cNvSpPr/>
            <p:nvPr/>
          </p:nvSpPr>
          <p:spPr>
            <a:xfrm>
              <a:off x="7497995" y="1645989"/>
              <a:ext cx="544809" cy="816076"/>
            </a:xfrm>
            <a:custGeom>
              <a:avLst/>
              <a:gdLst/>
              <a:ahLst/>
              <a:cxnLst/>
              <a:rect l="l" t="t" r="r" b="b"/>
              <a:pathLst>
                <a:path w="29951" h="44864" extrusionOk="0">
                  <a:moveTo>
                    <a:pt x="4890" y="899"/>
                  </a:moveTo>
                  <a:lnTo>
                    <a:pt x="4890" y="899"/>
                  </a:lnTo>
                  <a:cubicBezTo>
                    <a:pt x="3446" y="1675"/>
                    <a:pt x="1621" y="2751"/>
                    <a:pt x="1267" y="4317"/>
                  </a:cubicBezTo>
                  <a:cubicBezTo>
                    <a:pt x="1035" y="5312"/>
                    <a:pt x="1240" y="6496"/>
                    <a:pt x="1335" y="7504"/>
                  </a:cubicBezTo>
                  <a:cubicBezTo>
                    <a:pt x="1594" y="10296"/>
                    <a:pt x="1730" y="13129"/>
                    <a:pt x="1335" y="15921"/>
                  </a:cubicBezTo>
                  <a:cubicBezTo>
                    <a:pt x="1131" y="17351"/>
                    <a:pt x="736" y="18672"/>
                    <a:pt x="287" y="20007"/>
                  </a:cubicBezTo>
                  <a:cubicBezTo>
                    <a:pt x="586" y="19816"/>
                    <a:pt x="926" y="19640"/>
                    <a:pt x="1349" y="19462"/>
                  </a:cubicBezTo>
                  <a:cubicBezTo>
                    <a:pt x="1471" y="19407"/>
                    <a:pt x="1852" y="19313"/>
                    <a:pt x="2343" y="19204"/>
                  </a:cubicBezTo>
                  <a:cubicBezTo>
                    <a:pt x="2575" y="19108"/>
                    <a:pt x="2820" y="19026"/>
                    <a:pt x="3092" y="18944"/>
                  </a:cubicBezTo>
                  <a:cubicBezTo>
                    <a:pt x="3732" y="18754"/>
                    <a:pt x="4386" y="18604"/>
                    <a:pt x="5054" y="18454"/>
                  </a:cubicBezTo>
                  <a:cubicBezTo>
                    <a:pt x="5517" y="17814"/>
                    <a:pt x="6688" y="17869"/>
                    <a:pt x="7518" y="17746"/>
                  </a:cubicBezTo>
                  <a:cubicBezTo>
                    <a:pt x="7587" y="17746"/>
                    <a:pt x="7669" y="17733"/>
                    <a:pt x="7750" y="17733"/>
                  </a:cubicBezTo>
                  <a:cubicBezTo>
                    <a:pt x="7900" y="17733"/>
                    <a:pt x="8077" y="17746"/>
                    <a:pt x="8254" y="17760"/>
                  </a:cubicBezTo>
                  <a:cubicBezTo>
                    <a:pt x="8417" y="17773"/>
                    <a:pt x="8608" y="17787"/>
                    <a:pt x="8771" y="17787"/>
                  </a:cubicBezTo>
                  <a:cubicBezTo>
                    <a:pt x="8962" y="17787"/>
                    <a:pt x="9140" y="17773"/>
                    <a:pt x="9262" y="17719"/>
                  </a:cubicBezTo>
                  <a:lnTo>
                    <a:pt x="9262" y="17719"/>
                  </a:lnTo>
                  <a:cubicBezTo>
                    <a:pt x="9112" y="17787"/>
                    <a:pt x="8949" y="17855"/>
                    <a:pt x="8798" y="17923"/>
                  </a:cubicBezTo>
                  <a:cubicBezTo>
                    <a:pt x="9016" y="17896"/>
                    <a:pt x="9234" y="17869"/>
                    <a:pt x="9466" y="17842"/>
                  </a:cubicBezTo>
                  <a:cubicBezTo>
                    <a:pt x="9902" y="17310"/>
                    <a:pt x="10202" y="16616"/>
                    <a:pt x="10297" y="15908"/>
                  </a:cubicBezTo>
                  <a:cubicBezTo>
                    <a:pt x="10311" y="15785"/>
                    <a:pt x="10269" y="15118"/>
                    <a:pt x="10188" y="14437"/>
                  </a:cubicBezTo>
                  <a:cubicBezTo>
                    <a:pt x="8758" y="14178"/>
                    <a:pt x="7396" y="13592"/>
                    <a:pt x="6416" y="12503"/>
                  </a:cubicBezTo>
                  <a:cubicBezTo>
                    <a:pt x="5857" y="11904"/>
                    <a:pt x="5475" y="11168"/>
                    <a:pt x="5176" y="10391"/>
                  </a:cubicBezTo>
                  <a:cubicBezTo>
                    <a:pt x="5067" y="10092"/>
                    <a:pt x="4277" y="8390"/>
                    <a:pt x="4427" y="8199"/>
                  </a:cubicBezTo>
                  <a:lnTo>
                    <a:pt x="4427" y="8199"/>
                  </a:lnTo>
                  <a:cubicBezTo>
                    <a:pt x="4195" y="8485"/>
                    <a:pt x="3841" y="8621"/>
                    <a:pt x="3487" y="8621"/>
                  </a:cubicBezTo>
                  <a:cubicBezTo>
                    <a:pt x="3160" y="8621"/>
                    <a:pt x="2833" y="8512"/>
                    <a:pt x="2588" y="8321"/>
                  </a:cubicBezTo>
                  <a:cubicBezTo>
                    <a:pt x="1662" y="7627"/>
                    <a:pt x="1267" y="6006"/>
                    <a:pt x="1498" y="4834"/>
                  </a:cubicBezTo>
                  <a:cubicBezTo>
                    <a:pt x="1594" y="4371"/>
                    <a:pt x="1867" y="3936"/>
                    <a:pt x="2261" y="3732"/>
                  </a:cubicBezTo>
                  <a:cubicBezTo>
                    <a:pt x="2424" y="3650"/>
                    <a:pt x="2588" y="3623"/>
                    <a:pt x="2765" y="3623"/>
                  </a:cubicBezTo>
                  <a:cubicBezTo>
                    <a:pt x="3092" y="3623"/>
                    <a:pt x="3432" y="3759"/>
                    <a:pt x="3692" y="3977"/>
                  </a:cubicBezTo>
                  <a:cubicBezTo>
                    <a:pt x="4073" y="4304"/>
                    <a:pt x="4141" y="4644"/>
                    <a:pt x="4264" y="5148"/>
                  </a:cubicBezTo>
                  <a:cubicBezTo>
                    <a:pt x="4250" y="3690"/>
                    <a:pt x="4400" y="2261"/>
                    <a:pt x="4890" y="899"/>
                  </a:cubicBezTo>
                  <a:close/>
                  <a:moveTo>
                    <a:pt x="17938" y="0"/>
                  </a:moveTo>
                  <a:lnTo>
                    <a:pt x="17938" y="0"/>
                  </a:lnTo>
                  <a:cubicBezTo>
                    <a:pt x="18523" y="1321"/>
                    <a:pt x="18714" y="2833"/>
                    <a:pt x="18673" y="4317"/>
                  </a:cubicBezTo>
                  <a:cubicBezTo>
                    <a:pt x="18810" y="3895"/>
                    <a:pt x="18959" y="3445"/>
                    <a:pt x="19258" y="3118"/>
                  </a:cubicBezTo>
                  <a:cubicBezTo>
                    <a:pt x="19463" y="2915"/>
                    <a:pt x="19749" y="2778"/>
                    <a:pt x="20021" y="2778"/>
                  </a:cubicBezTo>
                  <a:cubicBezTo>
                    <a:pt x="20157" y="2778"/>
                    <a:pt x="20308" y="2819"/>
                    <a:pt x="20417" y="2900"/>
                  </a:cubicBezTo>
                  <a:cubicBezTo>
                    <a:pt x="20662" y="3091"/>
                    <a:pt x="20757" y="3418"/>
                    <a:pt x="20798" y="3718"/>
                  </a:cubicBezTo>
                  <a:cubicBezTo>
                    <a:pt x="20961" y="4780"/>
                    <a:pt x="20729" y="5924"/>
                    <a:pt x="20157" y="6837"/>
                  </a:cubicBezTo>
                  <a:cubicBezTo>
                    <a:pt x="19967" y="7150"/>
                    <a:pt x="19736" y="7436"/>
                    <a:pt x="19436" y="7600"/>
                  </a:cubicBezTo>
                  <a:cubicBezTo>
                    <a:pt x="19286" y="7681"/>
                    <a:pt x="19122" y="7722"/>
                    <a:pt x="18959" y="7722"/>
                  </a:cubicBezTo>
                  <a:cubicBezTo>
                    <a:pt x="18782" y="7722"/>
                    <a:pt x="18619" y="7667"/>
                    <a:pt x="18483" y="7558"/>
                  </a:cubicBezTo>
                  <a:cubicBezTo>
                    <a:pt x="17896" y="10418"/>
                    <a:pt x="16167" y="13320"/>
                    <a:pt x="13580" y="14259"/>
                  </a:cubicBezTo>
                  <a:cubicBezTo>
                    <a:pt x="13580" y="14341"/>
                    <a:pt x="13580" y="14437"/>
                    <a:pt x="13593" y="14519"/>
                  </a:cubicBezTo>
                  <a:cubicBezTo>
                    <a:pt x="13607" y="14736"/>
                    <a:pt x="13620" y="14940"/>
                    <a:pt x="13647" y="15158"/>
                  </a:cubicBezTo>
                  <a:cubicBezTo>
                    <a:pt x="13688" y="15403"/>
                    <a:pt x="13743" y="15648"/>
                    <a:pt x="13783" y="15894"/>
                  </a:cubicBezTo>
                  <a:cubicBezTo>
                    <a:pt x="13825" y="16139"/>
                    <a:pt x="13852" y="16384"/>
                    <a:pt x="13934" y="16629"/>
                  </a:cubicBezTo>
                  <a:lnTo>
                    <a:pt x="13906" y="16629"/>
                  </a:lnTo>
                  <a:cubicBezTo>
                    <a:pt x="13974" y="16847"/>
                    <a:pt x="14043" y="17052"/>
                    <a:pt x="14137" y="17256"/>
                  </a:cubicBezTo>
                  <a:cubicBezTo>
                    <a:pt x="14219" y="17460"/>
                    <a:pt x="14342" y="17651"/>
                    <a:pt x="14464" y="17828"/>
                  </a:cubicBezTo>
                  <a:cubicBezTo>
                    <a:pt x="14669" y="17842"/>
                    <a:pt x="14887" y="17855"/>
                    <a:pt x="15105" y="17869"/>
                  </a:cubicBezTo>
                  <a:cubicBezTo>
                    <a:pt x="14996" y="17787"/>
                    <a:pt x="14887" y="17706"/>
                    <a:pt x="14791" y="17624"/>
                  </a:cubicBezTo>
                  <a:cubicBezTo>
                    <a:pt x="15377" y="17610"/>
                    <a:pt x="15908" y="17582"/>
                    <a:pt x="16453" y="17582"/>
                  </a:cubicBezTo>
                  <a:cubicBezTo>
                    <a:pt x="16794" y="17582"/>
                    <a:pt x="17121" y="17597"/>
                    <a:pt x="17475" y="17624"/>
                  </a:cubicBezTo>
                  <a:cubicBezTo>
                    <a:pt x="17869" y="17664"/>
                    <a:pt x="18156" y="17760"/>
                    <a:pt x="18387" y="17896"/>
                  </a:cubicBezTo>
                  <a:cubicBezTo>
                    <a:pt x="19531" y="18018"/>
                    <a:pt x="21192" y="18332"/>
                    <a:pt x="21438" y="18372"/>
                  </a:cubicBezTo>
                  <a:cubicBezTo>
                    <a:pt x="21410" y="18414"/>
                    <a:pt x="21370" y="18441"/>
                    <a:pt x="21343" y="18481"/>
                  </a:cubicBezTo>
                  <a:cubicBezTo>
                    <a:pt x="21479" y="18509"/>
                    <a:pt x="21628" y="18536"/>
                    <a:pt x="21764" y="18577"/>
                  </a:cubicBezTo>
                  <a:cubicBezTo>
                    <a:pt x="21792" y="18550"/>
                    <a:pt x="21819" y="18523"/>
                    <a:pt x="21860" y="18495"/>
                  </a:cubicBezTo>
                  <a:lnTo>
                    <a:pt x="21928" y="18495"/>
                  </a:lnTo>
                  <a:cubicBezTo>
                    <a:pt x="21982" y="18495"/>
                    <a:pt x="22037" y="18509"/>
                    <a:pt x="22091" y="18536"/>
                  </a:cubicBezTo>
                  <a:cubicBezTo>
                    <a:pt x="22487" y="18726"/>
                    <a:pt x="22759" y="19122"/>
                    <a:pt x="23059" y="19449"/>
                  </a:cubicBezTo>
                  <a:cubicBezTo>
                    <a:pt x="25714" y="22363"/>
                    <a:pt x="27799" y="25414"/>
                    <a:pt x="29624" y="28737"/>
                  </a:cubicBezTo>
                  <a:cubicBezTo>
                    <a:pt x="29950" y="25496"/>
                    <a:pt x="28479" y="22104"/>
                    <a:pt x="26150" y="19748"/>
                  </a:cubicBezTo>
                  <a:cubicBezTo>
                    <a:pt x="23985" y="17569"/>
                    <a:pt x="20974" y="15772"/>
                    <a:pt x="20498" y="12748"/>
                  </a:cubicBezTo>
                  <a:cubicBezTo>
                    <a:pt x="20076" y="10160"/>
                    <a:pt x="21779" y="7586"/>
                    <a:pt x="21370" y="4998"/>
                  </a:cubicBezTo>
                  <a:cubicBezTo>
                    <a:pt x="21016" y="2751"/>
                    <a:pt x="19694" y="1075"/>
                    <a:pt x="17938" y="0"/>
                  </a:cubicBezTo>
                  <a:close/>
                  <a:moveTo>
                    <a:pt x="300" y="37549"/>
                  </a:moveTo>
                  <a:cubicBezTo>
                    <a:pt x="136" y="38353"/>
                    <a:pt x="109" y="39156"/>
                    <a:pt x="0" y="39973"/>
                  </a:cubicBezTo>
                  <a:cubicBezTo>
                    <a:pt x="42" y="40096"/>
                    <a:pt x="96" y="40218"/>
                    <a:pt x="151" y="40341"/>
                  </a:cubicBezTo>
                  <a:cubicBezTo>
                    <a:pt x="205" y="39906"/>
                    <a:pt x="259" y="39470"/>
                    <a:pt x="300" y="39034"/>
                  </a:cubicBezTo>
                  <a:cubicBezTo>
                    <a:pt x="314" y="38544"/>
                    <a:pt x="314" y="38053"/>
                    <a:pt x="300" y="37549"/>
                  </a:cubicBezTo>
                  <a:close/>
                  <a:moveTo>
                    <a:pt x="22105" y="32700"/>
                  </a:moveTo>
                  <a:lnTo>
                    <a:pt x="22105" y="32700"/>
                  </a:lnTo>
                  <a:cubicBezTo>
                    <a:pt x="22596" y="36759"/>
                    <a:pt x="23195" y="40804"/>
                    <a:pt x="23889" y="44836"/>
                  </a:cubicBezTo>
                  <a:lnTo>
                    <a:pt x="24121" y="44836"/>
                  </a:lnTo>
                  <a:cubicBezTo>
                    <a:pt x="24257" y="44836"/>
                    <a:pt x="24394" y="44836"/>
                    <a:pt x="24516" y="44863"/>
                  </a:cubicBezTo>
                  <a:cubicBezTo>
                    <a:pt x="24829" y="44781"/>
                    <a:pt x="25129" y="44713"/>
                    <a:pt x="25442" y="44631"/>
                  </a:cubicBezTo>
                  <a:cubicBezTo>
                    <a:pt x="25224" y="42724"/>
                    <a:pt x="24993" y="40777"/>
                    <a:pt x="25292" y="38911"/>
                  </a:cubicBezTo>
                  <a:cubicBezTo>
                    <a:pt x="24394" y="36732"/>
                    <a:pt x="23481" y="34471"/>
                    <a:pt x="22105" y="3270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01"/>
            <p:cNvSpPr/>
            <p:nvPr/>
          </p:nvSpPr>
          <p:spPr>
            <a:xfrm>
              <a:off x="7361242" y="2721800"/>
              <a:ext cx="707827" cy="533931"/>
            </a:xfrm>
            <a:custGeom>
              <a:avLst/>
              <a:gdLst/>
              <a:ahLst/>
              <a:cxnLst/>
              <a:rect l="l" t="t" r="r" b="b"/>
              <a:pathLst>
                <a:path w="38913" h="29353" extrusionOk="0">
                  <a:moveTo>
                    <a:pt x="20493" y="0"/>
                  </a:moveTo>
                  <a:cubicBezTo>
                    <a:pt x="20408" y="0"/>
                    <a:pt x="20323" y="3"/>
                    <a:pt x="20239" y="7"/>
                  </a:cubicBezTo>
                  <a:cubicBezTo>
                    <a:pt x="18686" y="75"/>
                    <a:pt x="17188" y="620"/>
                    <a:pt x="15704" y="1138"/>
                  </a:cubicBezTo>
                  <a:cubicBezTo>
                    <a:pt x="13198" y="2049"/>
                    <a:pt x="10596" y="2990"/>
                    <a:pt x="8649" y="4924"/>
                  </a:cubicBezTo>
                  <a:cubicBezTo>
                    <a:pt x="7164" y="6367"/>
                    <a:pt x="6170" y="8287"/>
                    <a:pt x="5190" y="10154"/>
                  </a:cubicBezTo>
                  <a:cubicBezTo>
                    <a:pt x="4277" y="11910"/>
                    <a:pt x="3365" y="13653"/>
                    <a:pt x="2520" y="15438"/>
                  </a:cubicBezTo>
                  <a:cubicBezTo>
                    <a:pt x="2179" y="16146"/>
                    <a:pt x="1852" y="16855"/>
                    <a:pt x="1621" y="17603"/>
                  </a:cubicBezTo>
                  <a:cubicBezTo>
                    <a:pt x="1389" y="18339"/>
                    <a:pt x="1253" y="19088"/>
                    <a:pt x="1117" y="19851"/>
                  </a:cubicBezTo>
                  <a:cubicBezTo>
                    <a:pt x="777" y="21798"/>
                    <a:pt x="423" y="23746"/>
                    <a:pt x="82" y="25707"/>
                  </a:cubicBezTo>
                  <a:cubicBezTo>
                    <a:pt x="41" y="25938"/>
                    <a:pt x="0" y="26183"/>
                    <a:pt x="82" y="26401"/>
                  </a:cubicBezTo>
                  <a:cubicBezTo>
                    <a:pt x="164" y="26619"/>
                    <a:pt x="327" y="26770"/>
                    <a:pt x="505" y="26906"/>
                  </a:cubicBezTo>
                  <a:cubicBezTo>
                    <a:pt x="2506" y="28451"/>
                    <a:pt x="5020" y="28990"/>
                    <a:pt x="7503" y="28990"/>
                  </a:cubicBezTo>
                  <a:cubicBezTo>
                    <a:pt x="7909" y="28990"/>
                    <a:pt x="8315" y="28976"/>
                    <a:pt x="8717" y="28949"/>
                  </a:cubicBezTo>
                  <a:cubicBezTo>
                    <a:pt x="11564" y="28771"/>
                    <a:pt x="14369" y="28023"/>
                    <a:pt x="17215" y="27669"/>
                  </a:cubicBezTo>
                  <a:cubicBezTo>
                    <a:pt x="18457" y="27517"/>
                    <a:pt x="19706" y="27441"/>
                    <a:pt x="20955" y="27441"/>
                  </a:cubicBezTo>
                  <a:cubicBezTo>
                    <a:pt x="23297" y="27441"/>
                    <a:pt x="25638" y="27708"/>
                    <a:pt x="27920" y="28241"/>
                  </a:cubicBezTo>
                  <a:cubicBezTo>
                    <a:pt x="29446" y="28595"/>
                    <a:pt x="30958" y="29071"/>
                    <a:pt x="32497" y="29261"/>
                  </a:cubicBezTo>
                  <a:cubicBezTo>
                    <a:pt x="33002" y="29322"/>
                    <a:pt x="33510" y="29352"/>
                    <a:pt x="34018" y="29352"/>
                  </a:cubicBezTo>
                  <a:cubicBezTo>
                    <a:pt x="35688" y="29352"/>
                    <a:pt x="37356" y="29027"/>
                    <a:pt x="38912" y="28390"/>
                  </a:cubicBezTo>
                  <a:cubicBezTo>
                    <a:pt x="38081" y="28104"/>
                    <a:pt x="37523" y="27287"/>
                    <a:pt x="37018" y="26524"/>
                  </a:cubicBezTo>
                  <a:cubicBezTo>
                    <a:pt x="35902" y="24794"/>
                    <a:pt x="34772" y="23065"/>
                    <a:pt x="33641" y="21322"/>
                  </a:cubicBezTo>
                  <a:cubicBezTo>
                    <a:pt x="31925" y="18707"/>
                    <a:pt x="30209" y="16078"/>
                    <a:pt x="28752" y="13286"/>
                  </a:cubicBezTo>
                  <a:cubicBezTo>
                    <a:pt x="26709" y="9350"/>
                    <a:pt x="25169" y="5100"/>
                    <a:pt x="22814" y="1368"/>
                  </a:cubicBezTo>
                  <a:cubicBezTo>
                    <a:pt x="22568" y="1001"/>
                    <a:pt x="22323" y="633"/>
                    <a:pt x="21982" y="388"/>
                  </a:cubicBezTo>
                  <a:cubicBezTo>
                    <a:pt x="21550" y="83"/>
                    <a:pt x="21015" y="0"/>
                    <a:pt x="20493" y="0"/>
                  </a:cubicBezTo>
                  <a:close/>
                </a:path>
              </a:pathLst>
            </a:custGeom>
            <a:solidFill>
              <a:srgbClr val="424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01"/>
            <p:cNvSpPr/>
            <p:nvPr/>
          </p:nvSpPr>
          <p:spPr>
            <a:xfrm>
              <a:off x="7379323" y="2721800"/>
              <a:ext cx="707809" cy="533931"/>
            </a:xfrm>
            <a:custGeom>
              <a:avLst/>
              <a:gdLst/>
              <a:ahLst/>
              <a:cxnLst/>
              <a:rect l="l" t="t" r="r" b="b"/>
              <a:pathLst>
                <a:path w="38912" h="29353" extrusionOk="0">
                  <a:moveTo>
                    <a:pt x="20494" y="0"/>
                  </a:moveTo>
                  <a:cubicBezTo>
                    <a:pt x="20409" y="0"/>
                    <a:pt x="20324" y="3"/>
                    <a:pt x="20240" y="7"/>
                  </a:cubicBezTo>
                  <a:cubicBezTo>
                    <a:pt x="18687" y="75"/>
                    <a:pt x="17189" y="620"/>
                    <a:pt x="15704" y="1138"/>
                  </a:cubicBezTo>
                  <a:cubicBezTo>
                    <a:pt x="13185" y="2049"/>
                    <a:pt x="10597" y="2990"/>
                    <a:pt x="8649" y="4924"/>
                  </a:cubicBezTo>
                  <a:cubicBezTo>
                    <a:pt x="7165" y="6367"/>
                    <a:pt x="6170" y="8287"/>
                    <a:pt x="5189" y="10154"/>
                  </a:cubicBezTo>
                  <a:cubicBezTo>
                    <a:pt x="4277" y="11910"/>
                    <a:pt x="3364" y="13653"/>
                    <a:pt x="2507" y="15438"/>
                  </a:cubicBezTo>
                  <a:cubicBezTo>
                    <a:pt x="2180" y="16146"/>
                    <a:pt x="1853" y="16855"/>
                    <a:pt x="1621" y="17603"/>
                  </a:cubicBezTo>
                  <a:cubicBezTo>
                    <a:pt x="1390" y="18339"/>
                    <a:pt x="1254" y="19088"/>
                    <a:pt x="1118" y="19851"/>
                  </a:cubicBezTo>
                  <a:cubicBezTo>
                    <a:pt x="777" y="21798"/>
                    <a:pt x="423" y="23746"/>
                    <a:pt x="83" y="25707"/>
                  </a:cubicBezTo>
                  <a:cubicBezTo>
                    <a:pt x="41" y="25938"/>
                    <a:pt x="1" y="26183"/>
                    <a:pt x="83" y="26401"/>
                  </a:cubicBezTo>
                  <a:cubicBezTo>
                    <a:pt x="150" y="26619"/>
                    <a:pt x="328" y="26770"/>
                    <a:pt x="504" y="26906"/>
                  </a:cubicBezTo>
                  <a:cubicBezTo>
                    <a:pt x="2506" y="28451"/>
                    <a:pt x="5011" y="28990"/>
                    <a:pt x="7491" y="28990"/>
                  </a:cubicBezTo>
                  <a:cubicBezTo>
                    <a:pt x="7896" y="28990"/>
                    <a:pt x="8301" y="28976"/>
                    <a:pt x="8703" y="28949"/>
                  </a:cubicBezTo>
                  <a:cubicBezTo>
                    <a:pt x="11563" y="28771"/>
                    <a:pt x="14369" y="28023"/>
                    <a:pt x="17216" y="27669"/>
                  </a:cubicBezTo>
                  <a:cubicBezTo>
                    <a:pt x="18457" y="27517"/>
                    <a:pt x="19707" y="27441"/>
                    <a:pt x="20956" y="27441"/>
                  </a:cubicBezTo>
                  <a:cubicBezTo>
                    <a:pt x="23298" y="27441"/>
                    <a:pt x="25638" y="27708"/>
                    <a:pt x="27921" y="28241"/>
                  </a:cubicBezTo>
                  <a:cubicBezTo>
                    <a:pt x="29447" y="28595"/>
                    <a:pt x="30958" y="29071"/>
                    <a:pt x="32497" y="29261"/>
                  </a:cubicBezTo>
                  <a:cubicBezTo>
                    <a:pt x="33003" y="29322"/>
                    <a:pt x="33511" y="29352"/>
                    <a:pt x="34019" y="29352"/>
                  </a:cubicBezTo>
                  <a:cubicBezTo>
                    <a:pt x="35688" y="29352"/>
                    <a:pt x="37356" y="29027"/>
                    <a:pt x="38912" y="28390"/>
                  </a:cubicBezTo>
                  <a:cubicBezTo>
                    <a:pt x="38082" y="28104"/>
                    <a:pt x="37523" y="27287"/>
                    <a:pt x="37019" y="26524"/>
                  </a:cubicBezTo>
                  <a:cubicBezTo>
                    <a:pt x="35888" y="24794"/>
                    <a:pt x="34758" y="23065"/>
                    <a:pt x="33627" y="21322"/>
                  </a:cubicBezTo>
                  <a:cubicBezTo>
                    <a:pt x="31925" y="18707"/>
                    <a:pt x="30209" y="16078"/>
                    <a:pt x="28752" y="13286"/>
                  </a:cubicBezTo>
                  <a:cubicBezTo>
                    <a:pt x="26709" y="9350"/>
                    <a:pt x="25170" y="5100"/>
                    <a:pt x="22800" y="1368"/>
                  </a:cubicBezTo>
                  <a:cubicBezTo>
                    <a:pt x="22568" y="1001"/>
                    <a:pt x="22323" y="633"/>
                    <a:pt x="21969" y="388"/>
                  </a:cubicBezTo>
                  <a:cubicBezTo>
                    <a:pt x="21547" y="83"/>
                    <a:pt x="21016" y="0"/>
                    <a:pt x="20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01"/>
            <p:cNvSpPr/>
            <p:nvPr/>
          </p:nvSpPr>
          <p:spPr>
            <a:xfrm>
              <a:off x="7342670" y="3902149"/>
              <a:ext cx="273032" cy="148976"/>
            </a:xfrm>
            <a:custGeom>
              <a:avLst/>
              <a:gdLst/>
              <a:ahLst/>
              <a:cxnLst/>
              <a:rect l="l" t="t" r="r" b="b"/>
              <a:pathLst>
                <a:path w="15010" h="8190" extrusionOk="0">
                  <a:moveTo>
                    <a:pt x="13456" y="15"/>
                  </a:moveTo>
                  <a:cubicBezTo>
                    <a:pt x="12598" y="28"/>
                    <a:pt x="11713" y="0"/>
                    <a:pt x="10869" y="82"/>
                  </a:cubicBezTo>
                  <a:cubicBezTo>
                    <a:pt x="10896" y="436"/>
                    <a:pt x="10827" y="805"/>
                    <a:pt x="10691" y="1159"/>
                  </a:cubicBezTo>
                  <a:cubicBezTo>
                    <a:pt x="10160" y="2602"/>
                    <a:pt x="8539" y="3923"/>
                    <a:pt x="7382" y="4549"/>
                  </a:cubicBezTo>
                  <a:cubicBezTo>
                    <a:pt x="7273" y="4604"/>
                    <a:pt x="7177" y="4645"/>
                    <a:pt x="7095" y="4686"/>
                  </a:cubicBezTo>
                  <a:cubicBezTo>
                    <a:pt x="5788" y="5299"/>
                    <a:pt x="4399" y="5448"/>
                    <a:pt x="3051" y="5830"/>
                  </a:cubicBezTo>
                  <a:lnTo>
                    <a:pt x="2274" y="5993"/>
                  </a:lnTo>
                  <a:cubicBezTo>
                    <a:pt x="1308" y="6211"/>
                    <a:pt x="449" y="6483"/>
                    <a:pt x="149" y="7369"/>
                  </a:cubicBezTo>
                  <a:lnTo>
                    <a:pt x="13" y="7369"/>
                  </a:lnTo>
                  <a:cubicBezTo>
                    <a:pt x="0" y="7533"/>
                    <a:pt x="13" y="7669"/>
                    <a:pt x="55" y="7778"/>
                  </a:cubicBezTo>
                  <a:cubicBezTo>
                    <a:pt x="55" y="7860"/>
                    <a:pt x="40" y="7941"/>
                    <a:pt x="40" y="8036"/>
                  </a:cubicBezTo>
                  <a:cubicBezTo>
                    <a:pt x="136" y="8050"/>
                    <a:pt x="231" y="8050"/>
                    <a:pt x="327" y="8063"/>
                  </a:cubicBezTo>
                  <a:cubicBezTo>
                    <a:pt x="531" y="8162"/>
                    <a:pt x="806" y="8190"/>
                    <a:pt x="1089" y="8190"/>
                  </a:cubicBezTo>
                  <a:cubicBezTo>
                    <a:pt x="1240" y="8190"/>
                    <a:pt x="1393" y="8182"/>
                    <a:pt x="1539" y="8172"/>
                  </a:cubicBezTo>
                  <a:cubicBezTo>
                    <a:pt x="1716" y="8172"/>
                    <a:pt x="1893" y="8159"/>
                    <a:pt x="2043" y="8159"/>
                  </a:cubicBezTo>
                  <a:lnTo>
                    <a:pt x="2288" y="8159"/>
                  </a:lnTo>
                  <a:cubicBezTo>
                    <a:pt x="2445" y="8166"/>
                    <a:pt x="2601" y="8169"/>
                    <a:pt x="2758" y="8169"/>
                  </a:cubicBezTo>
                  <a:cubicBezTo>
                    <a:pt x="2914" y="8169"/>
                    <a:pt x="3071" y="8166"/>
                    <a:pt x="3227" y="8159"/>
                  </a:cubicBezTo>
                  <a:lnTo>
                    <a:pt x="3691" y="8159"/>
                  </a:lnTo>
                  <a:cubicBezTo>
                    <a:pt x="4154" y="8159"/>
                    <a:pt x="4604" y="8145"/>
                    <a:pt x="5067" y="8118"/>
                  </a:cubicBezTo>
                  <a:lnTo>
                    <a:pt x="5134" y="8118"/>
                  </a:lnTo>
                  <a:cubicBezTo>
                    <a:pt x="5543" y="8105"/>
                    <a:pt x="5938" y="8091"/>
                    <a:pt x="6333" y="8063"/>
                  </a:cubicBezTo>
                  <a:cubicBezTo>
                    <a:pt x="6523" y="8063"/>
                    <a:pt x="6714" y="8050"/>
                    <a:pt x="6905" y="8036"/>
                  </a:cubicBezTo>
                  <a:cubicBezTo>
                    <a:pt x="7177" y="8036"/>
                    <a:pt x="7437" y="8023"/>
                    <a:pt x="7695" y="8009"/>
                  </a:cubicBezTo>
                  <a:cubicBezTo>
                    <a:pt x="7900" y="7996"/>
                    <a:pt x="8117" y="7982"/>
                    <a:pt x="8321" y="7982"/>
                  </a:cubicBezTo>
                  <a:cubicBezTo>
                    <a:pt x="8566" y="7968"/>
                    <a:pt x="8826" y="7954"/>
                    <a:pt x="9071" y="7927"/>
                  </a:cubicBezTo>
                  <a:cubicBezTo>
                    <a:pt x="9275" y="7927"/>
                    <a:pt x="9465" y="7914"/>
                    <a:pt x="9670" y="7900"/>
                  </a:cubicBezTo>
                  <a:cubicBezTo>
                    <a:pt x="9943" y="7887"/>
                    <a:pt x="10201" y="7860"/>
                    <a:pt x="10473" y="7845"/>
                  </a:cubicBezTo>
                  <a:cubicBezTo>
                    <a:pt x="10596" y="7832"/>
                    <a:pt x="10718" y="7832"/>
                    <a:pt x="10827" y="7818"/>
                  </a:cubicBezTo>
                  <a:cubicBezTo>
                    <a:pt x="10896" y="7818"/>
                    <a:pt x="10950" y="7805"/>
                    <a:pt x="11018" y="7805"/>
                  </a:cubicBezTo>
                  <a:cubicBezTo>
                    <a:pt x="11127" y="7791"/>
                    <a:pt x="11250" y="7778"/>
                    <a:pt x="11359" y="7778"/>
                  </a:cubicBezTo>
                  <a:cubicBezTo>
                    <a:pt x="11495" y="7764"/>
                    <a:pt x="11631" y="7751"/>
                    <a:pt x="11753" y="7736"/>
                  </a:cubicBezTo>
                  <a:cubicBezTo>
                    <a:pt x="11808" y="7736"/>
                    <a:pt x="11849" y="7723"/>
                    <a:pt x="11890" y="7723"/>
                  </a:cubicBezTo>
                  <a:lnTo>
                    <a:pt x="12380" y="7682"/>
                  </a:lnTo>
                  <a:cubicBezTo>
                    <a:pt x="12558" y="7655"/>
                    <a:pt x="12748" y="7642"/>
                    <a:pt x="12925" y="7614"/>
                  </a:cubicBezTo>
                  <a:cubicBezTo>
                    <a:pt x="13224" y="7587"/>
                    <a:pt x="13524" y="7560"/>
                    <a:pt x="13824" y="7518"/>
                  </a:cubicBezTo>
                  <a:cubicBezTo>
                    <a:pt x="14123" y="7505"/>
                    <a:pt x="14737" y="7491"/>
                    <a:pt x="14859" y="7369"/>
                  </a:cubicBezTo>
                  <a:cubicBezTo>
                    <a:pt x="14913" y="7355"/>
                    <a:pt x="14955" y="7355"/>
                    <a:pt x="14995" y="7342"/>
                  </a:cubicBezTo>
                  <a:cubicBezTo>
                    <a:pt x="15009" y="7342"/>
                    <a:pt x="14995" y="7287"/>
                    <a:pt x="14995" y="7192"/>
                  </a:cubicBezTo>
                  <a:cubicBezTo>
                    <a:pt x="14995" y="7179"/>
                    <a:pt x="14982" y="7164"/>
                    <a:pt x="14982" y="7151"/>
                  </a:cubicBezTo>
                  <a:cubicBezTo>
                    <a:pt x="14982" y="7097"/>
                    <a:pt x="14968" y="7015"/>
                    <a:pt x="14968" y="6919"/>
                  </a:cubicBezTo>
                  <a:lnTo>
                    <a:pt x="14955" y="6919"/>
                  </a:lnTo>
                  <a:cubicBezTo>
                    <a:pt x="14886" y="6252"/>
                    <a:pt x="14695" y="4876"/>
                    <a:pt x="14532" y="3583"/>
                  </a:cubicBezTo>
                  <a:cubicBezTo>
                    <a:pt x="14505" y="3433"/>
                    <a:pt x="14492" y="3296"/>
                    <a:pt x="14464" y="3160"/>
                  </a:cubicBezTo>
                  <a:cubicBezTo>
                    <a:pt x="14437" y="2915"/>
                    <a:pt x="14410" y="2684"/>
                    <a:pt x="14368" y="2466"/>
                  </a:cubicBezTo>
                  <a:cubicBezTo>
                    <a:pt x="14368" y="2384"/>
                    <a:pt x="14355" y="2316"/>
                    <a:pt x="14341" y="2248"/>
                  </a:cubicBezTo>
                  <a:cubicBezTo>
                    <a:pt x="14301" y="1880"/>
                    <a:pt x="14246" y="1553"/>
                    <a:pt x="14205" y="1281"/>
                  </a:cubicBezTo>
                  <a:cubicBezTo>
                    <a:pt x="14205" y="1213"/>
                    <a:pt x="14192" y="1144"/>
                    <a:pt x="14178" y="1090"/>
                  </a:cubicBezTo>
                  <a:cubicBezTo>
                    <a:pt x="14178" y="1008"/>
                    <a:pt x="14165" y="927"/>
                    <a:pt x="14150" y="859"/>
                  </a:cubicBezTo>
                  <a:cubicBezTo>
                    <a:pt x="14137" y="805"/>
                    <a:pt x="14137" y="750"/>
                    <a:pt x="14123" y="709"/>
                  </a:cubicBezTo>
                  <a:cubicBezTo>
                    <a:pt x="14123" y="641"/>
                    <a:pt x="14110" y="587"/>
                    <a:pt x="14110" y="559"/>
                  </a:cubicBezTo>
                  <a:cubicBezTo>
                    <a:pt x="14083" y="409"/>
                    <a:pt x="14056" y="260"/>
                    <a:pt x="13947" y="151"/>
                  </a:cubicBezTo>
                  <a:cubicBezTo>
                    <a:pt x="13878" y="82"/>
                    <a:pt x="13796" y="42"/>
                    <a:pt x="13687" y="28"/>
                  </a:cubicBezTo>
                  <a:cubicBezTo>
                    <a:pt x="13620" y="15"/>
                    <a:pt x="13538" y="15"/>
                    <a:pt x="13456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01"/>
            <p:cNvSpPr/>
            <p:nvPr/>
          </p:nvSpPr>
          <p:spPr>
            <a:xfrm>
              <a:off x="8076710" y="3895437"/>
              <a:ext cx="261136" cy="140263"/>
            </a:xfrm>
            <a:custGeom>
              <a:avLst/>
              <a:gdLst/>
              <a:ahLst/>
              <a:cxnLst/>
              <a:rect l="l" t="t" r="r" b="b"/>
              <a:pathLst>
                <a:path w="14356" h="7711" extrusionOk="0">
                  <a:moveTo>
                    <a:pt x="3254" y="1"/>
                  </a:moveTo>
                  <a:cubicBezTo>
                    <a:pt x="2489" y="1"/>
                    <a:pt x="1703" y="88"/>
                    <a:pt x="941" y="138"/>
                  </a:cubicBezTo>
                  <a:cubicBezTo>
                    <a:pt x="859" y="138"/>
                    <a:pt x="791" y="152"/>
                    <a:pt x="709" y="166"/>
                  </a:cubicBezTo>
                  <a:cubicBezTo>
                    <a:pt x="627" y="193"/>
                    <a:pt x="532" y="233"/>
                    <a:pt x="478" y="302"/>
                  </a:cubicBezTo>
                  <a:cubicBezTo>
                    <a:pt x="396" y="411"/>
                    <a:pt x="369" y="574"/>
                    <a:pt x="355" y="724"/>
                  </a:cubicBezTo>
                  <a:lnTo>
                    <a:pt x="355" y="778"/>
                  </a:lnTo>
                  <a:cubicBezTo>
                    <a:pt x="342" y="914"/>
                    <a:pt x="328" y="1201"/>
                    <a:pt x="315" y="1582"/>
                  </a:cubicBezTo>
                  <a:cubicBezTo>
                    <a:pt x="206" y="3434"/>
                    <a:pt x="1" y="7548"/>
                    <a:pt x="42" y="7548"/>
                  </a:cubicBezTo>
                  <a:cubicBezTo>
                    <a:pt x="82" y="7561"/>
                    <a:pt x="124" y="7561"/>
                    <a:pt x="164" y="7561"/>
                  </a:cubicBezTo>
                  <a:cubicBezTo>
                    <a:pt x="246" y="7634"/>
                    <a:pt x="488" y="7649"/>
                    <a:pt x="731" y="7649"/>
                  </a:cubicBezTo>
                  <a:cubicBezTo>
                    <a:pt x="894" y="7649"/>
                    <a:pt x="1057" y="7642"/>
                    <a:pt x="1172" y="7642"/>
                  </a:cubicBezTo>
                  <a:cubicBezTo>
                    <a:pt x="1459" y="7656"/>
                    <a:pt x="1744" y="7670"/>
                    <a:pt x="2031" y="7670"/>
                  </a:cubicBezTo>
                  <a:cubicBezTo>
                    <a:pt x="2207" y="7684"/>
                    <a:pt x="2385" y="7684"/>
                    <a:pt x="2561" y="7697"/>
                  </a:cubicBezTo>
                  <a:lnTo>
                    <a:pt x="3161" y="7697"/>
                  </a:lnTo>
                  <a:cubicBezTo>
                    <a:pt x="3284" y="7711"/>
                    <a:pt x="3406" y="7711"/>
                    <a:pt x="3542" y="7711"/>
                  </a:cubicBezTo>
                  <a:lnTo>
                    <a:pt x="5163" y="7711"/>
                  </a:lnTo>
                  <a:cubicBezTo>
                    <a:pt x="5354" y="7711"/>
                    <a:pt x="5545" y="7711"/>
                    <a:pt x="5735" y="7697"/>
                  </a:cubicBezTo>
                  <a:cubicBezTo>
                    <a:pt x="5980" y="7697"/>
                    <a:pt x="6226" y="7697"/>
                    <a:pt x="6457" y="7684"/>
                  </a:cubicBezTo>
                  <a:cubicBezTo>
                    <a:pt x="6661" y="7684"/>
                    <a:pt x="6852" y="7684"/>
                    <a:pt x="7043" y="7670"/>
                  </a:cubicBezTo>
                  <a:cubicBezTo>
                    <a:pt x="7301" y="7670"/>
                    <a:pt x="7573" y="7656"/>
                    <a:pt x="7833" y="7656"/>
                  </a:cubicBezTo>
                  <a:cubicBezTo>
                    <a:pt x="8009" y="7642"/>
                    <a:pt x="8173" y="7642"/>
                    <a:pt x="8350" y="7629"/>
                  </a:cubicBezTo>
                  <a:cubicBezTo>
                    <a:pt x="8759" y="7615"/>
                    <a:pt x="9153" y="7602"/>
                    <a:pt x="9562" y="7588"/>
                  </a:cubicBezTo>
                  <a:cubicBezTo>
                    <a:pt x="10012" y="7575"/>
                    <a:pt x="10448" y="7561"/>
                    <a:pt x="10883" y="7533"/>
                  </a:cubicBezTo>
                  <a:cubicBezTo>
                    <a:pt x="11033" y="7520"/>
                    <a:pt x="11169" y="7506"/>
                    <a:pt x="11319" y="7506"/>
                  </a:cubicBezTo>
                  <a:cubicBezTo>
                    <a:pt x="11619" y="7479"/>
                    <a:pt x="11932" y="7452"/>
                    <a:pt x="12231" y="7424"/>
                  </a:cubicBezTo>
                  <a:cubicBezTo>
                    <a:pt x="12300" y="7424"/>
                    <a:pt x="12382" y="7411"/>
                    <a:pt x="12449" y="7411"/>
                  </a:cubicBezTo>
                  <a:cubicBezTo>
                    <a:pt x="12939" y="7357"/>
                    <a:pt x="13675" y="7439"/>
                    <a:pt x="14070" y="7179"/>
                  </a:cubicBezTo>
                  <a:lnTo>
                    <a:pt x="14356" y="7139"/>
                  </a:lnTo>
                  <a:cubicBezTo>
                    <a:pt x="14343" y="7043"/>
                    <a:pt x="14329" y="6961"/>
                    <a:pt x="14316" y="6880"/>
                  </a:cubicBezTo>
                  <a:cubicBezTo>
                    <a:pt x="14343" y="6758"/>
                    <a:pt x="14356" y="6634"/>
                    <a:pt x="14329" y="6458"/>
                  </a:cubicBezTo>
                  <a:lnTo>
                    <a:pt x="14329" y="6458"/>
                  </a:lnTo>
                  <a:cubicBezTo>
                    <a:pt x="14288" y="6471"/>
                    <a:pt x="14234" y="6471"/>
                    <a:pt x="14192" y="6471"/>
                  </a:cubicBezTo>
                  <a:cubicBezTo>
                    <a:pt x="13838" y="5614"/>
                    <a:pt x="13008" y="5409"/>
                    <a:pt x="12068" y="5259"/>
                  </a:cubicBezTo>
                  <a:cubicBezTo>
                    <a:pt x="11810" y="5232"/>
                    <a:pt x="11564" y="5191"/>
                    <a:pt x="11319" y="5164"/>
                  </a:cubicBezTo>
                  <a:cubicBezTo>
                    <a:pt x="9998" y="4878"/>
                    <a:pt x="8663" y="4824"/>
                    <a:pt x="7370" y="4319"/>
                  </a:cubicBezTo>
                  <a:cubicBezTo>
                    <a:pt x="5939" y="3761"/>
                    <a:pt x="3420" y="1936"/>
                    <a:pt x="3420" y="2"/>
                  </a:cubicBezTo>
                  <a:cubicBezTo>
                    <a:pt x="3365" y="1"/>
                    <a:pt x="3309" y="1"/>
                    <a:pt x="3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01"/>
            <p:cNvSpPr/>
            <p:nvPr/>
          </p:nvSpPr>
          <p:spPr>
            <a:xfrm>
              <a:off x="7452411" y="2571042"/>
              <a:ext cx="746208" cy="1394209"/>
            </a:xfrm>
            <a:custGeom>
              <a:avLst/>
              <a:gdLst/>
              <a:ahLst/>
              <a:cxnLst/>
              <a:rect l="l" t="t" r="r" b="b"/>
              <a:pathLst>
                <a:path w="41023" h="76647" extrusionOk="0">
                  <a:moveTo>
                    <a:pt x="23428" y="0"/>
                  </a:moveTo>
                  <a:cubicBezTo>
                    <a:pt x="23427" y="0"/>
                    <a:pt x="23426" y="0"/>
                    <a:pt x="23426" y="1"/>
                  </a:cubicBezTo>
                  <a:cubicBezTo>
                    <a:pt x="21285" y="1777"/>
                    <a:pt x="18501" y="2213"/>
                    <a:pt x="15753" y="2213"/>
                  </a:cubicBezTo>
                  <a:cubicBezTo>
                    <a:pt x="15110" y="2213"/>
                    <a:pt x="14468" y="2189"/>
                    <a:pt x="13838" y="2153"/>
                  </a:cubicBezTo>
                  <a:cubicBezTo>
                    <a:pt x="9943" y="1948"/>
                    <a:pt x="6061" y="1430"/>
                    <a:pt x="2234" y="600"/>
                  </a:cubicBezTo>
                  <a:cubicBezTo>
                    <a:pt x="641" y="9384"/>
                    <a:pt x="0" y="18673"/>
                    <a:pt x="150" y="27634"/>
                  </a:cubicBezTo>
                  <a:cubicBezTo>
                    <a:pt x="300" y="36365"/>
                    <a:pt x="1743" y="45163"/>
                    <a:pt x="2670" y="53866"/>
                  </a:cubicBezTo>
                  <a:cubicBezTo>
                    <a:pt x="3078" y="57802"/>
                    <a:pt x="3664" y="61725"/>
                    <a:pt x="3950" y="65675"/>
                  </a:cubicBezTo>
                  <a:cubicBezTo>
                    <a:pt x="4182" y="68929"/>
                    <a:pt x="4645" y="72852"/>
                    <a:pt x="3051" y="75848"/>
                  </a:cubicBezTo>
                  <a:cubicBezTo>
                    <a:pt x="4435" y="76371"/>
                    <a:pt x="5919" y="76647"/>
                    <a:pt x="7398" y="76647"/>
                  </a:cubicBezTo>
                  <a:cubicBezTo>
                    <a:pt x="7885" y="76647"/>
                    <a:pt x="8371" y="76617"/>
                    <a:pt x="8853" y="76556"/>
                  </a:cubicBezTo>
                  <a:cubicBezTo>
                    <a:pt x="8976" y="76529"/>
                    <a:pt x="9125" y="76502"/>
                    <a:pt x="9180" y="76380"/>
                  </a:cubicBezTo>
                  <a:cubicBezTo>
                    <a:pt x="9207" y="76311"/>
                    <a:pt x="9180" y="76229"/>
                    <a:pt x="9167" y="76162"/>
                  </a:cubicBezTo>
                  <a:cubicBezTo>
                    <a:pt x="7778" y="70932"/>
                    <a:pt x="9521" y="66356"/>
                    <a:pt x="9997" y="61153"/>
                  </a:cubicBezTo>
                  <a:cubicBezTo>
                    <a:pt x="10583" y="56181"/>
                    <a:pt x="10324" y="51102"/>
                    <a:pt x="9248" y="46226"/>
                  </a:cubicBezTo>
                  <a:cubicBezTo>
                    <a:pt x="8077" y="40996"/>
                    <a:pt x="9003" y="36433"/>
                    <a:pt x="9739" y="31162"/>
                  </a:cubicBezTo>
                  <a:cubicBezTo>
                    <a:pt x="10610" y="24843"/>
                    <a:pt x="12231" y="18564"/>
                    <a:pt x="11564" y="12122"/>
                  </a:cubicBezTo>
                  <a:lnTo>
                    <a:pt x="11564" y="12122"/>
                  </a:lnTo>
                  <a:cubicBezTo>
                    <a:pt x="12094" y="12217"/>
                    <a:pt x="12639" y="12299"/>
                    <a:pt x="13171" y="12395"/>
                  </a:cubicBezTo>
                  <a:cubicBezTo>
                    <a:pt x="15091" y="19586"/>
                    <a:pt x="17488" y="26205"/>
                    <a:pt x="20689" y="32837"/>
                  </a:cubicBezTo>
                  <a:cubicBezTo>
                    <a:pt x="22255" y="36066"/>
                    <a:pt x="23849" y="39293"/>
                    <a:pt x="24911" y="42725"/>
                  </a:cubicBezTo>
                  <a:cubicBezTo>
                    <a:pt x="26341" y="47274"/>
                    <a:pt x="27430" y="51905"/>
                    <a:pt x="28888" y="56440"/>
                  </a:cubicBezTo>
                  <a:cubicBezTo>
                    <a:pt x="29909" y="59600"/>
                    <a:pt x="30849" y="62787"/>
                    <a:pt x="31734" y="65974"/>
                  </a:cubicBezTo>
                  <a:cubicBezTo>
                    <a:pt x="32184" y="67594"/>
                    <a:pt x="32769" y="69256"/>
                    <a:pt x="33042" y="70905"/>
                  </a:cubicBezTo>
                  <a:cubicBezTo>
                    <a:pt x="33137" y="71462"/>
                    <a:pt x="33150" y="75058"/>
                    <a:pt x="33600" y="75263"/>
                  </a:cubicBezTo>
                  <a:cubicBezTo>
                    <a:pt x="34569" y="75680"/>
                    <a:pt x="35623" y="75886"/>
                    <a:pt x="36680" y="75886"/>
                  </a:cubicBezTo>
                  <a:cubicBezTo>
                    <a:pt x="38209" y="75886"/>
                    <a:pt x="39742" y="75455"/>
                    <a:pt x="41023" y="74609"/>
                  </a:cubicBezTo>
                  <a:cubicBezTo>
                    <a:pt x="39157" y="73928"/>
                    <a:pt x="38680" y="70823"/>
                    <a:pt x="38190" y="69174"/>
                  </a:cubicBezTo>
                  <a:cubicBezTo>
                    <a:pt x="37509" y="66873"/>
                    <a:pt x="37005" y="64516"/>
                    <a:pt x="36515" y="62174"/>
                  </a:cubicBezTo>
                  <a:cubicBezTo>
                    <a:pt x="35166" y="55909"/>
                    <a:pt x="33831" y="49631"/>
                    <a:pt x="32497" y="43366"/>
                  </a:cubicBezTo>
                  <a:cubicBezTo>
                    <a:pt x="31231" y="37482"/>
                    <a:pt x="29609" y="31639"/>
                    <a:pt x="28683" y="25673"/>
                  </a:cubicBezTo>
                  <a:cubicBezTo>
                    <a:pt x="27812" y="20076"/>
                    <a:pt x="26818" y="14505"/>
                    <a:pt x="25714" y="8948"/>
                  </a:cubicBezTo>
                  <a:cubicBezTo>
                    <a:pt x="25566" y="8203"/>
                    <a:pt x="23542" y="0"/>
                    <a:pt x="23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01"/>
            <p:cNvSpPr/>
            <p:nvPr/>
          </p:nvSpPr>
          <p:spPr>
            <a:xfrm>
              <a:off x="7858466" y="3233012"/>
              <a:ext cx="172441" cy="353796"/>
            </a:xfrm>
            <a:custGeom>
              <a:avLst/>
              <a:gdLst/>
              <a:ahLst/>
              <a:cxnLst/>
              <a:rect l="l" t="t" r="r" b="b"/>
              <a:pathLst>
                <a:path w="9480" h="19450" extrusionOk="0">
                  <a:moveTo>
                    <a:pt x="9262" y="2465"/>
                  </a:moveTo>
                  <a:cubicBezTo>
                    <a:pt x="9220" y="2479"/>
                    <a:pt x="9193" y="2479"/>
                    <a:pt x="9153" y="2492"/>
                  </a:cubicBezTo>
                  <a:lnTo>
                    <a:pt x="9480" y="3881"/>
                  </a:lnTo>
                  <a:cubicBezTo>
                    <a:pt x="9411" y="3418"/>
                    <a:pt x="9329" y="2942"/>
                    <a:pt x="9262" y="2465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362" y="3160"/>
                    <a:pt x="2547" y="6387"/>
                    <a:pt x="3555" y="9670"/>
                  </a:cubicBezTo>
                  <a:cubicBezTo>
                    <a:pt x="4236" y="11863"/>
                    <a:pt x="4562" y="14083"/>
                    <a:pt x="5271" y="16235"/>
                  </a:cubicBezTo>
                  <a:cubicBezTo>
                    <a:pt x="5625" y="17310"/>
                    <a:pt x="6006" y="18387"/>
                    <a:pt x="6374" y="19449"/>
                  </a:cubicBezTo>
                  <a:cubicBezTo>
                    <a:pt x="5012" y="15118"/>
                    <a:pt x="3950" y="10691"/>
                    <a:pt x="2588" y="6333"/>
                  </a:cubicBezTo>
                  <a:cubicBezTo>
                    <a:pt x="1920" y="4168"/>
                    <a:pt x="1035" y="2084"/>
                    <a:pt x="82" y="28"/>
                  </a:cubicBezTo>
                  <a:cubicBezTo>
                    <a:pt x="55" y="13"/>
                    <a:pt x="28" y="13"/>
                    <a:pt x="0" y="0"/>
                  </a:cubicBezTo>
                  <a:close/>
                </a:path>
              </a:pathLst>
            </a:custGeom>
            <a:solidFill>
              <a:srgbClr val="E1D0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01"/>
            <p:cNvSpPr/>
            <p:nvPr/>
          </p:nvSpPr>
          <p:spPr>
            <a:xfrm>
              <a:off x="7856720" y="3229283"/>
              <a:ext cx="3256" cy="4238"/>
            </a:xfrm>
            <a:custGeom>
              <a:avLst/>
              <a:gdLst/>
              <a:ahLst/>
              <a:cxnLst/>
              <a:rect l="l" t="t" r="r" b="b"/>
              <a:pathLst>
                <a:path w="179" h="233" extrusionOk="0">
                  <a:moveTo>
                    <a:pt x="0" y="1"/>
                  </a:moveTo>
                  <a:cubicBezTo>
                    <a:pt x="28" y="69"/>
                    <a:pt x="69" y="137"/>
                    <a:pt x="96" y="205"/>
                  </a:cubicBezTo>
                  <a:cubicBezTo>
                    <a:pt x="124" y="218"/>
                    <a:pt x="151" y="218"/>
                    <a:pt x="178" y="233"/>
                  </a:cubicBezTo>
                  <a:cubicBezTo>
                    <a:pt x="137" y="151"/>
                    <a:pt x="109" y="82"/>
                    <a:pt x="82" y="15"/>
                  </a:cubicBezTo>
                  <a:cubicBezTo>
                    <a:pt x="55" y="15"/>
                    <a:pt x="28" y="1"/>
                    <a:pt x="0" y="1"/>
                  </a:cubicBezTo>
                  <a:close/>
                </a:path>
              </a:pathLst>
            </a:custGeom>
            <a:solidFill>
              <a:srgbClr val="3A3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01"/>
            <p:cNvSpPr/>
            <p:nvPr/>
          </p:nvSpPr>
          <p:spPr>
            <a:xfrm>
              <a:off x="7828725" y="3168347"/>
              <a:ext cx="29504" cy="61209"/>
            </a:xfrm>
            <a:custGeom>
              <a:avLst/>
              <a:gdLst/>
              <a:ahLst/>
              <a:cxnLst/>
              <a:rect l="l" t="t" r="r" b="b"/>
              <a:pathLst>
                <a:path w="1622" h="3365" extrusionOk="0">
                  <a:moveTo>
                    <a:pt x="1" y="0"/>
                  </a:moveTo>
                  <a:cubicBezTo>
                    <a:pt x="77" y="155"/>
                    <a:pt x="152" y="310"/>
                    <a:pt x="228" y="465"/>
                  </a:cubicBezTo>
                  <a:lnTo>
                    <a:pt x="228" y="465"/>
                  </a:lnTo>
                  <a:cubicBezTo>
                    <a:pt x="153" y="310"/>
                    <a:pt x="77" y="155"/>
                    <a:pt x="1" y="0"/>
                  </a:cubicBezTo>
                  <a:close/>
                  <a:moveTo>
                    <a:pt x="228" y="465"/>
                  </a:moveTo>
                  <a:lnTo>
                    <a:pt x="228" y="465"/>
                  </a:lnTo>
                  <a:cubicBezTo>
                    <a:pt x="687" y="1417"/>
                    <a:pt x="1118" y="2379"/>
                    <a:pt x="1539" y="3351"/>
                  </a:cubicBezTo>
                  <a:cubicBezTo>
                    <a:pt x="1567" y="3351"/>
                    <a:pt x="1594" y="3365"/>
                    <a:pt x="1621" y="3365"/>
                  </a:cubicBezTo>
                  <a:cubicBezTo>
                    <a:pt x="1164" y="2391"/>
                    <a:pt x="697" y="1427"/>
                    <a:pt x="228" y="465"/>
                  </a:cubicBezTo>
                  <a:close/>
                </a:path>
              </a:pathLst>
            </a:custGeom>
            <a:solidFill>
              <a:srgbClr val="272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01"/>
            <p:cNvSpPr/>
            <p:nvPr/>
          </p:nvSpPr>
          <p:spPr>
            <a:xfrm>
              <a:off x="7603024" y="3669263"/>
              <a:ext cx="454641" cy="262136"/>
            </a:xfrm>
            <a:custGeom>
              <a:avLst/>
              <a:gdLst/>
              <a:ahLst/>
              <a:cxnLst/>
              <a:rect l="l" t="t" r="r" b="b"/>
              <a:pathLst>
                <a:path w="24994" h="14411" extrusionOk="0">
                  <a:moveTo>
                    <a:pt x="21834" y="1"/>
                  </a:moveTo>
                  <a:lnTo>
                    <a:pt x="21834" y="1"/>
                  </a:lnTo>
                  <a:cubicBezTo>
                    <a:pt x="21901" y="355"/>
                    <a:pt x="22025" y="736"/>
                    <a:pt x="22174" y="1118"/>
                  </a:cubicBezTo>
                  <a:cubicBezTo>
                    <a:pt x="22065" y="751"/>
                    <a:pt x="21943" y="369"/>
                    <a:pt x="21834" y="1"/>
                  </a:cubicBezTo>
                  <a:close/>
                  <a:moveTo>
                    <a:pt x="24204" y="8173"/>
                  </a:moveTo>
                  <a:lnTo>
                    <a:pt x="24204" y="8173"/>
                  </a:lnTo>
                  <a:cubicBezTo>
                    <a:pt x="24489" y="9426"/>
                    <a:pt x="24721" y="10666"/>
                    <a:pt x="24843" y="11946"/>
                  </a:cubicBezTo>
                  <a:cubicBezTo>
                    <a:pt x="24816" y="11278"/>
                    <a:pt x="24789" y="10720"/>
                    <a:pt x="24762" y="10530"/>
                  </a:cubicBezTo>
                  <a:cubicBezTo>
                    <a:pt x="24625" y="9740"/>
                    <a:pt x="24435" y="8950"/>
                    <a:pt x="24204" y="8173"/>
                  </a:cubicBezTo>
                  <a:close/>
                  <a:moveTo>
                    <a:pt x="24952" y="13417"/>
                  </a:moveTo>
                  <a:cubicBezTo>
                    <a:pt x="24952" y="13526"/>
                    <a:pt x="24952" y="13621"/>
                    <a:pt x="24966" y="13717"/>
                  </a:cubicBezTo>
                  <a:lnTo>
                    <a:pt x="24966" y="13798"/>
                  </a:lnTo>
                  <a:lnTo>
                    <a:pt x="24994" y="13798"/>
                  </a:lnTo>
                  <a:cubicBezTo>
                    <a:pt x="24979" y="13675"/>
                    <a:pt x="24966" y="13553"/>
                    <a:pt x="24952" y="13417"/>
                  </a:cubicBezTo>
                  <a:close/>
                  <a:moveTo>
                    <a:pt x="1227" y="4387"/>
                  </a:moveTo>
                  <a:lnTo>
                    <a:pt x="1227" y="4387"/>
                  </a:lnTo>
                  <a:cubicBezTo>
                    <a:pt x="669" y="7737"/>
                    <a:pt x="1" y="10951"/>
                    <a:pt x="587" y="14411"/>
                  </a:cubicBezTo>
                  <a:cubicBezTo>
                    <a:pt x="273" y="10993"/>
                    <a:pt x="736" y="7724"/>
                    <a:pt x="1227" y="4387"/>
                  </a:cubicBezTo>
                  <a:close/>
                </a:path>
              </a:pathLst>
            </a:custGeom>
            <a:solidFill>
              <a:srgbClr val="CCB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01"/>
            <p:cNvSpPr/>
            <p:nvPr/>
          </p:nvSpPr>
          <p:spPr>
            <a:xfrm>
              <a:off x="7606498" y="3920249"/>
              <a:ext cx="474686" cy="46585"/>
            </a:xfrm>
            <a:custGeom>
              <a:avLst/>
              <a:gdLst/>
              <a:ahLst/>
              <a:cxnLst/>
              <a:rect l="l" t="t" r="r" b="b"/>
              <a:pathLst>
                <a:path w="26096" h="2561" extrusionOk="0">
                  <a:moveTo>
                    <a:pt x="24775" y="0"/>
                  </a:moveTo>
                  <a:cubicBezTo>
                    <a:pt x="24788" y="327"/>
                    <a:pt x="24816" y="681"/>
                    <a:pt x="25006" y="939"/>
                  </a:cubicBezTo>
                  <a:cubicBezTo>
                    <a:pt x="24925" y="749"/>
                    <a:pt x="24857" y="409"/>
                    <a:pt x="24803" y="0"/>
                  </a:cubicBezTo>
                  <a:close/>
                  <a:moveTo>
                    <a:pt x="25170" y="1103"/>
                  </a:moveTo>
                  <a:lnTo>
                    <a:pt x="25170" y="1103"/>
                  </a:lnTo>
                  <a:cubicBezTo>
                    <a:pt x="25442" y="1321"/>
                    <a:pt x="25756" y="1484"/>
                    <a:pt x="26083" y="1593"/>
                  </a:cubicBezTo>
                  <a:cubicBezTo>
                    <a:pt x="26096" y="1539"/>
                    <a:pt x="26096" y="1484"/>
                    <a:pt x="26096" y="1430"/>
                  </a:cubicBezTo>
                  <a:cubicBezTo>
                    <a:pt x="25783" y="1335"/>
                    <a:pt x="25469" y="1226"/>
                    <a:pt x="25170" y="1103"/>
                  </a:cubicBezTo>
                  <a:close/>
                  <a:moveTo>
                    <a:pt x="614" y="2316"/>
                  </a:moveTo>
                  <a:cubicBezTo>
                    <a:pt x="560" y="2356"/>
                    <a:pt x="464" y="2370"/>
                    <a:pt x="382" y="2383"/>
                  </a:cubicBezTo>
                  <a:cubicBezTo>
                    <a:pt x="260" y="2397"/>
                    <a:pt x="124" y="2410"/>
                    <a:pt x="1" y="2425"/>
                  </a:cubicBezTo>
                  <a:cubicBezTo>
                    <a:pt x="1" y="2465"/>
                    <a:pt x="15" y="2519"/>
                    <a:pt x="15" y="2561"/>
                  </a:cubicBezTo>
                  <a:cubicBezTo>
                    <a:pt x="233" y="2561"/>
                    <a:pt x="451" y="2547"/>
                    <a:pt x="654" y="2519"/>
                  </a:cubicBezTo>
                  <a:lnTo>
                    <a:pt x="614" y="2316"/>
                  </a:lnTo>
                  <a:close/>
                </a:path>
              </a:pathLst>
            </a:custGeom>
            <a:solidFill>
              <a:srgbClr val="A09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01"/>
            <p:cNvSpPr/>
            <p:nvPr/>
          </p:nvSpPr>
          <p:spPr>
            <a:xfrm>
              <a:off x="7519295" y="3954919"/>
              <a:ext cx="87476" cy="12151"/>
            </a:xfrm>
            <a:custGeom>
              <a:avLst/>
              <a:gdLst/>
              <a:ahLst/>
              <a:cxnLst/>
              <a:rect l="l" t="t" r="r" b="b"/>
              <a:pathLst>
                <a:path w="4809" h="668" extrusionOk="0">
                  <a:moveTo>
                    <a:pt x="42" y="1"/>
                  </a:moveTo>
                  <a:lnTo>
                    <a:pt x="0" y="41"/>
                  </a:lnTo>
                  <a:cubicBezTo>
                    <a:pt x="1377" y="450"/>
                    <a:pt x="2820" y="668"/>
                    <a:pt x="4264" y="668"/>
                  </a:cubicBezTo>
                  <a:cubicBezTo>
                    <a:pt x="4455" y="668"/>
                    <a:pt x="4631" y="668"/>
                    <a:pt x="4809" y="655"/>
                  </a:cubicBezTo>
                  <a:cubicBezTo>
                    <a:pt x="4809" y="613"/>
                    <a:pt x="4795" y="559"/>
                    <a:pt x="4795" y="519"/>
                  </a:cubicBezTo>
                  <a:cubicBezTo>
                    <a:pt x="4427" y="546"/>
                    <a:pt x="4073" y="559"/>
                    <a:pt x="3705" y="559"/>
                  </a:cubicBezTo>
                  <a:cubicBezTo>
                    <a:pt x="2466" y="559"/>
                    <a:pt x="1226" y="368"/>
                    <a:pt x="42" y="1"/>
                  </a:cubicBezTo>
                  <a:close/>
                </a:path>
              </a:pathLst>
            </a:custGeom>
            <a:solidFill>
              <a:srgbClr val="7932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01"/>
            <p:cNvSpPr/>
            <p:nvPr/>
          </p:nvSpPr>
          <p:spPr>
            <a:xfrm>
              <a:off x="8080930" y="3946242"/>
              <a:ext cx="67903" cy="7458"/>
            </a:xfrm>
            <a:custGeom>
              <a:avLst/>
              <a:gdLst/>
              <a:ahLst/>
              <a:cxnLst/>
              <a:rect l="l" t="t" r="r" b="b"/>
              <a:pathLst>
                <a:path w="3733" h="410" extrusionOk="0">
                  <a:moveTo>
                    <a:pt x="14" y="1"/>
                  </a:moveTo>
                  <a:cubicBezTo>
                    <a:pt x="14" y="55"/>
                    <a:pt x="14" y="110"/>
                    <a:pt x="1" y="164"/>
                  </a:cubicBezTo>
                  <a:cubicBezTo>
                    <a:pt x="504" y="342"/>
                    <a:pt x="1049" y="409"/>
                    <a:pt x="1608" y="409"/>
                  </a:cubicBezTo>
                  <a:cubicBezTo>
                    <a:pt x="2316" y="409"/>
                    <a:pt x="3052" y="300"/>
                    <a:pt x="3733" y="124"/>
                  </a:cubicBezTo>
                  <a:lnTo>
                    <a:pt x="3733" y="124"/>
                  </a:lnTo>
                  <a:cubicBezTo>
                    <a:pt x="3201" y="233"/>
                    <a:pt x="2670" y="287"/>
                    <a:pt x="2126" y="287"/>
                  </a:cubicBezTo>
                  <a:cubicBezTo>
                    <a:pt x="1417" y="287"/>
                    <a:pt x="695" y="191"/>
                    <a:pt x="14" y="1"/>
                  </a:cubicBezTo>
                  <a:close/>
                </a:path>
              </a:pathLst>
            </a:custGeom>
            <a:solidFill>
              <a:srgbClr val="7932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01"/>
            <p:cNvSpPr/>
            <p:nvPr/>
          </p:nvSpPr>
          <p:spPr>
            <a:xfrm>
              <a:off x="7469509" y="2692187"/>
              <a:ext cx="712520" cy="1272900"/>
            </a:xfrm>
            <a:custGeom>
              <a:avLst/>
              <a:gdLst/>
              <a:ahLst/>
              <a:cxnLst/>
              <a:rect l="l" t="t" r="r" b="b"/>
              <a:pathLst>
                <a:path w="39171" h="69978" extrusionOk="0">
                  <a:moveTo>
                    <a:pt x="10256" y="0"/>
                  </a:moveTo>
                  <a:cubicBezTo>
                    <a:pt x="10174" y="2588"/>
                    <a:pt x="10119" y="5163"/>
                    <a:pt x="10052" y="7750"/>
                  </a:cubicBezTo>
                  <a:cubicBezTo>
                    <a:pt x="10092" y="9984"/>
                    <a:pt x="10188" y="12218"/>
                    <a:pt x="10364" y="14437"/>
                  </a:cubicBezTo>
                  <a:cubicBezTo>
                    <a:pt x="10610" y="12517"/>
                    <a:pt x="10773" y="10583"/>
                    <a:pt x="10773" y="8635"/>
                  </a:cubicBezTo>
                  <a:cubicBezTo>
                    <a:pt x="10773" y="7587"/>
                    <a:pt x="10733" y="6525"/>
                    <a:pt x="10624" y="5462"/>
                  </a:cubicBezTo>
                  <a:lnTo>
                    <a:pt x="10624" y="5462"/>
                  </a:lnTo>
                  <a:cubicBezTo>
                    <a:pt x="11154" y="5557"/>
                    <a:pt x="11699" y="5639"/>
                    <a:pt x="12231" y="5735"/>
                  </a:cubicBezTo>
                  <a:cubicBezTo>
                    <a:pt x="14151" y="12926"/>
                    <a:pt x="16548" y="19545"/>
                    <a:pt x="19749" y="26177"/>
                  </a:cubicBezTo>
                  <a:cubicBezTo>
                    <a:pt x="20294" y="27294"/>
                    <a:pt x="20839" y="28411"/>
                    <a:pt x="21369" y="29542"/>
                  </a:cubicBezTo>
                  <a:cubicBezTo>
                    <a:pt x="21396" y="29609"/>
                    <a:pt x="21424" y="29678"/>
                    <a:pt x="21465" y="29760"/>
                  </a:cubicBezTo>
                  <a:cubicBezTo>
                    <a:pt x="22418" y="31816"/>
                    <a:pt x="23303" y="33900"/>
                    <a:pt x="23971" y="36065"/>
                  </a:cubicBezTo>
                  <a:cubicBezTo>
                    <a:pt x="25333" y="40423"/>
                    <a:pt x="26395" y="44850"/>
                    <a:pt x="27757" y="49181"/>
                  </a:cubicBezTo>
                  <a:cubicBezTo>
                    <a:pt x="28220" y="50502"/>
                    <a:pt x="28684" y="51823"/>
                    <a:pt x="29119" y="53158"/>
                  </a:cubicBezTo>
                  <a:cubicBezTo>
                    <a:pt x="29119" y="53335"/>
                    <a:pt x="29132" y="53512"/>
                    <a:pt x="29174" y="53716"/>
                  </a:cubicBezTo>
                  <a:cubicBezTo>
                    <a:pt x="29283" y="54084"/>
                    <a:pt x="29405" y="54466"/>
                    <a:pt x="29514" y="54833"/>
                  </a:cubicBezTo>
                  <a:cubicBezTo>
                    <a:pt x="29746" y="55487"/>
                    <a:pt x="30045" y="56140"/>
                    <a:pt x="30195" y="56672"/>
                  </a:cubicBezTo>
                  <a:cubicBezTo>
                    <a:pt x="30549" y="57925"/>
                    <a:pt x="30890" y="59178"/>
                    <a:pt x="31203" y="60444"/>
                  </a:cubicBezTo>
                  <a:cubicBezTo>
                    <a:pt x="31326" y="60934"/>
                    <a:pt x="31435" y="61412"/>
                    <a:pt x="31544" y="61888"/>
                  </a:cubicBezTo>
                  <a:cubicBezTo>
                    <a:pt x="31775" y="62665"/>
                    <a:pt x="31965" y="63455"/>
                    <a:pt x="32102" y="64245"/>
                  </a:cubicBezTo>
                  <a:cubicBezTo>
                    <a:pt x="32129" y="64435"/>
                    <a:pt x="32156" y="64993"/>
                    <a:pt x="32183" y="65661"/>
                  </a:cubicBezTo>
                  <a:cubicBezTo>
                    <a:pt x="32238" y="66137"/>
                    <a:pt x="32279" y="66642"/>
                    <a:pt x="32292" y="67132"/>
                  </a:cubicBezTo>
                  <a:cubicBezTo>
                    <a:pt x="32306" y="67268"/>
                    <a:pt x="32319" y="67390"/>
                    <a:pt x="32334" y="67513"/>
                  </a:cubicBezTo>
                  <a:cubicBezTo>
                    <a:pt x="32388" y="67922"/>
                    <a:pt x="32456" y="68262"/>
                    <a:pt x="32537" y="68452"/>
                  </a:cubicBezTo>
                  <a:cubicBezTo>
                    <a:pt x="32579" y="68507"/>
                    <a:pt x="32619" y="68548"/>
                    <a:pt x="32674" y="68589"/>
                  </a:cubicBezTo>
                  <a:lnTo>
                    <a:pt x="32701" y="68616"/>
                  </a:lnTo>
                  <a:cubicBezTo>
                    <a:pt x="33000" y="68739"/>
                    <a:pt x="33314" y="68848"/>
                    <a:pt x="33627" y="68943"/>
                  </a:cubicBezTo>
                  <a:cubicBezTo>
                    <a:pt x="34308" y="69133"/>
                    <a:pt x="35030" y="69229"/>
                    <a:pt x="35739" y="69229"/>
                  </a:cubicBezTo>
                  <a:cubicBezTo>
                    <a:pt x="36283" y="69229"/>
                    <a:pt x="36814" y="69175"/>
                    <a:pt x="37346" y="69066"/>
                  </a:cubicBezTo>
                  <a:cubicBezTo>
                    <a:pt x="38012" y="68888"/>
                    <a:pt x="38639" y="68670"/>
                    <a:pt x="39171" y="68439"/>
                  </a:cubicBezTo>
                  <a:lnTo>
                    <a:pt x="39171" y="68439"/>
                  </a:lnTo>
                  <a:cubicBezTo>
                    <a:pt x="39129" y="68452"/>
                    <a:pt x="39102" y="68452"/>
                    <a:pt x="39062" y="68452"/>
                  </a:cubicBezTo>
                  <a:cubicBezTo>
                    <a:pt x="38258" y="68452"/>
                    <a:pt x="36542" y="65456"/>
                    <a:pt x="36296" y="65034"/>
                  </a:cubicBezTo>
                  <a:cubicBezTo>
                    <a:pt x="35493" y="63564"/>
                    <a:pt x="35003" y="61929"/>
                    <a:pt x="34526" y="60322"/>
                  </a:cubicBezTo>
                  <a:cubicBezTo>
                    <a:pt x="33859" y="58047"/>
                    <a:pt x="33805" y="55950"/>
                    <a:pt x="33681" y="53648"/>
                  </a:cubicBezTo>
                  <a:cubicBezTo>
                    <a:pt x="33641" y="52831"/>
                    <a:pt x="33627" y="51960"/>
                    <a:pt x="33191" y="51279"/>
                  </a:cubicBezTo>
                  <a:cubicBezTo>
                    <a:pt x="32906" y="50829"/>
                    <a:pt x="32470" y="50529"/>
                    <a:pt x="32102" y="50148"/>
                  </a:cubicBezTo>
                  <a:cubicBezTo>
                    <a:pt x="31217" y="49249"/>
                    <a:pt x="30794" y="47955"/>
                    <a:pt x="30400" y="46716"/>
                  </a:cubicBezTo>
                  <a:cubicBezTo>
                    <a:pt x="30249" y="46252"/>
                    <a:pt x="30100" y="45749"/>
                    <a:pt x="30195" y="45272"/>
                  </a:cubicBezTo>
                  <a:cubicBezTo>
                    <a:pt x="30263" y="44823"/>
                    <a:pt x="30631" y="44400"/>
                    <a:pt x="31039" y="44400"/>
                  </a:cubicBezTo>
                  <a:cubicBezTo>
                    <a:pt x="31081" y="44400"/>
                    <a:pt x="31108" y="44400"/>
                    <a:pt x="31148" y="44414"/>
                  </a:cubicBezTo>
                  <a:cubicBezTo>
                    <a:pt x="28847" y="42072"/>
                    <a:pt x="27226" y="38980"/>
                    <a:pt x="26559" y="35658"/>
                  </a:cubicBezTo>
                  <a:lnTo>
                    <a:pt x="26559" y="35658"/>
                  </a:lnTo>
                  <a:cubicBezTo>
                    <a:pt x="26601" y="35862"/>
                    <a:pt x="27009" y="35943"/>
                    <a:pt x="27567" y="35943"/>
                  </a:cubicBezTo>
                  <a:cubicBezTo>
                    <a:pt x="28860" y="35943"/>
                    <a:pt x="30944" y="35493"/>
                    <a:pt x="31094" y="35099"/>
                  </a:cubicBezTo>
                  <a:cubicBezTo>
                    <a:pt x="31121" y="35044"/>
                    <a:pt x="31108" y="34975"/>
                    <a:pt x="31094" y="34921"/>
                  </a:cubicBezTo>
                  <a:cubicBezTo>
                    <a:pt x="31012" y="34485"/>
                    <a:pt x="30930" y="34049"/>
                    <a:pt x="30863" y="33613"/>
                  </a:cubicBezTo>
                  <a:lnTo>
                    <a:pt x="30536" y="32224"/>
                  </a:lnTo>
                  <a:cubicBezTo>
                    <a:pt x="28697" y="32497"/>
                    <a:pt x="26844" y="32674"/>
                    <a:pt x="24979" y="32756"/>
                  </a:cubicBezTo>
                  <a:cubicBezTo>
                    <a:pt x="24407" y="32756"/>
                    <a:pt x="23345" y="29391"/>
                    <a:pt x="23058" y="28697"/>
                  </a:cubicBezTo>
                  <a:cubicBezTo>
                    <a:pt x="20021" y="22187"/>
                    <a:pt x="17202" y="15513"/>
                    <a:pt x="15091" y="8649"/>
                  </a:cubicBezTo>
                  <a:cubicBezTo>
                    <a:pt x="13893" y="6034"/>
                    <a:pt x="13225" y="2942"/>
                    <a:pt x="12707" y="82"/>
                  </a:cubicBezTo>
                  <a:lnTo>
                    <a:pt x="12407" y="82"/>
                  </a:lnTo>
                  <a:cubicBezTo>
                    <a:pt x="11699" y="82"/>
                    <a:pt x="10978" y="55"/>
                    <a:pt x="10256" y="0"/>
                  </a:cubicBezTo>
                  <a:close/>
                  <a:moveTo>
                    <a:pt x="0" y="31652"/>
                  </a:moveTo>
                  <a:lnTo>
                    <a:pt x="0" y="31652"/>
                  </a:lnTo>
                  <a:cubicBezTo>
                    <a:pt x="246" y="33641"/>
                    <a:pt x="545" y="36038"/>
                    <a:pt x="422" y="36092"/>
                  </a:cubicBezTo>
                  <a:cubicBezTo>
                    <a:pt x="709" y="35970"/>
                    <a:pt x="994" y="35916"/>
                    <a:pt x="1294" y="35916"/>
                  </a:cubicBezTo>
                  <a:cubicBezTo>
                    <a:pt x="2247" y="35916"/>
                    <a:pt x="3201" y="36460"/>
                    <a:pt x="3800" y="37278"/>
                  </a:cubicBezTo>
                  <a:cubicBezTo>
                    <a:pt x="4577" y="38353"/>
                    <a:pt x="4795" y="39784"/>
                    <a:pt x="4699" y="41146"/>
                  </a:cubicBezTo>
                  <a:cubicBezTo>
                    <a:pt x="4590" y="42493"/>
                    <a:pt x="4181" y="43788"/>
                    <a:pt x="3787" y="45081"/>
                  </a:cubicBezTo>
                  <a:cubicBezTo>
                    <a:pt x="3691" y="45435"/>
                    <a:pt x="3582" y="45804"/>
                    <a:pt x="3651" y="46171"/>
                  </a:cubicBezTo>
                  <a:cubicBezTo>
                    <a:pt x="3745" y="46730"/>
                    <a:pt x="4236" y="47138"/>
                    <a:pt x="4753" y="47247"/>
                  </a:cubicBezTo>
                  <a:cubicBezTo>
                    <a:pt x="4876" y="47274"/>
                    <a:pt x="5012" y="47288"/>
                    <a:pt x="5149" y="47288"/>
                  </a:cubicBezTo>
                  <a:cubicBezTo>
                    <a:pt x="5543" y="47288"/>
                    <a:pt x="5939" y="47179"/>
                    <a:pt x="6306" y="47029"/>
                  </a:cubicBezTo>
                  <a:lnTo>
                    <a:pt x="6306" y="47029"/>
                  </a:lnTo>
                  <a:cubicBezTo>
                    <a:pt x="6320" y="49426"/>
                    <a:pt x="5870" y="51809"/>
                    <a:pt x="4985" y="54003"/>
                  </a:cubicBezTo>
                  <a:cubicBezTo>
                    <a:pt x="4644" y="54847"/>
                    <a:pt x="4223" y="55691"/>
                    <a:pt x="4250" y="56618"/>
                  </a:cubicBezTo>
                  <a:cubicBezTo>
                    <a:pt x="4277" y="57529"/>
                    <a:pt x="4740" y="58361"/>
                    <a:pt x="5067" y="59205"/>
                  </a:cubicBezTo>
                  <a:cubicBezTo>
                    <a:pt x="6388" y="62623"/>
                    <a:pt x="5612" y="66996"/>
                    <a:pt x="2779" y="69420"/>
                  </a:cubicBezTo>
                  <a:cubicBezTo>
                    <a:pt x="3963" y="69787"/>
                    <a:pt x="5203" y="69978"/>
                    <a:pt x="6442" y="69978"/>
                  </a:cubicBezTo>
                  <a:cubicBezTo>
                    <a:pt x="6810" y="69978"/>
                    <a:pt x="7164" y="69965"/>
                    <a:pt x="7532" y="69938"/>
                  </a:cubicBezTo>
                  <a:cubicBezTo>
                    <a:pt x="7655" y="69923"/>
                    <a:pt x="7791" y="69910"/>
                    <a:pt x="7913" y="69896"/>
                  </a:cubicBezTo>
                  <a:cubicBezTo>
                    <a:pt x="7995" y="69883"/>
                    <a:pt x="8091" y="69869"/>
                    <a:pt x="8145" y="69829"/>
                  </a:cubicBezTo>
                  <a:cubicBezTo>
                    <a:pt x="8049" y="69257"/>
                    <a:pt x="7982" y="68685"/>
                    <a:pt x="7927" y="68126"/>
                  </a:cubicBezTo>
                  <a:cubicBezTo>
                    <a:pt x="7341" y="64666"/>
                    <a:pt x="8009" y="61452"/>
                    <a:pt x="8567" y="58102"/>
                  </a:cubicBezTo>
                  <a:cubicBezTo>
                    <a:pt x="8744" y="56917"/>
                    <a:pt x="8921" y="55719"/>
                    <a:pt x="9057" y="54493"/>
                  </a:cubicBezTo>
                  <a:cubicBezTo>
                    <a:pt x="9262" y="52763"/>
                    <a:pt x="9357" y="51033"/>
                    <a:pt x="9357" y="49290"/>
                  </a:cubicBezTo>
                  <a:cubicBezTo>
                    <a:pt x="9357" y="46021"/>
                    <a:pt x="9003" y="42739"/>
                    <a:pt x="8308" y="39566"/>
                  </a:cubicBezTo>
                  <a:cubicBezTo>
                    <a:pt x="7900" y="37768"/>
                    <a:pt x="7749" y="36052"/>
                    <a:pt x="7749" y="34363"/>
                  </a:cubicBezTo>
                  <a:cubicBezTo>
                    <a:pt x="7749" y="33968"/>
                    <a:pt x="7764" y="33559"/>
                    <a:pt x="7777" y="33150"/>
                  </a:cubicBezTo>
                  <a:cubicBezTo>
                    <a:pt x="7368" y="33123"/>
                    <a:pt x="6974" y="33069"/>
                    <a:pt x="6565" y="33028"/>
                  </a:cubicBezTo>
                  <a:cubicBezTo>
                    <a:pt x="6374" y="33083"/>
                    <a:pt x="6184" y="33110"/>
                    <a:pt x="5993" y="33110"/>
                  </a:cubicBezTo>
                  <a:cubicBezTo>
                    <a:pt x="5543" y="33110"/>
                    <a:pt x="5107" y="32974"/>
                    <a:pt x="4699" y="32756"/>
                  </a:cubicBezTo>
                  <a:cubicBezTo>
                    <a:pt x="3119" y="32484"/>
                    <a:pt x="1539" y="32115"/>
                    <a:pt x="0" y="31652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01"/>
            <p:cNvSpPr/>
            <p:nvPr/>
          </p:nvSpPr>
          <p:spPr>
            <a:xfrm>
              <a:off x="7474457" y="1968607"/>
              <a:ext cx="441235" cy="725053"/>
            </a:xfrm>
            <a:custGeom>
              <a:avLst/>
              <a:gdLst/>
              <a:ahLst/>
              <a:cxnLst/>
              <a:rect l="l" t="t" r="r" b="b"/>
              <a:pathLst>
                <a:path w="24257" h="39860" extrusionOk="0">
                  <a:moveTo>
                    <a:pt x="13162" y="1"/>
                  </a:moveTo>
                  <a:cubicBezTo>
                    <a:pt x="10884" y="1"/>
                    <a:pt x="8605" y="255"/>
                    <a:pt x="6442" y="1059"/>
                  </a:cubicBezTo>
                  <a:cubicBezTo>
                    <a:pt x="2289" y="2612"/>
                    <a:pt x="1826" y="7351"/>
                    <a:pt x="2411" y="11478"/>
                  </a:cubicBezTo>
                  <a:cubicBezTo>
                    <a:pt x="2806" y="14188"/>
                    <a:pt x="3637" y="16789"/>
                    <a:pt x="4345" y="19418"/>
                  </a:cubicBezTo>
                  <a:cubicBezTo>
                    <a:pt x="4550" y="20194"/>
                    <a:pt x="4754" y="21011"/>
                    <a:pt x="4672" y="21815"/>
                  </a:cubicBezTo>
                  <a:cubicBezTo>
                    <a:pt x="4590" y="22673"/>
                    <a:pt x="4196" y="23463"/>
                    <a:pt x="3842" y="24240"/>
                  </a:cubicBezTo>
                  <a:cubicBezTo>
                    <a:pt x="2017" y="28135"/>
                    <a:pt x="722" y="32316"/>
                    <a:pt x="1" y="36606"/>
                  </a:cubicBezTo>
                  <a:cubicBezTo>
                    <a:pt x="3391" y="38888"/>
                    <a:pt x="7760" y="39860"/>
                    <a:pt x="12137" y="39860"/>
                  </a:cubicBezTo>
                  <a:cubicBezTo>
                    <a:pt x="15988" y="39860"/>
                    <a:pt x="19845" y="39107"/>
                    <a:pt x="23045" y="37832"/>
                  </a:cubicBezTo>
                  <a:cubicBezTo>
                    <a:pt x="23427" y="37682"/>
                    <a:pt x="23794" y="37532"/>
                    <a:pt x="24162" y="37355"/>
                  </a:cubicBezTo>
                  <a:cubicBezTo>
                    <a:pt x="24257" y="37328"/>
                    <a:pt x="21520" y="28039"/>
                    <a:pt x="21288" y="27331"/>
                  </a:cubicBezTo>
                  <a:cubicBezTo>
                    <a:pt x="20812" y="25820"/>
                    <a:pt x="20321" y="24307"/>
                    <a:pt x="20198" y="22714"/>
                  </a:cubicBezTo>
                  <a:cubicBezTo>
                    <a:pt x="19940" y="19268"/>
                    <a:pt x="21424" y="15972"/>
                    <a:pt x="22119" y="12594"/>
                  </a:cubicBezTo>
                  <a:cubicBezTo>
                    <a:pt x="22718" y="9707"/>
                    <a:pt x="23154" y="5294"/>
                    <a:pt x="21833" y="2570"/>
                  </a:cubicBezTo>
                  <a:cubicBezTo>
                    <a:pt x="20661" y="160"/>
                    <a:pt x="17883" y="242"/>
                    <a:pt x="15704" y="92"/>
                  </a:cubicBezTo>
                  <a:cubicBezTo>
                    <a:pt x="14861" y="36"/>
                    <a:pt x="14011" y="1"/>
                    <a:pt x="13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01"/>
            <p:cNvSpPr/>
            <p:nvPr/>
          </p:nvSpPr>
          <p:spPr>
            <a:xfrm>
              <a:off x="7032003" y="2741737"/>
              <a:ext cx="213314" cy="298498"/>
            </a:xfrm>
            <a:custGeom>
              <a:avLst/>
              <a:gdLst/>
              <a:ahLst/>
              <a:cxnLst/>
              <a:rect l="l" t="t" r="r" b="b"/>
              <a:pathLst>
                <a:path w="11727" h="16410" extrusionOk="0">
                  <a:moveTo>
                    <a:pt x="9942" y="0"/>
                  </a:moveTo>
                  <a:cubicBezTo>
                    <a:pt x="9356" y="1867"/>
                    <a:pt x="8403" y="3623"/>
                    <a:pt x="7164" y="5135"/>
                  </a:cubicBezTo>
                  <a:cubicBezTo>
                    <a:pt x="6973" y="5366"/>
                    <a:pt x="6768" y="5584"/>
                    <a:pt x="6510" y="5720"/>
                  </a:cubicBezTo>
                  <a:cubicBezTo>
                    <a:pt x="6196" y="5857"/>
                    <a:pt x="5842" y="5843"/>
                    <a:pt x="5502" y="5898"/>
                  </a:cubicBezTo>
                  <a:cubicBezTo>
                    <a:pt x="4671" y="6047"/>
                    <a:pt x="4004" y="6619"/>
                    <a:pt x="3418" y="7219"/>
                  </a:cubicBezTo>
                  <a:cubicBezTo>
                    <a:pt x="1907" y="8717"/>
                    <a:pt x="572" y="10623"/>
                    <a:pt x="109" y="12735"/>
                  </a:cubicBezTo>
                  <a:cubicBezTo>
                    <a:pt x="13" y="13144"/>
                    <a:pt x="0" y="13647"/>
                    <a:pt x="340" y="13879"/>
                  </a:cubicBezTo>
                  <a:cubicBezTo>
                    <a:pt x="558" y="13280"/>
                    <a:pt x="736" y="12653"/>
                    <a:pt x="981" y="12054"/>
                  </a:cubicBezTo>
                  <a:cubicBezTo>
                    <a:pt x="1090" y="11767"/>
                    <a:pt x="1226" y="11468"/>
                    <a:pt x="1375" y="11195"/>
                  </a:cubicBezTo>
                  <a:cubicBezTo>
                    <a:pt x="1444" y="11073"/>
                    <a:pt x="1675" y="10514"/>
                    <a:pt x="1811" y="10487"/>
                  </a:cubicBezTo>
                  <a:cubicBezTo>
                    <a:pt x="1852" y="10487"/>
                    <a:pt x="1907" y="10501"/>
                    <a:pt x="1947" y="10542"/>
                  </a:cubicBezTo>
                  <a:cubicBezTo>
                    <a:pt x="1266" y="11836"/>
                    <a:pt x="627" y="13498"/>
                    <a:pt x="708" y="14982"/>
                  </a:cubicBezTo>
                  <a:cubicBezTo>
                    <a:pt x="721" y="15105"/>
                    <a:pt x="736" y="15227"/>
                    <a:pt x="790" y="15336"/>
                  </a:cubicBezTo>
                  <a:cubicBezTo>
                    <a:pt x="844" y="15445"/>
                    <a:pt x="953" y="15541"/>
                    <a:pt x="1075" y="15568"/>
                  </a:cubicBezTo>
                  <a:cubicBezTo>
                    <a:pt x="1293" y="14751"/>
                    <a:pt x="1457" y="13934"/>
                    <a:pt x="1702" y="13129"/>
                  </a:cubicBezTo>
                  <a:cubicBezTo>
                    <a:pt x="1770" y="12942"/>
                    <a:pt x="2602" y="10799"/>
                    <a:pt x="2745" y="10799"/>
                  </a:cubicBezTo>
                  <a:cubicBezTo>
                    <a:pt x="2747" y="10799"/>
                    <a:pt x="2749" y="10800"/>
                    <a:pt x="2751" y="10801"/>
                  </a:cubicBezTo>
                  <a:cubicBezTo>
                    <a:pt x="2806" y="10841"/>
                    <a:pt x="2860" y="10869"/>
                    <a:pt x="2915" y="10910"/>
                  </a:cubicBezTo>
                  <a:cubicBezTo>
                    <a:pt x="2533" y="11686"/>
                    <a:pt x="2247" y="12503"/>
                    <a:pt x="2097" y="13362"/>
                  </a:cubicBezTo>
                  <a:cubicBezTo>
                    <a:pt x="1947" y="14165"/>
                    <a:pt x="1662" y="14914"/>
                    <a:pt x="1620" y="15731"/>
                  </a:cubicBezTo>
                  <a:cubicBezTo>
                    <a:pt x="1607" y="15908"/>
                    <a:pt x="1607" y="16085"/>
                    <a:pt x="1689" y="16222"/>
                  </a:cubicBezTo>
                  <a:cubicBezTo>
                    <a:pt x="1757" y="16329"/>
                    <a:pt x="1876" y="16409"/>
                    <a:pt x="1993" y="16409"/>
                  </a:cubicBezTo>
                  <a:cubicBezTo>
                    <a:pt x="2038" y="16409"/>
                    <a:pt x="2083" y="16398"/>
                    <a:pt x="2125" y="16371"/>
                  </a:cubicBezTo>
                  <a:cubicBezTo>
                    <a:pt x="2261" y="15486"/>
                    <a:pt x="2479" y="14628"/>
                    <a:pt x="2764" y="13783"/>
                  </a:cubicBezTo>
                  <a:cubicBezTo>
                    <a:pt x="3037" y="13007"/>
                    <a:pt x="3323" y="12149"/>
                    <a:pt x="3745" y="11455"/>
                  </a:cubicBezTo>
                  <a:cubicBezTo>
                    <a:pt x="3786" y="11386"/>
                    <a:pt x="3827" y="11332"/>
                    <a:pt x="3895" y="11304"/>
                  </a:cubicBezTo>
                  <a:cubicBezTo>
                    <a:pt x="3917" y="11288"/>
                    <a:pt x="3945" y="11281"/>
                    <a:pt x="3972" y="11281"/>
                  </a:cubicBezTo>
                  <a:cubicBezTo>
                    <a:pt x="4014" y="11281"/>
                    <a:pt x="4055" y="11299"/>
                    <a:pt x="4072" y="11332"/>
                  </a:cubicBezTo>
                  <a:cubicBezTo>
                    <a:pt x="3473" y="12708"/>
                    <a:pt x="2873" y="14070"/>
                    <a:pt x="2873" y="15608"/>
                  </a:cubicBezTo>
                  <a:cubicBezTo>
                    <a:pt x="2873" y="15704"/>
                    <a:pt x="2873" y="15813"/>
                    <a:pt x="2928" y="15895"/>
                  </a:cubicBezTo>
                  <a:cubicBezTo>
                    <a:pt x="2968" y="15946"/>
                    <a:pt x="3029" y="15968"/>
                    <a:pt x="3095" y="15968"/>
                  </a:cubicBezTo>
                  <a:cubicBezTo>
                    <a:pt x="3187" y="15968"/>
                    <a:pt x="3287" y="15925"/>
                    <a:pt x="3350" y="15853"/>
                  </a:cubicBezTo>
                  <a:cubicBezTo>
                    <a:pt x="3445" y="15731"/>
                    <a:pt x="3487" y="15568"/>
                    <a:pt x="3514" y="15418"/>
                  </a:cubicBezTo>
                  <a:cubicBezTo>
                    <a:pt x="3881" y="13552"/>
                    <a:pt x="5012" y="11346"/>
                    <a:pt x="6741" y="10392"/>
                  </a:cubicBezTo>
                  <a:lnTo>
                    <a:pt x="6741" y="10392"/>
                  </a:lnTo>
                  <a:cubicBezTo>
                    <a:pt x="7177" y="10883"/>
                    <a:pt x="6986" y="11631"/>
                    <a:pt x="6728" y="12231"/>
                  </a:cubicBezTo>
                  <a:cubicBezTo>
                    <a:pt x="6469" y="12830"/>
                    <a:pt x="6156" y="13498"/>
                    <a:pt x="6401" y="14097"/>
                  </a:cubicBezTo>
                  <a:cubicBezTo>
                    <a:pt x="6646" y="13647"/>
                    <a:pt x="6986" y="13225"/>
                    <a:pt x="7382" y="12884"/>
                  </a:cubicBezTo>
                  <a:cubicBezTo>
                    <a:pt x="7477" y="12803"/>
                    <a:pt x="7573" y="12735"/>
                    <a:pt x="7640" y="12626"/>
                  </a:cubicBezTo>
                  <a:cubicBezTo>
                    <a:pt x="7722" y="12517"/>
                    <a:pt x="7763" y="12367"/>
                    <a:pt x="7791" y="12231"/>
                  </a:cubicBezTo>
                  <a:cubicBezTo>
                    <a:pt x="7981" y="11550"/>
                    <a:pt x="8172" y="10869"/>
                    <a:pt x="8348" y="10188"/>
                  </a:cubicBezTo>
                  <a:cubicBezTo>
                    <a:pt x="8457" y="9833"/>
                    <a:pt x="8553" y="9466"/>
                    <a:pt x="8553" y="9085"/>
                  </a:cubicBezTo>
                  <a:cubicBezTo>
                    <a:pt x="8553" y="8540"/>
                    <a:pt x="8335" y="8008"/>
                    <a:pt x="8130" y="7491"/>
                  </a:cubicBezTo>
                  <a:cubicBezTo>
                    <a:pt x="8090" y="7382"/>
                    <a:pt x="8049" y="7273"/>
                    <a:pt x="8063" y="7151"/>
                  </a:cubicBezTo>
                  <a:cubicBezTo>
                    <a:pt x="8090" y="7028"/>
                    <a:pt x="8158" y="6933"/>
                    <a:pt x="8239" y="6837"/>
                  </a:cubicBezTo>
                  <a:cubicBezTo>
                    <a:pt x="8853" y="6047"/>
                    <a:pt x="9465" y="5244"/>
                    <a:pt x="10119" y="4495"/>
                  </a:cubicBezTo>
                  <a:cubicBezTo>
                    <a:pt x="10745" y="3759"/>
                    <a:pt x="11304" y="3133"/>
                    <a:pt x="11631" y="2179"/>
                  </a:cubicBezTo>
                  <a:cubicBezTo>
                    <a:pt x="11686" y="2030"/>
                    <a:pt x="11726" y="1852"/>
                    <a:pt x="11699" y="1689"/>
                  </a:cubicBezTo>
                  <a:cubicBezTo>
                    <a:pt x="11659" y="1525"/>
                    <a:pt x="11563" y="1389"/>
                    <a:pt x="11468" y="1267"/>
                  </a:cubicBezTo>
                  <a:cubicBezTo>
                    <a:pt x="11290" y="1062"/>
                    <a:pt x="11114" y="872"/>
                    <a:pt x="10909" y="695"/>
                  </a:cubicBezTo>
                  <a:cubicBezTo>
                    <a:pt x="10623" y="423"/>
                    <a:pt x="10297" y="191"/>
                    <a:pt x="9942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01"/>
            <p:cNvSpPr/>
            <p:nvPr/>
          </p:nvSpPr>
          <p:spPr>
            <a:xfrm>
              <a:off x="7161316" y="2829922"/>
              <a:ext cx="26521" cy="147175"/>
            </a:xfrm>
            <a:custGeom>
              <a:avLst/>
              <a:gdLst/>
              <a:ahLst/>
              <a:cxnLst/>
              <a:rect l="l" t="t" r="r" b="b"/>
              <a:pathLst>
                <a:path w="1458" h="8091" extrusionOk="0">
                  <a:moveTo>
                    <a:pt x="204" y="1"/>
                  </a:moveTo>
                  <a:cubicBezTo>
                    <a:pt x="137" y="97"/>
                    <a:pt x="68" y="206"/>
                    <a:pt x="1" y="314"/>
                  </a:cubicBezTo>
                  <a:cubicBezTo>
                    <a:pt x="14" y="314"/>
                    <a:pt x="14" y="314"/>
                    <a:pt x="28" y="328"/>
                  </a:cubicBezTo>
                  <a:cubicBezTo>
                    <a:pt x="28" y="314"/>
                    <a:pt x="41" y="300"/>
                    <a:pt x="55" y="287"/>
                  </a:cubicBezTo>
                  <a:cubicBezTo>
                    <a:pt x="123" y="206"/>
                    <a:pt x="191" y="124"/>
                    <a:pt x="246" y="42"/>
                  </a:cubicBezTo>
                  <a:lnTo>
                    <a:pt x="204" y="1"/>
                  </a:lnTo>
                  <a:close/>
                  <a:moveTo>
                    <a:pt x="981" y="2207"/>
                  </a:moveTo>
                  <a:cubicBezTo>
                    <a:pt x="967" y="2234"/>
                    <a:pt x="967" y="2276"/>
                    <a:pt x="954" y="2303"/>
                  </a:cubicBezTo>
                  <a:cubicBezTo>
                    <a:pt x="954" y="2371"/>
                    <a:pt x="954" y="2425"/>
                    <a:pt x="981" y="2494"/>
                  </a:cubicBezTo>
                  <a:cubicBezTo>
                    <a:pt x="954" y="2398"/>
                    <a:pt x="954" y="2303"/>
                    <a:pt x="981" y="2207"/>
                  </a:cubicBezTo>
                  <a:close/>
                  <a:moveTo>
                    <a:pt x="1145" y="2957"/>
                  </a:moveTo>
                  <a:cubicBezTo>
                    <a:pt x="1294" y="3351"/>
                    <a:pt x="1430" y="3760"/>
                    <a:pt x="1444" y="4168"/>
                  </a:cubicBezTo>
                  <a:cubicBezTo>
                    <a:pt x="1457" y="3910"/>
                    <a:pt x="1430" y="3638"/>
                    <a:pt x="1335" y="3365"/>
                  </a:cubicBezTo>
                  <a:cubicBezTo>
                    <a:pt x="1281" y="3229"/>
                    <a:pt x="1212" y="3093"/>
                    <a:pt x="1145" y="2957"/>
                  </a:cubicBezTo>
                  <a:close/>
                  <a:moveTo>
                    <a:pt x="531" y="7764"/>
                  </a:moveTo>
                  <a:cubicBezTo>
                    <a:pt x="529" y="7772"/>
                    <a:pt x="527" y="7780"/>
                    <a:pt x="525" y="7788"/>
                  </a:cubicBezTo>
                  <a:lnTo>
                    <a:pt x="525" y="7788"/>
                  </a:lnTo>
                  <a:cubicBezTo>
                    <a:pt x="527" y="7784"/>
                    <a:pt x="529" y="7781"/>
                    <a:pt x="531" y="7778"/>
                  </a:cubicBezTo>
                  <a:lnTo>
                    <a:pt x="531" y="7764"/>
                  </a:lnTo>
                  <a:close/>
                  <a:moveTo>
                    <a:pt x="525" y="7788"/>
                  </a:moveTo>
                  <a:lnTo>
                    <a:pt x="525" y="7788"/>
                  </a:lnTo>
                  <a:cubicBezTo>
                    <a:pt x="458" y="7891"/>
                    <a:pt x="365" y="7957"/>
                    <a:pt x="273" y="8036"/>
                  </a:cubicBezTo>
                  <a:cubicBezTo>
                    <a:pt x="259" y="8050"/>
                    <a:pt x="246" y="8064"/>
                    <a:pt x="218" y="8078"/>
                  </a:cubicBezTo>
                  <a:lnTo>
                    <a:pt x="232" y="8091"/>
                  </a:lnTo>
                  <a:cubicBezTo>
                    <a:pt x="327" y="8036"/>
                    <a:pt x="409" y="7982"/>
                    <a:pt x="464" y="7900"/>
                  </a:cubicBezTo>
                  <a:cubicBezTo>
                    <a:pt x="498" y="7866"/>
                    <a:pt x="513" y="7831"/>
                    <a:pt x="525" y="7788"/>
                  </a:cubicBezTo>
                  <a:close/>
                </a:path>
              </a:pathLst>
            </a:custGeom>
            <a:solidFill>
              <a:srgbClr val="E4D3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01"/>
            <p:cNvSpPr/>
            <p:nvPr/>
          </p:nvSpPr>
          <p:spPr>
            <a:xfrm>
              <a:off x="7163790" y="2976842"/>
              <a:ext cx="1746" cy="1510"/>
            </a:xfrm>
            <a:custGeom>
              <a:avLst/>
              <a:gdLst/>
              <a:ahLst/>
              <a:cxnLst/>
              <a:rect l="l" t="t" r="r" b="b"/>
              <a:pathLst>
                <a:path w="96" h="83" extrusionOk="0">
                  <a:moveTo>
                    <a:pt x="82" y="1"/>
                  </a:moveTo>
                  <a:lnTo>
                    <a:pt x="2" y="81"/>
                  </a:lnTo>
                  <a:lnTo>
                    <a:pt x="2" y="81"/>
                  </a:lnTo>
                  <a:cubicBezTo>
                    <a:pt x="16" y="68"/>
                    <a:pt x="42" y="68"/>
                    <a:pt x="55" y="55"/>
                  </a:cubicBezTo>
                  <a:lnTo>
                    <a:pt x="96" y="14"/>
                  </a:lnTo>
                  <a:lnTo>
                    <a:pt x="82" y="1"/>
                  </a:lnTo>
                  <a:close/>
                  <a:moveTo>
                    <a:pt x="2" y="81"/>
                  </a:moveTo>
                  <a:cubicBezTo>
                    <a:pt x="2" y="81"/>
                    <a:pt x="1" y="82"/>
                    <a:pt x="1" y="82"/>
                  </a:cubicBezTo>
                  <a:lnTo>
                    <a:pt x="2" y="81"/>
                  </a:lnTo>
                  <a:close/>
                </a:path>
              </a:pathLst>
            </a:custGeom>
            <a:solidFill>
              <a:srgbClr val="363F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01"/>
            <p:cNvSpPr/>
            <p:nvPr/>
          </p:nvSpPr>
          <p:spPr>
            <a:xfrm>
              <a:off x="7163790" y="2978334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01"/>
            <p:cNvSpPr/>
            <p:nvPr/>
          </p:nvSpPr>
          <p:spPr>
            <a:xfrm>
              <a:off x="7089211" y="3031849"/>
              <a:ext cx="1019" cy="255"/>
            </a:xfrm>
            <a:custGeom>
              <a:avLst/>
              <a:gdLst/>
              <a:ahLst/>
              <a:cxnLst/>
              <a:rect l="l" t="t" r="r" b="b"/>
              <a:pathLst>
                <a:path w="56" h="14" extrusionOk="0">
                  <a:moveTo>
                    <a:pt x="55" y="0"/>
                  </a:moveTo>
                  <a:cubicBezTo>
                    <a:pt x="42" y="0"/>
                    <a:pt x="28" y="0"/>
                    <a:pt x="1" y="13"/>
                  </a:cubicBezTo>
                  <a:lnTo>
                    <a:pt x="15" y="13"/>
                  </a:lnTo>
                  <a:cubicBezTo>
                    <a:pt x="28" y="13"/>
                    <a:pt x="42" y="0"/>
                    <a:pt x="55" y="0"/>
                  </a:cubicBezTo>
                  <a:close/>
                </a:path>
              </a:pathLst>
            </a:custGeom>
            <a:solidFill>
              <a:srgbClr val="9B6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01"/>
            <p:cNvSpPr/>
            <p:nvPr/>
          </p:nvSpPr>
          <p:spPr>
            <a:xfrm>
              <a:off x="7064200" y="2830686"/>
              <a:ext cx="127603" cy="209349"/>
            </a:xfrm>
            <a:custGeom>
              <a:avLst/>
              <a:gdLst/>
              <a:ahLst/>
              <a:cxnLst/>
              <a:rect l="l" t="t" r="r" b="b"/>
              <a:pathLst>
                <a:path w="7015" h="11509" extrusionOk="0">
                  <a:moveTo>
                    <a:pt x="5585" y="0"/>
                  </a:moveTo>
                  <a:cubicBezTo>
                    <a:pt x="5530" y="82"/>
                    <a:pt x="5462" y="164"/>
                    <a:pt x="5394" y="245"/>
                  </a:cubicBezTo>
                  <a:cubicBezTo>
                    <a:pt x="5380" y="258"/>
                    <a:pt x="5367" y="272"/>
                    <a:pt x="5367" y="286"/>
                  </a:cubicBezTo>
                  <a:cubicBezTo>
                    <a:pt x="5585" y="395"/>
                    <a:pt x="5843" y="572"/>
                    <a:pt x="5803" y="803"/>
                  </a:cubicBezTo>
                  <a:cubicBezTo>
                    <a:pt x="5694" y="1402"/>
                    <a:pt x="4550" y="1907"/>
                    <a:pt x="4127" y="2261"/>
                  </a:cubicBezTo>
                  <a:cubicBezTo>
                    <a:pt x="2928" y="3242"/>
                    <a:pt x="2316" y="4726"/>
                    <a:pt x="1608" y="6060"/>
                  </a:cubicBezTo>
                  <a:cubicBezTo>
                    <a:pt x="804" y="7573"/>
                    <a:pt x="368" y="9383"/>
                    <a:pt x="41" y="11059"/>
                  </a:cubicBezTo>
                  <a:cubicBezTo>
                    <a:pt x="14" y="11168"/>
                    <a:pt x="1" y="11290"/>
                    <a:pt x="41" y="11386"/>
                  </a:cubicBezTo>
                  <a:cubicBezTo>
                    <a:pt x="82" y="11468"/>
                    <a:pt x="123" y="11508"/>
                    <a:pt x="164" y="11508"/>
                  </a:cubicBezTo>
                  <a:cubicBezTo>
                    <a:pt x="368" y="11508"/>
                    <a:pt x="518" y="10487"/>
                    <a:pt x="545" y="10378"/>
                  </a:cubicBezTo>
                  <a:cubicBezTo>
                    <a:pt x="667" y="9874"/>
                    <a:pt x="804" y="9370"/>
                    <a:pt x="981" y="8880"/>
                  </a:cubicBezTo>
                  <a:cubicBezTo>
                    <a:pt x="1239" y="8103"/>
                    <a:pt x="1539" y="7246"/>
                    <a:pt x="1962" y="6551"/>
                  </a:cubicBezTo>
                  <a:cubicBezTo>
                    <a:pt x="2044" y="6414"/>
                    <a:pt x="2166" y="6347"/>
                    <a:pt x="2275" y="6347"/>
                  </a:cubicBezTo>
                  <a:cubicBezTo>
                    <a:pt x="2411" y="6347"/>
                    <a:pt x="2534" y="6442"/>
                    <a:pt x="2574" y="6632"/>
                  </a:cubicBezTo>
                  <a:cubicBezTo>
                    <a:pt x="2616" y="6837"/>
                    <a:pt x="2520" y="7041"/>
                    <a:pt x="2438" y="7218"/>
                  </a:cubicBezTo>
                  <a:cubicBezTo>
                    <a:pt x="1935" y="8363"/>
                    <a:pt x="1608" y="9561"/>
                    <a:pt x="1281" y="10773"/>
                  </a:cubicBezTo>
                  <a:cubicBezTo>
                    <a:pt x="1267" y="10841"/>
                    <a:pt x="1239" y="10923"/>
                    <a:pt x="1281" y="10991"/>
                  </a:cubicBezTo>
                  <a:cubicBezTo>
                    <a:pt x="1321" y="11045"/>
                    <a:pt x="1348" y="11072"/>
                    <a:pt x="1376" y="11072"/>
                  </a:cubicBezTo>
                  <a:cubicBezTo>
                    <a:pt x="1403" y="11059"/>
                    <a:pt x="1417" y="11059"/>
                    <a:pt x="1430" y="11059"/>
                  </a:cubicBezTo>
                  <a:cubicBezTo>
                    <a:pt x="1580" y="10978"/>
                    <a:pt x="1717" y="10569"/>
                    <a:pt x="1717" y="10514"/>
                  </a:cubicBezTo>
                  <a:cubicBezTo>
                    <a:pt x="1948" y="9411"/>
                    <a:pt x="2370" y="8348"/>
                    <a:pt x="2983" y="7409"/>
                  </a:cubicBezTo>
                  <a:cubicBezTo>
                    <a:pt x="3255" y="7001"/>
                    <a:pt x="4426" y="5407"/>
                    <a:pt x="5162" y="5407"/>
                  </a:cubicBezTo>
                  <a:cubicBezTo>
                    <a:pt x="5271" y="5407"/>
                    <a:pt x="5367" y="5448"/>
                    <a:pt x="5462" y="5515"/>
                  </a:cubicBezTo>
                  <a:cubicBezTo>
                    <a:pt x="5612" y="5652"/>
                    <a:pt x="5666" y="5842"/>
                    <a:pt x="5694" y="6033"/>
                  </a:cubicBezTo>
                  <a:cubicBezTo>
                    <a:pt x="5748" y="6387"/>
                    <a:pt x="5679" y="6755"/>
                    <a:pt x="5516" y="7068"/>
                  </a:cubicBezTo>
                  <a:cubicBezTo>
                    <a:pt x="5367" y="7327"/>
                    <a:pt x="5162" y="7545"/>
                    <a:pt x="5013" y="7804"/>
                  </a:cubicBezTo>
                  <a:cubicBezTo>
                    <a:pt x="4795" y="8172"/>
                    <a:pt x="4686" y="8608"/>
                    <a:pt x="4713" y="9044"/>
                  </a:cubicBezTo>
                  <a:cubicBezTo>
                    <a:pt x="4876" y="8675"/>
                    <a:pt x="5135" y="8348"/>
                    <a:pt x="5476" y="8117"/>
                  </a:cubicBezTo>
                  <a:lnTo>
                    <a:pt x="5557" y="8036"/>
                  </a:lnTo>
                  <a:cubicBezTo>
                    <a:pt x="5585" y="8022"/>
                    <a:pt x="5598" y="8008"/>
                    <a:pt x="5612" y="7994"/>
                  </a:cubicBezTo>
                  <a:cubicBezTo>
                    <a:pt x="5707" y="7913"/>
                    <a:pt x="5803" y="7845"/>
                    <a:pt x="5870" y="7736"/>
                  </a:cubicBezTo>
                  <a:lnTo>
                    <a:pt x="5870" y="7722"/>
                  </a:lnTo>
                  <a:lnTo>
                    <a:pt x="5912" y="7640"/>
                  </a:lnTo>
                  <a:cubicBezTo>
                    <a:pt x="6034" y="7259"/>
                    <a:pt x="6157" y="6864"/>
                    <a:pt x="6266" y="6469"/>
                  </a:cubicBezTo>
                  <a:cubicBezTo>
                    <a:pt x="6306" y="6320"/>
                    <a:pt x="6347" y="6156"/>
                    <a:pt x="6388" y="6006"/>
                  </a:cubicBezTo>
                  <a:lnTo>
                    <a:pt x="6551" y="5352"/>
                  </a:lnTo>
                  <a:cubicBezTo>
                    <a:pt x="6647" y="4943"/>
                    <a:pt x="6756" y="4535"/>
                    <a:pt x="6783" y="4126"/>
                  </a:cubicBezTo>
                  <a:cubicBezTo>
                    <a:pt x="6769" y="3718"/>
                    <a:pt x="6633" y="3309"/>
                    <a:pt x="6484" y="2915"/>
                  </a:cubicBezTo>
                  <a:cubicBezTo>
                    <a:pt x="6415" y="2764"/>
                    <a:pt x="6333" y="2601"/>
                    <a:pt x="6320" y="2452"/>
                  </a:cubicBezTo>
                  <a:cubicBezTo>
                    <a:pt x="6293" y="2383"/>
                    <a:pt x="6293" y="2329"/>
                    <a:pt x="6293" y="2261"/>
                  </a:cubicBezTo>
                  <a:cubicBezTo>
                    <a:pt x="6306" y="2234"/>
                    <a:pt x="6306" y="2192"/>
                    <a:pt x="6320" y="2165"/>
                  </a:cubicBezTo>
                  <a:cubicBezTo>
                    <a:pt x="6347" y="2083"/>
                    <a:pt x="6388" y="2016"/>
                    <a:pt x="6442" y="1934"/>
                  </a:cubicBezTo>
                  <a:cubicBezTo>
                    <a:pt x="6633" y="1689"/>
                    <a:pt x="6824" y="1457"/>
                    <a:pt x="7014" y="1212"/>
                  </a:cubicBezTo>
                  <a:cubicBezTo>
                    <a:pt x="6524" y="830"/>
                    <a:pt x="6048" y="422"/>
                    <a:pt x="5585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01"/>
            <p:cNvSpPr/>
            <p:nvPr/>
          </p:nvSpPr>
          <p:spPr>
            <a:xfrm>
              <a:off x="7067183" y="1972500"/>
              <a:ext cx="666682" cy="1325560"/>
            </a:xfrm>
            <a:custGeom>
              <a:avLst/>
              <a:gdLst/>
              <a:ahLst/>
              <a:cxnLst/>
              <a:rect l="l" t="t" r="r" b="b"/>
              <a:pathLst>
                <a:path w="36651" h="72873" extrusionOk="0">
                  <a:moveTo>
                    <a:pt x="30753" y="1"/>
                  </a:moveTo>
                  <a:lnTo>
                    <a:pt x="30753" y="1"/>
                  </a:lnTo>
                  <a:cubicBezTo>
                    <a:pt x="30753" y="1"/>
                    <a:pt x="30753" y="1"/>
                    <a:pt x="30753" y="1"/>
                  </a:cubicBezTo>
                  <a:lnTo>
                    <a:pt x="30753" y="1"/>
                  </a:lnTo>
                  <a:cubicBezTo>
                    <a:pt x="30753" y="1"/>
                    <a:pt x="30753" y="1"/>
                    <a:pt x="30753" y="1"/>
                  </a:cubicBezTo>
                  <a:close/>
                  <a:moveTo>
                    <a:pt x="30753" y="1"/>
                  </a:moveTo>
                  <a:cubicBezTo>
                    <a:pt x="30718" y="288"/>
                    <a:pt x="25590" y="1281"/>
                    <a:pt x="25033" y="1512"/>
                  </a:cubicBezTo>
                  <a:cubicBezTo>
                    <a:pt x="24134" y="1893"/>
                    <a:pt x="23535" y="2289"/>
                    <a:pt x="23099" y="2765"/>
                  </a:cubicBezTo>
                  <a:cubicBezTo>
                    <a:pt x="22431" y="3515"/>
                    <a:pt x="22132" y="4454"/>
                    <a:pt x="21601" y="5803"/>
                  </a:cubicBezTo>
                  <a:cubicBezTo>
                    <a:pt x="16929" y="17706"/>
                    <a:pt x="8744" y="28969"/>
                    <a:pt x="558" y="38708"/>
                  </a:cubicBezTo>
                  <a:cubicBezTo>
                    <a:pt x="313" y="38993"/>
                    <a:pt x="55" y="39320"/>
                    <a:pt x="27" y="39688"/>
                  </a:cubicBezTo>
                  <a:cubicBezTo>
                    <a:pt x="0" y="40055"/>
                    <a:pt x="177" y="40397"/>
                    <a:pt x="367" y="40709"/>
                  </a:cubicBezTo>
                  <a:cubicBezTo>
                    <a:pt x="3024" y="45149"/>
                    <a:pt x="7313" y="50230"/>
                    <a:pt x="12707" y="51129"/>
                  </a:cubicBezTo>
                  <a:cubicBezTo>
                    <a:pt x="12707" y="51129"/>
                    <a:pt x="12707" y="51129"/>
                    <a:pt x="12707" y="51129"/>
                  </a:cubicBezTo>
                  <a:cubicBezTo>
                    <a:pt x="12794" y="51129"/>
                    <a:pt x="18454" y="37576"/>
                    <a:pt x="18959" y="36311"/>
                  </a:cubicBezTo>
                  <a:cubicBezTo>
                    <a:pt x="20103" y="33423"/>
                    <a:pt x="21165" y="30481"/>
                    <a:pt x="22118" y="27525"/>
                  </a:cubicBezTo>
                  <a:cubicBezTo>
                    <a:pt x="22595" y="26027"/>
                    <a:pt x="23045" y="24543"/>
                    <a:pt x="23466" y="23031"/>
                  </a:cubicBezTo>
                  <a:cubicBezTo>
                    <a:pt x="23835" y="21751"/>
                    <a:pt x="23739" y="20498"/>
                    <a:pt x="24080" y="19245"/>
                  </a:cubicBezTo>
                  <a:lnTo>
                    <a:pt x="24080" y="19245"/>
                  </a:lnTo>
                  <a:cubicBezTo>
                    <a:pt x="24052" y="22650"/>
                    <a:pt x="23154" y="26027"/>
                    <a:pt x="22309" y="29323"/>
                  </a:cubicBezTo>
                  <a:cubicBezTo>
                    <a:pt x="19135" y="41635"/>
                    <a:pt x="14846" y="54274"/>
                    <a:pt x="14641" y="67104"/>
                  </a:cubicBezTo>
                  <a:cubicBezTo>
                    <a:pt x="14641" y="67418"/>
                    <a:pt x="14641" y="67745"/>
                    <a:pt x="14791" y="68003"/>
                  </a:cubicBezTo>
                  <a:cubicBezTo>
                    <a:pt x="14954" y="68290"/>
                    <a:pt x="15240" y="68439"/>
                    <a:pt x="15512" y="68575"/>
                  </a:cubicBezTo>
                  <a:cubicBezTo>
                    <a:pt x="21054" y="71404"/>
                    <a:pt x="27203" y="72872"/>
                    <a:pt x="33344" y="72872"/>
                  </a:cubicBezTo>
                  <a:cubicBezTo>
                    <a:pt x="34448" y="72872"/>
                    <a:pt x="35551" y="72825"/>
                    <a:pt x="36650" y="72730"/>
                  </a:cubicBezTo>
                  <a:cubicBezTo>
                    <a:pt x="31325" y="59682"/>
                    <a:pt x="31801" y="44850"/>
                    <a:pt x="32769" y="30631"/>
                  </a:cubicBezTo>
                  <a:cubicBezTo>
                    <a:pt x="33327" y="22513"/>
                    <a:pt x="34008" y="14396"/>
                    <a:pt x="34689" y="6293"/>
                  </a:cubicBezTo>
                  <a:cubicBezTo>
                    <a:pt x="32224" y="5543"/>
                    <a:pt x="30454" y="2752"/>
                    <a:pt x="30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01"/>
            <p:cNvSpPr/>
            <p:nvPr/>
          </p:nvSpPr>
          <p:spPr>
            <a:xfrm>
              <a:off x="7333484" y="3125491"/>
              <a:ext cx="400380" cy="172569"/>
            </a:xfrm>
            <a:custGeom>
              <a:avLst/>
              <a:gdLst/>
              <a:ahLst/>
              <a:cxnLst/>
              <a:rect l="l" t="t" r="r" b="b"/>
              <a:pathLst>
                <a:path w="22011" h="9487" extrusionOk="0">
                  <a:moveTo>
                    <a:pt x="20103" y="3787"/>
                  </a:moveTo>
                  <a:cubicBezTo>
                    <a:pt x="20103" y="3787"/>
                    <a:pt x="20103" y="3787"/>
                    <a:pt x="20103" y="3787"/>
                  </a:cubicBezTo>
                  <a:lnTo>
                    <a:pt x="20103" y="3787"/>
                  </a:lnTo>
                  <a:cubicBezTo>
                    <a:pt x="20103" y="3787"/>
                    <a:pt x="20103" y="3787"/>
                    <a:pt x="20103" y="3787"/>
                  </a:cubicBezTo>
                  <a:close/>
                  <a:moveTo>
                    <a:pt x="300" y="0"/>
                  </a:moveTo>
                  <a:cubicBezTo>
                    <a:pt x="151" y="1253"/>
                    <a:pt x="28" y="2465"/>
                    <a:pt x="1" y="3718"/>
                  </a:cubicBezTo>
                  <a:cubicBezTo>
                    <a:pt x="1" y="4032"/>
                    <a:pt x="1" y="4359"/>
                    <a:pt x="151" y="4617"/>
                  </a:cubicBezTo>
                  <a:cubicBezTo>
                    <a:pt x="314" y="4904"/>
                    <a:pt x="600" y="5053"/>
                    <a:pt x="872" y="5189"/>
                  </a:cubicBezTo>
                  <a:cubicBezTo>
                    <a:pt x="6414" y="8018"/>
                    <a:pt x="12563" y="9486"/>
                    <a:pt x="18704" y="9486"/>
                  </a:cubicBezTo>
                  <a:cubicBezTo>
                    <a:pt x="19808" y="9486"/>
                    <a:pt x="20911" y="9439"/>
                    <a:pt x="22010" y="9344"/>
                  </a:cubicBezTo>
                  <a:cubicBezTo>
                    <a:pt x="21807" y="8839"/>
                    <a:pt x="19821" y="3958"/>
                    <a:pt x="20103" y="3787"/>
                  </a:cubicBezTo>
                  <a:lnTo>
                    <a:pt x="20103" y="3787"/>
                  </a:lnTo>
                  <a:cubicBezTo>
                    <a:pt x="19572" y="4099"/>
                    <a:pt x="18932" y="4154"/>
                    <a:pt x="18306" y="4168"/>
                  </a:cubicBezTo>
                  <a:cubicBezTo>
                    <a:pt x="18033" y="4177"/>
                    <a:pt x="17761" y="4181"/>
                    <a:pt x="17489" y="4181"/>
                  </a:cubicBezTo>
                  <a:cubicBezTo>
                    <a:pt x="12542" y="4181"/>
                    <a:pt x="7695" y="2806"/>
                    <a:pt x="2970" y="1308"/>
                  </a:cubicBezTo>
                  <a:cubicBezTo>
                    <a:pt x="2016" y="1008"/>
                    <a:pt x="1036" y="681"/>
                    <a:pt x="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01"/>
            <p:cNvSpPr/>
            <p:nvPr/>
          </p:nvSpPr>
          <p:spPr>
            <a:xfrm>
              <a:off x="7067183" y="2618117"/>
              <a:ext cx="266574" cy="284437"/>
            </a:xfrm>
            <a:custGeom>
              <a:avLst/>
              <a:gdLst/>
              <a:ahLst/>
              <a:cxnLst/>
              <a:rect l="l" t="t" r="r" b="b"/>
              <a:pathLst>
                <a:path w="14655" h="15637" extrusionOk="0">
                  <a:moveTo>
                    <a:pt x="3242" y="0"/>
                  </a:moveTo>
                  <a:cubicBezTo>
                    <a:pt x="3064" y="191"/>
                    <a:pt x="2846" y="382"/>
                    <a:pt x="2615" y="600"/>
                  </a:cubicBezTo>
                  <a:cubicBezTo>
                    <a:pt x="1525" y="1593"/>
                    <a:pt x="109" y="2792"/>
                    <a:pt x="27" y="4195"/>
                  </a:cubicBezTo>
                  <a:cubicBezTo>
                    <a:pt x="0" y="4562"/>
                    <a:pt x="177" y="4904"/>
                    <a:pt x="367" y="5216"/>
                  </a:cubicBezTo>
                  <a:cubicBezTo>
                    <a:pt x="3024" y="9656"/>
                    <a:pt x="7313" y="14737"/>
                    <a:pt x="12707" y="15636"/>
                  </a:cubicBezTo>
                  <a:cubicBezTo>
                    <a:pt x="12709" y="15636"/>
                    <a:pt x="12712" y="15636"/>
                    <a:pt x="12714" y="15636"/>
                  </a:cubicBezTo>
                  <a:cubicBezTo>
                    <a:pt x="13121" y="15636"/>
                    <a:pt x="14574" y="11410"/>
                    <a:pt x="14655" y="10882"/>
                  </a:cubicBezTo>
                  <a:lnTo>
                    <a:pt x="14655" y="10882"/>
                  </a:lnTo>
                  <a:cubicBezTo>
                    <a:pt x="14604" y="10886"/>
                    <a:pt x="14552" y="10888"/>
                    <a:pt x="14501" y="10888"/>
                  </a:cubicBezTo>
                  <a:cubicBezTo>
                    <a:pt x="13914" y="10888"/>
                    <a:pt x="13342" y="10612"/>
                    <a:pt x="12816" y="10324"/>
                  </a:cubicBezTo>
                  <a:cubicBezTo>
                    <a:pt x="10691" y="9153"/>
                    <a:pt x="8880" y="7477"/>
                    <a:pt x="7082" y="5857"/>
                  </a:cubicBezTo>
                  <a:cubicBezTo>
                    <a:pt x="5339" y="4277"/>
                    <a:pt x="3990" y="2234"/>
                    <a:pt x="3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01"/>
            <p:cNvSpPr/>
            <p:nvPr/>
          </p:nvSpPr>
          <p:spPr>
            <a:xfrm>
              <a:off x="7503434" y="1981667"/>
              <a:ext cx="86493" cy="374350"/>
            </a:xfrm>
            <a:custGeom>
              <a:avLst/>
              <a:gdLst/>
              <a:ahLst/>
              <a:cxnLst/>
              <a:rect l="l" t="t" r="r" b="b"/>
              <a:pathLst>
                <a:path w="4755" h="20580" extrusionOk="0">
                  <a:moveTo>
                    <a:pt x="4755" y="0"/>
                  </a:moveTo>
                  <a:lnTo>
                    <a:pt x="4755" y="0"/>
                  </a:lnTo>
                  <a:cubicBezTo>
                    <a:pt x="4087" y="150"/>
                    <a:pt x="3433" y="300"/>
                    <a:pt x="2793" y="490"/>
                  </a:cubicBezTo>
                  <a:cubicBezTo>
                    <a:pt x="2521" y="572"/>
                    <a:pt x="2276" y="654"/>
                    <a:pt x="2044" y="750"/>
                  </a:cubicBezTo>
                  <a:cubicBezTo>
                    <a:pt x="2779" y="572"/>
                    <a:pt x="3774" y="354"/>
                    <a:pt x="4659" y="136"/>
                  </a:cubicBezTo>
                  <a:cubicBezTo>
                    <a:pt x="4686" y="96"/>
                    <a:pt x="4713" y="41"/>
                    <a:pt x="4755" y="0"/>
                  </a:cubicBezTo>
                  <a:close/>
                  <a:moveTo>
                    <a:pt x="97" y="18741"/>
                  </a:moveTo>
                  <a:lnTo>
                    <a:pt x="97" y="18741"/>
                  </a:lnTo>
                  <a:cubicBezTo>
                    <a:pt x="55" y="18850"/>
                    <a:pt x="28" y="18973"/>
                    <a:pt x="1" y="19095"/>
                  </a:cubicBezTo>
                  <a:cubicBezTo>
                    <a:pt x="15" y="19599"/>
                    <a:pt x="15" y="20090"/>
                    <a:pt x="1" y="20580"/>
                  </a:cubicBezTo>
                  <a:cubicBezTo>
                    <a:pt x="55" y="19966"/>
                    <a:pt x="83" y="19354"/>
                    <a:pt x="97" y="18741"/>
                  </a:cubicBezTo>
                  <a:close/>
                </a:path>
              </a:pathLst>
            </a:custGeom>
            <a:solidFill>
              <a:srgbClr val="B19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01"/>
            <p:cNvSpPr/>
            <p:nvPr/>
          </p:nvSpPr>
          <p:spPr>
            <a:xfrm>
              <a:off x="7325317" y="2449660"/>
              <a:ext cx="151650" cy="393923"/>
            </a:xfrm>
            <a:custGeom>
              <a:avLst/>
              <a:gdLst/>
              <a:ahLst/>
              <a:cxnLst/>
              <a:rect l="l" t="t" r="r" b="b"/>
              <a:pathLst>
                <a:path w="8337" h="21656" extrusionOk="0">
                  <a:moveTo>
                    <a:pt x="8336" y="0"/>
                  </a:moveTo>
                  <a:lnTo>
                    <a:pt x="8336" y="0"/>
                  </a:lnTo>
                  <a:cubicBezTo>
                    <a:pt x="8200" y="436"/>
                    <a:pt x="8064" y="858"/>
                    <a:pt x="7927" y="1293"/>
                  </a:cubicBezTo>
                  <a:cubicBezTo>
                    <a:pt x="7301" y="3227"/>
                    <a:pt x="6633" y="5161"/>
                    <a:pt x="5925" y="7082"/>
                  </a:cubicBezTo>
                  <a:cubicBezTo>
                    <a:pt x="6429" y="5775"/>
                    <a:pt x="6920" y="4467"/>
                    <a:pt x="7355" y="3133"/>
                  </a:cubicBezTo>
                  <a:cubicBezTo>
                    <a:pt x="7710" y="2098"/>
                    <a:pt x="8036" y="1062"/>
                    <a:pt x="8336" y="0"/>
                  </a:cubicBezTo>
                  <a:close/>
                  <a:moveTo>
                    <a:pt x="967" y="19204"/>
                  </a:moveTo>
                  <a:lnTo>
                    <a:pt x="967" y="19204"/>
                  </a:lnTo>
                  <a:cubicBezTo>
                    <a:pt x="722" y="19762"/>
                    <a:pt x="491" y="20306"/>
                    <a:pt x="273" y="20824"/>
                  </a:cubicBezTo>
                  <a:cubicBezTo>
                    <a:pt x="205" y="21069"/>
                    <a:pt x="110" y="21356"/>
                    <a:pt x="1" y="21655"/>
                  </a:cubicBezTo>
                  <a:cubicBezTo>
                    <a:pt x="328" y="20838"/>
                    <a:pt x="640" y="20021"/>
                    <a:pt x="967" y="19204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01"/>
            <p:cNvSpPr/>
            <p:nvPr/>
          </p:nvSpPr>
          <p:spPr>
            <a:xfrm>
              <a:off x="7672655" y="3073959"/>
              <a:ext cx="23538" cy="109522"/>
            </a:xfrm>
            <a:custGeom>
              <a:avLst/>
              <a:gdLst/>
              <a:ahLst/>
              <a:cxnLst/>
              <a:rect l="l" t="t" r="r" b="b"/>
              <a:pathLst>
                <a:path w="1294" h="6021" extrusionOk="0">
                  <a:moveTo>
                    <a:pt x="1" y="1"/>
                  </a:moveTo>
                  <a:lnTo>
                    <a:pt x="1" y="1"/>
                  </a:lnTo>
                  <a:cubicBezTo>
                    <a:pt x="113" y="696"/>
                    <a:pt x="237" y="1389"/>
                    <a:pt x="374" y="2080"/>
                  </a:cubicBezTo>
                  <a:lnTo>
                    <a:pt x="374" y="2080"/>
                  </a:lnTo>
                  <a:cubicBezTo>
                    <a:pt x="260" y="1410"/>
                    <a:pt x="258" y="632"/>
                    <a:pt x="1" y="1"/>
                  </a:cubicBezTo>
                  <a:close/>
                  <a:moveTo>
                    <a:pt x="374" y="2080"/>
                  </a:moveTo>
                  <a:cubicBezTo>
                    <a:pt x="381" y="2118"/>
                    <a:pt x="388" y="2156"/>
                    <a:pt x="395" y="2193"/>
                  </a:cubicBezTo>
                  <a:cubicBezTo>
                    <a:pt x="416" y="2296"/>
                    <a:pt x="438" y="2399"/>
                    <a:pt x="460" y="2502"/>
                  </a:cubicBezTo>
                  <a:lnTo>
                    <a:pt x="460" y="2502"/>
                  </a:lnTo>
                  <a:cubicBezTo>
                    <a:pt x="431" y="2361"/>
                    <a:pt x="402" y="2221"/>
                    <a:pt x="374" y="2080"/>
                  </a:cubicBezTo>
                  <a:close/>
                  <a:moveTo>
                    <a:pt x="460" y="2502"/>
                  </a:moveTo>
                  <a:cubicBezTo>
                    <a:pt x="703" y="3685"/>
                    <a:pt x="982" y="4860"/>
                    <a:pt x="1294" y="6020"/>
                  </a:cubicBezTo>
                  <a:cubicBezTo>
                    <a:pt x="1281" y="5925"/>
                    <a:pt x="1254" y="5830"/>
                    <a:pt x="1226" y="5734"/>
                  </a:cubicBezTo>
                  <a:cubicBezTo>
                    <a:pt x="940" y="4664"/>
                    <a:pt x="688" y="3584"/>
                    <a:pt x="460" y="2502"/>
                  </a:cubicBezTo>
                  <a:close/>
                </a:path>
              </a:pathLst>
            </a:custGeom>
            <a:solidFill>
              <a:srgbClr val="232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01"/>
            <p:cNvSpPr/>
            <p:nvPr/>
          </p:nvSpPr>
          <p:spPr>
            <a:xfrm>
              <a:off x="7333484" y="3191885"/>
              <a:ext cx="273" cy="1255"/>
            </a:xfrm>
            <a:custGeom>
              <a:avLst/>
              <a:gdLst/>
              <a:ahLst/>
              <a:cxnLst/>
              <a:rect l="l" t="t" r="r" b="b"/>
              <a:pathLst>
                <a:path w="15" h="69" extrusionOk="0">
                  <a:moveTo>
                    <a:pt x="15" y="41"/>
                  </a:moveTo>
                  <a:cubicBezTo>
                    <a:pt x="15" y="41"/>
                    <a:pt x="15" y="55"/>
                    <a:pt x="1" y="68"/>
                  </a:cubicBezTo>
                  <a:lnTo>
                    <a:pt x="1" y="68"/>
                  </a:lnTo>
                  <a:lnTo>
                    <a:pt x="1" y="68"/>
                  </a:lnTo>
                  <a:lnTo>
                    <a:pt x="1" y="68"/>
                  </a:lnTo>
                  <a:cubicBezTo>
                    <a:pt x="15" y="55"/>
                    <a:pt x="15" y="41"/>
                    <a:pt x="15" y="41"/>
                  </a:cubicBezTo>
                  <a:close/>
                  <a:moveTo>
                    <a:pt x="15" y="1"/>
                  </a:moveTo>
                  <a:lnTo>
                    <a:pt x="15" y="28"/>
                  </a:ln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01"/>
            <p:cNvSpPr/>
            <p:nvPr/>
          </p:nvSpPr>
          <p:spPr>
            <a:xfrm>
              <a:off x="7669417" y="2438255"/>
              <a:ext cx="3492" cy="45839"/>
            </a:xfrm>
            <a:custGeom>
              <a:avLst/>
              <a:gdLst/>
              <a:ahLst/>
              <a:cxnLst/>
              <a:rect l="l" t="t" r="r" b="b"/>
              <a:pathLst>
                <a:path w="192" h="2520" extrusionOk="0">
                  <a:moveTo>
                    <a:pt x="151" y="1"/>
                  </a:moveTo>
                  <a:cubicBezTo>
                    <a:pt x="110" y="845"/>
                    <a:pt x="55" y="1689"/>
                    <a:pt x="1" y="2520"/>
                  </a:cubicBezTo>
                  <a:cubicBezTo>
                    <a:pt x="83" y="1798"/>
                    <a:pt x="151" y="1063"/>
                    <a:pt x="192" y="313"/>
                  </a:cubicBezTo>
                  <a:lnTo>
                    <a:pt x="192" y="110"/>
                  </a:lnTo>
                  <a:cubicBezTo>
                    <a:pt x="179" y="82"/>
                    <a:pt x="164" y="41"/>
                    <a:pt x="151" y="1"/>
                  </a:cubicBezTo>
                  <a:close/>
                </a:path>
              </a:pathLst>
            </a:custGeom>
            <a:solidFill>
              <a:srgbClr val="CCCC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01"/>
            <p:cNvSpPr/>
            <p:nvPr/>
          </p:nvSpPr>
          <p:spPr>
            <a:xfrm>
              <a:off x="7137542" y="1984141"/>
              <a:ext cx="565363" cy="1229062"/>
            </a:xfrm>
            <a:custGeom>
              <a:avLst/>
              <a:gdLst/>
              <a:ahLst/>
              <a:cxnLst/>
              <a:rect l="l" t="t" r="r" b="b"/>
              <a:pathLst>
                <a:path w="31081" h="67568" extrusionOk="0">
                  <a:moveTo>
                    <a:pt x="23194" y="2439"/>
                  </a:moveTo>
                  <a:cubicBezTo>
                    <a:pt x="23480" y="3705"/>
                    <a:pt x="23181" y="5040"/>
                    <a:pt x="23017" y="6334"/>
                  </a:cubicBezTo>
                  <a:cubicBezTo>
                    <a:pt x="22812" y="7941"/>
                    <a:pt x="22812" y="9561"/>
                    <a:pt x="23017" y="11155"/>
                  </a:cubicBezTo>
                  <a:cubicBezTo>
                    <a:pt x="23371" y="10596"/>
                    <a:pt x="23630" y="9970"/>
                    <a:pt x="23807" y="9330"/>
                  </a:cubicBezTo>
                  <a:lnTo>
                    <a:pt x="23807" y="9330"/>
                  </a:lnTo>
                  <a:cubicBezTo>
                    <a:pt x="23602" y="10093"/>
                    <a:pt x="24652" y="11727"/>
                    <a:pt x="24855" y="12490"/>
                  </a:cubicBezTo>
                  <a:cubicBezTo>
                    <a:pt x="25182" y="13729"/>
                    <a:pt x="24910" y="15105"/>
                    <a:pt x="24761" y="16358"/>
                  </a:cubicBezTo>
                  <a:cubicBezTo>
                    <a:pt x="24543" y="18278"/>
                    <a:pt x="24311" y="20199"/>
                    <a:pt x="24093" y="22119"/>
                  </a:cubicBezTo>
                  <a:cubicBezTo>
                    <a:pt x="23984" y="22460"/>
                    <a:pt x="23889" y="22814"/>
                    <a:pt x="23807" y="23181"/>
                  </a:cubicBezTo>
                  <a:cubicBezTo>
                    <a:pt x="23181" y="25850"/>
                    <a:pt x="22867" y="28601"/>
                    <a:pt x="22227" y="31271"/>
                  </a:cubicBezTo>
                  <a:cubicBezTo>
                    <a:pt x="21151" y="35780"/>
                    <a:pt x="18768" y="40165"/>
                    <a:pt x="16616" y="44197"/>
                  </a:cubicBezTo>
                  <a:cubicBezTo>
                    <a:pt x="17800" y="38395"/>
                    <a:pt x="18972" y="32578"/>
                    <a:pt x="20620" y="26913"/>
                  </a:cubicBezTo>
                  <a:cubicBezTo>
                    <a:pt x="21111" y="25238"/>
                    <a:pt x="21641" y="23562"/>
                    <a:pt x="21832" y="21833"/>
                  </a:cubicBezTo>
                  <a:cubicBezTo>
                    <a:pt x="21995" y="20321"/>
                    <a:pt x="21995" y="18701"/>
                    <a:pt x="21764" y="17202"/>
                  </a:cubicBezTo>
                  <a:cubicBezTo>
                    <a:pt x="21559" y="15949"/>
                    <a:pt x="20920" y="14873"/>
                    <a:pt x="20620" y="13620"/>
                  </a:cubicBezTo>
                  <a:cubicBezTo>
                    <a:pt x="19912" y="10638"/>
                    <a:pt x="19994" y="7464"/>
                    <a:pt x="20648" y="4482"/>
                  </a:cubicBezTo>
                  <a:cubicBezTo>
                    <a:pt x="20784" y="3855"/>
                    <a:pt x="20974" y="3187"/>
                    <a:pt x="21451" y="2806"/>
                  </a:cubicBezTo>
                  <a:cubicBezTo>
                    <a:pt x="21846" y="2493"/>
                    <a:pt x="22364" y="2439"/>
                    <a:pt x="22881" y="2439"/>
                  </a:cubicBezTo>
                  <a:close/>
                  <a:moveTo>
                    <a:pt x="10802" y="65674"/>
                  </a:moveTo>
                  <a:cubicBezTo>
                    <a:pt x="10788" y="65936"/>
                    <a:pt x="10778" y="66199"/>
                    <a:pt x="10773" y="66464"/>
                  </a:cubicBezTo>
                  <a:cubicBezTo>
                    <a:pt x="10787" y="66451"/>
                    <a:pt x="10787" y="66437"/>
                    <a:pt x="10787" y="66437"/>
                  </a:cubicBezTo>
                  <a:lnTo>
                    <a:pt x="10787" y="66424"/>
                  </a:lnTo>
                  <a:lnTo>
                    <a:pt x="10787" y="66397"/>
                  </a:lnTo>
                  <a:cubicBezTo>
                    <a:pt x="10790" y="66156"/>
                    <a:pt x="10796" y="65915"/>
                    <a:pt x="10802" y="65674"/>
                  </a:cubicBezTo>
                  <a:close/>
                  <a:moveTo>
                    <a:pt x="24774" y="0"/>
                  </a:moveTo>
                  <a:lnTo>
                    <a:pt x="24774" y="0"/>
                  </a:lnTo>
                  <a:cubicBezTo>
                    <a:pt x="23889" y="218"/>
                    <a:pt x="22894" y="436"/>
                    <a:pt x="22159" y="614"/>
                  </a:cubicBezTo>
                  <a:cubicBezTo>
                    <a:pt x="21328" y="926"/>
                    <a:pt x="20661" y="1322"/>
                    <a:pt x="20116" y="1798"/>
                  </a:cubicBezTo>
                  <a:cubicBezTo>
                    <a:pt x="18850" y="2929"/>
                    <a:pt x="18291" y="4563"/>
                    <a:pt x="18127" y="6797"/>
                  </a:cubicBezTo>
                  <a:cubicBezTo>
                    <a:pt x="17978" y="8853"/>
                    <a:pt x="18127" y="10965"/>
                    <a:pt x="17610" y="12966"/>
                  </a:cubicBezTo>
                  <a:cubicBezTo>
                    <a:pt x="17174" y="14642"/>
                    <a:pt x="16275" y="16208"/>
                    <a:pt x="16003" y="17924"/>
                  </a:cubicBezTo>
                  <a:cubicBezTo>
                    <a:pt x="15853" y="18959"/>
                    <a:pt x="15908" y="20090"/>
                    <a:pt x="15349" y="20975"/>
                  </a:cubicBezTo>
                  <a:cubicBezTo>
                    <a:pt x="14927" y="21670"/>
                    <a:pt x="14192" y="22119"/>
                    <a:pt x="13647" y="22732"/>
                  </a:cubicBezTo>
                  <a:cubicBezTo>
                    <a:pt x="12761" y="23726"/>
                    <a:pt x="12448" y="25088"/>
                    <a:pt x="12189" y="26395"/>
                  </a:cubicBezTo>
                  <a:cubicBezTo>
                    <a:pt x="11699" y="28834"/>
                    <a:pt x="11154" y="36706"/>
                    <a:pt x="7504" y="36706"/>
                  </a:cubicBezTo>
                  <a:cubicBezTo>
                    <a:pt x="7273" y="36706"/>
                    <a:pt x="7041" y="36678"/>
                    <a:pt x="6796" y="36624"/>
                  </a:cubicBezTo>
                  <a:cubicBezTo>
                    <a:pt x="5761" y="36352"/>
                    <a:pt x="4876" y="35616"/>
                    <a:pt x="3814" y="35453"/>
                  </a:cubicBezTo>
                  <a:cubicBezTo>
                    <a:pt x="3759" y="35439"/>
                    <a:pt x="3690" y="35439"/>
                    <a:pt x="3623" y="35439"/>
                  </a:cubicBezTo>
                  <a:cubicBezTo>
                    <a:pt x="3514" y="35439"/>
                    <a:pt x="3405" y="35453"/>
                    <a:pt x="3323" y="35520"/>
                  </a:cubicBezTo>
                  <a:cubicBezTo>
                    <a:pt x="3037" y="35738"/>
                    <a:pt x="3200" y="36174"/>
                    <a:pt x="3378" y="36474"/>
                  </a:cubicBezTo>
                  <a:cubicBezTo>
                    <a:pt x="4195" y="37808"/>
                    <a:pt x="5161" y="39034"/>
                    <a:pt x="6278" y="40124"/>
                  </a:cubicBezTo>
                  <a:cubicBezTo>
                    <a:pt x="6946" y="40777"/>
                    <a:pt x="7695" y="41445"/>
                    <a:pt x="7913" y="42357"/>
                  </a:cubicBezTo>
                  <a:cubicBezTo>
                    <a:pt x="6551" y="41854"/>
                    <a:pt x="5284" y="41064"/>
                    <a:pt x="4222" y="40056"/>
                  </a:cubicBezTo>
                  <a:cubicBezTo>
                    <a:pt x="2928" y="38816"/>
                    <a:pt x="1934" y="37236"/>
                    <a:pt x="449" y="36243"/>
                  </a:cubicBezTo>
                  <a:cubicBezTo>
                    <a:pt x="381" y="36201"/>
                    <a:pt x="327" y="36147"/>
                    <a:pt x="245" y="36147"/>
                  </a:cubicBezTo>
                  <a:lnTo>
                    <a:pt x="231" y="36147"/>
                  </a:lnTo>
                  <a:cubicBezTo>
                    <a:pt x="109" y="36161"/>
                    <a:pt x="40" y="36270"/>
                    <a:pt x="0" y="36392"/>
                  </a:cubicBezTo>
                  <a:cubicBezTo>
                    <a:pt x="776" y="38026"/>
                    <a:pt x="1880" y="39497"/>
                    <a:pt x="3214" y="40710"/>
                  </a:cubicBezTo>
                  <a:cubicBezTo>
                    <a:pt x="5012" y="42330"/>
                    <a:pt x="6823" y="44006"/>
                    <a:pt x="8948" y="45177"/>
                  </a:cubicBezTo>
                  <a:cubicBezTo>
                    <a:pt x="9479" y="45477"/>
                    <a:pt x="10051" y="45735"/>
                    <a:pt x="10636" y="45735"/>
                  </a:cubicBezTo>
                  <a:lnTo>
                    <a:pt x="10787" y="45735"/>
                  </a:lnTo>
                  <a:cubicBezTo>
                    <a:pt x="10773" y="45844"/>
                    <a:pt x="10705" y="46089"/>
                    <a:pt x="10596" y="46416"/>
                  </a:cubicBezTo>
                  <a:cubicBezTo>
                    <a:pt x="10814" y="45898"/>
                    <a:pt x="11045" y="45354"/>
                    <a:pt x="11290" y="44796"/>
                  </a:cubicBezTo>
                  <a:cubicBezTo>
                    <a:pt x="12053" y="42848"/>
                    <a:pt x="12816" y="40901"/>
                    <a:pt x="13633" y="38980"/>
                  </a:cubicBezTo>
                  <a:cubicBezTo>
                    <a:pt x="14532" y="36882"/>
                    <a:pt x="15418" y="34785"/>
                    <a:pt x="16248" y="32674"/>
                  </a:cubicBezTo>
                  <a:cubicBezTo>
                    <a:pt x="16956" y="30753"/>
                    <a:pt x="17624" y="28819"/>
                    <a:pt x="18250" y="26885"/>
                  </a:cubicBezTo>
                  <a:cubicBezTo>
                    <a:pt x="18387" y="26450"/>
                    <a:pt x="18523" y="26028"/>
                    <a:pt x="18659" y="25592"/>
                  </a:cubicBezTo>
                  <a:cubicBezTo>
                    <a:pt x="19299" y="23344"/>
                    <a:pt x="19803" y="21070"/>
                    <a:pt x="20116" y="18741"/>
                  </a:cubicBezTo>
                  <a:lnTo>
                    <a:pt x="20116" y="18959"/>
                  </a:lnTo>
                  <a:cubicBezTo>
                    <a:pt x="20143" y="18837"/>
                    <a:pt x="20170" y="18714"/>
                    <a:pt x="20212" y="18605"/>
                  </a:cubicBezTo>
                  <a:lnTo>
                    <a:pt x="20212" y="18605"/>
                  </a:lnTo>
                  <a:cubicBezTo>
                    <a:pt x="20198" y="19218"/>
                    <a:pt x="20170" y="19830"/>
                    <a:pt x="20116" y="20444"/>
                  </a:cubicBezTo>
                  <a:cubicBezTo>
                    <a:pt x="19898" y="28029"/>
                    <a:pt x="17092" y="35221"/>
                    <a:pt x="15009" y="42426"/>
                  </a:cubicBezTo>
                  <a:cubicBezTo>
                    <a:pt x="12828" y="49999"/>
                    <a:pt x="11019" y="57765"/>
                    <a:pt x="10802" y="65674"/>
                  </a:cubicBezTo>
                  <a:lnTo>
                    <a:pt x="10802" y="65674"/>
                  </a:lnTo>
                  <a:cubicBezTo>
                    <a:pt x="10853" y="64697"/>
                    <a:pt x="10955" y="63735"/>
                    <a:pt x="11072" y="62746"/>
                  </a:cubicBezTo>
                  <a:cubicBezTo>
                    <a:pt x="11699" y="63318"/>
                    <a:pt x="12503" y="63645"/>
                    <a:pt x="13306" y="63904"/>
                  </a:cubicBezTo>
                  <a:cubicBezTo>
                    <a:pt x="13551" y="62120"/>
                    <a:pt x="13974" y="60390"/>
                    <a:pt x="14804" y="58797"/>
                  </a:cubicBezTo>
                  <a:cubicBezTo>
                    <a:pt x="14940" y="60758"/>
                    <a:pt x="15200" y="62705"/>
                    <a:pt x="15594" y="64626"/>
                  </a:cubicBezTo>
                  <a:cubicBezTo>
                    <a:pt x="16656" y="64953"/>
                    <a:pt x="17733" y="65266"/>
                    <a:pt x="18822" y="65552"/>
                  </a:cubicBezTo>
                  <a:cubicBezTo>
                    <a:pt x="18808" y="64666"/>
                    <a:pt x="18836" y="63795"/>
                    <a:pt x="18917" y="62923"/>
                  </a:cubicBezTo>
                  <a:cubicBezTo>
                    <a:pt x="18944" y="62923"/>
                    <a:pt x="18972" y="62910"/>
                    <a:pt x="18999" y="62910"/>
                  </a:cubicBezTo>
                  <a:cubicBezTo>
                    <a:pt x="19680" y="62910"/>
                    <a:pt x="20034" y="63795"/>
                    <a:pt x="20157" y="64503"/>
                  </a:cubicBezTo>
                  <a:cubicBezTo>
                    <a:pt x="20252" y="64980"/>
                    <a:pt x="20334" y="65456"/>
                    <a:pt x="20415" y="65947"/>
                  </a:cubicBezTo>
                  <a:cubicBezTo>
                    <a:pt x="21886" y="66288"/>
                    <a:pt x="23371" y="66560"/>
                    <a:pt x="24870" y="66723"/>
                  </a:cubicBezTo>
                  <a:lnTo>
                    <a:pt x="24870" y="66560"/>
                  </a:lnTo>
                  <a:cubicBezTo>
                    <a:pt x="25019" y="66614"/>
                    <a:pt x="25155" y="66682"/>
                    <a:pt x="25278" y="66778"/>
                  </a:cubicBezTo>
                  <a:cubicBezTo>
                    <a:pt x="26259" y="66873"/>
                    <a:pt x="27253" y="66927"/>
                    <a:pt x="28233" y="66927"/>
                  </a:cubicBezTo>
                  <a:cubicBezTo>
                    <a:pt x="28520" y="66927"/>
                    <a:pt x="28792" y="66927"/>
                    <a:pt x="29078" y="66914"/>
                  </a:cubicBezTo>
                  <a:cubicBezTo>
                    <a:pt x="29691" y="66900"/>
                    <a:pt x="30331" y="66845"/>
                    <a:pt x="30848" y="66546"/>
                  </a:cubicBezTo>
                  <a:cubicBezTo>
                    <a:pt x="30808" y="66342"/>
                    <a:pt x="30766" y="66137"/>
                    <a:pt x="30712" y="65933"/>
                  </a:cubicBezTo>
                  <a:cubicBezTo>
                    <a:pt x="30181" y="63958"/>
                    <a:pt x="29745" y="61942"/>
                    <a:pt x="29419" y="59914"/>
                  </a:cubicBezTo>
                  <a:cubicBezTo>
                    <a:pt x="29364" y="59805"/>
                    <a:pt x="29310" y="59696"/>
                    <a:pt x="29241" y="59600"/>
                  </a:cubicBezTo>
                  <a:lnTo>
                    <a:pt x="29241" y="59600"/>
                  </a:lnTo>
                  <a:cubicBezTo>
                    <a:pt x="29255" y="60540"/>
                    <a:pt x="29268" y="61466"/>
                    <a:pt x="29282" y="62405"/>
                  </a:cubicBezTo>
                  <a:cubicBezTo>
                    <a:pt x="29295" y="62705"/>
                    <a:pt x="29268" y="63046"/>
                    <a:pt x="29037" y="63210"/>
                  </a:cubicBezTo>
                  <a:cubicBezTo>
                    <a:pt x="28969" y="63264"/>
                    <a:pt x="28874" y="63291"/>
                    <a:pt x="28792" y="63291"/>
                  </a:cubicBezTo>
                  <a:cubicBezTo>
                    <a:pt x="28656" y="63291"/>
                    <a:pt x="28520" y="63237"/>
                    <a:pt x="28397" y="63168"/>
                  </a:cubicBezTo>
                  <a:cubicBezTo>
                    <a:pt x="27825" y="62841"/>
                    <a:pt x="27525" y="62147"/>
                    <a:pt x="27294" y="61493"/>
                  </a:cubicBezTo>
                  <a:cubicBezTo>
                    <a:pt x="26544" y="59409"/>
                    <a:pt x="26014" y="57244"/>
                    <a:pt x="25727" y="55051"/>
                  </a:cubicBezTo>
                  <a:cubicBezTo>
                    <a:pt x="25210" y="57871"/>
                    <a:pt x="25006" y="60758"/>
                    <a:pt x="25115" y="63631"/>
                  </a:cubicBezTo>
                  <a:cubicBezTo>
                    <a:pt x="23208" y="59342"/>
                    <a:pt x="23508" y="54330"/>
                    <a:pt x="24243" y="49644"/>
                  </a:cubicBezTo>
                  <a:cubicBezTo>
                    <a:pt x="24964" y="44945"/>
                    <a:pt x="26081" y="40233"/>
                    <a:pt x="25618" y="35520"/>
                  </a:cubicBezTo>
                  <a:lnTo>
                    <a:pt x="25618" y="35520"/>
                  </a:lnTo>
                  <a:cubicBezTo>
                    <a:pt x="25278" y="41567"/>
                    <a:pt x="22527" y="47111"/>
                    <a:pt x="20756" y="52859"/>
                  </a:cubicBezTo>
                  <a:cubicBezTo>
                    <a:pt x="20048" y="55160"/>
                    <a:pt x="19503" y="57517"/>
                    <a:pt x="19108" y="59899"/>
                  </a:cubicBezTo>
                  <a:cubicBezTo>
                    <a:pt x="18672" y="59491"/>
                    <a:pt x="18577" y="58810"/>
                    <a:pt x="18550" y="58183"/>
                  </a:cubicBezTo>
                  <a:cubicBezTo>
                    <a:pt x="18264" y="51455"/>
                    <a:pt x="21314" y="45150"/>
                    <a:pt x="23072" y="38667"/>
                  </a:cubicBezTo>
                  <a:cubicBezTo>
                    <a:pt x="23072" y="37332"/>
                    <a:pt x="23807" y="35656"/>
                    <a:pt x="24052" y="34322"/>
                  </a:cubicBezTo>
                  <a:cubicBezTo>
                    <a:pt x="24311" y="32865"/>
                    <a:pt x="24556" y="31380"/>
                    <a:pt x="24679" y="29896"/>
                  </a:cubicBezTo>
                  <a:cubicBezTo>
                    <a:pt x="24870" y="27553"/>
                    <a:pt x="24951" y="25306"/>
                    <a:pt x="25536" y="23004"/>
                  </a:cubicBezTo>
                  <a:cubicBezTo>
                    <a:pt x="25905" y="21547"/>
                    <a:pt x="26354" y="20103"/>
                    <a:pt x="26722" y="18646"/>
                  </a:cubicBezTo>
                  <a:cubicBezTo>
                    <a:pt x="26762" y="17039"/>
                    <a:pt x="26762" y="15432"/>
                    <a:pt x="26708" y="13825"/>
                  </a:cubicBezTo>
                  <a:cubicBezTo>
                    <a:pt x="26586" y="10774"/>
                    <a:pt x="26245" y="7736"/>
                    <a:pt x="25660" y="4740"/>
                  </a:cubicBezTo>
                  <a:cubicBezTo>
                    <a:pt x="25427" y="3514"/>
                    <a:pt x="24543" y="1649"/>
                    <a:pt x="24665" y="423"/>
                  </a:cubicBezTo>
                  <a:cubicBezTo>
                    <a:pt x="24679" y="260"/>
                    <a:pt x="24719" y="123"/>
                    <a:pt x="24774" y="0"/>
                  </a:cubicBezTo>
                  <a:close/>
                  <a:moveTo>
                    <a:pt x="30862" y="66560"/>
                  </a:moveTo>
                  <a:lnTo>
                    <a:pt x="30862" y="66560"/>
                  </a:lnTo>
                  <a:cubicBezTo>
                    <a:pt x="30821" y="66669"/>
                    <a:pt x="30917" y="67050"/>
                    <a:pt x="31080" y="67568"/>
                  </a:cubicBezTo>
                  <a:cubicBezTo>
                    <a:pt x="30998" y="67227"/>
                    <a:pt x="30930" y="66900"/>
                    <a:pt x="30862" y="665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01"/>
            <p:cNvSpPr/>
            <p:nvPr/>
          </p:nvSpPr>
          <p:spPr>
            <a:xfrm>
              <a:off x="7554966" y="3288001"/>
              <a:ext cx="33979" cy="6476"/>
            </a:xfrm>
            <a:custGeom>
              <a:avLst/>
              <a:gdLst/>
              <a:ahLst/>
              <a:cxnLst/>
              <a:rect l="l" t="t" r="r" b="b"/>
              <a:pathLst>
                <a:path w="1868" h="356" extrusionOk="0">
                  <a:moveTo>
                    <a:pt x="1" y="1"/>
                  </a:moveTo>
                  <a:lnTo>
                    <a:pt x="1" y="1"/>
                  </a:lnTo>
                  <a:cubicBezTo>
                    <a:pt x="409" y="219"/>
                    <a:pt x="845" y="355"/>
                    <a:pt x="1295" y="355"/>
                  </a:cubicBezTo>
                  <a:cubicBezTo>
                    <a:pt x="1486" y="355"/>
                    <a:pt x="1676" y="328"/>
                    <a:pt x="1867" y="273"/>
                  </a:cubicBezTo>
                  <a:cubicBezTo>
                    <a:pt x="1241" y="192"/>
                    <a:pt x="627" y="110"/>
                    <a:pt x="1" y="1"/>
                  </a:cubicBezTo>
                  <a:close/>
                </a:path>
              </a:pathLst>
            </a:custGeom>
            <a:solidFill>
              <a:srgbClr val="4E5A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01"/>
            <p:cNvSpPr/>
            <p:nvPr/>
          </p:nvSpPr>
          <p:spPr>
            <a:xfrm>
              <a:off x="7333248" y="3125491"/>
              <a:ext cx="388975" cy="172441"/>
            </a:xfrm>
            <a:custGeom>
              <a:avLst/>
              <a:gdLst/>
              <a:ahLst/>
              <a:cxnLst/>
              <a:rect l="l" t="t" r="r" b="b"/>
              <a:pathLst>
                <a:path w="21384" h="9480" extrusionOk="0">
                  <a:moveTo>
                    <a:pt x="313" y="0"/>
                  </a:moveTo>
                  <a:cubicBezTo>
                    <a:pt x="164" y="1253"/>
                    <a:pt x="41" y="2465"/>
                    <a:pt x="14" y="3718"/>
                  </a:cubicBezTo>
                  <a:cubicBezTo>
                    <a:pt x="1" y="4985"/>
                    <a:pt x="1117" y="5434"/>
                    <a:pt x="2220" y="5476"/>
                  </a:cubicBezTo>
                  <a:cubicBezTo>
                    <a:pt x="2289" y="4045"/>
                    <a:pt x="2356" y="2588"/>
                    <a:pt x="2547" y="1158"/>
                  </a:cubicBezTo>
                  <a:cubicBezTo>
                    <a:pt x="1744" y="899"/>
                    <a:pt x="940" y="572"/>
                    <a:pt x="313" y="0"/>
                  </a:cubicBezTo>
                  <a:close/>
                  <a:moveTo>
                    <a:pt x="4835" y="1880"/>
                  </a:moveTo>
                  <a:lnTo>
                    <a:pt x="4835" y="1880"/>
                  </a:lnTo>
                  <a:cubicBezTo>
                    <a:pt x="5026" y="2819"/>
                    <a:pt x="5244" y="3759"/>
                    <a:pt x="5489" y="4686"/>
                  </a:cubicBezTo>
                  <a:cubicBezTo>
                    <a:pt x="5707" y="5503"/>
                    <a:pt x="5966" y="6320"/>
                    <a:pt x="6484" y="6974"/>
                  </a:cubicBezTo>
                  <a:cubicBezTo>
                    <a:pt x="6932" y="7546"/>
                    <a:pt x="7628" y="7967"/>
                    <a:pt x="8336" y="7967"/>
                  </a:cubicBezTo>
                  <a:cubicBezTo>
                    <a:pt x="8445" y="7967"/>
                    <a:pt x="8567" y="7954"/>
                    <a:pt x="8676" y="7927"/>
                  </a:cubicBezTo>
                  <a:cubicBezTo>
                    <a:pt x="8294" y="6251"/>
                    <a:pt x="8091" y="4522"/>
                    <a:pt x="8063" y="2806"/>
                  </a:cubicBezTo>
                  <a:cubicBezTo>
                    <a:pt x="6974" y="2520"/>
                    <a:pt x="5897" y="2207"/>
                    <a:pt x="4835" y="1880"/>
                  </a:cubicBezTo>
                  <a:close/>
                  <a:moveTo>
                    <a:pt x="9656" y="3201"/>
                  </a:moveTo>
                  <a:lnTo>
                    <a:pt x="9656" y="3201"/>
                  </a:lnTo>
                  <a:cubicBezTo>
                    <a:pt x="9738" y="3623"/>
                    <a:pt x="9807" y="4045"/>
                    <a:pt x="9889" y="4481"/>
                  </a:cubicBezTo>
                  <a:cubicBezTo>
                    <a:pt x="10106" y="5693"/>
                    <a:pt x="10352" y="6974"/>
                    <a:pt x="11087" y="7967"/>
                  </a:cubicBezTo>
                  <a:cubicBezTo>
                    <a:pt x="11373" y="8363"/>
                    <a:pt x="11754" y="8703"/>
                    <a:pt x="12190" y="8935"/>
                  </a:cubicBezTo>
                  <a:cubicBezTo>
                    <a:pt x="12816" y="9044"/>
                    <a:pt x="13430" y="9126"/>
                    <a:pt x="14056" y="9207"/>
                  </a:cubicBezTo>
                  <a:cubicBezTo>
                    <a:pt x="14151" y="9180"/>
                    <a:pt x="14247" y="9139"/>
                    <a:pt x="14342" y="9098"/>
                  </a:cubicBezTo>
                  <a:cubicBezTo>
                    <a:pt x="14083" y="7410"/>
                    <a:pt x="14015" y="5693"/>
                    <a:pt x="14111" y="3977"/>
                  </a:cubicBezTo>
                  <a:cubicBezTo>
                    <a:pt x="12612" y="3814"/>
                    <a:pt x="11127" y="3542"/>
                    <a:pt x="9656" y="3201"/>
                  </a:cubicBezTo>
                  <a:close/>
                  <a:moveTo>
                    <a:pt x="20089" y="3800"/>
                  </a:moveTo>
                  <a:cubicBezTo>
                    <a:pt x="19572" y="4099"/>
                    <a:pt x="18932" y="4154"/>
                    <a:pt x="18319" y="4168"/>
                  </a:cubicBezTo>
                  <a:cubicBezTo>
                    <a:pt x="18033" y="4181"/>
                    <a:pt x="17761" y="4181"/>
                    <a:pt x="17474" y="4181"/>
                  </a:cubicBezTo>
                  <a:cubicBezTo>
                    <a:pt x="16494" y="4181"/>
                    <a:pt x="15500" y="4127"/>
                    <a:pt x="14519" y="4032"/>
                  </a:cubicBezTo>
                  <a:lnTo>
                    <a:pt x="14519" y="4032"/>
                  </a:lnTo>
                  <a:cubicBezTo>
                    <a:pt x="15458" y="4671"/>
                    <a:pt x="15799" y="6006"/>
                    <a:pt x="16263" y="7110"/>
                  </a:cubicBezTo>
                  <a:cubicBezTo>
                    <a:pt x="16575" y="7831"/>
                    <a:pt x="17011" y="8539"/>
                    <a:pt x="17652" y="9002"/>
                  </a:cubicBezTo>
                  <a:cubicBezTo>
                    <a:pt x="18060" y="9289"/>
                    <a:pt x="18578" y="9480"/>
                    <a:pt x="19068" y="9480"/>
                  </a:cubicBezTo>
                  <a:cubicBezTo>
                    <a:pt x="19354" y="9480"/>
                    <a:pt x="19640" y="9411"/>
                    <a:pt x="19898" y="9289"/>
                  </a:cubicBezTo>
                  <a:cubicBezTo>
                    <a:pt x="19776" y="8703"/>
                    <a:pt x="19735" y="8091"/>
                    <a:pt x="19776" y="7491"/>
                  </a:cubicBezTo>
                  <a:lnTo>
                    <a:pt x="19776" y="7491"/>
                  </a:lnTo>
                  <a:cubicBezTo>
                    <a:pt x="20376" y="7600"/>
                    <a:pt x="20948" y="7900"/>
                    <a:pt x="21384" y="8322"/>
                  </a:cubicBezTo>
                  <a:cubicBezTo>
                    <a:pt x="21138" y="8076"/>
                    <a:pt x="20825" y="6551"/>
                    <a:pt x="20675" y="6102"/>
                  </a:cubicBezTo>
                  <a:cubicBezTo>
                    <a:pt x="20525" y="5693"/>
                    <a:pt x="20416" y="5258"/>
                    <a:pt x="20321" y="4822"/>
                  </a:cubicBezTo>
                  <a:cubicBezTo>
                    <a:pt x="20158" y="4304"/>
                    <a:pt x="20062" y="3923"/>
                    <a:pt x="20103" y="3814"/>
                  </a:cubicBezTo>
                  <a:cubicBezTo>
                    <a:pt x="20103" y="3814"/>
                    <a:pt x="20103" y="3800"/>
                    <a:pt x="20089" y="38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01"/>
            <p:cNvSpPr/>
            <p:nvPr/>
          </p:nvSpPr>
          <p:spPr>
            <a:xfrm>
              <a:off x="7123172" y="2646094"/>
              <a:ext cx="210586" cy="253223"/>
            </a:xfrm>
            <a:custGeom>
              <a:avLst/>
              <a:gdLst/>
              <a:ahLst/>
              <a:cxnLst/>
              <a:rect l="l" t="t" r="r" b="b"/>
              <a:pathLst>
                <a:path w="11577" h="13921" extrusionOk="0">
                  <a:moveTo>
                    <a:pt x="790" y="1"/>
                  </a:moveTo>
                  <a:cubicBezTo>
                    <a:pt x="776" y="42"/>
                    <a:pt x="776" y="70"/>
                    <a:pt x="763" y="110"/>
                  </a:cubicBezTo>
                  <a:cubicBezTo>
                    <a:pt x="0" y="3938"/>
                    <a:pt x="2901" y="7261"/>
                    <a:pt x="5543" y="9644"/>
                  </a:cubicBezTo>
                  <a:cubicBezTo>
                    <a:pt x="5748" y="9834"/>
                    <a:pt x="5938" y="10203"/>
                    <a:pt x="5693" y="10325"/>
                  </a:cubicBezTo>
                  <a:cubicBezTo>
                    <a:pt x="5652" y="10352"/>
                    <a:pt x="5611" y="10352"/>
                    <a:pt x="5557" y="10352"/>
                  </a:cubicBezTo>
                  <a:lnTo>
                    <a:pt x="5434" y="10352"/>
                  </a:lnTo>
                  <a:cubicBezTo>
                    <a:pt x="4549" y="10203"/>
                    <a:pt x="3732" y="9767"/>
                    <a:pt x="2928" y="9331"/>
                  </a:cubicBezTo>
                  <a:lnTo>
                    <a:pt x="2928" y="9331"/>
                  </a:lnTo>
                  <a:cubicBezTo>
                    <a:pt x="3459" y="10461"/>
                    <a:pt x="4399" y="11374"/>
                    <a:pt x="5434" y="12068"/>
                  </a:cubicBezTo>
                  <a:cubicBezTo>
                    <a:pt x="6483" y="12763"/>
                    <a:pt x="7640" y="13253"/>
                    <a:pt x="8784" y="13744"/>
                  </a:cubicBezTo>
                  <a:cubicBezTo>
                    <a:pt x="9002" y="13838"/>
                    <a:pt x="9220" y="13920"/>
                    <a:pt x="9452" y="13920"/>
                  </a:cubicBezTo>
                  <a:lnTo>
                    <a:pt x="9561" y="13920"/>
                  </a:lnTo>
                  <a:cubicBezTo>
                    <a:pt x="9997" y="13853"/>
                    <a:pt x="10133" y="13281"/>
                    <a:pt x="10282" y="12926"/>
                  </a:cubicBezTo>
                  <a:cubicBezTo>
                    <a:pt x="10569" y="12246"/>
                    <a:pt x="10841" y="11550"/>
                    <a:pt x="11114" y="10856"/>
                  </a:cubicBezTo>
                  <a:cubicBezTo>
                    <a:pt x="11223" y="10557"/>
                    <a:pt x="11318" y="10270"/>
                    <a:pt x="11386" y="10025"/>
                  </a:cubicBezTo>
                  <a:cubicBezTo>
                    <a:pt x="11495" y="9698"/>
                    <a:pt x="11563" y="9453"/>
                    <a:pt x="11577" y="9344"/>
                  </a:cubicBezTo>
                  <a:lnTo>
                    <a:pt x="11426" y="9344"/>
                  </a:lnTo>
                  <a:cubicBezTo>
                    <a:pt x="10841" y="9344"/>
                    <a:pt x="10269" y="9086"/>
                    <a:pt x="9738" y="8786"/>
                  </a:cubicBezTo>
                  <a:cubicBezTo>
                    <a:pt x="7613" y="7615"/>
                    <a:pt x="5802" y="5939"/>
                    <a:pt x="4004" y="4319"/>
                  </a:cubicBezTo>
                  <a:cubicBezTo>
                    <a:pt x="2670" y="3106"/>
                    <a:pt x="1566" y="1635"/>
                    <a:pt x="7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01"/>
            <p:cNvSpPr/>
            <p:nvPr/>
          </p:nvSpPr>
          <p:spPr>
            <a:xfrm>
              <a:off x="7668690" y="1971517"/>
              <a:ext cx="523490" cy="1316501"/>
            </a:xfrm>
            <a:custGeom>
              <a:avLst/>
              <a:gdLst/>
              <a:ahLst/>
              <a:cxnLst/>
              <a:rect l="l" t="t" r="r" b="b"/>
              <a:pathLst>
                <a:path w="28779" h="72375" extrusionOk="0">
                  <a:moveTo>
                    <a:pt x="7927" y="0"/>
                  </a:moveTo>
                  <a:cubicBezTo>
                    <a:pt x="7492" y="1635"/>
                    <a:pt x="6565" y="2833"/>
                    <a:pt x="5394" y="3923"/>
                  </a:cubicBezTo>
                  <a:cubicBezTo>
                    <a:pt x="5056" y="4246"/>
                    <a:pt x="1717" y="6184"/>
                    <a:pt x="1649" y="6184"/>
                  </a:cubicBezTo>
                  <a:cubicBezTo>
                    <a:pt x="1648" y="6184"/>
                    <a:pt x="1648" y="6184"/>
                    <a:pt x="1648" y="6184"/>
                  </a:cubicBezTo>
                  <a:cubicBezTo>
                    <a:pt x="831" y="14137"/>
                    <a:pt x="1" y="22159"/>
                    <a:pt x="586" y="30140"/>
                  </a:cubicBezTo>
                  <a:cubicBezTo>
                    <a:pt x="1675" y="45067"/>
                    <a:pt x="7614" y="59068"/>
                    <a:pt x="14029" y="72375"/>
                  </a:cubicBezTo>
                  <a:cubicBezTo>
                    <a:pt x="18673" y="72170"/>
                    <a:pt x="23290" y="71353"/>
                    <a:pt x="27743" y="69964"/>
                  </a:cubicBezTo>
                  <a:cubicBezTo>
                    <a:pt x="27743" y="69951"/>
                    <a:pt x="27730" y="69936"/>
                    <a:pt x="27716" y="69923"/>
                  </a:cubicBezTo>
                  <a:cubicBezTo>
                    <a:pt x="22255" y="62282"/>
                    <a:pt x="20185" y="52694"/>
                    <a:pt x="17992" y="43719"/>
                  </a:cubicBezTo>
                  <a:cubicBezTo>
                    <a:pt x="15663" y="34199"/>
                    <a:pt x="13906" y="24543"/>
                    <a:pt x="12721" y="14804"/>
                  </a:cubicBezTo>
                  <a:lnTo>
                    <a:pt x="12721" y="14804"/>
                  </a:lnTo>
                  <a:cubicBezTo>
                    <a:pt x="14547" y="17174"/>
                    <a:pt x="15567" y="20388"/>
                    <a:pt x="16807" y="23139"/>
                  </a:cubicBezTo>
                  <a:cubicBezTo>
                    <a:pt x="17747" y="25224"/>
                    <a:pt x="18863" y="28751"/>
                    <a:pt x="20906" y="29895"/>
                  </a:cubicBezTo>
                  <a:cubicBezTo>
                    <a:pt x="21384" y="30167"/>
                    <a:pt x="21928" y="30290"/>
                    <a:pt x="22459" y="30412"/>
                  </a:cubicBezTo>
                  <a:cubicBezTo>
                    <a:pt x="24032" y="30757"/>
                    <a:pt x="25634" y="31043"/>
                    <a:pt x="27240" y="31043"/>
                  </a:cubicBezTo>
                  <a:cubicBezTo>
                    <a:pt x="27539" y="31043"/>
                    <a:pt x="27839" y="31033"/>
                    <a:pt x="28139" y="31012"/>
                  </a:cubicBezTo>
                  <a:cubicBezTo>
                    <a:pt x="28670" y="30971"/>
                    <a:pt x="28779" y="30467"/>
                    <a:pt x="28684" y="29991"/>
                  </a:cubicBezTo>
                  <a:cubicBezTo>
                    <a:pt x="28125" y="27116"/>
                    <a:pt x="26708" y="24529"/>
                    <a:pt x="25442" y="21968"/>
                  </a:cubicBezTo>
                  <a:cubicBezTo>
                    <a:pt x="24543" y="20130"/>
                    <a:pt x="23794" y="18251"/>
                    <a:pt x="22963" y="16384"/>
                  </a:cubicBezTo>
                  <a:cubicBezTo>
                    <a:pt x="20457" y="10800"/>
                    <a:pt x="17747" y="6006"/>
                    <a:pt x="13675" y="1553"/>
                  </a:cubicBezTo>
                  <a:cubicBezTo>
                    <a:pt x="13457" y="1321"/>
                    <a:pt x="13225" y="1090"/>
                    <a:pt x="12967" y="926"/>
                  </a:cubicBezTo>
                  <a:cubicBezTo>
                    <a:pt x="12640" y="722"/>
                    <a:pt x="12244" y="640"/>
                    <a:pt x="11877" y="572"/>
                  </a:cubicBezTo>
                  <a:cubicBezTo>
                    <a:pt x="10570" y="327"/>
                    <a:pt x="9248" y="136"/>
                    <a:pt x="7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01"/>
            <p:cNvSpPr/>
            <p:nvPr/>
          </p:nvSpPr>
          <p:spPr>
            <a:xfrm>
              <a:off x="7888425" y="3165855"/>
              <a:ext cx="284928" cy="122164"/>
            </a:xfrm>
            <a:custGeom>
              <a:avLst/>
              <a:gdLst/>
              <a:ahLst/>
              <a:cxnLst/>
              <a:rect l="l" t="t" r="r" b="b"/>
              <a:pathLst>
                <a:path w="15664" h="6716" extrusionOk="0">
                  <a:moveTo>
                    <a:pt x="13035" y="1"/>
                  </a:moveTo>
                  <a:cubicBezTo>
                    <a:pt x="13035" y="2"/>
                    <a:pt x="13034" y="4"/>
                    <a:pt x="13034" y="5"/>
                  </a:cubicBezTo>
                  <a:lnTo>
                    <a:pt x="13034" y="5"/>
                  </a:lnTo>
                  <a:cubicBezTo>
                    <a:pt x="13034" y="4"/>
                    <a:pt x="13035" y="2"/>
                    <a:pt x="13035" y="1"/>
                  </a:cubicBezTo>
                  <a:close/>
                  <a:moveTo>
                    <a:pt x="13034" y="5"/>
                  </a:moveTo>
                  <a:cubicBezTo>
                    <a:pt x="12992" y="112"/>
                    <a:pt x="12925" y="193"/>
                    <a:pt x="12831" y="260"/>
                  </a:cubicBezTo>
                  <a:cubicBezTo>
                    <a:pt x="12681" y="369"/>
                    <a:pt x="12476" y="437"/>
                    <a:pt x="12300" y="491"/>
                  </a:cubicBezTo>
                  <a:cubicBezTo>
                    <a:pt x="9753" y="1199"/>
                    <a:pt x="7110" y="1813"/>
                    <a:pt x="4468" y="2098"/>
                  </a:cubicBezTo>
                  <a:cubicBezTo>
                    <a:pt x="2984" y="2276"/>
                    <a:pt x="1499" y="2439"/>
                    <a:pt x="1" y="2603"/>
                  </a:cubicBezTo>
                  <a:cubicBezTo>
                    <a:pt x="232" y="3119"/>
                    <a:pt x="1373" y="6716"/>
                    <a:pt x="1946" y="6716"/>
                  </a:cubicBezTo>
                  <a:cubicBezTo>
                    <a:pt x="1947" y="6716"/>
                    <a:pt x="1948" y="6716"/>
                    <a:pt x="1949" y="6716"/>
                  </a:cubicBezTo>
                  <a:cubicBezTo>
                    <a:pt x="6593" y="6511"/>
                    <a:pt x="11210" y="5694"/>
                    <a:pt x="15663" y="4305"/>
                  </a:cubicBezTo>
                  <a:cubicBezTo>
                    <a:pt x="15663" y="4292"/>
                    <a:pt x="15650" y="4277"/>
                    <a:pt x="15636" y="4264"/>
                  </a:cubicBezTo>
                  <a:cubicBezTo>
                    <a:pt x="15106" y="3515"/>
                    <a:pt x="14683" y="2685"/>
                    <a:pt x="14220" y="1880"/>
                  </a:cubicBezTo>
                  <a:cubicBezTo>
                    <a:pt x="14071" y="1637"/>
                    <a:pt x="12939" y="275"/>
                    <a:pt x="13034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01"/>
            <p:cNvSpPr/>
            <p:nvPr/>
          </p:nvSpPr>
          <p:spPr>
            <a:xfrm>
              <a:off x="7832436" y="1971517"/>
              <a:ext cx="55516" cy="10659"/>
            </a:xfrm>
            <a:custGeom>
              <a:avLst/>
              <a:gdLst/>
              <a:ahLst/>
              <a:cxnLst/>
              <a:rect l="l" t="t" r="r" b="b"/>
              <a:pathLst>
                <a:path w="3052" h="586" extrusionOk="0">
                  <a:moveTo>
                    <a:pt x="1" y="0"/>
                  </a:moveTo>
                  <a:lnTo>
                    <a:pt x="1" y="0"/>
                  </a:lnTo>
                  <a:cubicBezTo>
                    <a:pt x="82" y="41"/>
                    <a:pt x="151" y="95"/>
                    <a:pt x="206" y="149"/>
                  </a:cubicBezTo>
                  <a:cubicBezTo>
                    <a:pt x="1104" y="273"/>
                    <a:pt x="1989" y="409"/>
                    <a:pt x="2875" y="572"/>
                  </a:cubicBezTo>
                  <a:cubicBezTo>
                    <a:pt x="2902" y="585"/>
                    <a:pt x="2930" y="585"/>
                    <a:pt x="2957" y="585"/>
                  </a:cubicBezTo>
                  <a:cubicBezTo>
                    <a:pt x="2984" y="545"/>
                    <a:pt x="3024" y="518"/>
                    <a:pt x="3052" y="476"/>
                  </a:cubicBezTo>
                  <a:cubicBezTo>
                    <a:pt x="2806" y="436"/>
                    <a:pt x="1145" y="122"/>
                    <a:pt x="1" y="0"/>
                  </a:cubicBezTo>
                  <a:close/>
                </a:path>
              </a:pathLst>
            </a:custGeom>
            <a:solidFill>
              <a:srgbClr val="B19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01"/>
            <p:cNvSpPr/>
            <p:nvPr/>
          </p:nvSpPr>
          <p:spPr>
            <a:xfrm>
              <a:off x="7893882" y="1982413"/>
              <a:ext cx="23556" cy="17353"/>
            </a:xfrm>
            <a:custGeom>
              <a:avLst/>
              <a:gdLst/>
              <a:ahLst/>
              <a:cxnLst/>
              <a:rect l="l" t="t" r="r" b="b"/>
              <a:pathLst>
                <a:path w="1295" h="954" extrusionOk="0">
                  <a:moveTo>
                    <a:pt x="96" y="0"/>
                  </a:moveTo>
                  <a:cubicBezTo>
                    <a:pt x="55" y="28"/>
                    <a:pt x="28" y="55"/>
                    <a:pt x="0" y="82"/>
                  </a:cubicBezTo>
                  <a:cubicBezTo>
                    <a:pt x="205" y="137"/>
                    <a:pt x="396" y="218"/>
                    <a:pt x="587" y="327"/>
                  </a:cubicBezTo>
                  <a:cubicBezTo>
                    <a:pt x="845" y="491"/>
                    <a:pt x="1077" y="722"/>
                    <a:pt x="1295" y="954"/>
                  </a:cubicBezTo>
                  <a:cubicBezTo>
                    <a:pt x="995" y="627"/>
                    <a:pt x="723" y="231"/>
                    <a:pt x="327" y="41"/>
                  </a:cubicBezTo>
                  <a:cubicBezTo>
                    <a:pt x="273" y="14"/>
                    <a:pt x="218" y="0"/>
                    <a:pt x="164" y="0"/>
                  </a:cubicBezTo>
                  <a:close/>
                </a:path>
              </a:pathLst>
            </a:custGeom>
            <a:solidFill>
              <a:srgbClr val="B19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01"/>
            <p:cNvSpPr/>
            <p:nvPr/>
          </p:nvSpPr>
          <p:spPr>
            <a:xfrm>
              <a:off x="7684060" y="2589141"/>
              <a:ext cx="3965" cy="28995"/>
            </a:xfrm>
            <a:custGeom>
              <a:avLst/>
              <a:gdLst/>
              <a:ahLst/>
              <a:cxnLst/>
              <a:rect l="l" t="t" r="r" b="b"/>
              <a:pathLst>
                <a:path w="218" h="1594" extrusionOk="0">
                  <a:moveTo>
                    <a:pt x="0" y="0"/>
                  </a:moveTo>
                  <a:cubicBezTo>
                    <a:pt x="68" y="532"/>
                    <a:pt x="136" y="1062"/>
                    <a:pt x="218" y="1593"/>
                  </a:cubicBezTo>
                  <a:cubicBezTo>
                    <a:pt x="149" y="1062"/>
                    <a:pt x="68" y="532"/>
                    <a:pt x="0" y="0"/>
                  </a:cubicBezTo>
                  <a:close/>
                </a:path>
              </a:pathLst>
            </a:custGeom>
            <a:solidFill>
              <a:srgbClr val="CCCC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01"/>
            <p:cNvSpPr/>
            <p:nvPr/>
          </p:nvSpPr>
          <p:spPr>
            <a:xfrm>
              <a:off x="8004623" y="2801182"/>
              <a:ext cx="3492" cy="15880"/>
            </a:xfrm>
            <a:custGeom>
              <a:avLst/>
              <a:gdLst/>
              <a:ahLst/>
              <a:cxnLst/>
              <a:rect l="l" t="t" r="r" b="b"/>
              <a:pathLst>
                <a:path w="192" h="873" extrusionOk="0">
                  <a:moveTo>
                    <a:pt x="41" y="1"/>
                  </a:moveTo>
                  <a:lnTo>
                    <a:pt x="1" y="83"/>
                  </a:lnTo>
                  <a:cubicBezTo>
                    <a:pt x="69" y="342"/>
                    <a:pt x="123" y="614"/>
                    <a:pt x="192" y="872"/>
                  </a:cubicBezTo>
                  <a:cubicBezTo>
                    <a:pt x="164" y="655"/>
                    <a:pt x="110" y="355"/>
                    <a:pt x="41" y="1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01"/>
            <p:cNvSpPr/>
            <p:nvPr/>
          </p:nvSpPr>
          <p:spPr>
            <a:xfrm>
              <a:off x="7988524" y="2734297"/>
              <a:ext cx="16862" cy="68394"/>
            </a:xfrm>
            <a:custGeom>
              <a:avLst/>
              <a:gdLst/>
              <a:ahLst/>
              <a:cxnLst/>
              <a:rect l="l" t="t" r="r" b="b"/>
              <a:pathLst>
                <a:path w="927" h="3760" extrusionOk="0">
                  <a:moveTo>
                    <a:pt x="109" y="1"/>
                  </a:moveTo>
                  <a:cubicBezTo>
                    <a:pt x="69" y="42"/>
                    <a:pt x="42" y="82"/>
                    <a:pt x="0" y="124"/>
                  </a:cubicBezTo>
                  <a:cubicBezTo>
                    <a:pt x="136" y="681"/>
                    <a:pt x="273" y="1226"/>
                    <a:pt x="409" y="1785"/>
                  </a:cubicBezTo>
                  <a:cubicBezTo>
                    <a:pt x="572" y="2439"/>
                    <a:pt x="723" y="3106"/>
                    <a:pt x="886" y="3760"/>
                  </a:cubicBezTo>
                  <a:lnTo>
                    <a:pt x="926" y="3678"/>
                  </a:lnTo>
                  <a:cubicBezTo>
                    <a:pt x="736" y="2657"/>
                    <a:pt x="396" y="1213"/>
                    <a:pt x="109" y="1"/>
                  </a:cubicBezTo>
                  <a:close/>
                </a:path>
              </a:pathLst>
            </a:custGeom>
            <a:solidFill>
              <a:srgbClr val="CCB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01"/>
            <p:cNvSpPr/>
            <p:nvPr/>
          </p:nvSpPr>
          <p:spPr>
            <a:xfrm>
              <a:off x="7699158" y="1974228"/>
              <a:ext cx="474686" cy="1232773"/>
            </a:xfrm>
            <a:custGeom>
              <a:avLst/>
              <a:gdLst/>
              <a:ahLst/>
              <a:cxnLst/>
              <a:rect l="l" t="t" r="r" b="b"/>
              <a:pathLst>
                <a:path w="26096" h="67772" extrusionOk="0">
                  <a:moveTo>
                    <a:pt x="246" y="5898"/>
                  </a:moveTo>
                  <a:lnTo>
                    <a:pt x="246" y="5898"/>
                  </a:lnTo>
                  <a:cubicBezTo>
                    <a:pt x="151" y="5939"/>
                    <a:pt x="82" y="5980"/>
                    <a:pt x="42" y="6007"/>
                  </a:cubicBezTo>
                  <a:cubicBezTo>
                    <a:pt x="15" y="6020"/>
                    <a:pt x="0" y="6020"/>
                    <a:pt x="0" y="6035"/>
                  </a:cubicBezTo>
                  <a:cubicBezTo>
                    <a:pt x="24" y="6130"/>
                    <a:pt x="38" y="6235"/>
                    <a:pt x="23" y="6343"/>
                  </a:cubicBezTo>
                  <a:lnTo>
                    <a:pt x="23" y="6343"/>
                  </a:lnTo>
                  <a:cubicBezTo>
                    <a:pt x="56" y="6183"/>
                    <a:pt x="134" y="6035"/>
                    <a:pt x="246" y="5898"/>
                  </a:cubicBezTo>
                  <a:close/>
                  <a:moveTo>
                    <a:pt x="23" y="6343"/>
                  </a:moveTo>
                  <a:lnTo>
                    <a:pt x="23" y="6343"/>
                  </a:lnTo>
                  <a:cubicBezTo>
                    <a:pt x="20" y="6358"/>
                    <a:pt x="17" y="6373"/>
                    <a:pt x="15" y="6389"/>
                  </a:cubicBezTo>
                  <a:cubicBezTo>
                    <a:pt x="18" y="6373"/>
                    <a:pt x="21" y="6358"/>
                    <a:pt x="23" y="6343"/>
                  </a:cubicBezTo>
                  <a:close/>
                  <a:moveTo>
                    <a:pt x="7315" y="6688"/>
                  </a:moveTo>
                  <a:lnTo>
                    <a:pt x="7315" y="6688"/>
                  </a:lnTo>
                  <a:cubicBezTo>
                    <a:pt x="9343" y="13021"/>
                    <a:pt x="6810" y="20199"/>
                    <a:pt x="8336" y="26640"/>
                  </a:cubicBezTo>
                  <a:cubicBezTo>
                    <a:pt x="7805" y="26818"/>
                    <a:pt x="7246" y="26954"/>
                    <a:pt x="6674" y="27036"/>
                  </a:cubicBezTo>
                  <a:cubicBezTo>
                    <a:pt x="6770" y="25142"/>
                    <a:pt x="6879" y="22296"/>
                    <a:pt x="6892" y="21969"/>
                  </a:cubicBezTo>
                  <a:cubicBezTo>
                    <a:pt x="7015" y="19231"/>
                    <a:pt x="7124" y="16507"/>
                    <a:pt x="7246" y="13784"/>
                  </a:cubicBezTo>
                  <a:cubicBezTo>
                    <a:pt x="7315" y="12285"/>
                    <a:pt x="7369" y="10747"/>
                    <a:pt x="7070" y="9276"/>
                  </a:cubicBezTo>
                  <a:cubicBezTo>
                    <a:pt x="6879" y="8377"/>
                    <a:pt x="6620" y="7246"/>
                    <a:pt x="7315" y="6688"/>
                  </a:cubicBezTo>
                  <a:close/>
                  <a:moveTo>
                    <a:pt x="7533" y="0"/>
                  </a:moveTo>
                  <a:lnTo>
                    <a:pt x="7533" y="0"/>
                  </a:lnTo>
                  <a:cubicBezTo>
                    <a:pt x="8404" y="818"/>
                    <a:pt x="7573" y="2602"/>
                    <a:pt x="7070" y="3678"/>
                  </a:cubicBezTo>
                  <a:cubicBezTo>
                    <a:pt x="6102" y="5748"/>
                    <a:pt x="5190" y="7832"/>
                    <a:pt x="4522" y="10011"/>
                  </a:cubicBezTo>
                  <a:cubicBezTo>
                    <a:pt x="4645" y="9888"/>
                    <a:pt x="4781" y="9807"/>
                    <a:pt x="4945" y="9752"/>
                  </a:cubicBezTo>
                  <a:lnTo>
                    <a:pt x="4945" y="9752"/>
                  </a:lnTo>
                  <a:cubicBezTo>
                    <a:pt x="5136" y="11891"/>
                    <a:pt x="4890" y="14056"/>
                    <a:pt x="4794" y="16208"/>
                  </a:cubicBezTo>
                  <a:cubicBezTo>
                    <a:pt x="4631" y="19858"/>
                    <a:pt x="4945" y="23535"/>
                    <a:pt x="5708" y="27090"/>
                  </a:cubicBezTo>
                  <a:cubicBezTo>
                    <a:pt x="5285" y="27076"/>
                    <a:pt x="4876" y="26967"/>
                    <a:pt x="4618" y="26655"/>
                  </a:cubicBezTo>
                  <a:cubicBezTo>
                    <a:pt x="4386" y="26368"/>
                    <a:pt x="4318" y="25974"/>
                    <a:pt x="4250" y="25605"/>
                  </a:cubicBezTo>
                  <a:cubicBezTo>
                    <a:pt x="3610" y="21465"/>
                    <a:pt x="3419" y="17243"/>
                    <a:pt x="3759" y="13075"/>
                  </a:cubicBezTo>
                  <a:lnTo>
                    <a:pt x="3759" y="13075"/>
                  </a:lnTo>
                  <a:cubicBezTo>
                    <a:pt x="3242" y="15745"/>
                    <a:pt x="3011" y="18496"/>
                    <a:pt x="2833" y="21234"/>
                  </a:cubicBezTo>
                  <a:cubicBezTo>
                    <a:pt x="3678" y="23985"/>
                    <a:pt x="4495" y="26749"/>
                    <a:pt x="5299" y="29528"/>
                  </a:cubicBezTo>
                  <a:cubicBezTo>
                    <a:pt x="5544" y="29488"/>
                    <a:pt x="5789" y="29419"/>
                    <a:pt x="6034" y="29419"/>
                  </a:cubicBezTo>
                  <a:cubicBezTo>
                    <a:pt x="6171" y="29419"/>
                    <a:pt x="6320" y="29446"/>
                    <a:pt x="6456" y="29515"/>
                  </a:cubicBezTo>
                  <a:cubicBezTo>
                    <a:pt x="7206" y="29869"/>
                    <a:pt x="7546" y="31271"/>
                    <a:pt x="8363" y="31422"/>
                  </a:cubicBezTo>
                  <a:lnTo>
                    <a:pt x="8486" y="31422"/>
                  </a:lnTo>
                  <a:cubicBezTo>
                    <a:pt x="8635" y="31422"/>
                    <a:pt x="8799" y="31380"/>
                    <a:pt x="8949" y="31326"/>
                  </a:cubicBezTo>
                  <a:cubicBezTo>
                    <a:pt x="8962" y="31326"/>
                    <a:pt x="8989" y="31313"/>
                    <a:pt x="9017" y="31313"/>
                  </a:cubicBezTo>
                  <a:cubicBezTo>
                    <a:pt x="8949" y="30372"/>
                    <a:pt x="8935" y="29419"/>
                    <a:pt x="9017" y="28480"/>
                  </a:cubicBezTo>
                  <a:lnTo>
                    <a:pt x="9017" y="28384"/>
                  </a:lnTo>
                  <a:cubicBezTo>
                    <a:pt x="9031" y="28207"/>
                    <a:pt x="9058" y="28030"/>
                    <a:pt x="9180" y="27908"/>
                  </a:cubicBezTo>
                  <a:cubicBezTo>
                    <a:pt x="9276" y="27812"/>
                    <a:pt x="9412" y="27771"/>
                    <a:pt x="9534" y="27744"/>
                  </a:cubicBezTo>
                  <a:cubicBezTo>
                    <a:pt x="10460" y="27567"/>
                    <a:pt x="11700" y="26900"/>
                    <a:pt x="12790" y="26804"/>
                  </a:cubicBezTo>
                  <a:cubicBezTo>
                    <a:pt x="12612" y="26068"/>
                    <a:pt x="12463" y="25333"/>
                    <a:pt x="12394" y="24584"/>
                  </a:cubicBezTo>
                  <a:cubicBezTo>
                    <a:pt x="11359" y="25197"/>
                    <a:pt x="10338" y="25796"/>
                    <a:pt x="9276" y="26273"/>
                  </a:cubicBezTo>
                  <a:cubicBezTo>
                    <a:pt x="9221" y="24639"/>
                    <a:pt x="9153" y="21983"/>
                    <a:pt x="9140" y="21656"/>
                  </a:cubicBezTo>
                  <a:cubicBezTo>
                    <a:pt x="9085" y="19899"/>
                    <a:pt x="8717" y="18006"/>
                    <a:pt x="9766" y="16494"/>
                  </a:cubicBezTo>
                  <a:cubicBezTo>
                    <a:pt x="9861" y="16358"/>
                    <a:pt x="9943" y="16304"/>
                    <a:pt x="10011" y="16304"/>
                  </a:cubicBezTo>
                  <a:cubicBezTo>
                    <a:pt x="10324" y="16304"/>
                    <a:pt x="10406" y="17379"/>
                    <a:pt x="10406" y="17597"/>
                  </a:cubicBezTo>
                  <a:cubicBezTo>
                    <a:pt x="11114" y="14261"/>
                    <a:pt x="11836" y="10856"/>
                    <a:pt x="11591" y="7451"/>
                  </a:cubicBezTo>
                  <a:cubicBezTo>
                    <a:pt x="11495" y="6075"/>
                    <a:pt x="11237" y="4700"/>
                    <a:pt x="11292" y="3311"/>
                  </a:cubicBezTo>
                  <a:cubicBezTo>
                    <a:pt x="11319" y="2806"/>
                    <a:pt x="11441" y="2615"/>
                    <a:pt x="11632" y="2615"/>
                  </a:cubicBezTo>
                  <a:cubicBezTo>
                    <a:pt x="11973" y="2615"/>
                    <a:pt x="12490" y="3296"/>
                    <a:pt x="12721" y="3651"/>
                  </a:cubicBezTo>
                  <a:cubicBezTo>
                    <a:pt x="13825" y="5354"/>
                    <a:pt x="14533" y="7614"/>
                    <a:pt x="14573" y="9685"/>
                  </a:cubicBezTo>
                  <a:cubicBezTo>
                    <a:pt x="14588" y="10515"/>
                    <a:pt x="14601" y="11550"/>
                    <a:pt x="15296" y="11931"/>
                  </a:cubicBezTo>
                  <a:cubicBezTo>
                    <a:pt x="15568" y="12095"/>
                    <a:pt x="15963" y="12163"/>
                    <a:pt x="16017" y="12490"/>
                  </a:cubicBezTo>
                  <a:cubicBezTo>
                    <a:pt x="16059" y="12681"/>
                    <a:pt x="15963" y="12857"/>
                    <a:pt x="15908" y="13035"/>
                  </a:cubicBezTo>
                  <a:cubicBezTo>
                    <a:pt x="15799" y="13511"/>
                    <a:pt x="16072" y="14016"/>
                    <a:pt x="16426" y="14343"/>
                  </a:cubicBezTo>
                  <a:cubicBezTo>
                    <a:pt x="16780" y="14655"/>
                    <a:pt x="17216" y="14846"/>
                    <a:pt x="17597" y="15132"/>
                  </a:cubicBezTo>
                  <a:cubicBezTo>
                    <a:pt x="18619" y="15895"/>
                    <a:pt x="19122" y="17203"/>
                    <a:pt x="19572" y="18441"/>
                  </a:cubicBezTo>
                  <a:cubicBezTo>
                    <a:pt x="19749" y="18946"/>
                    <a:pt x="19927" y="19463"/>
                    <a:pt x="19872" y="19994"/>
                  </a:cubicBezTo>
                  <a:cubicBezTo>
                    <a:pt x="19803" y="20798"/>
                    <a:pt x="19218" y="21411"/>
                    <a:pt x="18714" y="22010"/>
                  </a:cubicBezTo>
                  <a:cubicBezTo>
                    <a:pt x="18020" y="22800"/>
                    <a:pt x="17420" y="23671"/>
                    <a:pt x="16903" y="24598"/>
                  </a:cubicBezTo>
                  <a:cubicBezTo>
                    <a:pt x="16794" y="24775"/>
                    <a:pt x="16698" y="24966"/>
                    <a:pt x="16685" y="25170"/>
                  </a:cubicBezTo>
                  <a:cubicBezTo>
                    <a:pt x="16671" y="25429"/>
                    <a:pt x="16767" y="25660"/>
                    <a:pt x="16876" y="25892"/>
                  </a:cubicBezTo>
                  <a:cubicBezTo>
                    <a:pt x="16889" y="25905"/>
                    <a:pt x="16889" y="25932"/>
                    <a:pt x="16903" y="25946"/>
                  </a:cubicBezTo>
                  <a:cubicBezTo>
                    <a:pt x="18659" y="25524"/>
                    <a:pt x="20526" y="25048"/>
                    <a:pt x="22351" y="25048"/>
                  </a:cubicBezTo>
                  <a:cubicBezTo>
                    <a:pt x="22623" y="25048"/>
                    <a:pt x="22896" y="25061"/>
                    <a:pt x="23154" y="25088"/>
                  </a:cubicBezTo>
                  <a:cubicBezTo>
                    <a:pt x="23795" y="25129"/>
                    <a:pt x="24421" y="25402"/>
                    <a:pt x="24993" y="25823"/>
                  </a:cubicBezTo>
                  <a:cubicBezTo>
                    <a:pt x="25129" y="25892"/>
                    <a:pt x="25265" y="25960"/>
                    <a:pt x="25387" y="26068"/>
                  </a:cubicBezTo>
                  <a:cubicBezTo>
                    <a:pt x="25647" y="26273"/>
                    <a:pt x="25878" y="26518"/>
                    <a:pt x="26096" y="26777"/>
                  </a:cubicBezTo>
                  <a:cubicBezTo>
                    <a:pt x="25429" y="25075"/>
                    <a:pt x="24570" y="23440"/>
                    <a:pt x="23767" y="21819"/>
                  </a:cubicBezTo>
                  <a:cubicBezTo>
                    <a:pt x="22868" y="19981"/>
                    <a:pt x="22119" y="18102"/>
                    <a:pt x="21288" y="16235"/>
                  </a:cubicBezTo>
                  <a:cubicBezTo>
                    <a:pt x="20417" y="14301"/>
                    <a:pt x="19518" y="12463"/>
                    <a:pt x="18565" y="10692"/>
                  </a:cubicBezTo>
                  <a:cubicBezTo>
                    <a:pt x="16740" y="7369"/>
                    <a:pt x="14655" y="4318"/>
                    <a:pt x="12000" y="1404"/>
                  </a:cubicBezTo>
                  <a:cubicBezTo>
                    <a:pt x="11782" y="1172"/>
                    <a:pt x="11550" y="941"/>
                    <a:pt x="11292" y="777"/>
                  </a:cubicBezTo>
                  <a:cubicBezTo>
                    <a:pt x="11101" y="668"/>
                    <a:pt x="10910" y="587"/>
                    <a:pt x="10705" y="532"/>
                  </a:cubicBezTo>
                  <a:cubicBezTo>
                    <a:pt x="10678" y="587"/>
                    <a:pt x="10651" y="641"/>
                    <a:pt x="10638" y="696"/>
                  </a:cubicBezTo>
                  <a:cubicBezTo>
                    <a:pt x="9140" y="5027"/>
                    <a:pt x="10896" y="9752"/>
                    <a:pt x="10039" y="14179"/>
                  </a:cubicBezTo>
                  <a:cubicBezTo>
                    <a:pt x="9943" y="14642"/>
                    <a:pt x="9821" y="15118"/>
                    <a:pt x="9576" y="15514"/>
                  </a:cubicBezTo>
                  <a:cubicBezTo>
                    <a:pt x="9984" y="12040"/>
                    <a:pt x="8922" y="8786"/>
                    <a:pt x="8390" y="5421"/>
                  </a:cubicBezTo>
                  <a:cubicBezTo>
                    <a:pt x="8350" y="5149"/>
                    <a:pt x="8308" y="4876"/>
                    <a:pt x="8377" y="4604"/>
                  </a:cubicBezTo>
                  <a:cubicBezTo>
                    <a:pt x="8445" y="4346"/>
                    <a:pt x="8595" y="4114"/>
                    <a:pt x="8731" y="3883"/>
                  </a:cubicBezTo>
                  <a:cubicBezTo>
                    <a:pt x="9358" y="2793"/>
                    <a:pt x="9494" y="1377"/>
                    <a:pt x="10284" y="436"/>
                  </a:cubicBezTo>
                  <a:cubicBezTo>
                    <a:pt x="10257" y="436"/>
                    <a:pt x="10229" y="436"/>
                    <a:pt x="10202" y="423"/>
                  </a:cubicBezTo>
                  <a:cubicBezTo>
                    <a:pt x="9316" y="260"/>
                    <a:pt x="8431" y="124"/>
                    <a:pt x="7533" y="0"/>
                  </a:cubicBezTo>
                  <a:close/>
                  <a:moveTo>
                    <a:pt x="9616" y="34812"/>
                  </a:moveTo>
                  <a:cubicBezTo>
                    <a:pt x="9358" y="34881"/>
                    <a:pt x="9098" y="34935"/>
                    <a:pt x="8853" y="34963"/>
                  </a:cubicBezTo>
                  <a:cubicBezTo>
                    <a:pt x="8840" y="35766"/>
                    <a:pt x="8771" y="36692"/>
                    <a:pt x="8186" y="37196"/>
                  </a:cubicBezTo>
                  <a:cubicBezTo>
                    <a:pt x="7996" y="37373"/>
                    <a:pt x="7764" y="37482"/>
                    <a:pt x="7518" y="37550"/>
                  </a:cubicBezTo>
                  <a:cubicBezTo>
                    <a:pt x="8227" y="40220"/>
                    <a:pt x="8935" y="42889"/>
                    <a:pt x="9834" y="45314"/>
                  </a:cubicBezTo>
                  <a:cubicBezTo>
                    <a:pt x="9589" y="45913"/>
                    <a:pt x="9289" y="46458"/>
                    <a:pt x="8935" y="46906"/>
                  </a:cubicBezTo>
                  <a:cubicBezTo>
                    <a:pt x="8568" y="47397"/>
                    <a:pt x="8132" y="47778"/>
                    <a:pt x="7682" y="48010"/>
                  </a:cubicBezTo>
                  <a:cubicBezTo>
                    <a:pt x="7164" y="48283"/>
                    <a:pt x="6634" y="48364"/>
                    <a:pt x="6116" y="48446"/>
                  </a:cubicBezTo>
                  <a:cubicBezTo>
                    <a:pt x="6075" y="48459"/>
                    <a:pt x="6034" y="48459"/>
                    <a:pt x="5993" y="48459"/>
                  </a:cubicBezTo>
                  <a:cubicBezTo>
                    <a:pt x="5925" y="48459"/>
                    <a:pt x="5871" y="48446"/>
                    <a:pt x="5830" y="48405"/>
                  </a:cubicBezTo>
                  <a:cubicBezTo>
                    <a:pt x="5735" y="48323"/>
                    <a:pt x="5680" y="48159"/>
                    <a:pt x="5639" y="47996"/>
                  </a:cubicBezTo>
                  <a:cubicBezTo>
                    <a:pt x="4836" y="44782"/>
                    <a:pt x="3896" y="41772"/>
                    <a:pt x="2997" y="38680"/>
                  </a:cubicBezTo>
                  <a:cubicBezTo>
                    <a:pt x="2793" y="38531"/>
                    <a:pt x="2643" y="38313"/>
                    <a:pt x="2643" y="38054"/>
                  </a:cubicBezTo>
                  <a:lnTo>
                    <a:pt x="2643" y="38026"/>
                  </a:lnTo>
                  <a:cubicBezTo>
                    <a:pt x="2615" y="38026"/>
                    <a:pt x="2548" y="37999"/>
                    <a:pt x="2466" y="37972"/>
                  </a:cubicBezTo>
                  <a:cubicBezTo>
                    <a:pt x="2370" y="37932"/>
                    <a:pt x="2275" y="37877"/>
                    <a:pt x="2194" y="37823"/>
                  </a:cubicBezTo>
                  <a:cubicBezTo>
                    <a:pt x="2139" y="37796"/>
                    <a:pt x="2112" y="37768"/>
                    <a:pt x="2098" y="37754"/>
                  </a:cubicBezTo>
                  <a:cubicBezTo>
                    <a:pt x="2071" y="37727"/>
                    <a:pt x="2030" y="37687"/>
                    <a:pt x="2003" y="37645"/>
                  </a:cubicBezTo>
                  <a:cubicBezTo>
                    <a:pt x="1880" y="37509"/>
                    <a:pt x="1785" y="37360"/>
                    <a:pt x="1716" y="37182"/>
                  </a:cubicBezTo>
                  <a:lnTo>
                    <a:pt x="1716" y="37182"/>
                  </a:lnTo>
                  <a:cubicBezTo>
                    <a:pt x="1703" y="37890"/>
                    <a:pt x="1716" y="38585"/>
                    <a:pt x="1731" y="39294"/>
                  </a:cubicBezTo>
                  <a:lnTo>
                    <a:pt x="1771" y="40193"/>
                  </a:lnTo>
                  <a:cubicBezTo>
                    <a:pt x="1894" y="40274"/>
                    <a:pt x="2030" y="40356"/>
                    <a:pt x="2180" y="40424"/>
                  </a:cubicBezTo>
                  <a:cubicBezTo>
                    <a:pt x="2412" y="40547"/>
                    <a:pt x="2657" y="40641"/>
                    <a:pt x="2833" y="40846"/>
                  </a:cubicBezTo>
                  <a:cubicBezTo>
                    <a:pt x="2956" y="40996"/>
                    <a:pt x="3038" y="41173"/>
                    <a:pt x="3106" y="41350"/>
                  </a:cubicBezTo>
                  <a:cubicBezTo>
                    <a:pt x="3855" y="43271"/>
                    <a:pt x="4604" y="45205"/>
                    <a:pt x="5353" y="47124"/>
                  </a:cubicBezTo>
                  <a:cubicBezTo>
                    <a:pt x="4686" y="46416"/>
                    <a:pt x="4032" y="45722"/>
                    <a:pt x="3378" y="45014"/>
                  </a:cubicBezTo>
                  <a:lnTo>
                    <a:pt x="3378" y="45014"/>
                  </a:lnTo>
                  <a:cubicBezTo>
                    <a:pt x="4455" y="53431"/>
                    <a:pt x="8472" y="61112"/>
                    <a:pt x="13429" y="67772"/>
                  </a:cubicBezTo>
                  <a:cubicBezTo>
                    <a:pt x="13907" y="67717"/>
                    <a:pt x="14397" y="67663"/>
                    <a:pt x="14873" y="67608"/>
                  </a:cubicBezTo>
                  <a:cubicBezTo>
                    <a:pt x="16059" y="67486"/>
                    <a:pt x="17243" y="67296"/>
                    <a:pt x="18414" y="67050"/>
                  </a:cubicBezTo>
                  <a:cubicBezTo>
                    <a:pt x="17230" y="65580"/>
                    <a:pt x="15908" y="64231"/>
                    <a:pt x="14724" y="62760"/>
                  </a:cubicBezTo>
                  <a:cubicBezTo>
                    <a:pt x="12000" y="59355"/>
                    <a:pt x="10039" y="55310"/>
                    <a:pt x="8417" y="51156"/>
                  </a:cubicBezTo>
                  <a:lnTo>
                    <a:pt x="8417" y="51156"/>
                  </a:lnTo>
                  <a:cubicBezTo>
                    <a:pt x="10596" y="54956"/>
                    <a:pt x="13239" y="58429"/>
                    <a:pt x="16262" y="61479"/>
                  </a:cubicBezTo>
                  <a:cubicBezTo>
                    <a:pt x="17869" y="63101"/>
                    <a:pt x="19600" y="64653"/>
                    <a:pt x="21002" y="66451"/>
                  </a:cubicBezTo>
                  <a:lnTo>
                    <a:pt x="21779" y="66246"/>
                  </a:lnTo>
                  <a:cubicBezTo>
                    <a:pt x="20798" y="64054"/>
                    <a:pt x="19368" y="62052"/>
                    <a:pt x="18047" y="60050"/>
                  </a:cubicBezTo>
                  <a:cubicBezTo>
                    <a:pt x="15078" y="55569"/>
                    <a:pt x="12558" y="50789"/>
                    <a:pt x="10039" y="46008"/>
                  </a:cubicBezTo>
                  <a:lnTo>
                    <a:pt x="10039" y="46008"/>
                  </a:lnTo>
                  <a:cubicBezTo>
                    <a:pt x="14383" y="49345"/>
                    <a:pt x="17039" y="54602"/>
                    <a:pt x="19395" y="59750"/>
                  </a:cubicBezTo>
                  <a:cubicBezTo>
                    <a:pt x="18523" y="57489"/>
                    <a:pt x="17651" y="55242"/>
                    <a:pt x="16780" y="52981"/>
                  </a:cubicBezTo>
                  <a:cubicBezTo>
                    <a:pt x="16262" y="51660"/>
                    <a:pt x="14464" y="49182"/>
                    <a:pt x="15009" y="47711"/>
                  </a:cubicBezTo>
                  <a:cubicBezTo>
                    <a:pt x="15145" y="47356"/>
                    <a:pt x="15527" y="47166"/>
                    <a:pt x="15895" y="47070"/>
                  </a:cubicBezTo>
                  <a:cubicBezTo>
                    <a:pt x="16249" y="46961"/>
                    <a:pt x="16644" y="46934"/>
                    <a:pt x="16970" y="46743"/>
                  </a:cubicBezTo>
                  <a:cubicBezTo>
                    <a:pt x="17012" y="46730"/>
                    <a:pt x="17012" y="46580"/>
                    <a:pt x="16985" y="46334"/>
                  </a:cubicBezTo>
                  <a:cubicBezTo>
                    <a:pt x="16916" y="46076"/>
                    <a:pt x="16862" y="45804"/>
                    <a:pt x="16794" y="45545"/>
                  </a:cubicBezTo>
                  <a:cubicBezTo>
                    <a:pt x="16631" y="44891"/>
                    <a:pt x="16480" y="44224"/>
                    <a:pt x="16317" y="43570"/>
                  </a:cubicBezTo>
                  <a:cubicBezTo>
                    <a:pt x="16181" y="43011"/>
                    <a:pt x="16044" y="42466"/>
                    <a:pt x="15908" y="41909"/>
                  </a:cubicBezTo>
                  <a:cubicBezTo>
                    <a:pt x="15813" y="42018"/>
                    <a:pt x="15704" y="42140"/>
                    <a:pt x="15595" y="42249"/>
                  </a:cubicBezTo>
                  <a:cubicBezTo>
                    <a:pt x="15309" y="42575"/>
                    <a:pt x="14601" y="43570"/>
                    <a:pt x="14083" y="43570"/>
                  </a:cubicBezTo>
                  <a:lnTo>
                    <a:pt x="13974" y="43570"/>
                  </a:lnTo>
                  <a:cubicBezTo>
                    <a:pt x="13892" y="43583"/>
                    <a:pt x="13811" y="43597"/>
                    <a:pt x="13716" y="43597"/>
                  </a:cubicBezTo>
                  <a:cubicBezTo>
                    <a:pt x="13661" y="43597"/>
                    <a:pt x="13607" y="43597"/>
                    <a:pt x="13566" y="43583"/>
                  </a:cubicBezTo>
                  <a:cubicBezTo>
                    <a:pt x="13552" y="43583"/>
                    <a:pt x="13538" y="43583"/>
                    <a:pt x="13525" y="43570"/>
                  </a:cubicBezTo>
                  <a:cubicBezTo>
                    <a:pt x="13062" y="43461"/>
                    <a:pt x="12626" y="42494"/>
                    <a:pt x="12313" y="41758"/>
                  </a:cubicBezTo>
                  <a:cubicBezTo>
                    <a:pt x="11537" y="40287"/>
                    <a:pt x="10883" y="38680"/>
                    <a:pt x="10324" y="37100"/>
                  </a:cubicBezTo>
                  <a:cubicBezTo>
                    <a:pt x="10188" y="36706"/>
                    <a:pt x="10066" y="36310"/>
                    <a:pt x="9943" y="35916"/>
                  </a:cubicBezTo>
                  <a:cubicBezTo>
                    <a:pt x="9861" y="35629"/>
                    <a:pt x="9766" y="35357"/>
                    <a:pt x="9685" y="35072"/>
                  </a:cubicBezTo>
                  <a:cubicBezTo>
                    <a:pt x="9670" y="34990"/>
                    <a:pt x="9643" y="34894"/>
                    <a:pt x="9616" y="34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01"/>
            <p:cNvSpPr/>
            <p:nvPr/>
          </p:nvSpPr>
          <p:spPr>
            <a:xfrm>
              <a:off x="7943431" y="3179243"/>
              <a:ext cx="169240" cy="94915"/>
            </a:xfrm>
            <a:custGeom>
              <a:avLst/>
              <a:gdLst/>
              <a:ahLst/>
              <a:cxnLst/>
              <a:rect l="l" t="t" r="r" b="b"/>
              <a:pathLst>
                <a:path w="9304" h="5218" extrusionOk="0">
                  <a:moveTo>
                    <a:pt x="8350" y="0"/>
                  </a:moveTo>
                  <a:lnTo>
                    <a:pt x="7573" y="205"/>
                  </a:lnTo>
                  <a:cubicBezTo>
                    <a:pt x="8254" y="1077"/>
                    <a:pt x="8853" y="2003"/>
                    <a:pt x="9303" y="3024"/>
                  </a:cubicBezTo>
                  <a:cubicBezTo>
                    <a:pt x="9112" y="1976"/>
                    <a:pt x="8771" y="968"/>
                    <a:pt x="8350" y="0"/>
                  </a:cubicBezTo>
                  <a:close/>
                  <a:moveTo>
                    <a:pt x="4985" y="804"/>
                  </a:moveTo>
                  <a:cubicBezTo>
                    <a:pt x="3814" y="1050"/>
                    <a:pt x="2630" y="1240"/>
                    <a:pt x="1444" y="1362"/>
                  </a:cubicBezTo>
                  <a:cubicBezTo>
                    <a:pt x="968" y="1417"/>
                    <a:pt x="478" y="1471"/>
                    <a:pt x="0" y="1526"/>
                  </a:cubicBezTo>
                  <a:cubicBezTo>
                    <a:pt x="287" y="1934"/>
                    <a:pt x="587" y="2330"/>
                    <a:pt x="899" y="2711"/>
                  </a:cubicBezTo>
                  <a:cubicBezTo>
                    <a:pt x="1444" y="3419"/>
                    <a:pt x="2016" y="4141"/>
                    <a:pt x="2738" y="4631"/>
                  </a:cubicBezTo>
                  <a:cubicBezTo>
                    <a:pt x="3296" y="5012"/>
                    <a:pt x="4059" y="5217"/>
                    <a:pt x="4781" y="5217"/>
                  </a:cubicBezTo>
                  <a:cubicBezTo>
                    <a:pt x="6238" y="5217"/>
                    <a:pt x="7478" y="4359"/>
                    <a:pt x="6198" y="2452"/>
                  </a:cubicBezTo>
                  <a:cubicBezTo>
                    <a:pt x="5817" y="1880"/>
                    <a:pt x="5408" y="1335"/>
                    <a:pt x="4985" y="8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01"/>
            <p:cNvSpPr/>
            <p:nvPr/>
          </p:nvSpPr>
          <p:spPr>
            <a:xfrm>
              <a:off x="7583961" y="1965842"/>
              <a:ext cx="276506" cy="895075"/>
            </a:xfrm>
            <a:custGeom>
              <a:avLst/>
              <a:gdLst/>
              <a:ahLst/>
              <a:cxnLst/>
              <a:rect l="l" t="t" r="r" b="b"/>
              <a:pathLst>
                <a:path w="15201" h="49207" extrusionOk="0">
                  <a:moveTo>
                    <a:pt x="11771" y="0"/>
                  </a:moveTo>
                  <a:cubicBezTo>
                    <a:pt x="11213" y="0"/>
                    <a:pt x="10664" y="31"/>
                    <a:pt x="10065" y="40"/>
                  </a:cubicBezTo>
                  <a:cubicBezTo>
                    <a:pt x="10488" y="367"/>
                    <a:pt x="10910" y="694"/>
                    <a:pt x="11318" y="1020"/>
                  </a:cubicBezTo>
                  <a:cubicBezTo>
                    <a:pt x="11427" y="1102"/>
                    <a:pt x="7982" y="4901"/>
                    <a:pt x="7586" y="5337"/>
                  </a:cubicBezTo>
                  <a:cubicBezTo>
                    <a:pt x="7573" y="5351"/>
                    <a:pt x="7573" y="5365"/>
                    <a:pt x="7573" y="5365"/>
                  </a:cubicBezTo>
                  <a:cubicBezTo>
                    <a:pt x="7205" y="5773"/>
                    <a:pt x="6431" y="6276"/>
                    <a:pt x="6348" y="6847"/>
                  </a:cubicBezTo>
                  <a:lnTo>
                    <a:pt x="6348" y="6847"/>
                  </a:lnTo>
                  <a:cubicBezTo>
                    <a:pt x="6414" y="6385"/>
                    <a:pt x="6088" y="5977"/>
                    <a:pt x="5775" y="5637"/>
                  </a:cubicBezTo>
                  <a:cubicBezTo>
                    <a:pt x="4890" y="4629"/>
                    <a:pt x="2806" y="2287"/>
                    <a:pt x="3242" y="816"/>
                  </a:cubicBezTo>
                  <a:cubicBezTo>
                    <a:pt x="3255" y="748"/>
                    <a:pt x="3337" y="694"/>
                    <a:pt x="3406" y="652"/>
                  </a:cubicBezTo>
                  <a:cubicBezTo>
                    <a:pt x="3760" y="461"/>
                    <a:pt x="4154" y="298"/>
                    <a:pt x="4536" y="135"/>
                  </a:cubicBezTo>
                  <a:lnTo>
                    <a:pt x="4536" y="135"/>
                  </a:lnTo>
                  <a:cubicBezTo>
                    <a:pt x="4413" y="185"/>
                    <a:pt x="4245" y="202"/>
                    <a:pt x="4057" y="202"/>
                  </a:cubicBezTo>
                  <a:cubicBezTo>
                    <a:pt x="3890" y="202"/>
                    <a:pt x="3707" y="189"/>
                    <a:pt x="3528" y="176"/>
                  </a:cubicBezTo>
                  <a:cubicBezTo>
                    <a:pt x="3334" y="166"/>
                    <a:pt x="3141" y="156"/>
                    <a:pt x="2977" y="156"/>
                  </a:cubicBezTo>
                  <a:cubicBezTo>
                    <a:pt x="2910" y="156"/>
                    <a:pt x="2848" y="158"/>
                    <a:pt x="2792" y="162"/>
                  </a:cubicBezTo>
                  <a:cubicBezTo>
                    <a:pt x="1771" y="312"/>
                    <a:pt x="246" y="189"/>
                    <a:pt x="123" y="1429"/>
                  </a:cubicBezTo>
                  <a:cubicBezTo>
                    <a:pt x="1" y="2655"/>
                    <a:pt x="885" y="4520"/>
                    <a:pt x="1118" y="5746"/>
                  </a:cubicBezTo>
                  <a:cubicBezTo>
                    <a:pt x="1703" y="8742"/>
                    <a:pt x="2044" y="11780"/>
                    <a:pt x="2166" y="14831"/>
                  </a:cubicBezTo>
                  <a:cubicBezTo>
                    <a:pt x="2438" y="21995"/>
                    <a:pt x="1417" y="29172"/>
                    <a:pt x="1730" y="36336"/>
                  </a:cubicBezTo>
                  <a:cubicBezTo>
                    <a:pt x="1921" y="40367"/>
                    <a:pt x="2302" y="44834"/>
                    <a:pt x="3746" y="48620"/>
                  </a:cubicBezTo>
                  <a:cubicBezTo>
                    <a:pt x="3841" y="44480"/>
                    <a:pt x="3936" y="40340"/>
                    <a:pt x="4100" y="36214"/>
                  </a:cubicBezTo>
                  <a:cubicBezTo>
                    <a:pt x="4262" y="32355"/>
                    <a:pt x="4842" y="28445"/>
                    <a:pt x="4876" y="24600"/>
                  </a:cubicBezTo>
                  <a:lnTo>
                    <a:pt x="4876" y="24600"/>
                  </a:lnTo>
                  <a:cubicBezTo>
                    <a:pt x="4841" y="29423"/>
                    <a:pt x="5398" y="34153"/>
                    <a:pt x="6211" y="38896"/>
                  </a:cubicBezTo>
                  <a:cubicBezTo>
                    <a:pt x="6796" y="42288"/>
                    <a:pt x="7546" y="46129"/>
                    <a:pt x="9099" y="49207"/>
                  </a:cubicBezTo>
                  <a:cubicBezTo>
                    <a:pt x="8458" y="46183"/>
                    <a:pt x="8173" y="42846"/>
                    <a:pt x="8064" y="39755"/>
                  </a:cubicBezTo>
                  <a:cubicBezTo>
                    <a:pt x="7913" y="35355"/>
                    <a:pt x="8527" y="30969"/>
                    <a:pt x="8854" y="26584"/>
                  </a:cubicBezTo>
                  <a:cubicBezTo>
                    <a:pt x="9262" y="21286"/>
                    <a:pt x="9275" y="15893"/>
                    <a:pt x="10760" y="10785"/>
                  </a:cubicBezTo>
                  <a:cubicBezTo>
                    <a:pt x="11427" y="8497"/>
                    <a:pt x="12380" y="6305"/>
                    <a:pt x="13403" y="4139"/>
                  </a:cubicBezTo>
                  <a:cubicBezTo>
                    <a:pt x="14056" y="2764"/>
                    <a:pt x="15200" y="271"/>
                    <a:pt x="12749" y="40"/>
                  </a:cubicBezTo>
                  <a:cubicBezTo>
                    <a:pt x="12412" y="10"/>
                    <a:pt x="12090" y="0"/>
                    <a:pt x="11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01"/>
            <p:cNvSpPr/>
            <p:nvPr/>
          </p:nvSpPr>
          <p:spPr>
            <a:xfrm>
              <a:off x="7856483" y="2429942"/>
              <a:ext cx="350558" cy="337315"/>
            </a:xfrm>
            <a:custGeom>
              <a:avLst/>
              <a:gdLst/>
              <a:ahLst/>
              <a:cxnLst/>
              <a:rect l="l" t="t" r="r" b="b"/>
              <a:pathLst>
                <a:path w="19272" h="18544" extrusionOk="0">
                  <a:moveTo>
                    <a:pt x="13679" y="1"/>
                  </a:moveTo>
                  <a:cubicBezTo>
                    <a:pt x="11857" y="1"/>
                    <a:pt x="10004" y="468"/>
                    <a:pt x="8254" y="893"/>
                  </a:cubicBezTo>
                  <a:cubicBezTo>
                    <a:pt x="5775" y="1493"/>
                    <a:pt x="3378" y="2187"/>
                    <a:pt x="885" y="2691"/>
                  </a:cubicBezTo>
                  <a:cubicBezTo>
                    <a:pt x="763" y="2718"/>
                    <a:pt x="627" y="2759"/>
                    <a:pt x="531" y="2855"/>
                  </a:cubicBezTo>
                  <a:cubicBezTo>
                    <a:pt x="409" y="2977"/>
                    <a:pt x="382" y="3154"/>
                    <a:pt x="368" y="3331"/>
                  </a:cubicBezTo>
                  <a:cubicBezTo>
                    <a:pt x="0" y="7785"/>
                    <a:pt x="1457" y="12156"/>
                    <a:pt x="3391" y="16093"/>
                  </a:cubicBezTo>
                  <a:cubicBezTo>
                    <a:pt x="3705" y="16705"/>
                    <a:pt x="4263" y="18367"/>
                    <a:pt x="4876" y="18517"/>
                  </a:cubicBezTo>
                  <a:cubicBezTo>
                    <a:pt x="4943" y="18535"/>
                    <a:pt x="5009" y="18543"/>
                    <a:pt x="5076" y="18543"/>
                  </a:cubicBezTo>
                  <a:cubicBezTo>
                    <a:pt x="5778" y="18543"/>
                    <a:pt x="6493" y="17631"/>
                    <a:pt x="6878" y="17196"/>
                  </a:cubicBezTo>
                  <a:cubicBezTo>
                    <a:pt x="8321" y="15616"/>
                    <a:pt x="9507" y="14077"/>
                    <a:pt x="11141" y="12688"/>
                  </a:cubicBezTo>
                  <a:cubicBezTo>
                    <a:pt x="12925" y="11163"/>
                    <a:pt x="14710" y="9637"/>
                    <a:pt x="16507" y="8098"/>
                  </a:cubicBezTo>
                  <a:cubicBezTo>
                    <a:pt x="18155" y="6681"/>
                    <a:pt x="19272" y="5470"/>
                    <a:pt x="18305" y="3222"/>
                  </a:cubicBezTo>
                  <a:cubicBezTo>
                    <a:pt x="17597" y="1574"/>
                    <a:pt x="16044" y="158"/>
                    <a:pt x="14505" y="35"/>
                  </a:cubicBezTo>
                  <a:cubicBezTo>
                    <a:pt x="14231" y="12"/>
                    <a:pt x="13955" y="1"/>
                    <a:pt x="13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01"/>
            <p:cNvSpPr/>
            <p:nvPr/>
          </p:nvSpPr>
          <p:spPr>
            <a:xfrm>
              <a:off x="8041785" y="2461283"/>
              <a:ext cx="166511" cy="216552"/>
            </a:xfrm>
            <a:custGeom>
              <a:avLst/>
              <a:gdLst/>
              <a:ahLst/>
              <a:cxnLst/>
              <a:rect l="l" t="t" r="r" b="b"/>
              <a:pathLst>
                <a:path w="9154" h="11905" extrusionOk="0">
                  <a:moveTo>
                    <a:pt x="7260" y="1"/>
                  </a:moveTo>
                  <a:lnTo>
                    <a:pt x="7260" y="1"/>
                  </a:lnTo>
                  <a:cubicBezTo>
                    <a:pt x="7287" y="55"/>
                    <a:pt x="7314" y="124"/>
                    <a:pt x="7328" y="178"/>
                  </a:cubicBezTo>
                  <a:cubicBezTo>
                    <a:pt x="7641" y="587"/>
                    <a:pt x="7913" y="1036"/>
                    <a:pt x="8118" y="1499"/>
                  </a:cubicBezTo>
                  <a:cubicBezTo>
                    <a:pt x="9085" y="3747"/>
                    <a:pt x="7968" y="4958"/>
                    <a:pt x="6320" y="6375"/>
                  </a:cubicBezTo>
                  <a:cubicBezTo>
                    <a:pt x="4523" y="7914"/>
                    <a:pt x="2738" y="9440"/>
                    <a:pt x="954" y="10965"/>
                  </a:cubicBezTo>
                  <a:cubicBezTo>
                    <a:pt x="627" y="11250"/>
                    <a:pt x="314" y="11537"/>
                    <a:pt x="14" y="11837"/>
                  </a:cubicBezTo>
                  <a:cubicBezTo>
                    <a:pt x="14" y="11850"/>
                    <a:pt x="1" y="11877"/>
                    <a:pt x="1" y="11904"/>
                  </a:cubicBezTo>
                  <a:cubicBezTo>
                    <a:pt x="328" y="11577"/>
                    <a:pt x="668" y="11265"/>
                    <a:pt x="1022" y="10965"/>
                  </a:cubicBezTo>
                  <a:cubicBezTo>
                    <a:pt x="2807" y="9440"/>
                    <a:pt x="4604" y="7914"/>
                    <a:pt x="6388" y="6375"/>
                  </a:cubicBezTo>
                  <a:cubicBezTo>
                    <a:pt x="8037" y="4958"/>
                    <a:pt x="9153" y="3747"/>
                    <a:pt x="8186" y="1499"/>
                  </a:cubicBezTo>
                  <a:cubicBezTo>
                    <a:pt x="7955" y="968"/>
                    <a:pt x="7641" y="451"/>
                    <a:pt x="7260" y="1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01"/>
            <p:cNvSpPr/>
            <p:nvPr/>
          </p:nvSpPr>
          <p:spPr>
            <a:xfrm>
              <a:off x="7990271" y="2676580"/>
              <a:ext cx="51769" cy="57735"/>
            </a:xfrm>
            <a:custGeom>
              <a:avLst/>
              <a:gdLst/>
              <a:ahLst/>
              <a:cxnLst/>
              <a:rect l="l" t="t" r="r" b="b"/>
              <a:pathLst>
                <a:path w="2846" h="3174" extrusionOk="0">
                  <a:moveTo>
                    <a:pt x="2846" y="1"/>
                  </a:moveTo>
                  <a:lnTo>
                    <a:pt x="2846" y="1"/>
                  </a:lnTo>
                  <a:cubicBezTo>
                    <a:pt x="1825" y="994"/>
                    <a:pt x="953" y="2044"/>
                    <a:pt x="0" y="3119"/>
                  </a:cubicBezTo>
                  <a:cubicBezTo>
                    <a:pt x="0" y="3133"/>
                    <a:pt x="0" y="3160"/>
                    <a:pt x="13" y="3174"/>
                  </a:cubicBezTo>
                  <a:cubicBezTo>
                    <a:pt x="966" y="2111"/>
                    <a:pt x="1838" y="1063"/>
                    <a:pt x="2833" y="68"/>
                  </a:cubicBezTo>
                  <a:cubicBezTo>
                    <a:pt x="2833" y="41"/>
                    <a:pt x="2846" y="14"/>
                    <a:pt x="2846" y="1"/>
                  </a:cubicBezTo>
                  <a:close/>
                </a:path>
              </a:pathLst>
            </a:custGeom>
            <a:solidFill>
              <a:srgbClr val="CCB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01"/>
            <p:cNvSpPr/>
            <p:nvPr/>
          </p:nvSpPr>
          <p:spPr>
            <a:xfrm>
              <a:off x="7988288" y="2733315"/>
              <a:ext cx="2237" cy="3238"/>
            </a:xfrm>
            <a:custGeom>
              <a:avLst/>
              <a:gdLst/>
              <a:ahLst/>
              <a:cxnLst/>
              <a:rect l="l" t="t" r="r" b="b"/>
              <a:pathLst>
                <a:path w="123" h="178" extrusionOk="0">
                  <a:moveTo>
                    <a:pt x="109" y="0"/>
                  </a:moveTo>
                  <a:lnTo>
                    <a:pt x="0" y="109"/>
                  </a:lnTo>
                  <a:cubicBezTo>
                    <a:pt x="13" y="136"/>
                    <a:pt x="13" y="150"/>
                    <a:pt x="13" y="178"/>
                  </a:cubicBezTo>
                  <a:cubicBezTo>
                    <a:pt x="55" y="136"/>
                    <a:pt x="82" y="96"/>
                    <a:pt x="122" y="55"/>
                  </a:cubicBezTo>
                  <a:cubicBezTo>
                    <a:pt x="109" y="41"/>
                    <a:pt x="109" y="14"/>
                    <a:pt x="109" y="0"/>
                  </a:cubicBezTo>
                  <a:close/>
                </a:path>
              </a:pathLst>
            </a:custGeom>
            <a:solidFill>
              <a:srgbClr val="A395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01"/>
            <p:cNvSpPr/>
            <p:nvPr/>
          </p:nvSpPr>
          <p:spPr>
            <a:xfrm>
              <a:off x="7953345" y="2443948"/>
              <a:ext cx="221754" cy="322836"/>
            </a:xfrm>
            <a:custGeom>
              <a:avLst/>
              <a:gdLst/>
              <a:ahLst/>
              <a:cxnLst/>
              <a:rect l="l" t="t" r="r" b="b"/>
              <a:pathLst>
                <a:path w="12191" h="17748" extrusionOk="0">
                  <a:moveTo>
                    <a:pt x="11019" y="0"/>
                  </a:moveTo>
                  <a:lnTo>
                    <a:pt x="11019" y="0"/>
                  </a:lnTo>
                  <a:cubicBezTo>
                    <a:pt x="11455" y="300"/>
                    <a:pt x="11849" y="695"/>
                    <a:pt x="12190" y="1131"/>
                  </a:cubicBezTo>
                  <a:cubicBezTo>
                    <a:pt x="12176" y="1077"/>
                    <a:pt x="12149" y="1008"/>
                    <a:pt x="12122" y="954"/>
                  </a:cubicBezTo>
                  <a:cubicBezTo>
                    <a:pt x="11904" y="695"/>
                    <a:pt x="11673" y="450"/>
                    <a:pt x="11413" y="245"/>
                  </a:cubicBezTo>
                  <a:cubicBezTo>
                    <a:pt x="11291" y="137"/>
                    <a:pt x="11155" y="69"/>
                    <a:pt x="11019" y="0"/>
                  </a:cubicBezTo>
                  <a:close/>
                  <a:moveTo>
                    <a:pt x="1921" y="16017"/>
                  </a:moveTo>
                  <a:cubicBezTo>
                    <a:pt x="1852" y="16099"/>
                    <a:pt x="1771" y="16195"/>
                    <a:pt x="1689" y="16276"/>
                  </a:cubicBezTo>
                  <a:cubicBezTo>
                    <a:pt x="1676" y="16304"/>
                    <a:pt x="1649" y="16317"/>
                    <a:pt x="1635" y="16344"/>
                  </a:cubicBezTo>
                  <a:lnTo>
                    <a:pt x="1553" y="16426"/>
                  </a:lnTo>
                  <a:cubicBezTo>
                    <a:pt x="1213" y="16807"/>
                    <a:pt x="614" y="17570"/>
                    <a:pt x="0" y="17747"/>
                  </a:cubicBezTo>
                  <a:lnTo>
                    <a:pt x="109" y="17747"/>
                  </a:lnTo>
                  <a:cubicBezTo>
                    <a:pt x="627" y="17747"/>
                    <a:pt x="1335" y="16752"/>
                    <a:pt x="1621" y="16426"/>
                  </a:cubicBezTo>
                  <a:cubicBezTo>
                    <a:pt x="1730" y="16317"/>
                    <a:pt x="1839" y="16195"/>
                    <a:pt x="1934" y="16086"/>
                  </a:cubicBezTo>
                  <a:cubicBezTo>
                    <a:pt x="1934" y="16058"/>
                    <a:pt x="1934" y="16044"/>
                    <a:pt x="1921" y="16017"/>
                  </a:cubicBezTo>
                  <a:close/>
                </a:path>
              </a:pathLst>
            </a:custGeom>
            <a:solidFill>
              <a:srgbClr val="2631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01"/>
            <p:cNvSpPr/>
            <p:nvPr/>
          </p:nvSpPr>
          <p:spPr>
            <a:xfrm>
              <a:off x="7984068" y="2432052"/>
              <a:ext cx="222973" cy="307975"/>
            </a:xfrm>
            <a:custGeom>
              <a:avLst/>
              <a:gdLst/>
              <a:ahLst/>
              <a:cxnLst/>
              <a:rect l="l" t="t" r="r" b="b"/>
              <a:pathLst>
                <a:path w="12258" h="16931" extrusionOk="0">
                  <a:moveTo>
                    <a:pt x="7899" y="1"/>
                  </a:moveTo>
                  <a:lnTo>
                    <a:pt x="7899" y="1"/>
                  </a:lnTo>
                  <a:cubicBezTo>
                    <a:pt x="7901" y="2"/>
                    <a:pt x="7903" y="4"/>
                    <a:pt x="7905" y="5"/>
                  </a:cubicBezTo>
                  <a:lnTo>
                    <a:pt x="7905" y="5"/>
                  </a:lnTo>
                  <a:cubicBezTo>
                    <a:pt x="7903" y="4"/>
                    <a:pt x="7901" y="2"/>
                    <a:pt x="7899" y="1"/>
                  </a:cubicBezTo>
                  <a:close/>
                  <a:moveTo>
                    <a:pt x="7905" y="5"/>
                  </a:moveTo>
                  <a:lnTo>
                    <a:pt x="7905" y="5"/>
                  </a:lnTo>
                  <a:cubicBezTo>
                    <a:pt x="8880" y="797"/>
                    <a:pt x="8906" y="2400"/>
                    <a:pt x="8132" y="3392"/>
                  </a:cubicBezTo>
                  <a:cubicBezTo>
                    <a:pt x="7478" y="4223"/>
                    <a:pt x="6388" y="4631"/>
                    <a:pt x="5326" y="4631"/>
                  </a:cubicBezTo>
                  <a:cubicBezTo>
                    <a:pt x="5121" y="4631"/>
                    <a:pt x="4930" y="4618"/>
                    <a:pt x="4727" y="4591"/>
                  </a:cubicBezTo>
                  <a:cubicBezTo>
                    <a:pt x="4264" y="4522"/>
                    <a:pt x="3759" y="4386"/>
                    <a:pt x="3283" y="4386"/>
                  </a:cubicBezTo>
                  <a:cubicBezTo>
                    <a:pt x="2942" y="4386"/>
                    <a:pt x="2629" y="4455"/>
                    <a:pt x="2357" y="4658"/>
                  </a:cubicBezTo>
                  <a:cubicBezTo>
                    <a:pt x="1580" y="5230"/>
                    <a:pt x="1771" y="6443"/>
                    <a:pt x="2057" y="7369"/>
                  </a:cubicBezTo>
                  <a:cubicBezTo>
                    <a:pt x="1580" y="6661"/>
                    <a:pt x="1008" y="6007"/>
                    <a:pt x="381" y="5408"/>
                  </a:cubicBezTo>
                  <a:lnTo>
                    <a:pt x="381" y="5408"/>
                  </a:lnTo>
                  <a:cubicBezTo>
                    <a:pt x="477" y="5789"/>
                    <a:pt x="559" y="6144"/>
                    <a:pt x="641" y="6484"/>
                  </a:cubicBezTo>
                  <a:cubicBezTo>
                    <a:pt x="641" y="6511"/>
                    <a:pt x="654" y="6552"/>
                    <a:pt x="654" y="6579"/>
                  </a:cubicBezTo>
                  <a:cubicBezTo>
                    <a:pt x="1171" y="8799"/>
                    <a:pt x="1498" y="11060"/>
                    <a:pt x="1634" y="13335"/>
                  </a:cubicBezTo>
                  <a:cubicBezTo>
                    <a:pt x="1722" y="14745"/>
                    <a:pt x="1111" y="15676"/>
                    <a:pt x="243" y="16660"/>
                  </a:cubicBezTo>
                  <a:lnTo>
                    <a:pt x="243" y="16660"/>
                  </a:lnTo>
                  <a:lnTo>
                    <a:pt x="341" y="16562"/>
                  </a:lnTo>
                  <a:cubicBezTo>
                    <a:pt x="1294" y="15487"/>
                    <a:pt x="2166" y="14437"/>
                    <a:pt x="3187" y="13444"/>
                  </a:cubicBezTo>
                  <a:cubicBezTo>
                    <a:pt x="3487" y="13144"/>
                    <a:pt x="3800" y="12857"/>
                    <a:pt x="4127" y="12572"/>
                  </a:cubicBezTo>
                  <a:cubicBezTo>
                    <a:pt x="5911" y="11047"/>
                    <a:pt x="7696" y="9521"/>
                    <a:pt x="9493" y="7982"/>
                  </a:cubicBezTo>
                  <a:cubicBezTo>
                    <a:pt x="11141" y="6565"/>
                    <a:pt x="12258" y="5354"/>
                    <a:pt x="11291" y="3106"/>
                  </a:cubicBezTo>
                  <a:cubicBezTo>
                    <a:pt x="11086" y="2643"/>
                    <a:pt x="10814" y="2194"/>
                    <a:pt x="10501" y="1785"/>
                  </a:cubicBezTo>
                  <a:cubicBezTo>
                    <a:pt x="10160" y="1349"/>
                    <a:pt x="9766" y="954"/>
                    <a:pt x="9330" y="654"/>
                  </a:cubicBezTo>
                  <a:cubicBezTo>
                    <a:pt x="8855" y="410"/>
                    <a:pt x="8274" y="301"/>
                    <a:pt x="7905" y="5"/>
                  </a:cubicBezTo>
                  <a:close/>
                  <a:moveTo>
                    <a:pt x="243" y="16660"/>
                  </a:moveTo>
                  <a:lnTo>
                    <a:pt x="232" y="16671"/>
                  </a:lnTo>
                  <a:cubicBezTo>
                    <a:pt x="224" y="16680"/>
                    <a:pt x="216" y="16690"/>
                    <a:pt x="208" y="16699"/>
                  </a:cubicBezTo>
                  <a:lnTo>
                    <a:pt x="208" y="16699"/>
                  </a:lnTo>
                  <a:cubicBezTo>
                    <a:pt x="220" y="16686"/>
                    <a:pt x="231" y="16673"/>
                    <a:pt x="243" y="16660"/>
                  </a:cubicBezTo>
                  <a:close/>
                  <a:moveTo>
                    <a:pt x="208" y="16699"/>
                  </a:moveTo>
                  <a:cubicBezTo>
                    <a:pt x="140" y="16776"/>
                    <a:pt x="71" y="16853"/>
                    <a:pt x="0" y="16930"/>
                  </a:cubicBezTo>
                  <a:cubicBezTo>
                    <a:pt x="73" y="16858"/>
                    <a:pt x="145" y="16774"/>
                    <a:pt x="208" y="166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01"/>
            <p:cNvSpPr/>
            <p:nvPr/>
          </p:nvSpPr>
          <p:spPr>
            <a:xfrm>
              <a:off x="7856483" y="2461465"/>
              <a:ext cx="159072" cy="305792"/>
            </a:xfrm>
            <a:custGeom>
              <a:avLst/>
              <a:gdLst/>
              <a:ahLst/>
              <a:cxnLst/>
              <a:rect l="l" t="t" r="r" b="b"/>
              <a:pathLst>
                <a:path w="8745" h="16811" extrusionOk="0">
                  <a:moveTo>
                    <a:pt x="4417" y="1"/>
                  </a:moveTo>
                  <a:cubicBezTo>
                    <a:pt x="3258" y="1"/>
                    <a:pt x="1884" y="754"/>
                    <a:pt x="885" y="958"/>
                  </a:cubicBezTo>
                  <a:cubicBezTo>
                    <a:pt x="763" y="985"/>
                    <a:pt x="627" y="1026"/>
                    <a:pt x="531" y="1122"/>
                  </a:cubicBezTo>
                  <a:cubicBezTo>
                    <a:pt x="409" y="1244"/>
                    <a:pt x="382" y="1421"/>
                    <a:pt x="368" y="1598"/>
                  </a:cubicBezTo>
                  <a:cubicBezTo>
                    <a:pt x="0" y="6052"/>
                    <a:pt x="1457" y="10423"/>
                    <a:pt x="3391" y="14360"/>
                  </a:cubicBezTo>
                  <a:cubicBezTo>
                    <a:pt x="3705" y="14972"/>
                    <a:pt x="4263" y="16634"/>
                    <a:pt x="4876" y="16784"/>
                  </a:cubicBezTo>
                  <a:cubicBezTo>
                    <a:pt x="4943" y="16802"/>
                    <a:pt x="5009" y="16810"/>
                    <a:pt x="5076" y="16810"/>
                  </a:cubicBezTo>
                  <a:cubicBezTo>
                    <a:pt x="5778" y="16810"/>
                    <a:pt x="6493" y="15898"/>
                    <a:pt x="6878" y="15463"/>
                  </a:cubicBezTo>
                  <a:cubicBezTo>
                    <a:pt x="7927" y="14319"/>
                    <a:pt x="8744" y="13338"/>
                    <a:pt x="8648" y="11718"/>
                  </a:cubicBezTo>
                  <a:cubicBezTo>
                    <a:pt x="8512" y="9443"/>
                    <a:pt x="8185" y="7182"/>
                    <a:pt x="7668" y="4962"/>
                  </a:cubicBezTo>
                  <a:cubicBezTo>
                    <a:pt x="7668" y="4935"/>
                    <a:pt x="7655" y="4894"/>
                    <a:pt x="7655" y="4867"/>
                  </a:cubicBezTo>
                  <a:cubicBezTo>
                    <a:pt x="7301" y="3341"/>
                    <a:pt x="6865" y="1258"/>
                    <a:pt x="5489" y="304"/>
                  </a:cubicBezTo>
                  <a:cubicBezTo>
                    <a:pt x="5170" y="85"/>
                    <a:pt x="4806" y="1"/>
                    <a:pt x="4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01"/>
            <p:cNvSpPr/>
            <p:nvPr/>
          </p:nvSpPr>
          <p:spPr>
            <a:xfrm>
              <a:off x="7859958" y="2481856"/>
              <a:ext cx="87949" cy="282818"/>
            </a:xfrm>
            <a:custGeom>
              <a:avLst/>
              <a:gdLst/>
              <a:ahLst/>
              <a:cxnLst/>
              <a:rect l="l" t="t" r="r" b="b"/>
              <a:pathLst>
                <a:path w="4835" h="15548" extrusionOk="0">
                  <a:moveTo>
                    <a:pt x="381" y="1"/>
                  </a:moveTo>
                  <a:cubicBezTo>
                    <a:pt x="231" y="123"/>
                    <a:pt x="204" y="273"/>
                    <a:pt x="177" y="477"/>
                  </a:cubicBezTo>
                  <a:cubicBezTo>
                    <a:pt x="0" y="2725"/>
                    <a:pt x="231" y="5013"/>
                    <a:pt x="845" y="7165"/>
                  </a:cubicBezTo>
                  <a:cubicBezTo>
                    <a:pt x="1634" y="9916"/>
                    <a:pt x="2806" y="12858"/>
                    <a:pt x="4290" y="15295"/>
                  </a:cubicBezTo>
                  <a:cubicBezTo>
                    <a:pt x="4362" y="15415"/>
                    <a:pt x="4477" y="15547"/>
                    <a:pt x="4607" y="15547"/>
                  </a:cubicBezTo>
                  <a:cubicBezTo>
                    <a:pt x="4624" y="15547"/>
                    <a:pt x="4641" y="15545"/>
                    <a:pt x="4658" y="15540"/>
                  </a:cubicBezTo>
                  <a:cubicBezTo>
                    <a:pt x="4807" y="15500"/>
                    <a:pt x="4835" y="15295"/>
                    <a:pt x="4835" y="15132"/>
                  </a:cubicBezTo>
                  <a:cubicBezTo>
                    <a:pt x="4807" y="11768"/>
                    <a:pt x="4032" y="8336"/>
                    <a:pt x="3146" y="5094"/>
                  </a:cubicBezTo>
                  <a:cubicBezTo>
                    <a:pt x="2915" y="4236"/>
                    <a:pt x="2628" y="3378"/>
                    <a:pt x="2288" y="2561"/>
                  </a:cubicBezTo>
                  <a:cubicBezTo>
                    <a:pt x="1907" y="1635"/>
                    <a:pt x="1335" y="328"/>
                    <a:pt x="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01"/>
            <p:cNvSpPr/>
            <p:nvPr/>
          </p:nvSpPr>
          <p:spPr>
            <a:xfrm>
              <a:off x="7655557" y="2312907"/>
              <a:ext cx="222482" cy="542753"/>
            </a:xfrm>
            <a:custGeom>
              <a:avLst/>
              <a:gdLst/>
              <a:ahLst/>
              <a:cxnLst/>
              <a:rect l="l" t="t" r="r" b="b"/>
              <a:pathLst>
                <a:path w="12231" h="29838" extrusionOk="0">
                  <a:moveTo>
                    <a:pt x="2875" y="0"/>
                  </a:moveTo>
                  <a:cubicBezTo>
                    <a:pt x="1798" y="912"/>
                    <a:pt x="845" y="2261"/>
                    <a:pt x="151" y="3881"/>
                  </a:cubicBezTo>
                  <a:cubicBezTo>
                    <a:pt x="82" y="4017"/>
                    <a:pt x="14" y="4181"/>
                    <a:pt x="14" y="4344"/>
                  </a:cubicBezTo>
                  <a:cubicBezTo>
                    <a:pt x="0" y="4522"/>
                    <a:pt x="69" y="4671"/>
                    <a:pt x="123" y="4807"/>
                  </a:cubicBezTo>
                  <a:cubicBezTo>
                    <a:pt x="1894" y="9479"/>
                    <a:pt x="3705" y="14137"/>
                    <a:pt x="5135" y="19149"/>
                  </a:cubicBezTo>
                  <a:cubicBezTo>
                    <a:pt x="6116" y="22581"/>
                    <a:pt x="7151" y="25850"/>
                    <a:pt x="8036" y="29377"/>
                  </a:cubicBezTo>
                  <a:cubicBezTo>
                    <a:pt x="8077" y="29540"/>
                    <a:pt x="8132" y="29704"/>
                    <a:pt x="8227" y="29786"/>
                  </a:cubicBezTo>
                  <a:cubicBezTo>
                    <a:pt x="8275" y="29826"/>
                    <a:pt x="8328" y="29838"/>
                    <a:pt x="8386" y="29838"/>
                  </a:cubicBezTo>
                  <a:cubicBezTo>
                    <a:pt x="8426" y="29838"/>
                    <a:pt x="8469" y="29832"/>
                    <a:pt x="8513" y="29827"/>
                  </a:cubicBezTo>
                  <a:cubicBezTo>
                    <a:pt x="9031" y="29745"/>
                    <a:pt x="9561" y="29664"/>
                    <a:pt x="10079" y="29391"/>
                  </a:cubicBezTo>
                  <a:cubicBezTo>
                    <a:pt x="10529" y="29159"/>
                    <a:pt x="10965" y="28778"/>
                    <a:pt x="11332" y="28287"/>
                  </a:cubicBezTo>
                  <a:cubicBezTo>
                    <a:pt x="11686" y="27839"/>
                    <a:pt x="11986" y="27294"/>
                    <a:pt x="12231" y="26695"/>
                  </a:cubicBezTo>
                  <a:cubicBezTo>
                    <a:pt x="10814" y="22827"/>
                    <a:pt x="9821" y="18345"/>
                    <a:pt x="8649" y="14219"/>
                  </a:cubicBezTo>
                  <a:cubicBezTo>
                    <a:pt x="7409" y="9888"/>
                    <a:pt x="6156" y="5584"/>
                    <a:pt x="4836" y="1335"/>
                  </a:cubicBezTo>
                  <a:cubicBezTo>
                    <a:pt x="4781" y="1130"/>
                    <a:pt x="4713" y="912"/>
                    <a:pt x="4591" y="803"/>
                  </a:cubicBezTo>
                  <a:cubicBezTo>
                    <a:pt x="4524" y="744"/>
                    <a:pt x="4447" y="720"/>
                    <a:pt x="4362" y="720"/>
                  </a:cubicBezTo>
                  <a:cubicBezTo>
                    <a:pt x="3997" y="720"/>
                    <a:pt x="3502" y="1182"/>
                    <a:pt x="3215" y="1348"/>
                  </a:cubicBezTo>
                  <a:cubicBezTo>
                    <a:pt x="3174" y="844"/>
                    <a:pt x="3051" y="381"/>
                    <a:pt x="28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01"/>
            <p:cNvSpPr/>
            <p:nvPr/>
          </p:nvSpPr>
          <p:spPr>
            <a:xfrm>
              <a:off x="7709817" y="2314617"/>
              <a:ext cx="5202" cy="22810"/>
            </a:xfrm>
            <a:custGeom>
              <a:avLst/>
              <a:gdLst/>
              <a:ahLst/>
              <a:cxnLst/>
              <a:rect l="l" t="t" r="r" b="b"/>
              <a:pathLst>
                <a:path w="286" h="1254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10"/>
                    <a:pt x="41" y="206"/>
                    <a:pt x="55" y="315"/>
                  </a:cubicBezTo>
                  <a:cubicBezTo>
                    <a:pt x="150" y="600"/>
                    <a:pt x="204" y="914"/>
                    <a:pt x="232" y="1254"/>
                  </a:cubicBezTo>
                  <a:cubicBezTo>
                    <a:pt x="246" y="1241"/>
                    <a:pt x="273" y="1227"/>
                    <a:pt x="286" y="1214"/>
                  </a:cubicBezTo>
                  <a:cubicBezTo>
                    <a:pt x="191" y="805"/>
                    <a:pt x="95" y="409"/>
                    <a:pt x="1" y="1"/>
                  </a:cubicBezTo>
                  <a:close/>
                </a:path>
              </a:pathLst>
            </a:custGeom>
            <a:solidFill>
              <a:srgbClr val="A385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01"/>
            <p:cNvSpPr/>
            <p:nvPr/>
          </p:nvSpPr>
          <p:spPr>
            <a:xfrm>
              <a:off x="7710818" y="2320329"/>
              <a:ext cx="147175" cy="521998"/>
            </a:xfrm>
            <a:custGeom>
              <a:avLst/>
              <a:gdLst/>
              <a:ahLst/>
              <a:cxnLst/>
              <a:rect l="l" t="t" r="r" b="b"/>
              <a:pathLst>
                <a:path w="8091" h="28697" extrusionOk="0">
                  <a:moveTo>
                    <a:pt x="0" y="1"/>
                  </a:moveTo>
                  <a:lnTo>
                    <a:pt x="0" y="1"/>
                  </a:lnTo>
                  <a:cubicBezTo>
                    <a:pt x="367" y="2329"/>
                    <a:pt x="817" y="4659"/>
                    <a:pt x="1308" y="6974"/>
                  </a:cubicBezTo>
                  <a:lnTo>
                    <a:pt x="1402" y="7423"/>
                  </a:lnTo>
                  <a:lnTo>
                    <a:pt x="1498" y="7873"/>
                  </a:lnTo>
                  <a:lnTo>
                    <a:pt x="1593" y="8322"/>
                  </a:lnTo>
                  <a:lnTo>
                    <a:pt x="1702" y="8772"/>
                  </a:lnTo>
                  <a:cubicBezTo>
                    <a:pt x="1838" y="9384"/>
                    <a:pt x="1974" y="9983"/>
                    <a:pt x="2111" y="10583"/>
                  </a:cubicBezTo>
                  <a:lnTo>
                    <a:pt x="2179" y="10882"/>
                  </a:lnTo>
                  <a:cubicBezTo>
                    <a:pt x="2315" y="10760"/>
                    <a:pt x="2437" y="10610"/>
                    <a:pt x="2533" y="10461"/>
                  </a:cubicBezTo>
                  <a:lnTo>
                    <a:pt x="2437" y="10025"/>
                  </a:lnTo>
                  <a:lnTo>
                    <a:pt x="2315" y="9575"/>
                  </a:lnTo>
                  <a:lnTo>
                    <a:pt x="2097" y="8690"/>
                  </a:lnTo>
                  <a:cubicBezTo>
                    <a:pt x="1961" y="8091"/>
                    <a:pt x="1798" y="7491"/>
                    <a:pt x="1662" y="6892"/>
                  </a:cubicBezTo>
                  <a:cubicBezTo>
                    <a:pt x="1375" y="5694"/>
                    <a:pt x="1090" y="4495"/>
                    <a:pt x="803" y="3282"/>
                  </a:cubicBezTo>
                  <a:cubicBezTo>
                    <a:pt x="612" y="2493"/>
                    <a:pt x="422" y="1703"/>
                    <a:pt x="231" y="900"/>
                  </a:cubicBezTo>
                  <a:cubicBezTo>
                    <a:pt x="218" y="913"/>
                    <a:pt x="191" y="927"/>
                    <a:pt x="177" y="940"/>
                  </a:cubicBezTo>
                  <a:cubicBezTo>
                    <a:pt x="149" y="600"/>
                    <a:pt x="95" y="286"/>
                    <a:pt x="0" y="1"/>
                  </a:cubicBezTo>
                  <a:close/>
                  <a:moveTo>
                    <a:pt x="4780" y="19068"/>
                  </a:moveTo>
                  <a:cubicBezTo>
                    <a:pt x="4644" y="19123"/>
                    <a:pt x="4508" y="19190"/>
                    <a:pt x="4371" y="19259"/>
                  </a:cubicBezTo>
                  <a:cubicBezTo>
                    <a:pt x="4399" y="19354"/>
                    <a:pt x="4440" y="19449"/>
                    <a:pt x="4467" y="19544"/>
                  </a:cubicBezTo>
                  <a:lnTo>
                    <a:pt x="4589" y="19980"/>
                  </a:lnTo>
                  <a:lnTo>
                    <a:pt x="4658" y="20212"/>
                  </a:lnTo>
                  <a:lnTo>
                    <a:pt x="4726" y="20430"/>
                  </a:lnTo>
                  <a:cubicBezTo>
                    <a:pt x="4807" y="20730"/>
                    <a:pt x="4889" y="21015"/>
                    <a:pt x="4971" y="21315"/>
                  </a:cubicBezTo>
                  <a:cubicBezTo>
                    <a:pt x="5134" y="21914"/>
                    <a:pt x="5298" y="22513"/>
                    <a:pt x="5475" y="23100"/>
                  </a:cubicBezTo>
                  <a:cubicBezTo>
                    <a:pt x="5652" y="23699"/>
                    <a:pt x="5856" y="24284"/>
                    <a:pt x="6074" y="24870"/>
                  </a:cubicBezTo>
                  <a:cubicBezTo>
                    <a:pt x="6292" y="25442"/>
                    <a:pt x="6523" y="26027"/>
                    <a:pt x="6823" y="26572"/>
                  </a:cubicBezTo>
                  <a:cubicBezTo>
                    <a:pt x="6986" y="26844"/>
                    <a:pt x="7150" y="27104"/>
                    <a:pt x="7340" y="27349"/>
                  </a:cubicBezTo>
                  <a:cubicBezTo>
                    <a:pt x="7531" y="27594"/>
                    <a:pt x="7736" y="27812"/>
                    <a:pt x="7981" y="27988"/>
                  </a:cubicBezTo>
                  <a:cubicBezTo>
                    <a:pt x="7913" y="28139"/>
                    <a:pt x="7818" y="28288"/>
                    <a:pt x="7695" y="28411"/>
                  </a:cubicBezTo>
                  <a:cubicBezTo>
                    <a:pt x="7627" y="28479"/>
                    <a:pt x="7558" y="28533"/>
                    <a:pt x="7491" y="28588"/>
                  </a:cubicBezTo>
                  <a:cubicBezTo>
                    <a:pt x="7409" y="28629"/>
                    <a:pt x="7327" y="28669"/>
                    <a:pt x="7232" y="28697"/>
                  </a:cubicBezTo>
                  <a:cubicBezTo>
                    <a:pt x="7327" y="28684"/>
                    <a:pt x="7409" y="28642"/>
                    <a:pt x="7491" y="28602"/>
                  </a:cubicBezTo>
                  <a:cubicBezTo>
                    <a:pt x="7573" y="28560"/>
                    <a:pt x="7654" y="28506"/>
                    <a:pt x="7722" y="28438"/>
                  </a:cubicBezTo>
                  <a:cubicBezTo>
                    <a:pt x="7872" y="28315"/>
                    <a:pt x="7981" y="28152"/>
                    <a:pt x="8076" y="27988"/>
                  </a:cubicBezTo>
                  <a:lnTo>
                    <a:pt x="8090" y="27961"/>
                  </a:lnTo>
                  <a:lnTo>
                    <a:pt x="8063" y="27934"/>
                  </a:lnTo>
                  <a:cubicBezTo>
                    <a:pt x="7940" y="27852"/>
                    <a:pt x="7831" y="27743"/>
                    <a:pt x="7736" y="27634"/>
                  </a:cubicBezTo>
                  <a:cubicBezTo>
                    <a:pt x="7627" y="27512"/>
                    <a:pt x="7531" y="27403"/>
                    <a:pt x="7449" y="27267"/>
                  </a:cubicBezTo>
                  <a:cubicBezTo>
                    <a:pt x="7286" y="27022"/>
                    <a:pt x="7137" y="26750"/>
                    <a:pt x="7001" y="26477"/>
                  </a:cubicBezTo>
                  <a:cubicBezTo>
                    <a:pt x="6864" y="26205"/>
                    <a:pt x="6741" y="25918"/>
                    <a:pt x="6632" y="25633"/>
                  </a:cubicBezTo>
                  <a:cubicBezTo>
                    <a:pt x="6523" y="25360"/>
                    <a:pt x="6429" y="25061"/>
                    <a:pt x="6333" y="24774"/>
                  </a:cubicBezTo>
                  <a:cubicBezTo>
                    <a:pt x="5951" y="23603"/>
                    <a:pt x="5652" y="22419"/>
                    <a:pt x="5352" y="21220"/>
                  </a:cubicBezTo>
                  <a:cubicBezTo>
                    <a:pt x="5270" y="20920"/>
                    <a:pt x="5203" y="20621"/>
                    <a:pt x="5121" y="20321"/>
                  </a:cubicBezTo>
                  <a:lnTo>
                    <a:pt x="5067" y="20089"/>
                  </a:lnTo>
                  <a:lnTo>
                    <a:pt x="4998" y="19871"/>
                  </a:lnTo>
                  <a:lnTo>
                    <a:pt x="4876" y="19422"/>
                  </a:lnTo>
                  <a:lnTo>
                    <a:pt x="4780" y="19068"/>
                  </a:ln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01"/>
            <p:cNvSpPr/>
            <p:nvPr/>
          </p:nvSpPr>
          <p:spPr>
            <a:xfrm>
              <a:off x="7713292" y="2486549"/>
              <a:ext cx="28995" cy="41146"/>
            </a:xfrm>
            <a:custGeom>
              <a:avLst/>
              <a:gdLst/>
              <a:ahLst/>
              <a:cxnLst/>
              <a:rect l="l" t="t" r="r" b="b"/>
              <a:pathLst>
                <a:path w="1594" h="2262" extrusionOk="0">
                  <a:moveTo>
                    <a:pt x="0" y="1"/>
                  </a:moveTo>
                  <a:lnTo>
                    <a:pt x="0" y="1"/>
                  </a:lnTo>
                  <a:cubicBezTo>
                    <a:pt x="13" y="137"/>
                    <a:pt x="41" y="273"/>
                    <a:pt x="82" y="396"/>
                  </a:cubicBezTo>
                  <a:cubicBezTo>
                    <a:pt x="122" y="518"/>
                    <a:pt x="164" y="642"/>
                    <a:pt x="218" y="764"/>
                  </a:cubicBezTo>
                  <a:cubicBezTo>
                    <a:pt x="313" y="1009"/>
                    <a:pt x="449" y="1227"/>
                    <a:pt x="599" y="1445"/>
                  </a:cubicBezTo>
                  <a:cubicBezTo>
                    <a:pt x="749" y="1649"/>
                    <a:pt x="912" y="1853"/>
                    <a:pt x="1117" y="2031"/>
                  </a:cubicBezTo>
                  <a:cubicBezTo>
                    <a:pt x="1199" y="2112"/>
                    <a:pt x="1294" y="2180"/>
                    <a:pt x="1389" y="2262"/>
                  </a:cubicBezTo>
                  <a:cubicBezTo>
                    <a:pt x="1457" y="2221"/>
                    <a:pt x="1526" y="2167"/>
                    <a:pt x="1593" y="2126"/>
                  </a:cubicBezTo>
                  <a:cubicBezTo>
                    <a:pt x="1553" y="2058"/>
                    <a:pt x="1526" y="2004"/>
                    <a:pt x="1498" y="1949"/>
                  </a:cubicBezTo>
                  <a:cubicBezTo>
                    <a:pt x="1457" y="1895"/>
                    <a:pt x="1430" y="1840"/>
                    <a:pt x="1403" y="1786"/>
                  </a:cubicBezTo>
                  <a:cubicBezTo>
                    <a:pt x="1266" y="1581"/>
                    <a:pt x="1130" y="1377"/>
                    <a:pt x="981" y="1172"/>
                  </a:cubicBezTo>
                  <a:cubicBezTo>
                    <a:pt x="845" y="968"/>
                    <a:pt x="694" y="764"/>
                    <a:pt x="531" y="573"/>
                  </a:cubicBezTo>
                  <a:cubicBezTo>
                    <a:pt x="491" y="518"/>
                    <a:pt x="449" y="478"/>
                    <a:pt x="409" y="424"/>
                  </a:cubicBezTo>
                  <a:cubicBezTo>
                    <a:pt x="367" y="382"/>
                    <a:pt x="327" y="328"/>
                    <a:pt x="286" y="287"/>
                  </a:cubicBezTo>
                  <a:cubicBezTo>
                    <a:pt x="231" y="233"/>
                    <a:pt x="191" y="192"/>
                    <a:pt x="149" y="137"/>
                  </a:cubicBezTo>
                  <a:cubicBezTo>
                    <a:pt x="95" y="97"/>
                    <a:pt x="55" y="55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01"/>
            <p:cNvSpPr/>
            <p:nvPr/>
          </p:nvSpPr>
          <p:spPr>
            <a:xfrm>
              <a:off x="7757621" y="2437272"/>
              <a:ext cx="14879" cy="74579"/>
            </a:xfrm>
            <a:custGeom>
              <a:avLst/>
              <a:gdLst/>
              <a:ahLst/>
              <a:cxnLst/>
              <a:rect l="l" t="t" r="r" b="b"/>
              <a:pathLst>
                <a:path w="818" h="4100" extrusionOk="0">
                  <a:moveTo>
                    <a:pt x="55" y="0"/>
                  </a:moveTo>
                  <a:cubicBezTo>
                    <a:pt x="15" y="204"/>
                    <a:pt x="15" y="395"/>
                    <a:pt x="1" y="599"/>
                  </a:cubicBezTo>
                  <a:lnTo>
                    <a:pt x="1" y="749"/>
                  </a:lnTo>
                  <a:lnTo>
                    <a:pt x="1" y="899"/>
                  </a:lnTo>
                  <a:cubicBezTo>
                    <a:pt x="1" y="939"/>
                    <a:pt x="1" y="994"/>
                    <a:pt x="15" y="1048"/>
                  </a:cubicBezTo>
                  <a:lnTo>
                    <a:pt x="15" y="1184"/>
                  </a:lnTo>
                  <a:cubicBezTo>
                    <a:pt x="28" y="1580"/>
                    <a:pt x="82" y="1974"/>
                    <a:pt x="151" y="2370"/>
                  </a:cubicBezTo>
                  <a:cubicBezTo>
                    <a:pt x="205" y="2751"/>
                    <a:pt x="300" y="3146"/>
                    <a:pt x="409" y="3514"/>
                  </a:cubicBezTo>
                  <a:cubicBezTo>
                    <a:pt x="423" y="3568"/>
                    <a:pt x="436" y="3609"/>
                    <a:pt x="451" y="3663"/>
                  </a:cubicBezTo>
                  <a:cubicBezTo>
                    <a:pt x="464" y="3705"/>
                    <a:pt x="478" y="3759"/>
                    <a:pt x="491" y="3799"/>
                  </a:cubicBezTo>
                  <a:lnTo>
                    <a:pt x="573" y="4045"/>
                  </a:lnTo>
                  <a:cubicBezTo>
                    <a:pt x="654" y="4059"/>
                    <a:pt x="736" y="4086"/>
                    <a:pt x="818" y="4099"/>
                  </a:cubicBezTo>
                  <a:lnTo>
                    <a:pt x="818" y="4032"/>
                  </a:lnTo>
                  <a:cubicBezTo>
                    <a:pt x="818" y="3936"/>
                    <a:pt x="805" y="3841"/>
                    <a:pt x="805" y="3745"/>
                  </a:cubicBezTo>
                  <a:cubicBezTo>
                    <a:pt x="791" y="3690"/>
                    <a:pt x="791" y="3650"/>
                    <a:pt x="791" y="3596"/>
                  </a:cubicBezTo>
                  <a:cubicBezTo>
                    <a:pt x="777" y="3541"/>
                    <a:pt x="777" y="3500"/>
                    <a:pt x="777" y="3445"/>
                  </a:cubicBezTo>
                  <a:cubicBezTo>
                    <a:pt x="736" y="3064"/>
                    <a:pt x="682" y="2670"/>
                    <a:pt x="614" y="2288"/>
                  </a:cubicBezTo>
                  <a:cubicBezTo>
                    <a:pt x="545" y="1907"/>
                    <a:pt x="478" y="1526"/>
                    <a:pt x="382" y="1144"/>
                  </a:cubicBezTo>
                  <a:cubicBezTo>
                    <a:pt x="369" y="1090"/>
                    <a:pt x="355" y="1048"/>
                    <a:pt x="355" y="994"/>
                  </a:cubicBezTo>
                  <a:cubicBezTo>
                    <a:pt x="342" y="953"/>
                    <a:pt x="327" y="899"/>
                    <a:pt x="314" y="858"/>
                  </a:cubicBezTo>
                  <a:cubicBezTo>
                    <a:pt x="300" y="803"/>
                    <a:pt x="287" y="763"/>
                    <a:pt x="273" y="708"/>
                  </a:cubicBezTo>
                  <a:lnTo>
                    <a:pt x="233" y="572"/>
                  </a:lnTo>
                  <a:lnTo>
                    <a:pt x="151" y="286"/>
                  </a:lnTo>
                  <a:cubicBezTo>
                    <a:pt x="124" y="191"/>
                    <a:pt x="82" y="95"/>
                    <a:pt x="55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01"/>
            <p:cNvSpPr/>
            <p:nvPr/>
          </p:nvSpPr>
          <p:spPr>
            <a:xfrm>
              <a:off x="7782887" y="2686494"/>
              <a:ext cx="21828" cy="88949"/>
            </a:xfrm>
            <a:custGeom>
              <a:avLst/>
              <a:gdLst/>
              <a:ahLst/>
              <a:cxnLst/>
              <a:rect l="l" t="t" r="r" b="b"/>
              <a:pathLst>
                <a:path w="1200" h="4890" extrusionOk="0">
                  <a:moveTo>
                    <a:pt x="1" y="0"/>
                  </a:moveTo>
                  <a:cubicBezTo>
                    <a:pt x="1" y="109"/>
                    <a:pt x="1" y="218"/>
                    <a:pt x="15" y="327"/>
                  </a:cubicBezTo>
                  <a:cubicBezTo>
                    <a:pt x="15" y="422"/>
                    <a:pt x="28" y="531"/>
                    <a:pt x="42" y="640"/>
                  </a:cubicBezTo>
                  <a:cubicBezTo>
                    <a:pt x="55" y="845"/>
                    <a:pt x="83" y="1063"/>
                    <a:pt x="124" y="1267"/>
                  </a:cubicBezTo>
                  <a:cubicBezTo>
                    <a:pt x="178" y="1689"/>
                    <a:pt x="273" y="2098"/>
                    <a:pt x="369" y="2506"/>
                  </a:cubicBezTo>
                  <a:cubicBezTo>
                    <a:pt x="464" y="2915"/>
                    <a:pt x="587" y="3309"/>
                    <a:pt x="709" y="3718"/>
                  </a:cubicBezTo>
                  <a:cubicBezTo>
                    <a:pt x="778" y="3909"/>
                    <a:pt x="859" y="4114"/>
                    <a:pt x="927" y="4304"/>
                  </a:cubicBezTo>
                  <a:cubicBezTo>
                    <a:pt x="968" y="4399"/>
                    <a:pt x="1009" y="4508"/>
                    <a:pt x="1063" y="4604"/>
                  </a:cubicBezTo>
                  <a:cubicBezTo>
                    <a:pt x="1105" y="4699"/>
                    <a:pt x="1145" y="4795"/>
                    <a:pt x="1199" y="4889"/>
                  </a:cubicBezTo>
                  <a:cubicBezTo>
                    <a:pt x="1199" y="4780"/>
                    <a:pt x="1186" y="4671"/>
                    <a:pt x="1186" y="4562"/>
                  </a:cubicBezTo>
                  <a:cubicBezTo>
                    <a:pt x="1172" y="4468"/>
                    <a:pt x="1172" y="4359"/>
                    <a:pt x="1159" y="4250"/>
                  </a:cubicBezTo>
                  <a:cubicBezTo>
                    <a:pt x="1145" y="4045"/>
                    <a:pt x="1105" y="3827"/>
                    <a:pt x="1077" y="3623"/>
                  </a:cubicBezTo>
                  <a:cubicBezTo>
                    <a:pt x="1009" y="3215"/>
                    <a:pt x="927" y="2792"/>
                    <a:pt x="832" y="2383"/>
                  </a:cubicBezTo>
                  <a:cubicBezTo>
                    <a:pt x="723" y="1989"/>
                    <a:pt x="614" y="1580"/>
                    <a:pt x="478" y="1185"/>
                  </a:cubicBezTo>
                  <a:cubicBezTo>
                    <a:pt x="409" y="981"/>
                    <a:pt x="342" y="776"/>
                    <a:pt x="260" y="586"/>
                  </a:cubicBezTo>
                  <a:cubicBezTo>
                    <a:pt x="219" y="491"/>
                    <a:pt x="178" y="382"/>
                    <a:pt x="137" y="286"/>
                  </a:cubicBezTo>
                  <a:cubicBezTo>
                    <a:pt x="97" y="191"/>
                    <a:pt x="55" y="95"/>
                    <a:pt x="1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01"/>
            <p:cNvSpPr/>
            <p:nvPr/>
          </p:nvSpPr>
          <p:spPr>
            <a:xfrm>
              <a:off x="7813609" y="2669159"/>
              <a:ext cx="28031" cy="71105"/>
            </a:xfrm>
            <a:custGeom>
              <a:avLst/>
              <a:gdLst/>
              <a:ahLst/>
              <a:cxnLst/>
              <a:rect l="l" t="t" r="r" b="b"/>
              <a:pathLst>
                <a:path w="1541" h="3909" extrusionOk="0">
                  <a:moveTo>
                    <a:pt x="1" y="0"/>
                  </a:moveTo>
                  <a:cubicBezTo>
                    <a:pt x="1" y="95"/>
                    <a:pt x="15" y="177"/>
                    <a:pt x="28" y="272"/>
                  </a:cubicBezTo>
                  <a:cubicBezTo>
                    <a:pt x="55" y="354"/>
                    <a:pt x="69" y="436"/>
                    <a:pt x="82" y="531"/>
                  </a:cubicBezTo>
                  <a:cubicBezTo>
                    <a:pt x="124" y="708"/>
                    <a:pt x="164" y="872"/>
                    <a:pt x="205" y="1048"/>
                  </a:cubicBezTo>
                  <a:cubicBezTo>
                    <a:pt x="300" y="1375"/>
                    <a:pt x="423" y="1716"/>
                    <a:pt x="545" y="2043"/>
                  </a:cubicBezTo>
                  <a:cubicBezTo>
                    <a:pt x="682" y="2370"/>
                    <a:pt x="818" y="2683"/>
                    <a:pt x="981" y="2996"/>
                  </a:cubicBezTo>
                  <a:cubicBezTo>
                    <a:pt x="1063" y="3160"/>
                    <a:pt x="1145" y="3309"/>
                    <a:pt x="1241" y="3459"/>
                  </a:cubicBezTo>
                  <a:cubicBezTo>
                    <a:pt x="1281" y="3541"/>
                    <a:pt x="1335" y="3609"/>
                    <a:pt x="1377" y="3690"/>
                  </a:cubicBezTo>
                  <a:cubicBezTo>
                    <a:pt x="1431" y="3759"/>
                    <a:pt x="1486" y="3841"/>
                    <a:pt x="1540" y="3908"/>
                  </a:cubicBezTo>
                  <a:cubicBezTo>
                    <a:pt x="1526" y="3814"/>
                    <a:pt x="1526" y="3732"/>
                    <a:pt x="1499" y="3636"/>
                  </a:cubicBezTo>
                  <a:cubicBezTo>
                    <a:pt x="1486" y="3554"/>
                    <a:pt x="1472" y="3459"/>
                    <a:pt x="1459" y="3378"/>
                  </a:cubicBezTo>
                  <a:cubicBezTo>
                    <a:pt x="1417" y="3200"/>
                    <a:pt x="1377" y="3024"/>
                    <a:pt x="1322" y="2860"/>
                  </a:cubicBezTo>
                  <a:cubicBezTo>
                    <a:pt x="1226" y="2519"/>
                    <a:pt x="1117" y="2192"/>
                    <a:pt x="995" y="1865"/>
                  </a:cubicBezTo>
                  <a:cubicBezTo>
                    <a:pt x="859" y="1539"/>
                    <a:pt x="723" y="1226"/>
                    <a:pt x="560" y="912"/>
                  </a:cubicBezTo>
                  <a:cubicBezTo>
                    <a:pt x="478" y="749"/>
                    <a:pt x="396" y="599"/>
                    <a:pt x="300" y="449"/>
                  </a:cubicBezTo>
                  <a:cubicBezTo>
                    <a:pt x="260" y="367"/>
                    <a:pt x="205" y="286"/>
                    <a:pt x="151" y="218"/>
                  </a:cubicBezTo>
                  <a:cubicBezTo>
                    <a:pt x="110" y="149"/>
                    <a:pt x="55" y="68"/>
                    <a:pt x="1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01"/>
            <p:cNvSpPr/>
            <p:nvPr/>
          </p:nvSpPr>
          <p:spPr>
            <a:xfrm>
              <a:off x="7706343" y="2507631"/>
              <a:ext cx="214533" cy="173205"/>
            </a:xfrm>
            <a:custGeom>
              <a:avLst/>
              <a:gdLst/>
              <a:ahLst/>
              <a:cxnLst/>
              <a:rect l="l" t="t" r="r" b="b"/>
              <a:pathLst>
                <a:path w="11794" h="9522" extrusionOk="0">
                  <a:moveTo>
                    <a:pt x="2901" y="0"/>
                  </a:moveTo>
                  <a:cubicBezTo>
                    <a:pt x="2371" y="830"/>
                    <a:pt x="1512" y="1389"/>
                    <a:pt x="600" y="1511"/>
                  </a:cubicBezTo>
                  <a:cubicBezTo>
                    <a:pt x="873" y="1729"/>
                    <a:pt x="1172" y="1934"/>
                    <a:pt x="1417" y="2206"/>
                  </a:cubicBezTo>
                  <a:cubicBezTo>
                    <a:pt x="1240" y="2397"/>
                    <a:pt x="1022" y="2533"/>
                    <a:pt x="818" y="2697"/>
                  </a:cubicBezTo>
                  <a:cubicBezTo>
                    <a:pt x="640" y="2833"/>
                    <a:pt x="477" y="2982"/>
                    <a:pt x="341" y="3187"/>
                  </a:cubicBezTo>
                  <a:cubicBezTo>
                    <a:pt x="83" y="3623"/>
                    <a:pt x="55" y="4262"/>
                    <a:pt x="409" y="4589"/>
                  </a:cubicBezTo>
                  <a:cubicBezTo>
                    <a:pt x="1009" y="5148"/>
                    <a:pt x="1" y="6551"/>
                    <a:pt x="1294" y="6919"/>
                  </a:cubicBezTo>
                  <a:cubicBezTo>
                    <a:pt x="1022" y="7640"/>
                    <a:pt x="1526" y="8580"/>
                    <a:pt x="2248" y="8689"/>
                  </a:cubicBezTo>
                  <a:cubicBezTo>
                    <a:pt x="2235" y="9163"/>
                    <a:pt x="2717" y="9521"/>
                    <a:pt x="3166" y="9521"/>
                  </a:cubicBezTo>
                  <a:cubicBezTo>
                    <a:pt x="3183" y="9521"/>
                    <a:pt x="3199" y="9521"/>
                    <a:pt x="3215" y="9520"/>
                  </a:cubicBezTo>
                  <a:cubicBezTo>
                    <a:pt x="3678" y="9492"/>
                    <a:pt x="4100" y="9220"/>
                    <a:pt x="4508" y="9002"/>
                  </a:cubicBezTo>
                  <a:cubicBezTo>
                    <a:pt x="5053" y="8717"/>
                    <a:pt x="5639" y="8512"/>
                    <a:pt x="6239" y="8390"/>
                  </a:cubicBezTo>
                  <a:cubicBezTo>
                    <a:pt x="6783" y="8281"/>
                    <a:pt x="7369" y="8239"/>
                    <a:pt x="7791" y="7858"/>
                  </a:cubicBezTo>
                  <a:cubicBezTo>
                    <a:pt x="8376" y="7355"/>
                    <a:pt x="8445" y="6429"/>
                    <a:pt x="8458" y="5624"/>
                  </a:cubicBezTo>
                  <a:cubicBezTo>
                    <a:pt x="9480" y="5502"/>
                    <a:pt x="10583" y="4998"/>
                    <a:pt x="11605" y="4740"/>
                  </a:cubicBezTo>
                  <a:cubicBezTo>
                    <a:pt x="11794" y="4699"/>
                    <a:pt x="10994" y="1320"/>
                    <a:pt x="10767" y="1320"/>
                  </a:cubicBezTo>
                  <a:cubicBezTo>
                    <a:pt x="10765" y="1320"/>
                    <a:pt x="10763" y="1320"/>
                    <a:pt x="10760" y="1321"/>
                  </a:cubicBezTo>
                  <a:cubicBezTo>
                    <a:pt x="10025" y="1553"/>
                    <a:pt x="9290" y="1784"/>
                    <a:pt x="8554" y="2002"/>
                  </a:cubicBezTo>
                  <a:cubicBezTo>
                    <a:pt x="8398" y="2058"/>
                    <a:pt x="8232" y="2105"/>
                    <a:pt x="8072" y="2105"/>
                  </a:cubicBezTo>
                  <a:cubicBezTo>
                    <a:pt x="8037" y="2105"/>
                    <a:pt x="8002" y="2102"/>
                    <a:pt x="7968" y="2098"/>
                  </a:cubicBezTo>
                  <a:cubicBezTo>
                    <a:pt x="7151" y="1947"/>
                    <a:pt x="6811" y="545"/>
                    <a:pt x="6061" y="191"/>
                  </a:cubicBezTo>
                  <a:cubicBezTo>
                    <a:pt x="5925" y="123"/>
                    <a:pt x="5780" y="98"/>
                    <a:pt x="5632" y="98"/>
                  </a:cubicBezTo>
                  <a:cubicBezTo>
                    <a:pt x="5365" y="98"/>
                    <a:pt x="5085" y="179"/>
                    <a:pt x="4822" y="231"/>
                  </a:cubicBezTo>
                  <a:cubicBezTo>
                    <a:pt x="4637" y="263"/>
                    <a:pt x="4449" y="278"/>
                    <a:pt x="4260" y="278"/>
                  </a:cubicBezTo>
                  <a:cubicBezTo>
                    <a:pt x="3795" y="278"/>
                    <a:pt x="3328" y="184"/>
                    <a:pt x="2901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01"/>
            <p:cNvSpPr/>
            <p:nvPr/>
          </p:nvSpPr>
          <p:spPr>
            <a:xfrm>
              <a:off x="7886442" y="2529914"/>
              <a:ext cx="15880" cy="6457"/>
            </a:xfrm>
            <a:custGeom>
              <a:avLst/>
              <a:gdLst/>
              <a:ahLst/>
              <a:cxnLst/>
              <a:rect l="l" t="t" r="r" b="b"/>
              <a:pathLst>
                <a:path w="873" h="355" extrusionOk="0">
                  <a:moveTo>
                    <a:pt x="845" y="1"/>
                  </a:moveTo>
                  <a:cubicBezTo>
                    <a:pt x="560" y="68"/>
                    <a:pt x="273" y="177"/>
                    <a:pt x="1" y="300"/>
                  </a:cubicBezTo>
                  <a:cubicBezTo>
                    <a:pt x="15" y="300"/>
                    <a:pt x="15" y="328"/>
                    <a:pt x="28" y="355"/>
                  </a:cubicBezTo>
                  <a:cubicBezTo>
                    <a:pt x="315" y="273"/>
                    <a:pt x="587" y="177"/>
                    <a:pt x="859" y="96"/>
                  </a:cubicBezTo>
                  <a:lnTo>
                    <a:pt x="873" y="96"/>
                  </a:lnTo>
                  <a:cubicBezTo>
                    <a:pt x="859" y="41"/>
                    <a:pt x="845" y="1"/>
                    <a:pt x="845" y="1"/>
                  </a:cubicBezTo>
                  <a:close/>
                </a:path>
              </a:pathLst>
            </a:custGeom>
            <a:solidFill>
              <a:srgbClr val="282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01"/>
            <p:cNvSpPr/>
            <p:nvPr/>
          </p:nvSpPr>
          <p:spPr>
            <a:xfrm>
              <a:off x="7747216" y="2607222"/>
              <a:ext cx="126857" cy="70614"/>
            </a:xfrm>
            <a:custGeom>
              <a:avLst/>
              <a:gdLst/>
              <a:ahLst/>
              <a:cxnLst/>
              <a:rect l="l" t="t" r="r" b="b"/>
              <a:pathLst>
                <a:path w="6974" h="3882" extrusionOk="0">
                  <a:moveTo>
                    <a:pt x="6974" y="0"/>
                  </a:moveTo>
                  <a:cubicBezTo>
                    <a:pt x="6716" y="68"/>
                    <a:pt x="6456" y="122"/>
                    <a:pt x="6211" y="149"/>
                  </a:cubicBezTo>
                  <a:cubicBezTo>
                    <a:pt x="6198" y="954"/>
                    <a:pt x="6129" y="1880"/>
                    <a:pt x="5544" y="2383"/>
                  </a:cubicBezTo>
                  <a:cubicBezTo>
                    <a:pt x="5354" y="2561"/>
                    <a:pt x="5122" y="2670"/>
                    <a:pt x="4876" y="2737"/>
                  </a:cubicBezTo>
                  <a:lnTo>
                    <a:pt x="4876" y="2751"/>
                  </a:lnTo>
                  <a:cubicBezTo>
                    <a:pt x="5122" y="2683"/>
                    <a:pt x="5354" y="2574"/>
                    <a:pt x="5544" y="2397"/>
                  </a:cubicBezTo>
                  <a:cubicBezTo>
                    <a:pt x="6129" y="1893"/>
                    <a:pt x="6198" y="967"/>
                    <a:pt x="6211" y="164"/>
                  </a:cubicBezTo>
                  <a:cubicBezTo>
                    <a:pt x="6456" y="136"/>
                    <a:pt x="6716" y="82"/>
                    <a:pt x="6974" y="13"/>
                  </a:cubicBezTo>
                  <a:lnTo>
                    <a:pt x="6974" y="0"/>
                  </a:lnTo>
                  <a:close/>
                  <a:moveTo>
                    <a:pt x="1" y="3255"/>
                  </a:moveTo>
                  <a:lnTo>
                    <a:pt x="1" y="3255"/>
                  </a:lnTo>
                  <a:cubicBezTo>
                    <a:pt x="1" y="3514"/>
                    <a:pt x="151" y="3732"/>
                    <a:pt x="355" y="3881"/>
                  </a:cubicBezTo>
                  <a:lnTo>
                    <a:pt x="355" y="3868"/>
                  </a:lnTo>
                  <a:cubicBezTo>
                    <a:pt x="151" y="3718"/>
                    <a:pt x="15" y="3500"/>
                    <a:pt x="1" y="3255"/>
                  </a:cubicBezTo>
                  <a:close/>
                </a:path>
              </a:pathLst>
            </a:custGeom>
            <a:solidFill>
              <a:srgbClr val="2B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01"/>
            <p:cNvSpPr/>
            <p:nvPr/>
          </p:nvSpPr>
          <p:spPr>
            <a:xfrm>
              <a:off x="7914200" y="2563857"/>
              <a:ext cx="3747" cy="13151"/>
            </a:xfrm>
            <a:custGeom>
              <a:avLst/>
              <a:gdLst/>
              <a:ahLst/>
              <a:cxnLst/>
              <a:rect l="l" t="t" r="r" b="b"/>
              <a:pathLst>
                <a:path w="206" h="723" extrusionOk="0">
                  <a:moveTo>
                    <a:pt x="0" y="0"/>
                  </a:moveTo>
                  <a:lnTo>
                    <a:pt x="0" y="0"/>
                  </a:lnTo>
                  <a:cubicBezTo>
                    <a:pt x="55" y="191"/>
                    <a:pt x="109" y="396"/>
                    <a:pt x="164" y="586"/>
                  </a:cubicBezTo>
                  <a:cubicBezTo>
                    <a:pt x="178" y="627"/>
                    <a:pt x="191" y="681"/>
                    <a:pt x="205" y="723"/>
                  </a:cubicBezTo>
                  <a:cubicBezTo>
                    <a:pt x="151" y="505"/>
                    <a:pt x="82" y="245"/>
                    <a:pt x="0" y="0"/>
                  </a:cubicBezTo>
                  <a:close/>
                </a:path>
              </a:pathLst>
            </a:custGeom>
            <a:solidFill>
              <a:srgbClr val="9B6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01"/>
            <p:cNvSpPr/>
            <p:nvPr/>
          </p:nvSpPr>
          <p:spPr>
            <a:xfrm>
              <a:off x="7874055" y="2551960"/>
              <a:ext cx="46366" cy="55516"/>
            </a:xfrm>
            <a:custGeom>
              <a:avLst/>
              <a:gdLst/>
              <a:ahLst/>
              <a:cxnLst/>
              <a:rect l="l" t="t" r="r" b="b"/>
              <a:pathLst>
                <a:path w="2549" h="3052" extrusionOk="0">
                  <a:moveTo>
                    <a:pt x="1976" y="0"/>
                  </a:moveTo>
                  <a:lnTo>
                    <a:pt x="1976" y="0"/>
                  </a:lnTo>
                  <a:cubicBezTo>
                    <a:pt x="2249" y="995"/>
                    <a:pt x="2507" y="2275"/>
                    <a:pt x="2385" y="2303"/>
                  </a:cubicBezTo>
                  <a:cubicBezTo>
                    <a:pt x="1608" y="2506"/>
                    <a:pt x="791" y="2833"/>
                    <a:pt x="1" y="3038"/>
                  </a:cubicBezTo>
                  <a:lnTo>
                    <a:pt x="1" y="3051"/>
                  </a:lnTo>
                  <a:cubicBezTo>
                    <a:pt x="791" y="2848"/>
                    <a:pt x="1622" y="2521"/>
                    <a:pt x="2385" y="2330"/>
                  </a:cubicBezTo>
                  <a:cubicBezTo>
                    <a:pt x="2548" y="2234"/>
                    <a:pt x="2521" y="1853"/>
                    <a:pt x="2412" y="1377"/>
                  </a:cubicBezTo>
                  <a:cubicBezTo>
                    <a:pt x="2398" y="1335"/>
                    <a:pt x="2385" y="1281"/>
                    <a:pt x="2371" y="1240"/>
                  </a:cubicBezTo>
                  <a:cubicBezTo>
                    <a:pt x="2316" y="1050"/>
                    <a:pt x="2262" y="845"/>
                    <a:pt x="2207" y="654"/>
                  </a:cubicBezTo>
                  <a:cubicBezTo>
                    <a:pt x="2140" y="436"/>
                    <a:pt x="2058" y="218"/>
                    <a:pt x="1976" y="0"/>
                  </a:cubicBezTo>
                  <a:close/>
                </a:path>
              </a:pathLst>
            </a:custGeom>
            <a:solidFill>
              <a:srgbClr val="282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01"/>
            <p:cNvSpPr/>
            <p:nvPr/>
          </p:nvSpPr>
          <p:spPr>
            <a:xfrm>
              <a:off x="7753655" y="2657008"/>
              <a:ext cx="82273" cy="24047"/>
            </a:xfrm>
            <a:custGeom>
              <a:avLst/>
              <a:gdLst/>
              <a:ahLst/>
              <a:cxnLst/>
              <a:rect l="l" t="t" r="r" b="b"/>
              <a:pathLst>
                <a:path w="4523" h="1322" extrusionOk="0">
                  <a:moveTo>
                    <a:pt x="4522" y="0"/>
                  </a:moveTo>
                  <a:cubicBezTo>
                    <a:pt x="4237" y="82"/>
                    <a:pt x="3923" y="123"/>
                    <a:pt x="3638" y="178"/>
                  </a:cubicBezTo>
                  <a:cubicBezTo>
                    <a:pt x="3229" y="260"/>
                    <a:pt x="2821" y="382"/>
                    <a:pt x="2425" y="545"/>
                  </a:cubicBezTo>
                  <a:lnTo>
                    <a:pt x="2425" y="559"/>
                  </a:lnTo>
                  <a:cubicBezTo>
                    <a:pt x="2821" y="396"/>
                    <a:pt x="3229" y="273"/>
                    <a:pt x="3638" y="191"/>
                  </a:cubicBezTo>
                  <a:cubicBezTo>
                    <a:pt x="3923" y="136"/>
                    <a:pt x="4237" y="96"/>
                    <a:pt x="4522" y="14"/>
                  </a:cubicBezTo>
                  <a:lnTo>
                    <a:pt x="4522" y="0"/>
                  </a:lnTo>
                  <a:close/>
                  <a:moveTo>
                    <a:pt x="2016" y="736"/>
                  </a:moveTo>
                  <a:cubicBezTo>
                    <a:pt x="1989" y="750"/>
                    <a:pt x="1949" y="777"/>
                    <a:pt x="1907" y="790"/>
                  </a:cubicBezTo>
                  <a:cubicBezTo>
                    <a:pt x="1499" y="1008"/>
                    <a:pt x="1077" y="1280"/>
                    <a:pt x="614" y="1308"/>
                  </a:cubicBezTo>
                  <a:lnTo>
                    <a:pt x="573" y="1308"/>
                  </a:lnTo>
                  <a:cubicBezTo>
                    <a:pt x="369" y="1308"/>
                    <a:pt x="164" y="1240"/>
                    <a:pt x="1" y="1131"/>
                  </a:cubicBezTo>
                  <a:lnTo>
                    <a:pt x="1" y="1144"/>
                  </a:lnTo>
                  <a:cubicBezTo>
                    <a:pt x="178" y="1253"/>
                    <a:pt x="382" y="1322"/>
                    <a:pt x="573" y="1322"/>
                  </a:cubicBezTo>
                  <a:lnTo>
                    <a:pt x="614" y="1322"/>
                  </a:lnTo>
                  <a:cubicBezTo>
                    <a:pt x="1077" y="1295"/>
                    <a:pt x="1499" y="1022"/>
                    <a:pt x="1907" y="804"/>
                  </a:cubicBezTo>
                  <a:cubicBezTo>
                    <a:pt x="1949" y="790"/>
                    <a:pt x="1989" y="763"/>
                    <a:pt x="2016" y="750"/>
                  </a:cubicBezTo>
                  <a:lnTo>
                    <a:pt x="2016" y="736"/>
                  </a:lnTo>
                  <a:close/>
                </a:path>
              </a:pathLst>
            </a:custGeom>
            <a:solidFill>
              <a:srgbClr val="E4D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01"/>
            <p:cNvSpPr/>
            <p:nvPr/>
          </p:nvSpPr>
          <p:spPr>
            <a:xfrm>
              <a:off x="7790326" y="2666903"/>
              <a:ext cx="7440" cy="3747"/>
            </a:xfrm>
            <a:custGeom>
              <a:avLst/>
              <a:gdLst/>
              <a:ahLst/>
              <a:cxnLst/>
              <a:rect l="l" t="t" r="r" b="b"/>
              <a:pathLst>
                <a:path w="409" h="206" extrusionOk="0">
                  <a:moveTo>
                    <a:pt x="409" y="1"/>
                  </a:moveTo>
                  <a:cubicBezTo>
                    <a:pt x="273" y="55"/>
                    <a:pt x="137" y="124"/>
                    <a:pt x="0" y="192"/>
                  </a:cubicBezTo>
                  <a:lnTo>
                    <a:pt x="0" y="206"/>
                  </a:lnTo>
                  <a:cubicBezTo>
                    <a:pt x="137" y="137"/>
                    <a:pt x="273" y="70"/>
                    <a:pt x="409" y="15"/>
                  </a:cubicBezTo>
                  <a:lnTo>
                    <a:pt x="409" y="1"/>
                  </a:lnTo>
                  <a:close/>
                </a:path>
              </a:pathLst>
            </a:custGeom>
            <a:solidFill>
              <a:srgbClr val="B39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01"/>
            <p:cNvSpPr/>
            <p:nvPr/>
          </p:nvSpPr>
          <p:spPr>
            <a:xfrm>
              <a:off x="7735574" y="2658990"/>
              <a:ext cx="11660" cy="6949"/>
            </a:xfrm>
            <a:custGeom>
              <a:avLst/>
              <a:gdLst/>
              <a:ahLst/>
              <a:cxnLst/>
              <a:rect l="l" t="t" r="r" b="b"/>
              <a:pathLst>
                <a:path w="641" h="382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42"/>
                    <a:pt x="69" y="82"/>
                    <a:pt x="96" y="109"/>
                  </a:cubicBezTo>
                  <a:cubicBezTo>
                    <a:pt x="110" y="123"/>
                    <a:pt x="137" y="151"/>
                    <a:pt x="192" y="178"/>
                  </a:cubicBezTo>
                  <a:cubicBezTo>
                    <a:pt x="123" y="123"/>
                    <a:pt x="55" y="69"/>
                    <a:pt x="1" y="0"/>
                  </a:cubicBezTo>
                  <a:close/>
                  <a:moveTo>
                    <a:pt x="464" y="327"/>
                  </a:moveTo>
                  <a:lnTo>
                    <a:pt x="464" y="327"/>
                  </a:lnTo>
                  <a:cubicBezTo>
                    <a:pt x="546" y="354"/>
                    <a:pt x="613" y="381"/>
                    <a:pt x="641" y="381"/>
                  </a:cubicBezTo>
                  <a:lnTo>
                    <a:pt x="641" y="368"/>
                  </a:lnTo>
                  <a:cubicBezTo>
                    <a:pt x="586" y="354"/>
                    <a:pt x="532" y="341"/>
                    <a:pt x="464" y="327"/>
                  </a:cubicBezTo>
                  <a:close/>
                </a:path>
              </a:pathLst>
            </a:custGeom>
            <a:solidFill>
              <a:srgbClr val="2B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01"/>
            <p:cNvSpPr/>
            <p:nvPr/>
          </p:nvSpPr>
          <p:spPr>
            <a:xfrm>
              <a:off x="7731354" y="2531642"/>
              <a:ext cx="188303" cy="149158"/>
            </a:xfrm>
            <a:custGeom>
              <a:avLst/>
              <a:gdLst/>
              <a:ahLst/>
              <a:cxnLst/>
              <a:rect l="l" t="t" r="r" b="b"/>
              <a:pathLst>
                <a:path w="10352" h="8200" extrusionOk="0">
                  <a:moveTo>
                    <a:pt x="9385" y="1"/>
                  </a:moveTo>
                  <a:cubicBezTo>
                    <a:pt x="9113" y="82"/>
                    <a:pt x="8841" y="178"/>
                    <a:pt x="8554" y="260"/>
                  </a:cubicBezTo>
                  <a:cubicBezTo>
                    <a:pt x="8677" y="505"/>
                    <a:pt x="8977" y="1622"/>
                    <a:pt x="9004" y="1717"/>
                  </a:cubicBezTo>
                  <a:cubicBezTo>
                    <a:pt x="9017" y="1758"/>
                    <a:pt x="9017" y="1798"/>
                    <a:pt x="9004" y="1840"/>
                  </a:cubicBezTo>
                  <a:cubicBezTo>
                    <a:pt x="8990" y="1880"/>
                    <a:pt x="8950" y="1894"/>
                    <a:pt x="8922" y="1922"/>
                  </a:cubicBezTo>
                  <a:cubicBezTo>
                    <a:pt x="8636" y="2058"/>
                    <a:pt x="8350" y="2194"/>
                    <a:pt x="8064" y="2343"/>
                  </a:cubicBezTo>
                  <a:cubicBezTo>
                    <a:pt x="7915" y="2412"/>
                    <a:pt x="7764" y="2479"/>
                    <a:pt x="7601" y="2479"/>
                  </a:cubicBezTo>
                  <a:lnTo>
                    <a:pt x="7588" y="2479"/>
                  </a:lnTo>
                  <a:cubicBezTo>
                    <a:pt x="7315" y="2479"/>
                    <a:pt x="7083" y="2276"/>
                    <a:pt x="6879" y="2071"/>
                  </a:cubicBezTo>
                  <a:cubicBezTo>
                    <a:pt x="6593" y="1798"/>
                    <a:pt x="6335" y="1513"/>
                    <a:pt x="6075" y="1226"/>
                  </a:cubicBezTo>
                  <a:lnTo>
                    <a:pt x="6075" y="1226"/>
                  </a:lnTo>
                  <a:cubicBezTo>
                    <a:pt x="6538" y="2016"/>
                    <a:pt x="6620" y="3051"/>
                    <a:pt x="6307" y="3923"/>
                  </a:cubicBezTo>
                  <a:cubicBezTo>
                    <a:pt x="5912" y="5040"/>
                    <a:pt x="4659" y="6075"/>
                    <a:pt x="3529" y="6075"/>
                  </a:cubicBezTo>
                  <a:cubicBezTo>
                    <a:pt x="3366" y="6075"/>
                    <a:pt x="3215" y="6062"/>
                    <a:pt x="3052" y="6062"/>
                  </a:cubicBezTo>
                  <a:cubicBezTo>
                    <a:pt x="2888" y="6062"/>
                    <a:pt x="2725" y="6089"/>
                    <a:pt x="2589" y="6171"/>
                  </a:cubicBezTo>
                  <a:cubicBezTo>
                    <a:pt x="2576" y="6171"/>
                    <a:pt x="2576" y="6184"/>
                    <a:pt x="2561" y="6184"/>
                  </a:cubicBezTo>
                  <a:cubicBezTo>
                    <a:pt x="2439" y="6253"/>
                    <a:pt x="2343" y="6375"/>
                    <a:pt x="2249" y="6471"/>
                  </a:cubicBezTo>
                  <a:cubicBezTo>
                    <a:pt x="1989" y="6702"/>
                    <a:pt x="1390" y="6919"/>
                    <a:pt x="873" y="6919"/>
                  </a:cubicBezTo>
                  <a:cubicBezTo>
                    <a:pt x="464" y="6919"/>
                    <a:pt x="110" y="6797"/>
                    <a:pt x="1" y="6429"/>
                  </a:cubicBezTo>
                  <a:lnTo>
                    <a:pt x="1" y="6429"/>
                  </a:lnTo>
                  <a:cubicBezTo>
                    <a:pt x="70" y="6661"/>
                    <a:pt x="110" y="6838"/>
                    <a:pt x="233" y="7001"/>
                  </a:cubicBezTo>
                  <a:cubicBezTo>
                    <a:pt x="287" y="7070"/>
                    <a:pt x="355" y="7124"/>
                    <a:pt x="424" y="7179"/>
                  </a:cubicBezTo>
                  <a:cubicBezTo>
                    <a:pt x="491" y="7219"/>
                    <a:pt x="600" y="7274"/>
                    <a:pt x="696" y="7328"/>
                  </a:cubicBezTo>
                  <a:cubicBezTo>
                    <a:pt x="764" y="7342"/>
                    <a:pt x="818" y="7355"/>
                    <a:pt x="873" y="7369"/>
                  </a:cubicBezTo>
                  <a:lnTo>
                    <a:pt x="873" y="7382"/>
                  </a:lnTo>
                  <a:lnTo>
                    <a:pt x="873" y="7410"/>
                  </a:lnTo>
                  <a:cubicBezTo>
                    <a:pt x="887" y="7655"/>
                    <a:pt x="1023" y="7873"/>
                    <a:pt x="1227" y="8023"/>
                  </a:cubicBezTo>
                  <a:cubicBezTo>
                    <a:pt x="1390" y="8132"/>
                    <a:pt x="1595" y="8200"/>
                    <a:pt x="1799" y="8200"/>
                  </a:cubicBezTo>
                  <a:lnTo>
                    <a:pt x="1840" y="8200"/>
                  </a:lnTo>
                  <a:cubicBezTo>
                    <a:pt x="2303" y="8172"/>
                    <a:pt x="2725" y="7900"/>
                    <a:pt x="3133" y="7682"/>
                  </a:cubicBezTo>
                  <a:cubicBezTo>
                    <a:pt x="3175" y="7669"/>
                    <a:pt x="3215" y="7642"/>
                    <a:pt x="3242" y="7628"/>
                  </a:cubicBezTo>
                  <a:cubicBezTo>
                    <a:pt x="3379" y="7560"/>
                    <a:pt x="3515" y="7491"/>
                    <a:pt x="3651" y="7437"/>
                  </a:cubicBezTo>
                  <a:cubicBezTo>
                    <a:pt x="4047" y="7274"/>
                    <a:pt x="4455" y="7152"/>
                    <a:pt x="4864" y="7070"/>
                  </a:cubicBezTo>
                  <a:cubicBezTo>
                    <a:pt x="5149" y="7015"/>
                    <a:pt x="5463" y="6974"/>
                    <a:pt x="5748" y="6892"/>
                  </a:cubicBezTo>
                  <a:cubicBezTo>
                    <a:pt x="5994" y="6825"/>
                    <a:pt x="6226" y="6716"/>
                    <a:pt x="6416" y="6538"/>
                  </a:cubicBezTo>
                  <a:cubicBezTo>
                    <a:pt x="7001" y="6035"/>
                    <a:pt x="7070" y="5109"/>
                    <a:pt x="7083" y="4304"/>
                  </a:cubicBezTo>
                  <a:cubicBezTo>
                    <a:pt x="7328" y="4277"/>
                    <a:pt x="7588" y="4223"/>
                    <a:pt x="7846" y="4155"/>
                  </a:cubicBezTo>
                  <a:cubicBezTo>
                    <a:pt x="8636" y="3950"/>
                    <a:pt x="9453" y="3623"/>
                    <a:pt x="10230" y="3420"/>
                  </a:cubicBezTo>
                  <a:cubicBezTo>
                    <a:pt x="10352" y="3392"/>
                    <a:pt x="10094" y="2112"/>
                    <a:pt x="9821" y="1117"/>
                  </a:cubicBezTo>
                  <a:cubicBezTo>
                    <a:pt x="9644" y="614"/>
                    <a:pt x="9467" y="178"/>
                    <a:pt x="9399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01"/>
            <p:cNvSpPr/>
            <p:nvPr/>
          </p:nvSpPr>
          <p:spPr>
            <a:xfrm>
              <a:off x="7712782" y="2558891"/>
              <a:ext cx="4220" cy="4984"/>
            </a:xfrm>
            <a:custGeom>
              <a:avLst/>
              <a:gdLst/>
              <a:ahLst/>
              <a:cxnLst/>
              <a:rect l="l" t="t" r="r" b="b"/>
              <a:pathLst>
                <a:path w="232" h="274" extrusionOk="0">
                  <a:moveTo>
                    <a:pt x="192" y="1"/>
                  </a:moveTo>
                  <a:cubicBezTo>
                    <a:pt x="123" y="97"/>
                    <a:pt x="55" y="178"/>
                    <a:pt x="1" y="273"/>
                  </a:cubicBezTo>
                  <a:cubicBezTo>
                    <a:pt x="41" y="246"/>
                    <a:pt x="83" y="219"/>
                    <a:pt x="137" y="178"/>
                  </a:cubicBezTo>
                  <a:cubicBezTo>
                    <a:pt x="164" y="151"/>
                    <a:pt x="192" y="110"/>
                    <a:pt x="232" y="83"/>
                  </a:cubicBezTo>
                  <a:cubicBezTo>
                    <a:pt x="219" y="55"/>
                    <a:pt x="205" y="28"/>
                    <a:pt x="205" y="1"/>
                  </a:cubicBezTo>
                  <a:close/>
                </a:path>
              </a:pathLst>
            </a:custGeom>
            <a:solidFill>
              <a:srgbClr val="966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01"/>
            <p:cNvSpPr/>
            <p:nvPr/>
          </p:nvSpPr>
          <p:spPr>
            <a:xfrm>
              <a:off x="7716493" y="2545776"/>
              <a:ext cx="15643" cy="14625"/>
            </a:xfrm>
            <a:custGeom>
              <a:avLst/>
              <a:gdLst/>
              <a:ahLst/>
              <a:cxnLst/>
              <a:rect l="l" t="t" r="r" b="b"/>
              <a:pathLst>
                <a:path w="860" h="804" extrusionOk="0">
                  <a:moveTo>
                    <a:pt x="750" y="1"/>
                  </a:moveTo>
                  <a:cubicBezTo>
                    <a:pt x="736" y="14"/>
                    <a:pt x="736" y="28"/>
                    <a:pt x="723" y="28"/>
                  </a:cubicBezTo>
                  <a:cubicBezTo>
                    <a:pt x="669" y="68"/>
                    <a:pt x="627" y="109"/>
                    <a:pt x="587" y="137"/>
                  </a:cubicBezTo>
                  <a:cubicBezTo>
                    <a:pt x="546" y="177"/>
                    <a:pt x="505" y="204"/>
                    <a:pt x="464" y="246"/>
                  </a:cubicBezTo>
                  <a:cubicBezTo>
                    <a:pt x="382" y="327"/>
                    <a:pt x="300" y="395"/>
                    <a:pt x="219" y="477"/>
                  </a:cubicBezTo>
                  <a:cubicBezTo>
                    <a:pt x="137" y="558"/>
                    <a:pt x="69" y="640"/>
                    <a:pt x="1" y="722"/>
                  </a:cubicBezTo>
                  <a:cubicBezTo>
                    <a:pt x="1" y="749"/>
                    <a:pt x="15" y="776"/>
                    <a:pt x="28" y="804"/>
                  </a:cubicBezTo>
                  <a:cubicBezTo>
                    <a:pt x="97" y="722"/>
                    <a:pt x="178" y="654"/>
                    <a:pt x="260" y="600"/>
                  </a:cubicBezTo>
                  <a:cubicBezTo>
                    <a:pt x="464" y="436"/>
                    <a:pt x="682" y="300"/>
                    <a:pt x="859" y="109"/>
                  </a:cubicBezTo>
                  <a:lnTo>
                    <a:pt x="750" y="1"/>
                  </a:lnTo>
                  <a:close/>
                </a:path>
              </a:pathLst>
            </a:custGeom>
            <a:solidFill>
              <a:srgbClr val="DEC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01"/>
            <p:cNvSpPr/>
            <p:nvPr/>
          </p:nvSpPr>
          <p:spPr>
            <a:xfrm>
              <a:off x="7715274" y="2526458"/>
              <a:ext cx="83256" cy="35689"/>
            </a:xfrm>
            <a:custGeom>
              <a:avLst/>
              <a:gdLst/>
              <a:ahLst/>
              <a:cxnLst/>
              <a:rect l="l" t="t" r="r" b="b"/>
              <a:pathLst>
                <a:path w="4577" h="1962" extrusionOk="0">
                  <a:moveTo>
                    <a:pt x="3908" y="0"/>
                  </a:moveTo>
                  <a:cubicBezTo>
                    <a:pt x="3800" y="0"/>
                    <a:pt x="3677" y="13"/>
                    <a:pt x="3569" y="13"/>
                  </a:cubicBezTo>
                  <a:cubicBezTo>
                    <a:pt x="3514" y="13"/>
                    <a:pt x="3460" y="27"/>
                    <a:pt x="3405" y="27"/>
                  </a:cubicBezTo>
                  <a:cubicBezTo>
                    <a:pt x="3351" y="40"/>
                    <a:pt x="3296" y="40"/>
                    <a:pt x="3242" y="55"/>
                  </a:cubicBezTo>
                  <a:cubicBezTo>
                    <a:pt x="2792" y="109"/>
                    <a:pt x="2356" y="231"/>
                    <a:pt x="1947" y="409"/>
                  </a:cubicBezTo>
                  <a:cubicBezTo>
                    <a:pt x="1539" y="585"/>
                    <a:pt x="1171" y="803"/>
                    <a:pt x="817" y="1063"/>
                  </a:cubicBezTo>
                  <a:lnTo>
                    <a:pt x="926" y="1171"/>
                  </a:lnTo>
                  <a:cubicBezTo>
                    <a:pt x="749" y="1362"/>
                    <a:pt x="531" y="1498"/>
                    <a:pt x="327" y="1662"/>
                  </a:cubicBezTo>
                  <a:cubicBezTo>
                    <a:pt x="245" y="1716"/>
                    <a:pt x="164" y="1784"/>
                    <a:pt x="95" y="1866"/>
                  </a:cubicBezTo>
                  <a:cubicBezTo>
                    <a:pt x="55" y="1893"/>
                    <a:pt x="27" y="1934"/>
                    <a:pt x="0" y="1961"/>
                  </a:cubicBezTo>
                  <a:cubicBezTo>
                    <a:pt x="40" y="1934"/>
                    <a:pt x="82" y="1907"/>
                    <a:pt x="136" y="1866"/>
                  </a:cubicBezTo>
                  <a:cubicBezTo>
                    <a:pt x="231" y="1811"/>
                    <a:pt x="313" y="1743"/>
                    <a:pt x="409" y="1689"/>
                  </a:cubicBezTo>
                  <a:cubicBezTo>
                    <a:pt x="449" y="1662"/>
                    <a:pt x="490" y="1635"/>
                    <a:pt x="545" y="1593"/>
                  </a:cubicBezTo>
                  <a:cubicBezTo>
                    <a:pt x="585" y="1566"/>
                    <a:pt x="627" y="1539"/>
                    <a:pt x="681" y="1511"/>
                  </a:cubicBezTo>
                  <a:cubicBezTo>
                    <a:pt x="776" y="1457"/>
                    <a:pt x="858" y="1402"/>
                    <a:pt x="954" y="1348"/>
                  </a:cubicBezTo>
                  <a:cubicBezTo>
                    <a:pt x="1321" y="1130"/>
                    <a:pt x="1702" y="939"/>
                    <a:pt x="2098" y="776"/>
                  </a:cubicBezTo>
                  <a:cubicBezTo>
                    <a:pt x="2492" y="599"/>
                    <a:pt x="2888" y="463"/>
                    <a:pt x="3296" y="340"/>
                  </a:cubicBezTo>
                  <a:cubicBezTo>
                    <a:pt x="3405" y="313"/>
                    <a:pt x="3500" y="300"/>
                    <a:pt x="3609" y="258"/>
                  </a:cubicBezTo>
                  <a:cubicBezTo>
                    <a:pt x="3663" y="245"/>
                    <a:pt x="3718" y="245"/>
                    <a:pt x="3772" y="231"/>
                  </a:cubicBezTo>
                  <a:lnTo>
                    <a:pt x="3923" y="191"/>
                  </a:lnTo>
                  <a:cubicBezTo>
                    <a:pt x="4032" y="164"/>
                    <a:pt x="4141" y="149"/>
                    <a:pt x="4250" y="122"/>
                  </a:cubicBezTo>
                  <a:cubicBezTo>
                    <a:pt x="4358" y="109"/>
                    <a:pt x="4467" y="82"/>
                    <a:pt x="4576" y="68"/>
                  </a:cubicBezTo>
                  <a:cubicBezTo>
                    <a:pt x="4467" y="40"/>
                    <a:pt x="4344" y="27"/>
                    <a:pt x="4235" y="13"/>
                  </a:cubicBezTo>
                  <a:cubicBezTo>
                    <a:pt x="4126" y="13"/>
                    <a:pt x="4017" y="0"/>
                    <a:pt x="3908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01"/>
            <p:cNvSpPr/>
            <p:nvPr/>
          </p:nvSpPr>
          <p:spPr>
            <a:xfrm>
              <a:off x="7651100" y="1845897"/>
              <a:ext cx="127603" cy="176934"/>
            </a:xfrm>
            <a:custGeom>
              <a:avLst/>
              <a:gdLst/>
              <a:ahLst/>
              <a:cxnLst/>
              <a:rect l="l" t="t" r="r" b="b"/>
              <a:pathLst>
                <a:path w="7015" h="9727" extrusionOk="0">
                  <a:moveTo>
                    <a:pt x="1431" y="1771"/>
                  </a:moveTo>
                  <a:cubicBezTo>
                    <a:pt x="1431" y="1771"/>
                    <a:pt x="1431" y="1771"/>
                    <a:pt x="1431" y="1771"/>
                  </a:cubicBezTo>
                  <a:cubicBezTo>
                    <a:pt x="1431" y="1771"/>
                    <a:pt x="1431" y="1771"/>
                    <a:pt x="1431" y="1771"/>
                  </a:cubicBezTo>
                  <a:close/>
                  <a:moveTo>
                    <a:pt x="5802" y="1"/>
                  </a:moveTo>
                  <a:lnTo>
                    <a:pt x="5802" y="1"/>
                  </a:lnTo>
                  <a:cubicBezTo>
                    <a:pt x="5707" y="137"/>
                    <a:pt x="5517" y="273"/>
                    <a:pt x="5285" y="396"/>
                  </a:cubicBezTo>
                  <a:cubicBezTo>
                    <a:pt x="4822" y="627"/>
                    <a:pt x="4195" y="818"/>
                    <a:pt x="3868" y="941"/>
                  </a:cubicBezTo>
                  <a:cubicBezTo>
                    <a:pt x="3065" y="1268"/>
                    <a:pt x="2248" y="1540"/>
                    <a:pt x="1431" y="1771"/>
                  </a:cubicBezTo>
                  <a:lnTo>
                    <a:pt x="1431" y="1771"/>
                  </a:lnTo>
                  <a:cubicBezTo>
                    <a:pt x="1434" y="1770"/>
                    <a:pt x="1436" y="1770"/>
                    <a:pt x="1439" y="1770"/>
                  </a:cubicBezTo>
                  <a:cubicBezTo>
                    <a:pt x="1668" y="1770"/>
                    <a:pt x="1934" y="4634"/>
                    <a:pt x="1894" y="4918"/>
                  </a:cubicBezTo>
                  <a:cubicBezTo>
                    <a:pt x="1743" y="6089"/>
                    <a:pt x="1035" y="7219"/>
                    <a:pt x="0" y="7682"/>
                  </a:cubicBezTo>
                  <a:cubicBezTo>
                    <a:pt x="896" y="8697"/>
                    <a:pt x="1987" y="9726"/>
                    <a:pt x="3288" y="9726"/>
                  </a:cubicBezTo>
                  <a:cubicBezTo>
                    <a:pt x="3314" y="9726"/>
                    <a:pt x="3339" y="9726"/>
                    <a:pt x="3365" y="9725"/>
                  </a:cubicBezTo>
                  <a:cubicBezTo>
                    <a:pt x="4767" y="9685"/>
                    <a:pt x="5829" y="8432"/>
                    <a:pt x="7015" y="7600"/>
                  </a:cubicBezTo>
                  <a:cubicBezTo>
                    <a:pt x="6429" y="7397"/>
                    <a:pt x="5980" y="6865"/>
                    <a:pt x="5720" y="6266"/>
                  </a:cubicBezTo>
                  <a:cubicBezTo>
                    <a:pt x="5448" y="5666"/>
                    <a:pt x="5339" y="5013"/>
                    <a:pt x="5257" y="4359"/>
                  </a:cubicBezTo>
                  <a:cubicBezTo>
                    <a:pt x="5067" y="2875"/>
                    <a:pt x="4999" y="1226"/>
                    <a:pt x="5802" y="1"/>
                  </a:cubicBezTo>
                  <a:close/>
                </a:path>
              </a:pathLst>
            </a:custGeom>
            <a:solidFill>
              <a:srgbClr val="AA7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01"/>
            <p:cNvSpPr/>
            <p:nvPr/>
          </p:nvSpPr>
          <p:spPr>
            <a:xfrm>
              <a:off x="7670181" y="1905360"/>
              <a:ext cx="75070" cy="65175"/>
            </a:xfrm>
            <a:custGeom>
              <a:avLst/>
              <a:gdLst/>
              <a:ahLst/>
              <a:cxnLst/>
              <a:rect l="l" t="t" r="r" b="b"/>
              <a:pathLst>
                <a:path w="4127" h="3583" extrusionOk="0">
                  <a:moveTo>
                    <a:pt x="4099" y="0"/>
                  </a:moveTo>
                  <a:cubicBezTo>
                    <a:pt x="4114" y="82"/>
                    <a:pt x="4114" y="178"/>
                    <a:pt x="4127" y="260"/>
                  </a:cubicBezTo>
                  <a:cubicBezTo>
                    <a:pt x="4114" y="178"/>
                    <a:pt x="4114" y="82"/>
                    <a:pt x="4114" y="0"/>
                  </a:cubicBezTo>
                  <a:close/>
                  <a:moveTo>
                    <a:pt x="722" y="178"/>
                  </a:moveTo>
                  <a:cubicBezTo>
                    <a:pt x="803" y="859"/>
                    <a:pt x="845" y="1526"/>
                    <a:pt x="831" y="1649"/>
                  </a:cubicBezTo>
                  <a:cubicBezTo>
                    <a:pt x="736" y="2357"/>
                    <a:pt x="436" y="3051"/>
                    <a:pt x="0" y="3583"/>
                  </a:cubicBezTo>
                  <a:lnTo>
                    <a:pt x="13" y="3583"/>
                  </a:lnTo>
                  <a:cubicBezTo>
                    <a:pt x="463" y="3051"/>
                    <a:pt x="749" y="2357"/>
                    <a:pt x="845" y="1649"/>
                  </a:cubicBezTo>
                  <a:cubicBezTo>
                    <a:pt x="872" y="1526"/>
                    <a:pt x="818" y="859"/>
                    <a:pt x="749" y="178"/>
                  </a:cubicBezTo>
                  <a:close/>
                </a:path>
              </a:pathLst>
            </a:custGeom>
            <a:solidFill>
              <a:srgbClr val="B58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01"/>
            <p:cNvSpPr/>
            <p:nvPr/>
          </p:nvSpPr>
          <p:spPr>
            <a:xfrm>
              <a:off x="7650863" y="1970517"/>
              <a:ext cx="66903" cy="52278"/>
            </a:xfrm>
            <a:custGeom>
              <a:avLst/>
              <a:gdLst/>
              <a:ahLst/>
              <a:cxnLst/>
              <a:rect l="l" t="t" r="r" b="b"/>
              <a:pathLst>
                <a:path w="3678" h="2874" extrusionOk="0">
                  <a:moveTo>
                    <a:pt x="1062" y="1"/>
                  </a:moveTo>
                  <a:cubicBezTo>
                    <a:pt x="763" y="355"/>
                    <a:pt x="409" y="654"/>
                    <a:pt x="0" y="831"/>
                  </a:cubicBezTo>
                  <a:cubicBezTo>
                    <a:pt x="899" y="1839"/>
                    <a:pt x="1989" y="2874"/>
                    <a:pt x="3282" y="2874"/>
                  </a:cubicBezTo>
                  <a:lnTo>
                    <a:pt x="3296" y="2874"/>
                  </a:lnTo>
                  <a:cubicBezTo>
                    <a:pt x="2002" y="2874"/>
                    <a:pt x="912" y="1839"/>
                    <a:pt x="13" y="831"/>
                  </a:cubicBezTo>
                  <a:cubicBezTo>
                    <a:pt x="422" y="640"/>
                    <a:pt x="790" y="355"/>
                    <a:pt x="1075" y="1"/>
                  </a:cubicBezTo>
                  <a:close/>
                  <a:moveTo>
                    <a:pt x="3677" y="2847"/>
                  </a:moveTo>
                  <a:cubicBezTo>
                    <a:pt x="3568" y="2861"/>
                    <a:pt x="3459" y="2874"/>
                    <a:pt x="3350" y="2874"/>
                  </a:cubicBezTo>
                  <a:lnTo>
                    <a:pt x="3378" y="2874"/>
                  </a:lnTo>
                  <a:cubicBezTo>
                    <a:pt x="3473" y="2874"/>
                    <a:pt x="3581" y="2861"/>
                    <a:pt x="3677" y="2847"/>
                  </a:cubicBezTo>
                  <a:close/>
                </a:path>
              </a:pathLst>
            </a:custGeom>
            <a:solidFill>
              <a:srgbClr val="D1B5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01"/>
            <p:cNvSpPr/>
            <p:nvPr/>
          </p:nvSpPr>
          <p:spPr>
            <a:xfrm>
              <a:off x="7746234" y="1921713"/>
              <a:ext cx="5221" cy="26776"/>
            </a:xfrm>
            <a:custGeom>
              <a:avLst/>
              <a:gdLst/>
              <a:ahLst/>
              <a:cxnLst/>
              <a:rect l="l" t="t" r="r" b="b"/>
              <a:pathLst>
                <a:path w="287" h="1472" extrusionOk="0">
                  <a:moveTo>
                    <a:pt x="0" y="0"/>
                  </a:moveTo>
                  <a:lnTo>
                    <a:pt x="0" y="0"/>
                  </a:lnTo>
                  <a:cubicBezTo>
                    <a:pt x="8" y="47"/>
                    <a:pt x="16" y="94"/>
                    <a:pt x="25" y="141"/>
                  </a:cubicBezTo>
                  <a:lnTo>
                    <a:pt x="25" y="141"/>
                  </a:lnTo>
                  <a:cubicBezTo>
                    <a:pt x="21" y="90"/>
                    <a:pt x="11" y="41"/>
                    <a:pt x="0" y="0"/>
                  </a:cubicBezTo>
                  <a:close/>
                  <a:moveTo>
                    <a:pt x="25" y="141"/>
                  </a:moveTo>
                  <a:cubicBezTo>
                    <a:pt x="27" y="158"/>
                    <a:pt x="27" y="174"/>
                    <a:pt x="27" y="191"/>
                  </a:cubicBezTo>
                  <a:cubicBezTo>
                    <a:pt x="82" y="614"/>
                    <a:pt x="150" y="1049"/>
                    <a:pt x="259" y="1471"/>
                  </a:cubicBezTo>
                  <a:lnTo>
                    <a:pt x="287" y="1471"/>
                  </a:lnTo>
                  <a:cubicBezTo>
                    <a:pt x="205" y="1226"/>
                    <a:pt x="178" y="981"/>
                    <a:pt x="136" y="736"/>
                  </a:cubicBezTo>
                  <a:cubicBezTo>
                    <a:pt x="104" y="537"/>
                    <a:pt x="62" y="339"/>
                    <a:pt x="25" y="141"/>
                  </a:cubicBezTo>
                  <a:close/>
                </a:path>
              </a:pathLst>
            </a:custGeom>
            <a:solidFill>
              <a:srgbClr val="B58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01"/>
            <p:cNvSpPr/>
            <p:nvPr/>
          </p:nvSpPr>
          <p:spPr>
            <a:xfrm>
              <a:off x="7722696" y="2000258"/>
              <a:ext cx="35434" cy="21064"/>
            </a:xfrm>
            <a:custGeom>
              <a:avLst/>
              <a:gdLst/>
              <a:ahLst/>
              <a:cxnLst/>
              <a:rect l="l" t="t" r="r" b="b"/>
              <a:pathLst>
                <a:path w="1948" h="1158" extrusionOk="0">
                  <a:moveTo>
                    <a:pt x="1948" y="0"/>
                  </a:moveTo>
                  <a:cubicBezTo>
                    <a:pt x="1709" y="192"/>
                    <a:pt x="1470" y="378"/>
                    <a:pt x="1228" y="545"/>
                  </a:cubicBezTo>
                  <a:lnTo>
                    <a:pt x="1228" y="545"/>
                  </a:lnTo>
                  <a:cubicBezTo>
                    <a:pt x="1404" y="433"/>
                    <a:pt x="1579" y="332"/>
                    <a:pt x="1744" y="191"/>
                  </a:cubicBezTo>
                  <a:cubicBezTo>
                    <a:pt x="1812" y="136"/>
                    <a:pt x="1880" y="68"/>
                    <a:pt x="1948" y="0"/>
                  </a:cubicBezTo>
                  <a:close/>
                  <a:moveTo>
                    <a:pt x="1228" y="545"/>
                  </a:moveTo>
                  <a:cubicBezTo>
                    <a:pt x="1200" y="563"/>
                    <a:pt x="1172" y="581"/>
                    <a:pt x="1145" y="599"/>
                  </a:cubicBezTo>
                  <a:cubicBezTo>
                    <a:pt x="1128" y="611"/>
                    <a:pt x="1112" y="623"/>
                    <a:pt x="1095" y="635"/>
                  </a:cubicBezTo>
                  <a:lnTo>
                    <a:pt x="1095" y="635"/>
                  </a:lnTo>
                  <a:cubicBezTo>
                    <a:pt x="1139" y="605"/>
                    <a:pt x="1184" y="576"/>
                    <a:pt x="1228" y="545"/>
                  </a:cubicBezTo>
                  <a:close/>
                  <a:moveTo>
                    <a:pt x="1095" y="635"/>
                  </a:moveTo>
                  <a:cubicBezTo>
                    <a:pt x="743" y="865"/>
                    <a:pt x="382" y="1052"/>
                    <a:pt x="1" y="1157"/>
                  </a:cubicBezTo>
                  <a:cubicBezTo>
                    <a:pt x="390" y="1054"/>
                    <a:pt x="766" y="864"/>
                    <a:pt x="1095" y="635"/>
                  </a:cubicBezTo>
                  <a:close/>
                </a:path>
              </a:pathLst>
            </a:custGeom>
            <a:solidFill>
              <a:srgbClr val="D1B5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01"/>
            <p:cNvSpPr/>
            <p:nvPr/>
          </p:nvSpPr>
          <p:spPr>
            <a:xfrm>
              <a:off x="7651100" y="1905360"/>
              <a:ext cx="115961" cy="117435"/>
            </a:xfrm>
            <a:custGeom>
              <a:avLst/>
              <a:gdLst/>
              <a:ahLst/>
              <a:cxnLst/>
              <a:rect l="l" t="t" r="r" b="b"/>
              <a:pathLst>
                <a:path w="6375" h="6456" extrusionOk="0">
                  <a:moveTo>
                    <a:pt x="5148" y="0"/>
                  </a:moveTo>
                  <a:cubicBezTo>
                    <a:pt x="4591" y="205"/>
                    <a:pt x="3977" y="314"/>
                    <a:pt x="3337" y="314"/>
                  </a:cubicBezTo>
                  <a:lnTo>
                    <a:pt x="3133" y="314"/>
                  </a:lnTo>
                  <a:cubicBezTo>
                    <a:pt x="2684" y="300"/>
                    <a:pt x="2234" y="260"/>
                    <a:pt x="1798" y="178"/>
                  </a:cubicBezTo>
                  <a:lnTo>
                    <a:pt x="1798" y="178"/>
                  </a:lnTo>
                  <a:cubicBezTo>
                    <a:pt x="1867" y="859"/>
                    <a:pt x="1921" y="1526"/>
                    <a:pt x="1894" y="1649"/>
                  </a:cubicBezTo>
                  <a:cubicBezTo>
                    <a:pt x="1798" y="2357"/>
                    <a:pt x="1512" y="3051"/>
                    <a:pt x="1062" y="3583"/>
                  </a:cubicBezTo>
                  <a:cubicBezTo>
                    <a:pt x="777" y="3937"/>
                    <a:pt x="409" y="4222"/>
                    <a:pt x="0" y="4413"/>
                  </a:cubicBezTo>
                  <a:cubicBezTo>
                    <a:pt x="899" y="5421"/>
                    <a:pt x="1989" y="6456"/>
                    <a:pt x="3283" y="6456"/>
                  </a:cubicBezTo>
                  <a:lnTo>
                    <a:pt x="3365" y="6456"/>
                  </a:lnTo>
                  <a:cubicBezTo>
                    <a:pt x="3460" y="6456"/>
                    <a:pt x="3568" y="6443"/>
                    <a:pt x="3664" y="6429"/>
                  </a:cubicBezTo>
                  <a:cubicBezTo>
                    <a:pt x="3759" y="6416"/>
                    <a:pt x="3841" y="6388"/>
                    <a:pt x="3937" y="6374"/>
                  </a:cubicBezTo>
                  <a:cubicBezTo>
                    <a:pt x="4631" y="6184"/>
                    <a:pt x="5257" y="5720"/>
                    <a:pt x="5884" y="5217"/>
                  </a:cubicBezTo>
                  <a:cubicBezTo>
                    <a:pt x="6034" y="5067"/>
                    <a:pt x="6198" y="4917"/>
                    <a:pt x="6374" y="4822"/>
                  </a:cubicBezTo>
                  <a:lnTo>
                    <a:pt x="6374" y="4822"/>
                  </a:lnTo>
                  <a:cubicBezTo>
                    <a:pt x="5557" y="5217"/>
                    <a:pt x="4699" y="5557"/>
                    <a:pt x="3773" y="5557"/>
                  </a:cubicBezTo>
                  <a:lnTo>
                    <a:pt x="3746" y="5557"/>
                  </a:lnTo>
                  <a:cubicBezTo>
                    <a:pt x="2996" y="5557"/>
                    <a:pt x="2057" y="5054"/>
                    <a:pt x="1553" y="4467"/>
                  </a:cubicBezTo>
                  <a:cubicBezTo>
                    <a:pt x="1295" y="4155"/>
                    <a:pt x="1798" y="3664"/>
                    <a:pt x="1948" y="3365"/>
                  </a:cubicBezTo>
                  <a:cubicBezTo>
                    <a:pt x="2207" y="2860"/>
                    <a:pt x="2424" y="2343"/>
                    <a:pt x="2602" y="1798"/>
                  </a:cubicBezTo>
                  <a:cubicBezTo>
                    <a:pt x="3365" y="2112"/>
                    <a:pt x="4155" y="2288"/>
                    <a:pt x="4972" y="2316"/>
                  </a:cubicBezTo>
                  <a:cubicBezTo>
                    <a:pt x="5148" y="2330"/>
                    <a:pt x="5312" y="2343"/>
                    <a:pt x="5489" y="2370"/>
                  </a:cubicBezTo>
                  <a:cubicBezTo>
                    <a:pt x="5380" y="1948"/>
                    <a:pt x="5312" y="1513"/>
                    <a:pt x="5257" y="1090"/>
                  </a:cubicBezTo>
                  <a:cubicBezTo>
                    <a:pt x="5257" y="1022"/>
                    <a:pt x="5244" y="954"/>
                    <a:pt x="5230" y="899"/>
                  </a:cubicBezTo>
                  <a:lnTo>
                    <a:pt x="5230" y="832"/>
                  </a:lnTo>
                  <a:cubicBezTo>
                    <a:pt x="5190" y="654"/>
                    <a:pt x="5176" y="450"/>
                    <a:pt x="5176" y="260"/>
                  </a:cubicBezTo>
                  <a:cubicBezTo>
                    <a:pt x="5163" y="178"/>
                    <a:pt x="5163" y="82"/>
                    <a:pt x="5148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01"/>
            <p:cNvSpPr/>
            <p:nvPr/>
          </p:nvSpPr>
          <p:spPr>
            <a:xfrm>
              <a:off x="7521041" y="1580833"/>
              <a:ext cx="358252" cy="330312"/>
            </a:xfrm>
            <a:custGeom>
              <a:avLst/>
              <a:gdLst/>
              <a:ahLst/>
              <a:cxnLst/>
              <a:rect l="l" t="t" r="r" b="b"/>
              <a:pathLst>
                <a:path w="19695" h="18159" extrusionOk="0">
                  <a:moveTo>
                    <a:pt x="10862" y="1"/>
                  </a:moveTo>
                  <a:cubicBezTo>
                    <a:pt x="10298" y="1"/>
                    <a:pt x="9731" y="61"/>
                    <a:pt x="9180" y="177"/>
                  </a:cubicBezTo>
                  <a:cubicBezTo>
                    <a:pt x="7123" y="613"/>
                    <a:pt x="4671" y="1920"/>
                    <a:pt x="3772" y="4072"/>
                  </a:cubicBezTo>
                  <a:cubicBezTo>
                    <a:pt x="3160" y="5556"/>
                    <a:pt x="2969" y="7123"/>
                    <a:pt x="2997" y="8730"/>
                  </a:cubicBezTo>
                  <a:cubicBezTo>
                    <a:pt x="2874" y="8226"/>
                    <a:pt x="2806" y="7886"/>
                    <a:pt x="2425" y="7559"/>
                  </a:cubicBezTo>
                  <a:cubicBezTo>
                    <a:pt x="2164" y="7334"/>
                    <a:pt x="1833" y="7198"/>
                    <a:pt x="1501" y="7198"/>
                  </a:cubicBezTo>
                  <a:cubicBezTo>
                    <a:pt x="1329" y="7198"/>
                    <a:pt x="1157" y="7235"/>
                    <a:pt x="994" y="7314"/>
                  </a:cubicBezTo>
                  <a:cubicBezTo>
                    <a:pt x="600" y="7518"/>
                    <a:pt x="327" y="7953"/>
                    <a:pt x="231" y="8416"/>
                  </a:cubicBezTo>
                  <a:cubicBezTo>
                    <a:pt x="0" y="9588"/>
                    <a:pt x="395" y="11209"/>
                    <a:pt x="1321" y="11903"/>
                  </a:cubicBezTo>
                  <a:cubicBezTo>
                    <a:pt x="1572" y="12096"/>
                    <a:pt x="1895" y="12201"/>
                    <a:pt x="2214" y="12201"/>
                  </a:cubicBezTo>
                  <a:cubicBezTo>
                    <a:pt x="2571" y="12201"/>
                    <a:pt x="2922" y="12069"/>
                    <a:pt x="3160" y="11781"/>
                  </a:cubicBezTo>
                  <a:lnTo>
                    <a:pt x="3160" y="11781"/>
                  </a:lnTo>
                  <a:cubicBezTo>
                    <a:pt x="3010" y="11972"/>
                    <a:pt x="3800" y="13674"/>
                    <a:pt x="3909" y="13973"/>
                  </a:cubicBezTo>
                  <a:cubicBezTo>
                    <a:pt x="4208" y="14750"/>
                    <a:pt x="4590" y="15486"/>
                    <a:pt x="5149" y="16085"/>
                  </a:cubicBezTo>
                  <a:cubicBezTo>
                    <a:pt x="6429" y="17514"/>
                    <a:pt x="8390" y="18086"/>
                    <a:pt x="10283" y="18155"/>
                  </a:cubicBezTo>
                  <a:cubicBezTo>
                    <a:pt x="10351" y="18158"/>
                    <a:pt x="10419" y="18159"/>
                    <a:pt x="10487" y="18159"/>
                  </a:cubicBezTo>
                  <a:cubicBezTo>
                    <a:pt x="14093" y="18159"/>
                    <a:pt x="16507" y="14630"/>
                    <a:pt x="17216" y="11140"/>
                  </a:cubicBezTo>
                  <a:cubicBezTo>
                    <a:pt x="17350" y="11253"/>
                    <a:pt x="17517" y="11304"/>
                    <a:pt x="17690" y="11304"/>
                  </a:cubicBezTo>
                  <a:cubicBezTo>
                    <a:pt x="17851" y="11304"/>
                    <a:pt x="18018" y="11260"/>
                    <a:pt x="18169" y="11182"/>
                  </a:cubicBezTo>
                  <a:cubicBezTo>
                    <a:pt x="18469" y="11018"/>
                    <a:pt x="18700" y="10732"/>
                    <a:pt x="18890" y="10419"/>
                  </a:cubicBezTo>
                  <a:cubicBezTo>
                    <a:pt x="19462" y="9506"/>
                    <a:pt x="19694" y="8362"/>
                    <a:pt x="19531" y="7300"/>
                  </a:cubicBezTo>
                  <a:cubicBezTo>
                    <a:pt x="19490" y="7000"/>
                    <a:pt x="19395" y="6673"/>
                    <a:pt x="19150" y="6482"/>
                  </a:cubicBezTo>
                  <a:cubicBezTo>
                    <a:pt x="19032" y="6398"/>
                    <a:pt x="18895" y="6360"/>
                    <a:pt x="18753" y="6360"/>
                  </a:cubicBezTo>
                  <a:cubicBezTo>
                    <a:pt x="18484" y="6360"/>
                    <a:pt x="18197" y="6496"/>
                    <a:pt x="17991" y="6700"/>
                  </a:cubicBezTo>
                  <a:cubicBezTo>
                    <a:pt x="17692" y="7027"/>
                    <a:pt x="17543" y="7477"/>
                    <a:pt x="17406" y="7899"/>
                  </a:cubicBezTo>
                  <a:cubicBezTo>
                    <a:pt x="17461" y="5897"/>
                    <a:pt x="17093" y="3840"/>
                    <a:pt x="15908" y="2275"/>
                  </a:cubicBezTo>
                  <a:cubicBezTo>
                    <a:pt x="14726" y="712"/>
                    <a:pt x="12807" y="1"/>
                    <a:pt x="10862" y="1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01"/>
            <p:cNvSpPr/>
            <p:nvPr/>
          </p:nvSpPr>
          <p:spPr>
            <a:xfrm>
              <a:off x="7624834" y="1711928"/>
              <a:ext cx="43620" cy="29704"/>
            </a:xfrm>
            <a:custGeom>
              <a:avLst/>
              <a:gdLst/>
              <a:ahLst/>
              <a:cxnLst/>
              <a:rect l="l" t="t" r="r" b="b"/>
              <a:pathLst>
                <a:path w="2398" h="1633" extrusionOk="0">
                  <a:moveTo>
                    <a:pt x="1323" y="0"/>
                  </a:moveTo>
                  <a:cubicBezTo>
                    <a:pt x="1210" y="0"/>
                    <a:pt x="1098" y="15"/>
                    <a:pt x="995" y="38"/>
                  </a:cubicBezTo>
                  <a:cubicBezTo>
                    <a:pt x="899" y="65"/>
                    <a:pt x="818" y="93"/>
                    <a:pt x="736" y="134"/>
                  </a:cubicBezTo>
                  <a:cubicBezTo>
                    <a:pt x="723" y="147"/>
                    <a:pt x="696" y="161"/>
                    <a:pt x="681" y="161"/>
                  </a:cubicBezTo>
                  <a:cubicBezTo>
                    <a:pt x="654" y="174"/>
                    <a:pt x="641" y="189"/>
                    <a:pt x="627" y="202"/>
                  </a:cubicBezTo>
                  <a:lnTo>
                    <a:pt x="559" y="243"/>
                  </a:lnTo>
                  <a:cubicBezTo>
                    <a:pt x="545" y="243"/>
                    <a:pt x="532" y="256"/>
                    <a:pt x="505" y="270"/>
                  </a:cubicBezTo>
                  <a:cubicBezTo>
                    <a:pt x="369" y="379"/>
                    <a:pt x="246" y="515"/>
                    <a:pt x="164" y="665"/>
                  </a:cubicBezTo>
                  <a:cubicBezTo>
                    <a:pt x="151" y="679"/>
                    <a:pt x="137" y="706"/>
                    <a:pt x="124" y="719"/>
                  </a:cubicBezTo>
                  <a:cubicBezTo>
                    <a:pt x="124" y="733"/>
                    <a:pt x="109" y="761"/>
                    <a:pt x="96" y="774"/>
                  </a:cubicBezTo>
                  <a:lnTo>
                    <a:pt x="69" y="842"/>
                  </a:lnTo>
                  <a:cubicBezTo>
                    <a:pt x="69" y="855"/>
                    <a:pt x="55" y="883"/>
                    <a:pt x="55" y="897"/>
                  </a:cubicBezTo>
                  <a:cubicBezTo>
                    <a:pt x="42" y="924"/>
                    <a:pt x="42" y="937"/>
                    <a:pt x="28" y="964"/>
                  </a:cubicBezTo>
                  <a:cubicBezTo>
                    <a:pt x="28" y="978"/>
                    <a:pt x="28" y="1006"/>
                    <a:pt x="15" y="1019"/>
                  </a:cubicBezTo>
                  <a:cubicBezTo>
                    <a:pt x="15" y="1060"/>
                    <a:pt x="0" y="1115"/>
                    <a:pt x="0" y="1155"/>
                  </a:cubicBezTo>
                  <a:lnTo>
                    <a:pt x="0" y="1182"/>
                  </a:lnTo>
                  <a:lnTo>
                    <a:pt x="0" y="1209"/>
                  </a:lnTo>
                  <a:lnTo>
                    <a:pt x="0" y="1278"/>
                  </a:lnTo>
                  <a:cubicBezTo>
                    <a:pt x="0" y="1318"/>
                    <a:pt x="0" y="1360"/>
                    <a:pt x="15" y="1400"/>
                  </a:cubicBezTo>
                  <a:cubicBezTo>
                    <a:pt x="28" y="1482"/>
                    <a:pt x="69" y="1564"/>
                    <a:pt x="109" y="1632"/>
                  </a:cubicBezTo>
                  <a:cubicBezTo>
                    <a:pt x="151" y="1564"/>
                    <a:pt x="191" y="1496"/>
                    <a:pt x="233" y="1442"/>
                  </a:cubicBezTo>
                  <a:lnTo>
                    <a:pt x="300" y="1373"/>
                  </a:lnTo>
                  <a:lnTo>
                    <a:pt x="341" y="1333"/>
                  </a:lnTo>
                  <a:cubicBezTo>
                    <a:pt x="355" y="1318"/>
                    <a:pt x="355" y="1305"/>
                    <a:pt x="369" y="1305"/>
                  </a:cubicBezTo>
                  <a:cubicBezTo>
                    <a:pt x="464" y="1209"/>
                    <a:pt x="559" y="1142"/>
                    <a:pt x="641" y="1087"/>
                  </a:cubicBezTo>
                  <a:cubicBezTo>
                    <a:pt x="736" y="1019"/>
                    <a:pt x="832" y="978"/>
                    <a:pt x="927" y="937"/>
                  </a:cubicBezTo>
                  <a:cubicBezTo>
                    <a:pt x="941" y="924"/>
                    <a:pt x="954" y="924"/>
                    <a:pt x="954" y="910"/>
                  </a:cubicBezTo>
                  <a:lnTo>
                    <a:pt x="995" y="897"/>
                  </a:lnTo>
                  <a:cubicBezTo>
                    <a:pt x="1008" y="897"/>
                    <a:pt x="1022" y="897"/>
                    <a:pt x="1036" y="883"/>
                  </a:cubicBezTo>
                  <a:cubicBezTo>
                    <a:pt x="1036" y="883"/>
                    <a:pt x="1050" y="883"/>
                    <a:pt x="1063" y="869"/>
                  </a:cubicBezTo>
                  <a:lnTo>
                    <a:pt x="1104" y="869"/>
                  </a:lnTo>
                  <a:lnTo>
                    <a:pt x="1131" y="855"/>
                  </a:lnTo>
                  <a:cubicBezTo>
                    <a:pt x="1144" y="842"/>
                    <a:pt x="1159" y="842"/>
                    <a:pt x="1172" y="842"/>
                  </a:cubicBezTo>
                  <a:cubicBezTo>
                    <a:pt x="1172" y="842"/>
                    <a:pt x="1186" y="842"/>
                    <a:pt x="1199" y="828"/>
                  </a:cubicBezTo>
                  <a:lnTo>
                    <a:pt x="1226" y="828"/>
                  </a:lnTo>
                  <a:lnTo>
                    <a:pt x="1268" y="815"/>
                  </a:lnTo>
                  <a:cubicBezTo>
                    <a:pt x="1281" y="815"/>
                    <a:pt x="1308" y="815"/>
                    <a:pt x="1335" y="801"/>
                  </a:cubicBezTo>
                  <a:lnTo>
                    <a:pt x="1458" y="801"/>
                  </a:lnTo>
                  <a:cubicBezTo>
                    <a:pt x="1480" y="797"/>
                    <a:pt x="1503" y="796"/>
                    <a:pt x="1526" y="796"/>
                  </a:cubicBezTo>
                  <a:cubicBezTo>
                    <a:pt x="1590" y="796"/>
                    <a:pt x="1657" y="808"/>
                    <a:pt x="1717" y="828"/>
                  </a:cubicBezTo>
                  <a:cubicBezTo>
                    <a:pt x="1812" y="842"/>
                    <a:pt x="1907" y="883"/>
                    <a:pt x="2016" y="951"/>
                  </a:cubicBezTo>
                  <a:lnTo>
                    <a:pt x="2180" y="1073"/>
                  </a:lnTo>
                  <a:cubicBezTo>
                    <a:pt x="2234" y="1128"/>
                    <a:pt x="2289" y="1169"/>
                    <a:pt x="2343" y="1237"/>
                  </a:cubicBezTo>
                  <a:cubicBezTo>
                    <a:pt x="2398" y="1073"/>
                    <a:pt x="2398" y="910"/>
                    <a:pt x="2357" y="733"/>
                  </a:cubicBezTo>
                  <a:cubicBezTo>
                    <a:pt x="2316" y="570"/>
                    <a:pt x="2207" y="406"/>
                    <a:pt x="2071" y="283"/>
                  </a:cubicBezTo>
                  <a:cubicBezTo>
                    <a:pt x="1934" y="161"/>
                    <a:pt x="1758" y="65"/>
                    <a:pt x="1567" y="25"/>
                  </a:cubicBezTo>
                  <a:cubicBezTo>
                    <a:pt x="1487" y="8"/>
                    <a:pt x="1405" y="0"/>
                    <a:pt x="1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01"/>
            <p:cNvSpPr/>
            <p:nvPr/>
          </p:nvSpPr>
          <p:spPr>
            <a:xfrm>
              <a:off x="7756402" y="1698504"/>
              <a:ext cx="45329" cy="27267"/>
            </a:xfrm>
            <a:custGeom>
              <a:avLst/>
              <a:gdLst/>
              <a:ahLst/>
              <a:cxnLst/>
              <a:rect l="l" t="t" r="r" b="b"/>
              <a:pathLst>
                <a:path w="2492" h="1499" extrusionOk="0">
                  <a:moveTo>
                    <a:pt x="1253" y="0"/>
                  </a:moveTo>
                  <a:cubicBezTo>
                    <a:pt x="1226" y="0"/>
                    <a:pt x="1199" y="0"/>
                    <a:pt x="1171" y="13"/>
                  </a:cubicBezTo>
                  <a:lnTo>
                    <a:pt x="1103" y="13"/>
                  </a:lnTo>
                  <a:cubicBezTo>
                    <a:pt x="1048" y="28"/>
                    <a:pt x="1008" y="28"/>
                    <a:pt x="953" y="41"/>
                  </a:cubicBezTo>
                  <a:cubicBezTo>
                    <a:pt x="858" y="68"/>
                    <a:pt x="776" y="109"/>
                    <a:pt x="681" y="150"/>
                  </a:cubicBezTo>
                  <a:cubicBezTo>
                    <a:pt x="518" y="246"/>
                    <a:pt x="367" y="368"/>
                    <a:pt x="258" y="504"/>
                  </a:cubicBezTo>
                  <a:cubicBezTo>
                    <a:pt x="231" y="545"/>
                    <a:pt x="204" y="572"/>
                    <a:pt x="191" y="613"/>
                  </a:cubicBezTo>
                  <a:cubicBezTo>
                    <a:pt x="177" y="627"/>
                    <a:pt x="163" y="654"/>
                    <a:pt x="149" y="667"/>
                  </a:cubicBezTo>
                  <a:cubicBezTo>
                    <a:pt x="136" y="694"/>
                    <a:pt x="136" y="709"/>
                    <a:pt x="122" y="736"/>
                  </a:cubicBezTo>
                  <a:cubicBezTo>
                    <a:pt x="82" y="803"/>
                    <a:pt x="55" y="885"/>
                    <a:pt x="27" y="967"/>
                  </a:cubicBezTo>
                  <a:cubicBezTo>
                    <a:pt x="13" y="1049"/>
                    <a:pt x="0" y="1144"/>
                    <a:pt x="0" y="1226"/>
                  </a:cubicBezTo>
                  <a:cubicBezTo>
                    <a:pt x="0" y="1308"/>
                    <a:pt x="0" y="1390"/>
                    <a:pt x="27" y="1471"/>
                  </a:cubicBezTo>
                  <a:cubicBezTo>
                    <a:pt x="95" y="1417"/>
                    <a:pt x="149" y="1362"/>
                    <a:pt x="204" y="1321"/>
                  </a:cubicBezTo>
                  <a:cubicBezTo>
                    <a:pt x="258" y="1266"/>
                    <a:pt x="313" y="1226"/>
                    <a:pt x="367" y="1185"/>
                  </a:cubicBezTo>
                  <a:cubicBezTo>
                    <a:pt x="422" y="1144"/>
                    <a:pt x="476" y="1103"/>
                    <a:pt x="531" y="1076"/>
                  </a:cubicBezTo>
                  <a:cubicBezTo>
                    <a:pt x="585" y="1035"/>
                    <a:pt x="640" y="1008"/>
                    <a:pt x="694" y="981"/>
                  </a:cubicBezTo>
                  <a:cubicBezTo>
                    <a:pt x="899" y="872"/>
                    <a:pt x="1090" y="818"/>
                    <a:pt x="1266" y="818"/>
                  </a:cubicBezTo>
                  <a:lnTo>
                    <a:pt x="1375" y="818"/>
                  </a:lnTo>
                  <a:cubicBezTo>
                    <a:pt x="1375" y="831"/>
                    <a:pt x="1389" y="831"/>
                    <a:pt x="1402" y="831"/>
                  </a:cubicBezTo>
                  <a:cubicBezTo>
                    <a:pt x="1444" y="831"/>
                    <a:pt x="1484" y="845"/>
                    <a:pt x="1539" y="845"/>
                  </a:cubicBezTo>
                  <a:cubicBezTo>
                    <a:pt x="1553" y="858"/>
                    <a:pt x="1553" y="858"/>
                    <a:pt x="1566" y="858"/>
                  </a:cubicBezTo>
                  <a:cubicBezTo>
                    <a:pt x="1580" y="858"/>
                    <a:pt x="1593" y="872"/>
                    <a:pt x="1607" y="872"/>
                  </a:cubicBezTo>
                  <a:cubicBezTo>
                    <a:pt x="1620" y="872"/>
                    <a:pt x="1620" y="885"/>
                    <a:pt x="1634" y="885"/>
                  </a:cubicBezTo>
                  <a:lnTo>
                    <a:pt x="1662" y="885"/>
                  </a:lnTo>
                  <a:lnTo>
                    <a:pt x="1675" y="899"/>
                  </a:lnTo>
                  <a:cubicBezTo>
                    <a:pt x="1716" y="912"/>
                    <a:pt x="1771" y="940"/>
                    <a:pt x="1811" y="967"/>
                  </a:cubicBezTo>
                  <a:cubicBezTo>
                    <a:pt x="1920" y="1008"/>
                    <a:pt x="2016" y="1090"/>
                    <a:pt x="2111" y="1172"/>
                  </a:cubicBezTo>
                  <a:cubicBezTo>
                    <a:pt x="2165" y="1212"/>
                    <a:pt x="2206" y="1266"/>
                    <a:pt x="2261" y="1321"/>
                  </a:cubicBezTo>
                  <a:cubicBezTo>
                    <a:pt x="2315" y="1375"/>
                    <a:pt x="2356" y="1430"/>
                    <a:pt x="2424" y="1499"/>
                  </a:cubicBezTo>
                  <a:cubicBezTo>
                    <a:pt x="2452" y="1417"/>
                    <a:pt x="2479" y="1335"/>
                    <a:pt x="2479" y="1253"/>
                  </a:cubicBezTo>
                  <a:cubicBezTo>
                    <a:pt x="2492" y="1226"/>
                    <a:pt x="2492" y="1212"/>
                    <a:pt x="2492" y="1185"/>
                  </a:cubicBezTo>
                  <a:lnTo>
                    <a:pt x="2492" y="1158"/>
                  </a:lnTo>
                  <a:lnTo>
                    <a:pt x="2492" y="1130"/>
                  </a:lnTo>
                  <a:cubicBezTo>
                    <a:pt x="2492" y="1103"/>
                    <a:pt x="2492" y="1076"/>
                    <a:pt x="2479" y="1063"/>
                  </a:cubicBezTo>
                  <a:lnTo>
                    <a:pt x="2479" y="994"/>
                  </a:lnTo>
                  <a:cubicBezTo>
                    <a:pt x="2465" y="912"/>
                    <a:pt x="2437" y="818"/>
                    <a:pt x="2397" y="736"/>
                  </a:cubicBezTo>
                  <a:cubicBezTo>
                    <a:pt x="2370" y="654"/>
                    <a:pt x="2328" y="572"/>
                    <a:pt x="2274" y="504"/>
                  </a:cubicBezTo>
                  <a:cubicBezTo>
                    <a:pt x="2220" y="422"/>
                    <a:pt x="2152" y="354"/>
                    <a:pt x="2070" y="300"/>
                  </a:cubicBezTo>
                  <a:cubicBezTo>
                    <a:pt x="2070" y="286"/>
                    <a:pt x="2056" y="273"/>
                    <a:pt x="2043" y="273"/>
                  </a:cubicBezTo>
                  <a:lnTo>
                    <a:pt x="2016" y="246"/>
                  </a:lnTo>
                  <a:cubicBezTo>
                    <a:pt x="2002" y="231"/>
                    <a:pt x="1974" y="218"/>
                    <a:pt x="1961" y="204"/>
                  </a:cubicBezTo>
                  <a:cubicBezTo>
                    <a:pt x="1934" y="191"/>
                    <a:pt x="1920" y="177"/>
                    <a:pt x="1893" y="164"/>
                  </a:cubicBezTo>
                  <a:cubicBezTo>
                    <a:pt x="1880" y="150"/>
                    <a:pt x="1852" y="150"/>
                    <a:pt x="1838" y="137"/>
                  </a:cubicBezTo>
                  <a:cubicBezTo>
                    <a:pt x="1662" y="41"/>
                    <a:pt x="1457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01"/>
            <p:cNvSpPr/>
            <p:nvPr/>
          </p:nvSpPr>
          <p:spPr>
            <a:xfrm>
              <a:off x="7612701" y="1657613"/>
              <a:ext cx="50568" cy="45111"/>
            </a:xfrm>
            <a:custGeom>
              <a:avLst/>
              <a:gdLst/>
              <a:ahLst/>
              <a:cxnLst/>
              <a:rect l="l" t="t" r="r" b="b"/>
              <a:pathLst>
                <a:path w="2780" h="2480" extrusionOk="0">
                  <a:moveTo>
                    <a:pt x="1485" y="1"/>
                  </a:moveTo>
                  <a:cubicBezTo>
                    <a:pt x="1457" y="15"/>
                    <a:pt x="1430" y="15"/>
                    <a:pt x="1403" y="15"/>
                  </a:cubicBezTo>
                  <a:lnTo>
                    <a:pt x="1363" y="28"/>
                  </a:lnTo>
                  <a:lnTo>
                    <a:pt x="1321" y="28"/>
                  </a:lnTo>
                  <a:cubicBezTo>
                    <a:pt x="1212" y="55"/>
                    <a:pt x="1103" y="82"/>
                    <a:pt x="994" y="137"/>
                  </a:cubicBezTo>
                  <a:cubicBezTo>
                    <a:pt x="967" y="151"/>
                    <a:pt x="940" y="151"/>
                    <a:pt x="927" y="164"/>
                  </a:cubicBezTo>
                  <a:lnTo>
                    <a:pt x="845" y="205"/>
                  </a:lnTo>
                  <a:cubicBezTo>
                    <a:pt x="804" y="233"/>
                    <a:pt x="749" y="273"/>
                    <a:pt x="709" y="300"/>
                  </a:cubicBezTo>
                  <a:cubicBezTo>
                    <a:pt x="654" y="327"/>
                    <a:pt x="613" y="369"/>
                    <a:pt x="573" y="409"/>
                  </a:cubicBezTo>
                  <a:cubicBezTo>
                    <a:pt x="531" y="436"/>
                    <a:pt x="491" y="478"/>
                    <a:pt x="464" y="518"/>
                  </a:cubicBezTo>
                  <a:cubicBezTo>
                    <a:pt x="422" y="560"/>
                    <a:pt x="382" y="600"/>
                    <a:pt x="355" y="641"/>
                  </a:cubicBezTo>
                  <a:cubicBezTo>
                    <a:pt x="327" y="682"/>
                    <a:pt x="286" y="723"/>
                    <a:pt x="259" y="777"/>
                  </a:cubicBezTo>
                  <a:cubicBezTo>
                    <a:pt x="232" y="818"/>
                    <a:pt x="204" y="859"/>
                    <a:pt x="177" y="914"/>
                  </a:cubicBezTo>
                  <a:cubicBezTo>
                    <a:pt x="164" y="954"/>
                    <a:pt x="137" y="1008"/>
                    <a:pt x="123" y="1050"/>
                  </a:cubicBezTo>
                  <a:cubicBezTo>
                    <a:pt x="82" y="1145"/>
                    <a:pt x="55" y="1241"/>
                    <a:pt x="41" y="1349"/>
                  </a:cubicBezTo>
                  <a:cubicBezTo>
                    <a:pt x="14" y="1444"/>
                    <a:pt x="1" y="1540"/>
                    <a:pt x="14" y="1649"/>
                  </a:cubicBezTo>
                  <a:cubicBezTo>
                    <a:pt x="14" y="1744"/>
                    <a:pt x="14" y="1840"/>
                    <a:pt x="41" y="1949"/>
                  </a:cubicBezTo>
                  <a:cubicBezTo>
                    <a:pt x="82" y="2139"/>
                    <a:pt x="164" y="2316"/>
                    <a:pt x="313" y="2479"/>
                  </a:cubicBezTo>
                  <a:cubicBezTo>
                    <a:pt x="382" y="2398"/>
                    <a:pt x="436" y="2316"/>
                    <a:pt x="504" y="2248"/>
                  </a:cubicBezTo>
                  <a:cubicBezTo>
                    <a:pt x="558" y="2180"/>
                    <a:pt x="613" y="2125"/>
                    <a:pt x="654" y="2058"/>
                  </a:cubicBezTo>
                  <a:lnTo>
                    <a:pt x="954" y="1758"/>
                  </a:lnTo>
                  <a:cubicBezTo>
                    <a:pt x="1145" y="1595"/>
                    <a:pt x="1308" y="1458"/>
                    <a:pt x="1457" y="1349"/>
                  </a:cubicBezTo>
                  <a:cubicBezTo>
                    <a:pt x="1499" y="1322"/>
                    <a:pt x="1526" y="1295"/>
                    <a:pt x="1566" y="1268"/>
                  </a:cubicBezTo>
                  <a:cubicBezTo>
                    <a:pt x="1608" y="1254"/>
                    <a:pt x="1648" y="1226"/>
                    <a:pt x="1675" y="1199"/>
                  </a:cubicBezTo>
                  <a:cubicBezTo>
                    <a:pt x="1689" y="1199"/>
                    <a:pt x="1689" y="1199"/>
                    <a:pt x="1703" y="1186"/>
                  </a:cubicBezTo>
                  <a:lnTo>
                    <a:pt x="1717" y="1186"/>
                  </a:lnTo>
                  <a:cubicBezTo>
                    <a:pt x="1717" y="1172"/>
                    <a:pt x="1730" y="1172"/>
                    <a:pt x="1744" y="1159"/>
                  </a:cubicBezTo>
                  <a:cubicBezTo>
                    <a:pt x="1757" y="1159"/>
                    <a:pt x="1757" y="1159"/>
                    <a:pt x="1771" y="1145"/>
                  </a:cubicBezTo>
                  <a:lnTo>
                    <a:pt x="1784" y="1145"/>
                  </a:lnTo>
                  <a:lnTo>
                    <a:pt x="1798" y="1132"/>
                  </a:lnTo>
                  <a:cubicBezTo>
                    <a:pt x="1839" y="1104"/>
                    <a:pt x="1880" y="1090"/>
                    <a:pt x="1935" y="1063"/>
                  </a:cubicBezTo>
                  <a:cubicBezTo>
                    <a:pt x="2029" y="1023"/>
                    <a:pt x="2138" y="995"/>
                    <a:pt x="2275" y="968"/>
                  </a:cubicBezTo>
                  <a:cubicBezTo>
                    <a:pt x="2343" y="954"/>
                    <a:pt x="2411" y="954"/>
                    <a:pt x="2492" y="954"/>
                  </a:cubicBezTo>
                  <a:cubicBezTo>
                    <a:pt x="2574" y="968"/>
                    <a:pt x="2670" y="968"/>
                    <a:pt x="2779" y="995"/>
                  </a:cubicBezTo>
                  <a:cubicBezTo>
                    <a:pt x="2779" y="886"/>
                    <a:pt x="2765" y="791"/>
                    <a:pt x="2738" y="682"/>
                  </a:cubicBezTo>
                  <a:cubicBezTo>
                    <a:pt x="2697" y="587"/>
                    <a:pt x="2643" y="491"/>
                    <a:pt x="2561" y="409"/>
                  </a:cubicBezTo>
                  <a:cubicBezTo>
                    <a:pt x="2425" y="246"/>
                    <a:pt x="2220" y="124"/>
                    <a:pt x="2002" y="55"/>
                  </a:cubicBezTo>
                  <a:cubicBezTo>
                    <a:pt x="1893" y="15"/>
                    <a:pt x="1784" y="1"/>
                    <a:pt x="16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01"/>
            <p:cNvSpPr/>
            <p:nvPr/>
          </p:nvSpPr>
          <p:spPr>
            <a:xfrm>
              <a:off x="7544325" y="1557822"/>
              <a:ext cx="309194" cy="230122"/>
            </a:xfrm>
            <a:custGeom>
              <a:avLst/>
              <a:gdLst/>
              <a:ahLst/>
              <a:cxnLst/>
              <a:rect l="l" t="t" r="r" b="b"/>
              <a:pathLst>
                <a:path w="16998" h="12651" extrusionOk="0">
                  <a:moveTo>
                    <a:pt x="8670" y="1"/>
                  </a:moveTo>
                  <a:cubicBezTo>
                    <a:pt x="8138" y="1"/>
                    <a:pt x="7611" y="25"/>
                    <a:pt x="7110" y="80"/>
                  </a:cubicBezTo>
                  <a:cubicBezTo>
                    <a:pt x="5679" y="229"/>
                    <a:pt x="4236" y="570"/>
                    <a:pt x="3064" y="1442"/>
                  </a:cubicBezTo>
                  <a:cubicBezTo>
                    <a:pt x="1294" y="2750"/>
                    <a:pt x="518" y="5010"/>
                    <a:pt x="55" y="7162"/>
                  </a:cubicBezTo>
                  <a:cubicBezTo>
                    <a:pt x="28" y="7271"/>
                    <a:pt x="1" y="7380"/>
                    <a:pt x="28" y="7475"/>
                  </a:cubicBezTo>
                  <a:cubicBezTo>
                    <a:pt x="68" y="7571"/>
                    <a:pt x="137" y="7653"/>
                    <a:pt x="204" y="7734"/>
                  </a:cubicBezTo>
                  <a:cubicBezTo>
                    <a:pt x="1386" y="9078"/>
                    <a:pt x="1850" y="10883"/>
                    <a:pt x="1839" y="12634"/>
                  </a:cubicBezTo>
                  <a:lnTo>
                    <a:pt x="1839" y="12634"/>
                  </a:lnTo>
                  <a:cubicBezTo>
                    <a:pt x="1844" y="12271"/>
                    <a:pt x="2017" y="11855"/>
                    <a:pt x="2044" y="11466"/>
                  </a:cubicBezTo>
                  <a:cubicBezTo>
                    <a:pt x="2084" y="10989"/>
                    <a:pt x="2029" y="10513"/>
                    <a:pt x="2029" y="10022"/>
                  </a:cubicBezTo>
                  <a:cubicBezTo>
                    <a:pt x="2002" y="9137"/>
                    <a:pt x="2152" y="8238"/>
                    <a:pt x="2234" y="7353"/>
                  </a:cubicBezTo>
                  <a:cubicBezTo>
                    <a:pt x="2316" y="6631"/>
                    <a:pt x="2383" y="5882"/>
                    <a:pt x="2725" y="5241"/>
                  </a:cubicBezTo>
                  <a:cubicBezTo>
                    <a:pt x="2738" y="5882"/>
                    <a:pt x="2752" y="6509"/>
                    <a:pt x="2765" y="7148"/>
                  </a:cubicBezTo>
                  <a:cubicBezTo>
                    <a:pt x="3978" y="5828"/>
                    <a:pt x="4550" y="4261"/>
                    <a:pt x="5258" y="2641"/>
                  </a:cubicBezTo>
                  <a:cubicBezTo>
                    <a:pt x="5530" y="3498"/>
                    <a:pt x="5993" y="4288"/>
                    <a:pt x="6606" y="4942"/>
                  </a:cubicBezTo>
                  <a:cubicBezTo>
                    <a:pt x="6565" y="4357"/>
                    <a:pt x="6593" y="3771"/>
                    <a:pt x="6687" y="3198"/>
                  </a:cubicBezTo>
                  <a:cubicBezTo>
                    <a:pt x="7110" y="4070"/>
                    <a:pt x="7695" y="4847"/>
                    <a:pt x="8403" y="5501"/>
                  </a:cubicBezTo>
                  <a:cubicBezTo>
                    <a:pt x="9534" y="6536"/>
                    <a:pt x="10951" y="7244"/>
                    <a:pt x="12462" y="7475"/>
                  </a:cubicBezTo>
                  <a:cubicBezTo>
                    <a:pt x="11836" y="6727"/>
                    <a:pt x="11305" y="5909"/>
                    <a:pt x="10896" y="5024"/>
                  </a:cubicBezTo>
                  <a:lnTo>
                    <a:pt x="10896" y="5024"/>
                  </a:lnTo>
                  <a:cubicBezTo>
                    <a:pt x="11563" y="5950"/>
                    <a:pt x="12858" y="6113"/>
                    <a:pt x="13770" y="6781"/>
                  </a:cubicBezTo>
                  <a:cubicBezTo>
                    <a:pt x="14492" y="7299"/>
                    <a:pt x="14982" y="8143"/>
                    <a:pt x="15064" y="9028"/>
                  </a:cubicBezTo>
                  <a:cubicBezTo>
                    <a:pt x="15418" y="8361"/>
                    <a:pt x="15676" y="7625"/>
                    <a:pt x="15799" y="6876"/>
                  </a:cubicBezTo>
                  <a:lnTo>
                    <a:pt x="15799" y="6876"/>
                  </a:lnTo>
                  <a:cubicBezTo>
                    <a:pt x="15840" y="7843"/>
                    <a:pt x="15785" y="8824"/>
                    <a:pt x="15609" y="9777"/>
                  </a:cubicBezTo>
                  <a:cubicBezTo>
                    <a:pt x="15676" y="9450"/>
                    <a:pt x="15827" y="9151"/>
                    <a:pt x="16030" y="8906"/>
                  </a:cubicBezTo>
                  <a:lnTo>
                    <a:pt x="16030" y="8906"/>
                  </a:lnTo>
                  <a:cubicBezTo>
                    <a:pt x="16003" y="9559"/>
                    <a:pt x="15799" y="10417"/>
                    <a:pt x="16003" y="11058"/>
                  </a:cubicBezTo>
                  <a:cubicBezTo>
                    <a:pt x="16099" y="10362"/>
                    <a:pt x="16194" y="9654"/>
                    <a:pt x="16426" y="9000"/>
                  </a:cubicBezTo>
                  <a:cubicBezTo>
                    <a:pt x="16548" y="8646"/>
                    <a:pt x="16998" y="8129"/>
                    <a:pt x="16957" y="7747"/>
                  </a:cubicBezTo>
                  <a:cubicBezTo>
                    <a:pt x="16726" y="5392"/>
                    <a:pt x="16139" y="2790"/>
                    <a:pt x="14301" y="1265"/>
                  </a:cubicBezTo>
                  <a:cubicBezTo>
                    <a:pt x="13484" y="584"/>
                    <a:pt x="12422" y="298"/>
                    <a:pt x="11372" y="175"/>
                  </a:cubicBezTo>
                  <a:cubicBezTo>
                    <a:pt x="10520" y="72"/>
                    <a:pt x="9586" y="1"/>
                    <a:pt x="8670" y="1"/>
                  </a:cubicBezTo>
                  <a:close/>
                  <a:moveTo>
                    <a:pt x="1839" y="12634"/>
                  </a:moveTo>
                  <a:lnTo>
                    <a:pt x="1839" y="12634"/>
                  </a:lnTo>
                  <a:cubicBezTo>
                    <a:pt x="1839" y="12639"/>
                    <a:pt x="1839" y="12645"/>
                    <a:pt x="1839" y="12651"/>
                  </a:cubicBezTo>
                  <a:cubicBezTo>
                    <a:pt x="1839" y="12645"/>
                    <a:pt x="1839" y="12639"/>
                    <a:pt x="1839" y="126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01"/>
            <p:cNvSpPr/>
            <p:nvPr/>
          </p:nvSpPr>
          <p:spPr>
            <a:xfrm>
              <a:off x="7773737" y="1375940"/>
              <a:ext cx="267320" cy="395160"/>
            </a:xfrm>
            <a:custGeom>
              <a:avLst/>
              <a:gdLst/>
              <a:ahLst/>
              <a:cxnLst/>
              <a:rect l="l" t="t" r="r" b="b"/>
              <a:pathLst>
                <a:path w="14696" h="21724" extrusionOk="0">
                  <a:moveTo>
                    <a:pt x="3977" y="1"/>
                  </a:moveTo>
                  <a:cubicBezTo>
                    <a:pt x="3582" y="1"/>
                    <a:pt x="3201" y="28"/>
                    <a:pt x="2833" y="110"/>
                  </a:cubicBezTo>
                  <a:cubicBezTo>
                    <a:pt x="2261" y="204"/>
                    <a:pt x="1730" y="409"/>
                    <a:pt x="1253" y="709"/>
                  </a:cubicBezTo>
                  <a:cubicBezTo>
                    <a:pt x="1008" y="858"/>
                    <a:pt x="776" y="1036"/>
                    <a:pt x="572" y="1239"/>
                  </a:cubicBezTo>
                  <a:cubicBezTo>
                    <a:pt x="368" y="1444"/>
                    <a:pt x="177" y="1675"/>
                    <a:pt x="0" y="1935"/>
                  </a:cubicBezTo>
                  <a:lnTo>
                    <a:pt x="640" y="2343"/>
                  </a:lnTo>
                  <a:cubicBezTo>
                    <a:pt x="831" y="2057"/>
                    <a:pt x="1036" y="1826"/>
                    <a:pt x="1281" y="1621"/>
                  </a:cubicBezTo>
                  <a:cubicBezTo>
                    <a:pt x="1457" y="1472"/>
                    <a:pt x="1648" y="1348"/>
                    <a:pt x="1853" y="1239"/>
                  </a:cubicBezTo>
                  <a:cubicBezTo>
                    <a:pt x="2152" y="1076"/>
                    <a:pt x="2492" y="954"/>
                    <a:pt x="2846" y="872"/>
                  </a:cubicBezTo>
                  <a:cubicBezTo>
                    <a:pt x="3215" y="791"/>
                    <a:pt x="3582" y="763"/>
                    <a:pt x="3977" y="763"/>
                  </a:cubicBezTo>
                  <a:cubicBezTo>
                    <a:pt x="4508" y="763"/>
                    <a:pt x="5067" y="831"/>
                    <a:pt x="5612" y="954"/>
                  </a:cubicBezTo>
                  <a:cubicBezTo>
                    <a:pt x="6429" y="1158"/>
                    <a:pt x="7232" y="1485"/>
                    <a:pt x="7940" y="1893"/>
                  </a:cubicBezTo>
                  <a:cubicBezTo>
                    <a:pt x="8281" y="2111"/>
                    <a:pt x="8608" y="2329"/>
                    <a:pt x="8880" y="2574"/>
                  </a:cubicBezTo>
                  <a:cubicBezTo>
                    <a:pt x="9166" y="2819"/>
                    <a:pt x="9411" y="3064"/>
                    <a:pt x="9602" y="3324"/>
                  </a:cubicBezTo>
                  <a:cubicBezTo>
                    <a:pt x="9874" y="3691"/>
                    <a:pt x="10079" y="4072"/>
                    <a:pt x="10256" y="4468"/>
                  </a:cubicBezTo>
                  <a:cubicBezTo>
                    <a:pt x="10515" y="5080"/>
                    <a:pt x="10678" y="5734"/>
                    <a:pt x="10773" y="6402"/>
                  </a:cubicBezTo>
                  <a:cubicBezTo>
                    <a:pt x="10869" y="7083"/>
                    <a:pt x="10896" y="7791"/>
                    <a:pt x="10896" y="8485"/>
                  </a:cubicBezTo>
                  <a:cubicBezTo>
                    <a:pt x="10896" y="9084"/>
                    <a:pt x="10882" y="9671"/>
                    <a:pt x="10855" y="10243"/>
                  </a:cubicBezTo>
                  <a:cubicBezTo>
                    <a:pt x="10814" y="11087"/>
                    <a:pt x="10787" y="11972"/>
                    <a:pt x="10787" y="12871"/>
                  </a:cubicBezTo>
                  <a:cubicBezTo>
                    <a:pt x="10787" y="13688"/>
                    <a:pt x="10814" y="14505"/>
                    <a:pt x="10909" y="15322"/>
                  </a:cubicBezTo>
                  <a:cubicBezTo>
                    <a:pt x="10978" y="15936"/>
                    <a:pt x="11073" y="16535"/>
                    <a:pt x="11223" y="17120"/>
                  </a:cubicBezTo>
                  <a:cubicBezTo>
                    <a:pt x="11454" y="18006"/>
                    <a:pt x="11795" y="18850"/>
                    <a:pt x="12285" y="19626"/>
                  </a:cubicBezTo>
                  <a:cubicBezTo>
                    <a:pt x="12762" y="20416"/>
                    <a:pt x="13415" y="21124"/>
                    <a:pt x="14247" y="21723"/>
                  </a:cubicBezTo>
                  <a:lnTo>
                    <a:pt x="14696" y="21111"/>
                  </a:lnTo>
                  <a:cubicBezTo>
                    <a:pt x="14029" y="20621"/>
                    <a:pt x="13497" y="20062"/>
                    <a:pt x="13075" y="19463"/>
                  </a:cubicBezTo>
                  <a:cubicBezTo>
                    <a:pt x="12762" y="18999"/>
                    <a:pt x="12503" y="18509"/>
                    <a:pt x="12313" y="17992"/>
                  </a:cubicBezTo>
                  <a:cubicBezTo>
                    <a:pt x="11999" y="17216"/>
                    <a:pt x="11808" y="16384"/>
                    <a:pt x="11699" y="15527"/>
                  </a:cubicBezTo>
                  <a:cubicBezTo>
                    <a:pt x="11577" y="14668"/>
                    <a:pt x="11550" y="13770"/>
                    <a:pt x="11550" y="12871"/>
                  </a:cubicBezTo>
                  <a:cubicBezTo>
                    <a:pt x="11550" y="11999"/>
                    <a:pt x="11577" y="11127"/>
                    <a:pt x="11617" y="10270"/>
                  </a:cubicBezTo>
                  <a:cubicBezTo>
                    <a:pt x="11632" y="9698"/>
                    <a:pt x="11659" y="9099"/>
                    <a:pt x="11659" y="8485"/>
                  </a:cubicBezTo>
                  <a:cubicBezTo>
                    <a:pt x="11659" y="7519"/>
                    <a:pt x="11604" y="6538"/>
                    <a:pt x="11400" y="5571"/>
                  </a:cubicBezTo>
                  <a:cubicBezTo>
                    <a:pt x="11291" y="5094"/>
                    <a:pt x="11154" y="4631"/>
                    <a:pt x="10951" y="4168"/>
                  </a:cubicBezTo>
                  <a:cubicBezTo>
                    <a:pt x="10760" y="3718"/>
                    <a:pt x="10515" y="3282"/>
                    <a:pt x="10215" y="2874"/>
                  </a:cubicBezTo>
                  <a:cubicBezTo>
                    <a:pt x="9901" y="2452"/>
                    <a:pt x="9507" y="2071"/>
                    <a:pt x="9044" y="1730"/>
                  </a:cubicBezTo>
                  <a:cubicBezTo>
                    <a:pt x="8363" y="1212"/>
                    <a:pt x="7546" y="776"/>
                    <a:pt x="6674" y="477"/>
                  </a:cubicBezTo>
                  <a:cubicBezTo>
                    <a:pt x="5802" y="177"/>
                    <a:pt x="4876" y="1"/>
                    <a:pt x="3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01"/>
            <p:cNvSpPr/>
            <p:nvPr/>
          </p:nvSpPr>
          <p:spPr>
            <a:xfrm>
              <a:off x="7996710" y="1716585"/>
              <a:ext cx="141718" cy="145447"/>
            </a:xfrm>
            <a:custGeom>
              <a:avLst/>
              <a:gdLst/>
              <a:ahLst/>
              <a:cxnLst/>
              <a:rect l="l" t="t" r="r" b="b"/>
              <a:pathLst>
                <a:path w="7791" h="7996" extrusionOk="0">
                  <a:moveTo>
                    <a:pt x="585" y="0"/>
                  </a:moveTo>
                  <a:cubicBezTo>
                    <a:pt x="286" y="191"/>
                    <a:pt x="68" y="532"/>
                    <a:pt x="13" y="926"/>
                  </a:cubicBezTo>
                  <a:cubicBezTo>
                    <a:pt x="0" y="968"/>
                    <a:pt x="0" y="1022"/>
                    <a:pt x="13" y="1077"/>
                  </a:cubicBezTo>
                  <a:cubicBezTo>
                    <a:pt x="27" y="1131"/>
                    <a:pt x="55" y="1186"/>
                    <a:pt x="95" y="1240"/>
                  </a:cubicBezTo>
                  <a:cubicBezTo>
                    <a:pt x="681" y="2125"/>
                    <a:pt x="1293" y="2996"/>
                    <a:pt x="1838" y="3909"/>
                  </a:cubicBezTo>
                  <a:cubicBezTo>
                    <a:pt x="2438" y="4890"/>
                    <a:pt x="2615" y="6020"/>
                    <a:pt x="2561" y="7096"/>
                  </a:cubicBezTo>
                  <a:cubicBezTo>
                    <a:pt x="2546" y="7451"/>
                    <a:pt x="2452" y="7790"/>
                    <a:pt x="2220" y="7995"/>
                  </a:cubicBezTo>
                  <a:cubicBezTo>
                    <a:pt x="2397" y="7995"/>
                    <a:pt x="2574" y="7954"/>
                    <a:pt x="2737" y="7899"/>
                  </a:cubicBezTo>
                  <a:cubicBezTo>
                    <a:pt x="2764" y="7886"/>
                    <a:pt x="2792" y="7872"/>
                    <a:pt x="2819" y="7845"/>
                  </a:cubicBezTo>
                  <a:cubicBezTo>
                    <a:pt x="2846" y="7818"/>
                    <a:pt x="2846" y="7777"/>
                    <a:pt x="2860" y="7723"/>
                  </a:cubicBezTo>
                  <a:cubicBezTo>
                    <a:pt x="3078" y="6430"/>
                    <a:pt x="2792" y="5056"/>
                    <a:pt x="2248" y="3763"/>
                  </a:cubicBezTo>
                  <a:lnTo>
                    <a:pt x="2248" y="3763"/>
                  </a:lnTo>
                  <a:cubicBezTo>
                    <a:pt x="2426" y="4184"/>
                    <a:pt x="2670" y="4564"/>
                    <a:pt x="2873" y="4958"/>
                  </a:cubicBezTo>
                  <a:cubicBezTo>
                    <a:pt x="3146" y="5475"/>
                    <a:pt x="3309" y="6047"/>
                    <a:pt x="3445" y="6619"/>
                  </a:cubicBezTo>
                  <a:cubicBezTo>
                    <a:pt x="3473" y="6755"/>
                    <a:pt x="3500" y="6906"/>
                    <a:pt x="3514" y="7055"/>
                  </a:cubicBezTo>
                  <a:cubicBezTo>
                    <a:pt x="3527" y="7260"/>
                    <a:pt x="3500" y="7464"/>
                    <a:pt x="3391" y="7600"/>
                  </a:cubicBezTo>
                  <a:cubicBezTo>
                    <a:pt x="3895" y="7505"/>
                    <a:pt x="4331" y="7246"/>
                    <a:pt x="4794" y="7028"/>
                  </a:cubicBezTo>
                  <a:cubicBezTo>
                    <a:pt x="4685" y="6483"/>
                    <a:pt x="4453" y="5952"/>
                    <a:pt x="4126" y="5517"/>
                  </a:cubicBezTo>
                  <a:lnTo>
                    <a:pt x="4126" y="5517"/>
                  </a:lnTo>
                  <a:cubicBezTo>
                    <a:pt x="4549" y="5898"/>
                    <a:pt x="4876" y="6415"/>
                    <a:pt x="5067" y="6973"/>
                  </a:cubicBezTo>
                  <a:cubicBezTo>
                    <a:pt x="5189" y="6919"/>
                    <a:pt x="5312" y="6879"/>
                    <a:pt x="5421" y="6824"/>
                  </a:cubicBezTo>
                  <a:cubicBezTo>
                    <a:pt x="5216" y="6089"/>
                    <a:pt x="4849" y="5393"/>
                    <a:pt x="4372" y="4821"/>
                  </a:cubicBezTo>
                  <a:lnTo>
                    <a:pt x="4372" y="4821"/>
                  </a:lnTo>
                  <a:cubicBezTo>
                    <a:pt x="4958" y="5203"/>
                    <a:pt x="5434" y="5857"/>
                    <a:pt x="5639" y="6565"/>
                  </a:cubicBezTo>
                  <a:cubicBezTo>
                    <a:pt x="5775" y="6497"/>
                    <a:pt x="5924" y="6429"/>
                    <a:pt x="6075" y="6361"/>
                  </a:cubicBezTo>
                  <a:cubicBezTo>
                    <a:pt x="5829" y="5857"/>
                    <a:pt x="5516" y="5366"/>
                    <a:pt x="5161" y="4945"/>
                  </a:cubicBezTo>
                  <a:lnTo>
                    <a:pt x="5161" y="4945"/>
                  </a:lnTo>
                  <a:cubicBezTo>
                    <a:pt x="5597" y="5312"/>
                    <a:pt x="5993" y="5762"/>
                    <a:pt x="6333" y="6252"/>
                  </a:cubicBezTo>
                  <a:cubicBezTo>
                    <a:pt x="6687" y="5952"/>
                    <a:pt x="7082" y="5707"/>
                    <a:pt x="7491" y="5530"/>
                  </a:cubicBezTo>
                  <a:cubicBezTo>
                    <a:pt x="7791" y="5393"/>
                    <a:pt x="6714" y="3882"/>
                    <a:pt x="6565" y="3705"/>
                  </a:cubicBezTo>
                  <a:cubicBezTo>
                    <a:pt x="6060" y="3133"/>
                    <a:pt x="5584" y="2629"/>
                    <a:pt x="4944" y="2275"/>
                  </a:cubicBezTo>
                  <a:cubicBezTo>
                    <a:pt x="4168" y="1839"/>
                    <a:pt x="3336" y="1730"/>
                    <a:pt x="2533" y="1471"/>
                  </a:cubicBezTo>
                  <a:cubicBezTo>
                    <a:pt x="2192" y="1349"/>
                    <a:pt x="1838" y="1186"/>
                    <a:pt x="1526" y="940"/>
                  </a:cubicBezTo>
                  <a:cubicBezTo>
                    <a:pt x="1185" y="681"/>
                    <a:pt x="872" y="341"/>
                    <a:pt x="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01"/>
            <p:cNvSpPr/>
            <p:nvPr/>
          </p:nvSpPr>
          <p:spPr>
            <a:xfrm>
              <a:off x="7976883" y="1695775"/>
              <a:ext cx="45839" cy="53279"/>
            </a:xfrm>
            <a:custGeom>
              <a:avLst/>
              <a:gdLst/>
              <a:ahLst/>
              <a:cxnLst/>
              <a:rect l="l" t="t" r="r" b="b"/>
              <a:pathLst>
                <a:path w="2520" h="2929" extrusionOk="0">
                  <a:moveTo>
                    <a:pt x="1158" y="0"/>
                  </a:moveTo>
                  <a:cubicBezTo>
                    <a:pt x="791" y="163"/>
                    <a:pt x="449" y="368"/>
                    <a:pt x="150" y="613"/>
                  </a:cubicBezTo>
                  <a:cubicBezTo>
                    <a:pt x="95" y="654"/>
                    <a:pt x="41" y="708"/>
                    <a:pt x="28" y="777"/>
                  </a:cubicBezTo>
                  <a:cubicBezTo>
                    <a:pt x="1" y="872"/>
                    <a:pt x="55" y="968"/>
                    <a:pt x="95" y="1062"/>
                  </a:cubicBezTo>
                  <a:cubicBezTo>
                    <a:pt x="422" y="1757"/>
                    <a:pt x="791" y="2479"/>
                    <a:pt x="1390" y="2915"/>
                  </a:cubicBezTo>
                  <a:cubicBezTo>
                    <a:pt x="1403" y="2915"/>
                    <a:pt x="1417" y="2929"/>
                    <a:pt x="1430" y="2929"/>
                  </a:cubicBezTo>
                  <a:cubicBezTo>
                    <a:pt x="1472" y="2929"/>
                    <a:pt x="1499" y="2887"/>
                    <a:pt x="1512" y="2847"/>
                  </a:cubicBezTo>
                  <a:cubicBezTo>
                    <a:pt x="1635" y="2343"/>
                    <a:pt x="1948" y="1948"/>
                    <a:pt x="2425" y="1866"/>
                  </a:cubicBezTo>
                  <a:cubicBezTo>
                    <a:pt x="2452" y="1852"/>
                    <a:pt x="2492" y="1852"/>
                    <a:pt x="2507" y="1812"/>
                  </a:cubicBezTo>
                  <a:cubicBezTo>
                    <a:pt x="2520" y="1798"/>
                    <a:pt x="2507" y="1771"/>
                    <a:pt x="2492" y="1743"/>
                  </a:cubicBezTo>
                  <a:cubicBezTo>
                    <a:pt x="2452" y="1621"/>
                    <a:pt x="2329" y="1540"/>
                    <a:pt x="2220" y="1471"/>
                  </a:cubicBezTo>
                  <a:cubicBezTo>
                    <a:pt x="2044" y="1349"/>
                    <a:pt x="1158" y="0"/>
                    <a:pt x="1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01"/>
            <p:cNvSpPr/>
            <p:nvPr/>
          </p:nvSpPr>
          <p:spPr>
            <a:xfrm>
              <a:off x="7400369" y="1411593"/>
              <a:ext cx="598342" cy="186084"/>
            </a:xfrm>
            <a:custGeom>
              <a:avLst/>
              <a:gdLst/>
              <a:ahLst/>
              <a:cxnLst/>
              <a:rect l="l" t="t" r="r" b="b"/>
              <a:pathLst>
                <a:path w="32894" h="10230" extrusionOk="0">
                  <a:moveTo>
                    <a:pt x="14939" y="1"/>
                  </a:moveTo>
                  <a:cubicBezTo>
                    <a:pt x="14804" y="1"/>
                    <a:pt x="14669" y="1"/>
                    <a:pt x="14534" y="2"/>
                  </a:cubicBezTo>
                  <a:cubicBezTo>
                    <a:pt x="11919" y="29"/>
                    <a:pt x="9304" y="178"/>
                    <a:pt x="6716" y="478"/>
                  </a:cubicBezTo>
                  <a:cubicBezTo>
                    <a:pt x="4428" y="737"/>
                    <a:pt x="2180" y="1023"/>
                    <a:pt x="15" y="1745"/>
                  </a:cubicBezTo>
                  <a:cubicBezTo>
                    <a:pt x="1" y="1758"/>
                    <a:pt x="28" y="1827"/>
                    <a:pt x="83" y="1936"/>
                  </a:cubicBezTo>
                  <a:cubicBezTo>
                    <a:pt x="491" y="2657"/>
                    <a:pt x="2548" y="5368"/>
                    <a:pt x="2725" y="5613"/>
                  </a:cubicBezTo>
                  <a:cubicBezTo>
                    <a:pt x="3896" y="7152"/>
                    <a:pt x="5054" y="8691"/>
                    <a:pt x="6226" y="10230"/>
                  </a:cubicBezTo>
                  <a:cubicBezTo>
                    <a:pt x="6771" y="10093"/>
                    <a:pt x="7452" y="10080"/>
                    <a:pt x="7955" y="9890"/>
                  </a:cubicBezTo>
                  <a:cubicBezTo>
                    <a:pt x="8541" y="9658"/>
                    <a:pt x="9004" y="9058"/>
                    <a:pt x="9494" y="8664"/>
                  </a:cubicBezTo>
                  <a:cubicBezTo>
                    <a:pt x="11033" y="7411"/>
                    <a:pt x="13103" y="7043"/>
                    <a:pt x="15079" y="6730"/>
                  </a:cubicBezTo>
                  <a:cubicBezTo>
                    <a:pt x="15932" y="6597"/>
                    <a:pt x="16801" y="6458"/>
                    <a:pt x="17673" y="6458"/>
                  </a:cubicBezTo>
                  <a:cubicBezTo>
                    <a:pt x="17970" y="6458"/>
                    <a:pt x="18268" y="6474"/>
                    <a:pt x="18565" y="6512"/>
                  </a:cubicBezTo>
                  <a:cubicBezTo>
                    <a:pt x="19628" y="6661"/>
                    <a:pt x="20648" y="7084"/>
                    <a:pt x="21629" y="7520"/>
                  </a:cubicBezTo>
                  <a:cubicBezTo>
                    <a:pt x="23127" y="8187"/>
                    <a:pt x="24762" y="9549"/>
                    <a:pt x="26383" y="9549"/>
                  </a:cubicBezTo>
                  <a:cubicBezTo>
                    <a:pt x="28480" y="7288"/>
                    <a:pt x="30578" y="5027"/>
                    <a:pt x="32661" y="2766"/>
                  </a:cubicBezTo>
                  <a:cubicBezTo>
                    <a:pt x="32743" y="2684"/>
                    <a:pt x="32824" y="2590"/>
                    <a:pt x="32839" y="2481"/>
                  </a:cubicBezTo>
                  <a:cubicBezTo>
                    <a:pt x="32893" y="2208"/>
                    <a:pt x="32485" y="2031"/>
                    <a:pt x="32158" y="1963"/>
                  </a:cubicBezTo>
                  <a:cubicBezTo>
                    <a:pt x="31504" y="1813"/>
                    <a:pt x="30863" y="1663"/>
                    <a:pt x="30209" y="1527"/>
                  </a:cubicBezTo>
                  <a:cubicBezTo>
                    <a:pt x="25220" y="505"/>
                    <a:pt x="20075" y="1"/>
                    <a:pt x="14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01"/>
            <p:cNvSpPr/>
            <p:nvPr/>
          </p:nvSpPr>
          <p:spPr>
            <a:xfrm>
              <a:off x="7880258" y="1572392"/>
              <a:ext cx="11914" cy="12897"/>
            </a:xfrm>
            <a:custGeom>
              <a:avLst/>
              <a:gdLst/>
              <a:ahLst/>
              <a:cxnLst/>
              <a:rect l="l" t="t" r="r" b="b"/>
              <a:pathLst>
                <a:path w="655" h="709" extrusionOk="0">
                  <a:moveTo>
                    <a:pt x="655" y="0"/>
                  </a:moveTo>
                  <a:lnTo>
                    <a:pt x="655" y="0"/>
                  </a:lnTo>
                  <a:cubicBezTo>
                    <a:pt x="437" y="233"/>
                    <a:pt x="219" y="478"/>
                    <a:pt x="1" y="709"/>
                  </a:cubicBezTo>
                  <a:cubicBezTo>
                    <a:pt x="14" y="709"/>
                    <a:pt x="41" y="709"/>
                    <a:pt x="68" y="696"/>
                  </a:cubicBezTo>
                  <a:cubicBezTo>
                    <a:pt x="259" y="464"/>
                    <a:pt x="464" y="233"/>
                    <a:pt x="655" y="0"/>
                  </a:cubicBezTo>
                  <a:close/>
                </a:path>
              </a:pathLst>
            </a:custGeom>
            <a:solidFill>
              <a:srgbClr val="B9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01"/>
            <p:cNvSpPr/>
            <p:nvPr/>
          </p:nvSpPr>
          <p:spPr>
            <a:xfrm>
              <a:off x="7452902" y="1435895"/>
              <a:ext cx="527219" cy="159799"/>
            </a:xfrm>
            <a:custGeom>
              <a:avLst/>
              <a:gdLst/>
              <a:ahLst/>
              <a:cxnLst/>
              <a:rect l="l" t="t" r="r" b="b"/>
              <a:pathLst>
                <a:path w="28984" h="8785" extrusionOk="0">
                  <a:moveTo>
                    <a:pt x="13130" y="1"/>
                  </a:moveTo>
                  <a:cubicBezTo>
                    <a:pt x="9970" y="1"/>
                    <a:pt x="6797" y="273"/>
                    <a:pt x="3583" y="927"/>
                  </a:cubicBezTo>
                  <a:cubicBezTo>
                    <a:pt x="2343" y="1172"/>
                    <a:pt x="1117" y="1485"/>
                    <a:pt x="0" y="2084"/>
                  </a:cubicBezTo>
                  <a:lnTo>
                    <a:pt x="859" y="3555"/>
                  </a:lnTo>
                  <a:cubicBezTo>
                    <a:pt x="1131" y="4005"/>
                    <a:pt x="1390" y="4454"/>
                    <a:pt x="1649" y="4904"/>
                  </a:cubicBezTo>
                  <a:cubicBezTo>
                    <a:pt x="1921" y="5367"/>
                    <a:pt x="2697" y="7083"/>
                    <a:pt x="3187" y="7246"/>
                  </a:cubicBezTo>
                  <a:cubicBezTo>
                    <a:pt x="3093" y="7219"/>
                    <a:pt x="2997" y="7192"/>
                    <a:pt x="2888" y="7192"/>
                  </a:cubicBezTo>
                  <a:cubicBezTo>
                    <a:pt x="2697" y="7192"/>
                    <a:pt x="2521" y="7246"/>
                    <a:pt x="2357" y="7341"/>
                  </a:cubicBezTo>
                  <a:cubicBezTo>
                    <a:pt x="2493" y="7573"/>
                    <a:pt x="2630" y="7804"/>
                    <a:pt x="2779" y="8036"/>
                  </a:cubicBezTo>
                  <a:cubicBezTo>
                    <a:pt x="2942" y="8281"/>
                    <a:pt x="3120" y="8526"/>
                    <a:pt x="3283" y="8785"/>
                  </a:cubicBezTo>
                  <a:cubicBezTo>
                    <a:pt x="3365" y="8757"/>
                    <a:pt x="3433" y="8757"/>
                    <a:pt x="3514" y="8757"/>
                  </a:cubicBezTo>
                  <a:lnTo>
                    <a:pt x="4046" y="8757"/>
                  </a:lnTo>
                  <a:cubicBezTo>
                    <a:pt x="4141" y="8757"/>
                    <a:pt x="4222" y="8744"/>
                    <a:pt x="4304" y="8717"/>
                  </a:cubicBezTo>
                  <a:lnTo>
                    <a:pt x="4304" y="8717"/>
                  </a:lnTo>
                  <a:cubicBezTo>
                    <a:pt x="4291" y="8730"/>
                    <a:pt x="4264" y="8730"/>
                    <a:pt x="4250" y="8744"/>
                  </a:cubicBezTo>
                  <a:cubicBezTo>
                    <a:pt x="4482" y="8703"/>
                    <a:pt x="4713" y="8663"/>
                    <a:pt x="4918" y="8608"/>
                  </a:cubicBezTo>
                  <a:cubicBezTo>
                    <a:pt x="4931" y="8540"/>
                    <a:pt x="4945" y="8485"/>
                    <a:pt x="4972" y="8431"/>
                  </a:cubicBezTo>
                  <a:cubicBezTo>
                    <a:pt x="5012" y="7341"/>
                    <a:pt x="5054" y="6238"/>
                    <a:pt x="5094" y="5149"/>
                  </a:cubicBezTo>
                  <a:lnTo>
                    <a:pt x="5094" y="5013"/>
                  </a:lnTo>
                  <a:cubicBezTo>
                    <a:pt x="5163" y="4005"/>
                    <a:pt x="5639" y="3569"/>
                    <a:pt x="6729" y="2997"/>
                  </a:cubicBezTo>
                  <a:cubicBezTo>
                    <a:pt x="8595" y="2044"/>
                    <a:pt x="10951" y="1717"/>
                    <a:pt x="13117" y="1621"/>
                  </a:cubicBezTo>
                  <a:cubicBezTo>
                    <a:pt x="13144" y="1621"/>
                    <a:pt x="13184" y="1608"/>
                    <a:pt x="13226" y="1608"/>
                  </a:cubicBezTo>
                  <a:cubicBezTo>
                    <a:pt x="13457" y="1608"/>
                    <a:pt x="13702" y="1594"/>
                    <a:pt x="13934" y="1594"/>
                  </a:cubicBezTo>
                  <a:cubicBezTo>
                    <a:pt x="16807" y="1594"/>
                    <a:pt x="20076" y="2275"/>
                    <a:pt x="22351" y="4032"/>
                  </a:cubicBezTo>
                  <a:cubicBezTo>
                    <a:pt x="22500" y="4141"/>
                    <a:pt x="22650" y="4277"/>
                    <a:pt x="22718" y="4441"/>
                  </a:cubicBezTo>
                  <a:cubicBezTo>
                    <a:pt x="22787" y="4590"/>
                    <a:pt x="22800" y="4753"/>
                    <a:pt x="22800" y="4904"/>
                  </a:cubicBezTo>
                  <a:cubicBezTo>
                    <a:pt x="22854" y="5993"/>
                    <a:pt x="22896" y="7083"/>
                    <a:pt x="22936" y="8172"/>
                  </a:cubicBezTo>
                  <a:cubicBezTo>
                    <a:pt x="23127" y="8200"/>
                    <a:pt x="23304" y="8213"/>
                    <a:pt x="23495" y="8213"/>
                  </a:cubicBezTo>
                  <a:cubicBezTo>
                    <a:pt x="23713" y="7982"/>
                    <a:pt x="23931" y="7737"/>
                    <a:pt x="24149" y="7504"/>
                  </a:cubicBezTo>
                  <a:lnTo>
                    <a:pt x="25701" y="5707"/>
                  </a:lnTo>
                  <a:cubicBezTo>
                    <a:pt x="26423" y="4862"/>
                    <a:pt x="27158" y="4032"/>
                    <a:pt x="27880" y="3188"/>
                  </a:cubicBezTo>
                  <a:cubicBezTo>
                    <a:pt x="28235" y="2765"/>
                    <a:pt x="28602" y="2343"/>
                    <a:pt x="28956" y="1920"/>
                  </a:cubicBezTo>
                  <a:cubicBezTo>
                    <a:pt x="28970" y="1907"/>
                    <a:pt x="28970" y="1893"/>
                    <a:pt x="28983" y="1893"/>
                  </a:cubicBezTo>
                  <a:cubicBezTo>
                    <a:pt x="23686" y="776"/>
                    <a:pt x="18428" y="1"/>
                    <a:pt x="1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01"/>
            <p:cNvSpPr/>
            <p:nvPr/>
          </p:nvSpPr>
          <p:spPr>
            <a:xfrm>
              <a:off x="7881749" y="1576358"/>
              <a:ext cx="8677" cy="8440"/>
            </a:xfrm>
            <a:custGeom>
              <a:avLst/>
              <a:gdLst/>
              <a:ahLst/>
              <a:cxnLst/>
              <a:rect l="l" t="t" r="r" b="b"/>
              <a:pathLst>
                <a:path w="477" h="464" extrusionOk="0">
                  <a:moveTo>
                    <a:pt x="477" y="0"/>
                  </a:moveTo>
                  <a:cubicBezTo>
                    <a:pt x="327" y="151"/>
                    <a:pt x="164" y="314"/>
                    <a:pt x="1" y="463"/>
                  </a:cubicBezTo>
                  <a:cubicBezTo>
                    <a:pt x="123" y="396"/>
                    <a:pt x="300" y="205"/>
                    <a:pt x="477" y="0"/>
                  </a:cubicBezTo>
                  <a:close/>
                </a:path>
              </a:pathLst>
            </a:custGeom>
            <a:solidFill>
              <a:srgbClr val="B9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01"/>
            <p:cNvSpPr/>
            <p:nvPr/>
          </p:nvSpPr>
          <p:spPr>
            <a:xfrm>
              <a:off x="7513111" y="1596167"/>
              <a:ext cx="8931" cy="1510"/>
            </a:xfrm>
            <a:custGeom>
              <a:avLst/>
              <a:gdLst/>
              <a:ahLst/>
              <a:cxnLst/>
              <a:rect l="l" t="t" r="r" b="b"/>
              <a:pathLst>
                <a:path w="491" h="83" extrusionOk="0">
                  <a:moveTo>
                    <a:pt x="477" y="1"/>
                  </a:moveTo>
                  <a:cubicBezTo>
                    <a:pt x="382" y="1"/>
                    <a:pt x="300" y="1"/>
                    <a:pt x="218" y="15"/>
                  </a:cubicBezTo>
                  <a:cubicBezTo>
                    <a:pt x="137" y="15"/>
                    <a:pt x="68" y="28"/>
                    <a:pt x="1" y="55"/>
                  </a:cubicBezTo>
                  <a:cubicBezTo>
                    <a:pt x="14" y="70"/>
                    <a:pt x="28" y="70"/>
                    <a:pt x="28" y="83"/>
                  </a:cubicBezTo>
                  <a:cubicBezTo>
                    <a:pt x="177" y="55"/>
                    <a:pt x="327" y="15"/>
                    <a:pt x="491" y="1"/>
                  </a:cubicBezTo>
                  <a:close/>
                </a:path>
              </a:pathLst>
            </a:custGeom>
            <a:solidFill>
              <a:srgbClr val="202A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01"/>
            <p:cNvSpPr/>
            <p:nvPr/>
          </p:nvSpPr>
          <p:spPr>
            <a:xfrm>
              <a:off x="7395421" y="1401716"/>
              <a:ext cx="607491" cy="195961"/>
            </a:xfrm>
            <a:custGeom>
              <a:avLst/>
              <a:gdLst/>
              <a:ahLst/>
              <a:cxnLst/>
              <a:rect l="l" t="t" r="r" b="b"/>
              <a:pathLst>
                <a:path w="33397" h="10773" extrusionOk="0">
                  <a:moveTo>
                    <a:pt x="14737" y="0"/>
                  </a:moveTo>
                  <a:cubicBezTo>
                    <a:pt x="14601" y="0"/>
                    <a:pt x="14465" y="13"/>
                    <a:pt x="14329" y="13"/>
                  </a:cubicBezTo>
                  <a:cubicBezTo>
                    <a:pt x="14179" y="13"/>
                    <a:pt x="14043" y="13"/>
                    <a:pt x="13907" y="27"/>
                  </a:cubicBezTo>
                  <a:cubicBezTo>
                    <a:pt x="13620" y="27"/>
                    <a:pt x="13348" y="40"/>
                    <a:pt x="13062" y="55"/>
                  </a:cubicBezTo>
                  <a:lnTo>
                    <a:pt x="12640" y="68"/>
                  </a:lnTo>
                  <a:lnTo>
                    <a:pt x="12231" y="95"/>
                  </a:lnTo>
                  <a:lnTo>
                    <a:pt x="12013" y="109"/>
                  </a:lnTo>
                  <a:lnTo>
                    <a:pt x="11809" y="122"/>
                  </a:lnTo>
                  <a:lnTo>
                    <a:pt x="11387" y="149"/>
                  </a:lnTo>
                  <a:lnTo>
                    <a:pt x="10965" y="177"/>
                  </a:lnTo>
                  <a:lnTo>
                    <a:pt x="10760" y="191"/>
                  </a:lnTo>
                  <a:lnTo>
                    <a:pt x="10556" y="204"/>
                  </a:lnTo>
                  <a:lnTo>
                    <a:pt x="10134" y="245"/>
                  </a:lnTo>
                  <a:lnTo>
                    <a:pt x="9712" y="272"/>
                  </a:lnTo>
                  <a:cubicBezTo>
                    <a:pt x="7491" y="476"/>
                    <a:pt x="5272" y="776"/>
                    <a:pt x="3079" y="1199"/>
                  </a:cubicBezTo>
                  <a:lnTo>
                    <a:pt x="2875" y="1239"/>
                  </a:lnTo>
                  <a:lnTo>
                    <a:pt x="2670" y="1293"/>
                  </a:lnTo>
                  <a:lnTo>
                    <a:pt x="2248" y="1375"/>
                  </a:lnTo>
                  <a:lnTo>
                    <a:pt x="1840" y="1457"/>
                  </a:lnTo>
                  <a:cubicBezTo>
                    <a:pt x="1771" y="1484"/>
                    <a:pt x="1704" y="1498"/>
                    <a:pt x="1635" y="1511"/>
                  </a:cubicBezTo>
                  <a:lnTo>
                    <a:pt x="1431" y="1553"/>
                  </a:lnTo>
                  <a:cubicBezTo>
                    <a:pt x="1295" y="1593"/>
                    <a:pt x="1159" y="1620"/>
                    <a:pt x="1023" y="1647"/>
                  </a:cubicBezTo>
                  <a:lnTo>
                    <a:pt x="614" y="1756"/>
                  </a:lnTo>
                  <a:lnTo>
                    <a:pt x="518" y="1784"/>
                  </a:lnTo>
                  <a:lnTo>
                    <a:pt x="464" y="1798"/>
                  </a:lnTo>
                  <a:cubicBezTo>
                    <a:pt x="436" y="1798"/>
                    <a:pt x="423" y="1811"/>
                    <a:pt x="396" y="1811"/>
                  </a:cubicBezTo>
                  <a:cubicBezTo>
                    <a:pt x="369" y="1825"/>
                    <a:pt x="342" y="1825"/>
                    <a:pt x="300" y="1852"/>
                  </a:cubicBezTo>
                  <a:cubicBezTo>
                    <a:pt x="273" y="1865"/>
                    <a:pt x="233" y="1880"/>
                    <a:pt x="191" y="1907"/>
                  </a:cubicBezTo>
                  <a:cubicBezTo>
                    <a:pt x="151" y="1934"/>
                    <a:pt x="110" y="1974"/>
                    <a:pt x="82" y="2029"/>
                  </a:cubicBezTo>
                  <a:cubicBezTo>
                    <a:pt x="69" y="2043"/>
                    <a:pt x="69" y="2056"/>
                    <a:pt x="55" y="2070"/>
                  </a:cubicBezTo>
                  <a:cubicBezTo>
                    <a:pt x="55" y="2083"/>
                    <a:pt x="42" y="2097"/>
                    <a:pt x="42" y="2111"/>
                  </a:cubicBezTo>
                  <a:cubicBezTo>
                    <a:pt x="28" y="2125"/>
                    <a:pt x="28" y="2138"/>
                    <a:pt x="15" y="2152"/>
                  </a:cubicBezTo>
                  <a:cubicBezTo>
                    <a:pt x="15" y="2165"/>
                    <a:pt x="15" y="2179"/>
                    <a:pt x="1" y="2206"/>
                  </a:cubicBezTo>
                  <a:lnTo>
                    <a:pt x="1" y="2247"/>
                  </a:lnTo>
                  <a:lnTo>
                    <a:pt x="1" y="2288"/>
                  </a:lnTo>
                  <a:lnTo>
                    <a:pt x="1" y="2328"/>
                  </a:lnTo>
                  <a:lnTo>
                    <a:pt x="1" y="2370"/>
                  </a:lnTo>
                  <a:cubicBezTo>
                    <a:pt x="1" y="2383"/>
                    <a:pt x="1" y="2410"/>
                    <a:pt x="15" y="2424"/>
                  </a:cubicBezTo>
                  <a:lnTo>
                    <a:pt x="15" y="2452"/>
                  </a:lnTo>
                  <a:cubicBezTo>
                    <a:pt x="28" y="2465"/>
                    <a:pt x="28" y="2479"/>
                    <a:pt x="28" y="2479"/>
                  </a:cubicBezTo>
                  <a:cubicBezTo>
                    <a:pt x="55" y="2546"/>
                    <a:pt x="82" y="2601"/>
                    <a:pt x="110" y="2642"/>
                  </a:cubicBezTo>
                  <a:cubicBezTo>
                    <a:pt x="110" y="2655"/>
                    <a:pt x="124" y="2670"/>
                    <a:pt x="124" y="2670"/>
                  </a:cubicBezTo>
                  <a:lnTo>
                    <a:pt x="137" y="2697"/>
                  </a:lnTo>
                  <a:lnTo>
                    <a:pt x="164" y="2737"/>
                  </a:lnTo>
                  <a:lnTo>
                    <a:pt x="233" y="2833"/>
                  </a:lnTo>
                  <a:lnTo>
                    <a:pt x="464" y="3173"/>
                  </a:lnTo>
                  <a:cubicBezTo>
                    <a:pt x="545" y="3296"/>
                    <a:pt x="627" y="3405"/>
                    <a:pt x="696" y="3514"/>
                  </a:cubicBezTo>
                  <a:lnTo>
                    <a:pt x="1186" y="4208"/>
                  </a:lnTo>
                  <a:cubicBezTo>
                    <a:pt x="1268" y="4317"/>
                    <a:pt x="1349" y="4426"/>
                    <a:pt x="1444" y="4535"/>
                  </a:cubicBezTo>
                  <a:cubicBezTo>
                    <a:pt x="1526" y="4658"/>
                    <a:pt x="1608" y="4767"/>
                    <a:pt x="1689" y="4876"/>
                  </a:cubicBezTo>
                  <a:lnTo>
                    <a:pt x="1935" y="5203"/>
                  </a:lnTo>
                  <a:cubicBezTo>
                    <a:pt x="2030" y="5325"/>
                    <a:pt x="2112" y="5434"/>
                    <a:pt x="2194" y="5543"/>
                  </a:cubicBezTo>
                  <a:cubicBezTo>
                    <a:pt x="2370" y="5761"/>
                    <a:pt x="2534" y="5979"/>
                    <a:pt x="2711" y="6196"/>
                  </a:cubicBezTo>
                  <a:lnTo>
                    <a:pt x="3229" y="6850"/>
                  </a:lnTo>
                  <a:lnTo>
                    <a:pt x="3760" y="7504"/>
                  </a:lnTo>
                  <a:lnTo>
                    <a:pt x="4277" y="8145"/>
                  </a:lnTo>
                  <a:lnTo>
                    <a:pt x="4809" y="8798"/>
                  </a:lnTo>
                  <a:cubicBezTo>
                    <a:pt x="4985" y="9016"/>
                    <a:pt x="5163" y="9220"/>
                    <a:pt x="5340" y="9438"/>
                  </a:cubicBezTo>
                  <a:lnTo>
                    <a:pt x="5599" y="9765"/>
                  </a:lnTo>
                  <a:lnTo>
                    <a:pt x="5857" y="10092"/>
                  </a:lnTo>
                  <a:cubicBezTo>
                    <a:pt x="6035" y="10310"/>
                    <a:pt x="6211" y="10527"/>
                    <a:pt x="6375" y="10745"/>
                  </a:cubicBezTo>
                  <a:lnTo>
                    <a:pt x="6402" y="10773"/>
                  </a:lnTo>
                  <a:lnTo>
                    <a:pt x="6429" y="10760"/>
                  </a:lnTo>
                  <a:cubicBezTo>
                    <a:pt x="6511" y="10732"/>
                    <a:pt x="6593" y="10718"/>
                    <a:pt x="6688" y="10705"/>
                  </a:cubicBezTo>
                  <a:cubicBezTo>
                    <a:pt x="6770" y="10691"/>
                    <a:pt x="6852" y="10691"/>
                    <a:pt x="6947" y="10691"/>
                  </a:cubicBezTo>
                  <a:cubicBezTo>
                    <a:pt x="7028" y="10678"/>
                    <a:pt x="7124" y="10678"/>
                    <a:pt x="7219" y="10664"/>
                  </a:cubicBezTo>
                  <a:cubicBezTo>
                    <a:pt x="7301" y="10651"/>
                    <a:pt x="7397" y="10636"/>
                    <a:pt x="7464" y="10596"/>
                  </a:cubicBezTo>
                  <a:lnTo>
                    <a:pt x="7464" y="10596"/>
                  </a:lnTo>
                  <a:cubicBezTo>
                    <a:pt x="7382" y="10623"/>
                    <a:pt x="7301" y="10636"/>
                    <a:pt x="7206" y="10636"/>
                  </a:cubicBezTo>
                  <a:cubicBezTo>
                    <a:pt x="7179" y="10641"/>
                    <a:pt x="7150" y="10643"/>
                    <a:pt x="7121" y="10643"/>
                  </a:cubicBezTo>
                  <a:cubicBezTo>
                    <a:pt x="7062" y="10643"/>
                    <a:pt x="7001" y="10636"/>
                    <a:pt x="6947" y="10636"/>
                  </a:cubicBezTo>
                  <a:cubicBezTo>
                    <a:pt x="6883" y="10636"/>
                    <a:pt x="6826" y="10631"/>
                    <a:pt x="6766" y="10631"/>
                  </a:cubicBezTo>
                  <a:cubicBezTo>
                    <a:pt x="6737" y="10631"/>
                    <a:pt x="6706" y="10632"/>
                    <a:pt x="6674" y="10636"/>
                  </a:cubicBezTo>
                  <a:cubicBezTo>
                    <a:pt x="6603" y="10636"/>
                    <a:pt x="6523" y="10636"/>
                    <a:pt x="6440" y="10654"/>
                  </a:cubicBezTo>
                  <a:lnTo>
                    <a:pt x="6440" y="10654"/>
                  </a:lnTo>
                  <a:cubicBezTo>
                    <a:pt x="5206" y="8823"/>
                    <a:pt x="3877" y="7047"/>
                    <a:pt x="2616" y="5230"/>
                  </a:cubicBezTo>
                  <a:cubicBezTo>
                    <a:pt x="2303" y="4780"/>
                    <a:pt x="1989" y="4317"/>
                    <a:pt x="1689" y="3854"/>
                  </a:cubicBezTo>
                  <a:lnTo>
                    <a:pt x="1458" y="3514"/>
                  </a:lnTo>
                  <a:cubicBezTo>
                    <a:pt x="1377" y="3391"/>
                    <a:pt x="1308" y="3282"/>
                    <a:pt x="1226" y="3160"/>
                  </a:cubicBezTo>
                  <a:cubicBezTo>
                    <a:pt x="1159" y="3051"/>
                    <a:pt x="1077" y="2928"/>
                    <a:pt x="1008" y="2819"/>
                  </a:cubicBezTo>
                  <a:lnTo>
                    <a:pt x="791" y="2465"/>
                  </a:lnTo>
                  <a:lnTo>
                    <a:pt x="775" y="2438"/>
                  </a:lnTo>
                  <a:lnTo>
                    <a:pt x="775" y="2438"/>
                  </a:lnTo>
                  <a:lnTo>
                    <a:pt x="777" y="2437"/>
                  </a:lnTo>
                  <a:lnTo>
                    <a:pt x="1186" y="2356"/>
                  </a:lnTo>
                  <a:lnTo>
                    <a:pt x="1595" y="2274"/>
                  </a:lnTo>
                  <a:lnTo>
                    <a:pt x="1785" y="2234"/>
                  </a:lnTo>
                  <a:lnTo>
                    <a:pt x="1989" y="2192"/>
                  </a:lnTo>
                  <a:lnTo>
                    <a:pt x="2398" y="2125"/>
                  </a:lnTo>
                  <a:lnTo>
                    <a:pt x="2806" y="2043"/>
                  </a:lnTo>
                  <a:lnTo>
                    <a:pt x="3011" y="2016"/>
                  </a:lnTo>
                  <a:lnTo>
                    <a:pt x="3215" y="1974"/>
                  </a:lnTo>
                  <a:cubicBezTo>
                    <a:pt x="5394" y="1607"/>
                    <a:pt x="7587" y="1375"/>
                    <a:pt x="9794" y="1199"/>
                  </a:cubicBezTo>
                  <a:lnTo>
                    <a:pt x="10215" y="1171"/>
                  </a:lnTo>
                  <a:lnTo>
                    <a:pt x="10624" y="1144"/>
                  </a:lnTo>
                  <a:lnTo>
                    <a:pt x="10829" y="1130"/>
                  </a:lnTo>
                  <a:lnTo>
                    <a:pt x="11033" y="1117"/>
                  </a:lnTo>
                  <a:lnTo>
                    <a:pt x="11455" y="1090"/>
                  </a:lnTo>
                  <a:cubicBezTo>
                    <a:pt x="12000" y="1062"/>
                    <a:pt x="12545" y="1035"/>
                    <a:pt x="13103" y="1008"/>
                  </a:cubicBezTo>
                  <a:cubicBezTo>
                    <a:pt x="13933" y="977"/>
                    <a:pt x="14763" y="962"/>
                    <a:pt x="15594" y="962"/>
                  </a:cubicBezTo>
                  <a:cubicBezTo>
                    <a:pt x="15867" y="962"/>
                    <a:pt x="16140" y="963"/>
                    <a:pt x="16413" y="967"/>
                  </a:cubicBezTo>
                  <a:cubicBezTo>
                    <a:pt x="17516" y="981"/>
                    <a:pt x="18619" y="1008"/>
                    <a:pt x="19722" y="1062"/>
                  </a:cubicBezTo>
                  <a:cubicBezTo>
                    <a:pt x="20826" y="1130"/>
                    <a:pt x="21928" y="1212"/>
                    <a:pt x="23018" y="1321"/>
                  </a:cubicBezTo>
                  <a:lnTo>
                    <a:pt x="23441" y="1362"/>
                  </a:lnTo>
                  <a:lnTo>
                    <a:pt x="23849" y="1402"/>
                  </a:lnTo>
                  <a:lnTo>
                    <a:pt x="24053" y="1430"/>
                  </a:lnTo>
                  <a:lnTo>
                    <a:pt x="24258" y="1444"/>
                  </a:lnTo>
                  <a:lnTo>
                    <a:pt x="24666" y="1498"/>
                  </a:lnTo>
                  <a:cubicBezTo>
                    <a:pt x="25211" y="1566"/>
                    <a:pt x="25769" y="1634"/>
                    <a:pt x="26314" y="1716"/>
                  </a:cubicBezTo>
                  <a:cubicBezTo>
                    <a:pt x="27403" y="1865"/>
                    <a:pt x="28493" y="2056"/>
                    <a:pt x="29583" y="2261"/>
                  </a:cubicBezTo>
                  <a:lnTo>
                    <a:pt x="29991" y="2343"/>
                  </a:lnTo>
                  <a:lnTo>
                    <a:pt x="30196" y="2383"/>
                  </a:lnTo>
                  <a:lnTo>
                    <a:pt x="30291" y="2397"/>
                  </a:lnTo>
                  <a:cubicBezTo>
                    <a:pt x="30332" y="2410"/>
                    <a:pt x="30373" y="2410"/>
                    <a:pt x="30400" y="2424"/>
                  </a:cubicBezTo>
                  <a:cubicBezTo>
                    <a:pt x="30550" y="2452"/>
                    <a:pt x="30686" y="2465"/>
                    <a:pt x="30823" y="2492"/>
                  </a:cubicBezTo>
                  <a:cubicBezTo>
                    <a:pt x="30959" y="2506"/>
                    <a:pt x="31095" y="2533"/>
                    <a:pt x="31231" y="2546"/>
                  </a:cubicBezTo>
                  <a:cubicBezTo>
                    <a:pt x="31504" y="2588"/>
                    <a:pt x="31762" y="2642"/>
                    <a:pt x="32021" y="2697"/>
                  </a:cubicBezTo>
                  <a:cubicBezTo>
                    <a:pt x="32157" y="2737"/>
                    <a:pt x="32279" y="2764"/>
                    <a:pt x="32402" y="2806"/>
                  </a:cubicBezTo>
                  <a:cubicBezTo>
                    <a:pt x="32470" y="2819"/>
                    <a:pt x="32524" y="2846"/>
                    <a:pt x="32579" y="2860"/>
                  </a:cubicBezTo>
                  <a:cubicBezTo>
                    <a:pt x="32633" y="2887"/>
                    <a:pt x="32688" y="2915"/>
                    <a:pt x="32729" y="2928"/>
                  </a:cubicBezTo>
                  <a:cubicBezTo>
                    <a:pt x="32740" y="2940"/>
                    <a:pt x="32761" y="2951"/>
                    <a:pt x="32776" y="2962"/>
                  </a:cubicBezTo>
                  <a:lnTo>
                    <a:pt x="32776" y="2962"/>
                  </a:lnTo>
                  <a:cubicBezTo>
                    <a:pt x="32774" y="2964"/>
                    <a:pt x="32772" y="2966"/>
                    <a:pt x="32770" y="2969"/>
                  </a:cubicBezTo>
                  <a:cubicBezTo>
                    <a:pt x="32770" y="2982"/>
                    <a:pt x="32757" y="2996"/>
                    <a:pt x="32742" y="3024"/>
                  </a:cubicBezTo>
                  <a:cubicBezTo>
                    <a:pt x="32729" y="3064"/>
                    <a:pt x="32688" y="3105"/>
                    <a:pt x="32648" y="3160"/>
                  </a:cubicBezTo>
                  <a:lnTo>
                    <a:pt x="32388" y="3473"/>
                  </a:lnTo>
                  <a:cubicBezTo>
                    <a:pt x="32293" y="3581"/>
                    <a:pt x="32212" y="3690"/>
                    <a:pt x="32116" y="3799"/>
                  </a:cubicBezTo>
                  <a:cubicBezTo>
                    <a:pt x="31762" y="4222"/>
                    <a:pt x="31395" y="4644"/>
                    <a:pt x="31040" y="5067"/>
                  </a:cubicBezTo>
                  <a:cubicBezTo>
                    <a:pt x="30318" y="5911"/>
                    <a:pt x="29583" y="6741"/>
                    <a:pt x="28861" y="7586"/>
                  </a:cubicBezTo>
                  <a:cubicBezTo>
                    <a:pt x="28139" y="8430"/>
                    <a:pt x="27403" y="9261"/>
                    <a:pt x="26682" y="10119"/>
                  </a:cubicBezTo>
                  <a:cubicBezTo>
                    <a:pt x="27485" y="9343"/>
                    <a:pt x="28275" y="8553"/>
                    <a:pt x="29052" y="7763"/>
                  </a:cubicBezTo>
                  <a:cubicBezTo>
                    <a:pt x="29842" y="6973"/>
                    <a:pt x="30618" y="6183"/>
                    <a:pt x="31380" y="5379"/>
                  </a:cubicBezTo>
                  <a:cubicBezTo>
                    <a:pt x="31776" y="4971"/>
                    <a:pt x="32157" y="4562"/>
                    <a:pt x="32524" y="4154"/>
                  </a:cubicBezTo>
                  <a:cubicBezTo>
                    <a:pt x="32620" y="4059"/>
                    <a:pt x="32715" y="3950"/>
                    <a:pt x="32811" y="3854"/>
                  </a:cubicBezTo>
                  <a:lnTo>
                    <a:pt x="33096" y="3541"/>
                  </a:lnTo>
                  <a:cubicBezTo>
                    <a:pt x="33151" y="3487"/>
                    <a:pt x="33192" y="3418"/>
                    <a:pt x="33247" y="3350"/>
                  </a:cubicBezTo>
                  <a:cubicBezTo>
                    <a:pt x="33274" y="3309"/>
                    <a:pt x="33301" y="3269"/>
                    <a:pt x="33329" y="3214"/>
                  </a:cubicBezTo>
                  <a:cubicBezTo>
                    <a:pt x="33329" y="3200"/>
                    <a:pt x="33342" y="3173"/>
                    <a:pt x="33356" y="3146"/>
                  </a:cubicBezTo>
                  <a:cubicBezTo>
                    <a:pt x="33369" y="3118"/>
                    <a:pt x="33369" y="3091"/>
                    <a:pt x="33383" y="3064"/>
                  </a:cubicBezTo>
                  <a:lnTo>
                    <a:pt x="33383" y="3024"/>
                  </a:lnTo>
                  <a:cubicBezTo>
                    <a:pt x="33396" y="2996"/>
                    <a:pt x="33396" y="2982"/>
                    <a:pt x="33396" y="2969"/>
                  </a:cubicBezTo>
                  <a:lnTo>
                    <a:pt x="33396" y="2942"/>
                  </a:lnTo>
                  <a:lnTo>
                    <a:pt x="33396" y="2928"/>
                  </a:lnTo>
                  <a:lnTo>
                    <a:pt x="33396" y="2846"/>
                  </a:lnTo>
                  <a:cubicBezTo>
                    <a:pt x="33396" y="2819"/>
                    <a:pt x="33383" y="2792"/>
                    <a:pt x="33383" y="2778"/>
                  </a:cubicBezTo>
                  <a:cubicBezTo>
                    <a:pt x="33369" y="2751"/>
                    <a:pt x="33369" y="2737"/>
                    <a:pt x="33356" y="2710"/>
                  </a:cubicBezTo>
                  <a:cubicBezTo>
                    <a:pt x="33356" y="2710"/>
                    <a:pt x="33342" y="2697"/>
                    <a:pt x="33342" y="2683"/>
                  </a:cubicBezTo>
                  <a:cubicBezTo>
                    <a:pt x="33342" y="2683"/>
                    <a:pt x="33329" y="2670"/>
                    <a:pt x="33329" y="2655"/>
                  </a:cubicBezTo>
                  <a:lnTo>
                    <a:pt x="33314" y="2642"/>
                  </a:lnTo>
                  <a:cubicBezTo>
                    <a:pt x="33301" y="2628"/>
                    <a:pt x="33301" y="2615"/>
                    <a:pt x="33301" y="2615"/>
                  </a:cubicBezTo>
                  <a:cubicBezTo>
                    <a:pt x="33260" y="2561"/>
                    <a:pt x="33205" y="2519"/>
                    <a:pt x="33165" y="2479"/>
                  </a:cubicBezTo>
                  <a:cubicBezTo>
                    <a:pt x="33124" y="2452"/>
                    <a:pt x="33083" y="2424"/>
                    <a:pt x="33056" y="2397"/>
                  </a:cubicBezTo>
                  <a:cubicBezTo>
                    <a:pt x="32974" y="2356"/>
                    <a:pt x="32906" y="2315"/>
                    <a:pt x="32824" y="2274"/>
                  </a:cubicBezTo>
                  <a:cubicBezTo>
                    <a:pt x="32757" y="2247"/>
                    <a:pt x="32688" y="2220"/>
                    <a:pt x="32606" y="2192"/>
                  </a:cubicBezTo>
                  <a:cubicBezTo>
                    <a:pt x="32470" y="2138"/>
                    <a:pt x="32334" y="2097"/>
                    <a:pt x="32184" y="2056"/>
                  </a:cubicBezTo>
                  <a:cubicBezTo>
                    <a:pt x="31912" y="1989"/>
                    <a:pt x="31626" y="1920"/>
                    <a:pt x="31353" y="1865"/>
                  </a:cubicBezTo>
                  <a:lnTo>
                    <a:pt x="30945" y="1784"/>
                  </a:lnTo>
                  <a:cubicBezTo>
                    <a:pt x="30808" y="1756"/>
                    <a:pt x="30672" y="1743"/>
                    <a:pt x="30536" y="1716"/>
                  </a:cubicBezTo>
                  <a:cubicBezTo>
                    <a:pt x="30509" y="1702"/>
                    <a:pt x="30468" y="1702"/>
                    <a:pt x="30441" y="1689"/>
                  </a:cubicBezTo>
                  <a:lnTo>
                    <a:pt x="30345" y="1662"/>
                  </a:lnTo>
                  <a:lnTo>
                    <a:pt x="30142" y="1620"/>
                  </a:lnTo>
                  <a:cubicBezTo>
                    <a:pt x="30005" y="1593"/>
                    <a:pt x="29869" y="1553"/>
                    <a:pt x="29733" y="1525"/>
                  </a:cubicBezTo>
                  <a:cubicBezTo>
                    <a:pt x="28643" y="1280"/>
                    <a:pt x="27540" y="1062"/>
                    <a:pt x="26437" y="885"/>
                  </a:cubicBezTo>
                  <a:cubicBezTo>
                    <a:pt x="25892" y="790"/>
                    <a:pt x="25333" y="708"/>
                    <a:pt x="24788" y="627"/>
                  </a:cubicBezTo>
                  <a:lnTo>
                    <a:pt x="24367" y="572"/>
                  </a:lnTo>
                  <a:lnTo>
                    <a:pt x="24162" y="545"/>
                  </a:lnTo>
                  <a:lnTo>
                    <a:pt x="23958" y="518"/>
                  </a:lnTo>
                  <a:lnTo>
                    <a:pt x="23535" y="463"/>
                  </a:lnTo>
                  <a:lnTo>
                    <a:pt x="23114" y="409"/>
                  </a:lnTo>
                  <a:lnTo>
                    <a:pt x="22909" y="394"/>
                  </a:lnTo>
                  <a:lnTo>
                    <a:pt x="22705" y="367"/>
                  </a:lnTo>
                  <a:lnTo>
                    <a:pt x="22282" y="327"/>
                  </a:lnTo>
                  <a:lnTo>
                    <a:pt x="21874" y="286"/>
                  </a:lnTo>
                  <a:lnTo>
                    <a:pt x="21656" y="258"/>
                  </a:lnTo>
                  <a:lnTo>
                    <a:pt x="21452" y="245"/>
                  </a:lnTo>
                  <a:cubicBezTo>
                    <a:pt x="20893" y="191"/>
                    <a:pt x="20335" y="149"/>
                    <a:pt x="19776" y="122"/>
                  </a:cubicBezTo>
                  <a:cubicBezTo>
                    <a:pt x="19219" y="82"/>
                    <a:pt x="18660" y="55"/>
                    <a:pt x="18102" y="40"/>
                  </a:cubicBezTo>
                  <a:cubicBezTo>
                    <a:pt x="17815" y="27"/>
                    <a:pt x="17543" y="13"/>
                    <a:pt x="17257" y="13"/>
                  </a:cubicBezTo>
                  <a:cubicBezTo>
                    <a:pt x="17121" y="13"/>
                    <a:pt x="16985" y="13"/>
                    <a:pt x="16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01"/>
            <p:cNvSpPr/>
            <p:nvPr/>
          </p:nvSpPr>
          <p:spPr>
            <a:xfrm>
              <a:off x="7542342" y="1464908"/>
              <a:ext cx="328275" cy="144174"/>
            </a:xfrm>
            <a:custGeom>
              <a:avLst/>
              <a:gdLst/>
              <a:ahLst/>
              <a:cxnLst/>
              <a:rect l="l" t="t" r="r" b="b"/>
              <a:pathLst>
                <a:path w="18047" h="7926" extrusionOk="0">
                  <a:moveTo>
                    <a:pt x="8964" y="1"/>
                  </a:moveTo>
                  <a:cubicBezTo>
                    <a:pt x="8743" y="1"/>
                    <a:pt x="8524" y="5"/>
                    <a:pt x="8309" y="13"/>
                  </a:cubicBezTo>
                  <a:cubicBezTo>
                    <a:pt x="6115" y="107"/>
                    <a:pt x="3705" y="434"/>
                    <a:pt x="1812" y="1402"/>
                  </a:cubicBezTo>
                  <a:cubicBezTo>
                    <a:pt x="722" y="1974"/>
                    <a:pt x="246" y="2410"/>
                    <a:pt x="177" y="3418"/>
                  </a:cubicBezTo>
                  <a:lnTo>
                    <a:pt x="177" y="3554"/>
                  </a:lnTo>
                  <a:cubicBezTo>
                    <a:pt x="123" y="5011"/>
                    <a:pt x="82" y="6468"/>
                    <a:pt x="1" y="7925"/>
                  </a:cubicBezTo>
                  <a:cubicBezTo>
                    <a:pt x="409" y="6605"/>
                    <a:pt x="2888" y="5733"/>
                    <a:pt x="4290" y="5379"/>
                  </a:cubicBezTo>
                  <a:cubicBezTo>
                    <a:pt x="5801" y="4995"/>
                    <a:pt x="7402" y="4879"/>
                    <a:pt x="8989" y="4879"/>
                  </a:cubicBezTo>
                  <a:cubicBezTo>
                    <a:pt x="9262" y="4879"/>
                    <a:pt x="9535" y="4882"/>
                    <a:pt x="9807" y="4889"/>
                  </a:cubicBezTo>
                  <a:cubicBezTo>
                    <a:pt x="11278" y="4929"/>
                    <a:pt x="12776" y="5038"/>
                    <a:pt x="14220" y="5379"/>
                  </a:cubicBezTo>
                  <a:cubicBezTo>
                    <a:pt x="15458" y="5678"/>
                    <a:pt x="17107" y="6127"/>
                    <a:pt x="18046" y="7053"/>
                  </a:cubicBezTo>
                  <a:cubicBezTo>
                    <a:pt x="17992" y="5800"/>
                    <a:pt x="17937" y="4562"/>
                    <a:pt x="17883" y="3309"/>
                  </a:cubicBezTo>
                  <a:cubicBezTo>
                    <a:pt x="17883" y="3158"/>
                    <a:pt x="17870" y="2995"/>
                    <a:pt x="17801" y="2846"/>
                  </a:cubicBezTo>
                  <a:cubicBezTo>
                    <a:pt x="17733" y="2682"/>
                    <a:pt x="17583" y="2546"/>
                    <a:pt x="17434" y="2437"/>
                  </a:cubicBezTo>
                  <a:cubicBezTo>
                    <a:pt x="15143" y="678"/>
                    <a:pt x="11854" y="1"/>
                    <a:pt x="89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01"/>
            <p:cNvSpPr/>
            <p:nvPr/>
          </p:nvSpPr>
          <p:spPr>
            <a:xfrm>
              <a:off x="7691482" y="1465126"/>
              <a:ext cx="2001" cy="255"/>
            </a:xfrm>
            <a:custGeom>
              <a:avLst/>
              <a:gdLst/>
              <a:ahLst/>
              <a:cxnLst/>
              <a:rect l="l" t="t" r="r" b="b"/>
              <a:pathLst>
                <a:path w="110" h="14" extrusionOk="0">
                  <a:moveTo>
                    <a:pt x="110" y="1"/>
                  </a:moveTo>
                  <a:cubicBezTo>
                    <a:pt x="68" y="1"/>
                    <a:pt x="28" y="14"/>
                    <a:pt x="1" y="14"/>
                  </a:cubicBezTo>
                  <a:cubicBezTo>
                    <a:pt x="41" y="14"/>
                    <a:pt x="68" y="1"/>
                    <a:pt x="110" y="1"/>
                  </a:cubicBezTo>
                  <a:close/>
                </a:path>
              </a:pathLst>
            </a:custGeom>
            <a:solidFill>
              <a:srgbClr val="1B2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01"/>
            <p:cNvSpPr/>
            <p:nvPr/>
          </p:nvSpPr>
          <p:spPr>
            <a:xfrm>
              <a:off x="7541596" y="1592220"/>
              <a:ext cx="1492" cy="13879"/>
            </a:xfrm>
            <a:custGeom>
              <a:avLst/>
              <a:gdLst/>
              <a:ahLst/>
              <a:cxnLst/>
              <a:rect l="l" t="t" r="r" b="b"/>
              <a:pathLst>
                <a:path w="82" h="763" extrusionOk="0">
                  <a:moveTo>
                    <a:pt x="82" y="0"/>
                  </a:moveTo>
                  <a:cubicBezTo>
                    <a:pt x="69" y="0"/>
                    <a:pt x="55" y="0"/>
                    <a:pt x="42" y="14"/>
                  </a:cubicBezTo>
                  <a:cubicBezTo>
                    <a:pt x="0" y="245"/>
                    <a:pt x="42" y="463"/>
                    <a:pt x="42" y="763"/>
                  </a:cubicBezTo>
                  <a:lnTo>
                    <a:pt x="55" y="763"/>
                  </a:lnTo>
                  <a:cubicBezTo>
                    <a:pt x="69" y="504"/>
                    <a:pt x="69" y="245"/>
                    <a:pt x="82" y="0"/>
                  </a:cubicBezTo>
                  <a:close/>
                </a:path>
              </a:pathLst>
            </a:custGeom>
            <a:solidFill>
              <a:srgbClr val="D6D9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01"/>
            <p:cNvSpPr/>
            <p:nvPr/>
          </p:nvSpPr>
          <p:spPr>
            <a:xfrm>
              <a:off x="7542342" y="1606080"/>
              <a:ext cx="255" cy="782"/>
            </a:xfrm>
            <a:custGeom>
              <a:avLst/>
              <a:gdLst/>
              <a:ahLst/>
              <a:cxnLst/>
              <a:rect l="l" t="t" r="r" b="b"/>
              <a:pathLst>
                <a:path w="14" h="43" extrusionOk="0">
                  <a:moveTo>
                    <a:pt x="1" y="1"/>
                  </a:moveTo>
                  <a:lnTo>
                    <a:pt x="1" y="42"/>
                  </a:lnTo>
                  <a:cubicBezTo>
                    <a:pt x="1" y="28"/>
                    <a:pt x="14" y="15"/>
                    <a:pt x="14" y="1"/>
                  </a:cubicBezTo>
                  <a:close/>
                </a:path>
              </a:pathLst>
            </a:custGeom>
            <a:solidFill>
              <a:srgbClr val="D6C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01"/>
            <p:cNvSpPr/>
            <p:nvPr/>
          </p:nvSpPr>
          <p:spPr>
            <a:xfrm>
              <a:off x="7542342" y="1589236"/>
              <a:ext cx="1019" cy="3256"/>
            </a:xfrm>
            <a:custGeom>
              <a:avLst/>
              <a:gdLst/>
              <a:ahLst/>
              <a:cxnLst/>
              <a:rect l="l" t="t" r="r" b="b"/>
              <a:pathLst>
                <a:path w="56" h="179" extrusionOk="0">
                  <a:moveTo>
                    <a:pt x="55" y="1"/>
                  </a:moveTo>
                  <a:cubicBezTo>
                    <a:pt x="28" y="55"/>
                    <a:pt x="14" y="110"/>
                    <a:pt x="1" y="178"/>
                  </a:cubicBezTo>
                  <a:cubicBezTo>
                    <a:pt x="14" y="164"/>
                    <a:pt x="28" y="164"/>
                    <a:pt x="41" y="164"/>
                  </a:cubicBezTo>
                  <a:cubicBezTo>
                    <a:pt x="55" y="110"/>
                    <a:pt x="55" y="55"/>
                    <a:pt x="55" y="1"/>
                  </a:cubicBezTo>
                  <a:close/>
                </a:path>
              </a:pathLst>
            </a:custGeom>
            <a:solidFill>
              <a:srgbClr val="1B2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01"/>
            <p:cNvSpPr/>
            <p:nvPr/>
          </p:nvSpPr>
          <p:spPr>
            <a:xfrm>
              <a:off x="7542342" y="1464871"/>
              <a:ext cx="328275" cy="143701"/>
            </a:xfrm>
            <a:custGeom>
              <a:avLst/>
              <a:gdLst/>
              <a:ahLst/>
              <a:cxnLst/>
              <a:rect l="l" t="t" r="r" b="b"/>
              <a:pathLst>
                <a:path w="18047" h="7900" extrusionOk="0">
                  <a:moveTo>
                    <a:pt x="9017" y="1"/>
                  </a:moveTo>
                  <a:cubicBezTo>
                    <a:pt x="8785" y="1"/>
                    <a:pt x="8540" y="15"/>
                    <a:pt x="8309" y="15"/>
                  </a:cubicBezTo>
                  <a:cubicBezTo>
                    <a:pt x="8267" y="15"/>
                    <a:pt x="8240" y="28"/>
                    <a:pt x="8200" y="28"/>
                  </a:cubicBezTo>
                  <a:cubicBezTo>
                    <a:pt x="7982" y="28"/>
                    <a:pt x="7818" y="55"/>
                    <a:pt x="7628" y="205"/>
                  </a:cubicBezTo>
                  <a:cubicBezTo>
                    <a:pt x="8540" y="246"/>
                    <a:pt x="9466" y="233"/>
                    <a:pt x="10379" y="409"/>
                  </a:cubicBezTo>
                  <a:cubicBezTo>
                    <a:pt x="10815" y="491"/>
                    <a:pt x="11264" y="614"/>
                    <a:pt x="11672" y="805"/>
                  </a:cubicBezTo>
                  <a:cubicBezTo>
                    <a:pt x="11863" y="886"/>
                    <a:pt x="12435" y="1377"/>
                    <a:pt x="12612" y="1377"/>
                  </a:cubicBezTo>
                  <a:lnTo>
                    <a:pt x="12626" y="1377"/>
                  </a:lnTo>
                  <a:cubicBezTo>
                    <a:pt x="11999" y="1417"/>
                    <a:pt x="11373" y="1526"/>
                    <a:pt x="10773" y="1689"/>
                  </a:cubicBezTo>
                  <a:cubicBezTo>
                    <a:pt x="10651" y="1717"/>
                    <a:pt x="10528" y="1771"/>
                    <a:pt x="10501" y="1894"/>
                  </a:cubicBezTo>
                  <a:cubicBezTo>
                    <a:pt x="10488" y="2016"/>
                    <a:pt x="10610" y="2112"/>
                    <a:pt x="10719" y="2167"/>
                  </a:cubicBezTo>
                  <a:cubicBezTo>
                    <a:pt x="11236" y="2425"/>
                    <a:pt x="11836" y="2466"/>
                    <a:pt x="12395" y="2602"/>
                  </a:cubicBezTo>
                  <a:cubicBezTo>
                    <a:pt x="12967" y="2739"/>
                    <a:pt x="13552" y="3024"/>
                    <a:pt x="13784" y="3556"/>
                  </a:cubicBezTo>
                  <a:cubicBezTo>
                    <a:pt x="12476" y="3188"/>
                    <a:pt x="11100" y="3011"/>
                    <a:pt x="9738" y="3011"/>
                  </a:cubicBezTo>
                  <a:cubicBezTo>
                    <a:pt x="6838" y="3011"/>
                    <a:pt x="3923" y="3828"/>
                    <a:pt x="1472" y="5408"/>
                  </a:cubicBezTo>
                  <a:cubicBezTo>
                    <a:pt x="994" y="5708"/>
                    <a:pt x="477" y="6089"/>
                    <a:pt x="177" y="6579"/>
                  </a:cubicBezTo>
                  <a:cubicBezTo>
                    <a:pt x="123" y="6674"/>
                    <a:pt x="82" y="6756"/>
                    <a:pt x="55" y="6838"/>
                  </a:cubicBezTo>
                  <a:cubicBezTo>
                    <a:pt x="55" y="6892"/>
                    <a:pt x="55" y="6947"/>
                    <a:pt x="41" y="7001"/>
                  </a:cubicBezTo>
                  <a:cubicBezTo>
                    <a:pt x="28" y="7246"/>
                    <a:pt x="28" y="7505"/>
                    <a:pt x="14" y="7764"/>
                  </a:cubicBezTo>
                  <a:cubicBezTo>
                    <a:pt x="14" y="7778"/>
                    <a:pt x="1" y="7791"/>
                    <a:pt x="1" y="7805"/>
                  </a:cubicBezTo>
                  <a:lnTo>
                    <a:pt x="1" y="7900"/>
                  </a:lnTo>
                  <a:cubicBezTo>
                    <a:pt x="573" y="6375"/>
                    <a:pt x="2874" y="5748"/>
                    <a:pt x="4290" y="5381"/>
                  </a:cubicBezTo>
                  <a:cubicBezTo>
                    <a:pt x="5803" y="4999"/>
                    <a:pt x="7383" y="4891"/>
                    <a:pt x="8962" y="4891"/>
                  </a:cubicBezTo>
                  <a:lnTo>
                    <a:pt x="9807" y="4891"/>
                  </a:lnTo>
                  <a:cubicBezTo>
                    <a:pt x="11278" y="4931"/>
                    <a:pt x="12776" y="5040"/>
                    <a:pt x="14220" y="5381"/>
                  </a:cubicBezTo>
                  <a:cubicBezTo>
                    <a:pt x="15458" y="5680"/>
                    <a:pt x="17107" y="6129"/>
                    <a:pt x="18046" y="7055"/>
                  </a:cubicBezTo>
                  <a:cubicBezTo>
                    <a:pt x="18033" y="6892"/>
                    <a:pt x="18033" y="6729"/>
                    <a:pt x="18019" y="6579"/>
                  </a:cubicBezTo>
                  <a:cubicBezTo>
                    <a:pt x="17979" y="5490"/>
                    <a:pt x="17937" y="4400"/>
                    <a:pt x="17883" y="3311"/>
                  </a:cubicBezTo>
                  <a:cubicBezTo>
                    <a:pt x="17883" y="3160"/>
                    <a:pt x="17870" y="2997"/>
                    <a:pt x="17801" y="2848"/>
                  </a:cubicBezTo>
                  <a:cubicBezTo>
                    <a:pt x="17733" y="2684"/>
                    <a:pt x="17583" y="2548"/>
                    <a:pt x="17434" y="2439"/>
                  </a:cubicBezTo>
                  <a:cubicBezTo>
                    <a:pt x="15159" y="682"/>
                    <a:pt x="11890" y="1"/>
                    <a:pt x="9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01"/>
            <p:cNvSpPr/>
            <p:nvPr/>
          </p:nvSpPr>
          <p:spPr>
            <a:xfrm>
              <a:off x="5591628" y="1811209"/>
              <a:ext cx="87221" cy="52042"/>
            </a:xfrm>
            <a:custGeom>
              <a:avLst/>
              <a:gdLst/>
              <a:ahLst/>
              <a:cxnLst/>
              <a:rect l="l" t="t" r="r" b="b"/>
              <a:pathLst>
                <a:path w="4795" h="2861" extrusionOk="0">
                  <a:moveTo>
                    <a:pt x="4794" y="1"/>
                  </a:moveTo>
                  <a:lnTo>
                    <a:pt x="4794" y="1"/>
                  </a:lnTo>
                  <a:cubicBezTo>
                    <a:pt x="4658" y="97"/>
                    <a:pt x="4508" y="178"/>
                    <a:pt x="4371" y="273"/>
                  </a:cubicBezTo>
                  <a:cubicBezTo>
                    <a:pt x="4235" y="369"/>
                    <a:pt x="4099" y="464"/>
                    <a:pt x="3950" y="560"/>
                  </a:cubicBezTo>
                  <a:cubicBezTo>
                    <a:pt x="3677" y="750"/>
                    <a:pt x="3418" y="954"/>
                    <a:pt x="3160" y="1159"/>
                  </a:cubicBezTo>
                  <a:cubicBezTo>
                    <a:pt x="2887" y="1363"/>
                    <a:pt x="2642" y="1568"/>
                    <a:pt x="2383" y="1785"/>
                  </a:cubicBezTo>
                  <a:cubicBezTo>
                    <a:pt x="2163" y="1972"/>
                    <a:pt x="1952" y="2158"/>
                    <a:pt x="1742" y="2352"/>
                  </a:cubicBezTo>
                  <a:lnTo>
                    <a:pt x="1742" y="2352"/>
                  </a:lnTo>
                  <a:lnTo>
                    <a:pt x="1430" y="2153"/>
                  </a:lnTo>
                  <a:lnTo>
                    <a:pt x="1308" y="2085"/>
                  </a:lnTo>
                  <a:lnTo>
                    <a:pt x="1199" y="2016"/>
                  </a:lnTo>
                  <a:cubicBezTo>
                    <a:pt x="1117" y="1976"/>
                    <a:pt x="1035" y="1935"/>
                    <a:pt x="967" y="1894"/>
                  </a:cubicBezTo>
                  <a:cubicBezTo>
                    <a:pt x="803" y="1799"/>
                    <a:pt x="654" y="1717"/>
                    <a:pt x="490" y="1635"/>
                  </a:cubicBezTo>
                  <a:cubicBezTo>
                    <a:pt x="327" y="1553"/>
                    <a:pt x="164" y="1472"/>
                    <a:pt x="0" y="1404"/>
                  </a:cubicBezTo>
                  <a:lnTo>
                    <a:pt x="0" y="1404"/>
                  </a:lnTo>
                  <a:cubicBezTo>
                    <a:pt x="122" y="1526"/>
                    <a:pt x="258" y="1649"/>
                    <a:pt x="395" y="1771"/>
                  </a:cubicBezTo>
                  <a:cubicBezTo>
                    <a:pt x="531" y="1894"/>
                    <a:pt x="667" y="2003"/>
                    <a:pt x="803" y="2112"/>
                  </a:cubicBezTo>
                  <a:cubicBezTo>
                    <a:pt x="872" y="2180"/>
                    <a:pt x="939" y="2234"/>
                    <a:pt x="1021" y="2289"/>
                  </a:cubicBezTo>
                  <a:lnTo>
                    <a:pt x="1117" y="2371"/>
                  </a:lnTo>
                  <a:lnTo>
                    <a:pt x="1226" y="2452"/>
                  </a:lnTo>
                  <a:cubicBezTo>
                    <a:pt x="1362" y="2561"/>
                    <a:pt x="1511" y="2670"/>
                    <a:pt x="1648" y="2766"/>
                  </a:cubicBezTo>
                  <a:lnTo>
                    <a:pt x="1771" y="2861"/>
                  </a:lnTo>
                  <a:lnTo>
                    <a:pt x="1893" y="2752"/>
                  </a:lnTo>
                  <a:cubicBezTo>
                    <a:pt x="2165" y="2548"/>
                    <a:pt x="2410" y="2343"/>
                    <a:pt x="2670" y="2125"/>
                  </a:cubicBezTo>
                  <a:cubicBezTo>
                    <a:pt x="2915" y="1908"/>
                    <a:pt x="3173" y="1690"/>
                    <a:pt x="3418" y="1459"/>
                  </a:cubicBezTo>
                  <a:cubicBezTo>
                    <a:pt x="3650" y="1227"/>
                    <a:pt x="3895" y="996"/>
                    <a:pt x="4126" y="750"/>
                  </a:cubicBezTo>
                  <a:cubicBezTo>
                    <a:pt x="4249" y="641"/>
                    <a:pt x="4358" y="518"/>
                    <a:pt x="4467" y="396"/>
                  </a:cubicBezTo>
                  <a:cubicBezTo>
                    <a:pt x="4576" y="260"/>
                    <a:pt x="4698" y="137"/>
                    <a:pt x="47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01"/>
            <p:cNvSpPr/>
            <p:nvPr/>
          </p:nvSpPr>
          <p:spPr>
            <a:xfrm>
              <a:off x="6460946" y="1742342"/>
              <a:ext cx="87476" cy="53297"/>
            </a:xfrm>
            <a:custGeom>
              <a:avLst/>
              <a:gdLst/>
              <a:ahLst/>
              <a:cxnLst/>
              <a:rect l="l" t="t" r="r" b="b"/>
              <a:pathLst>
                <a:path w="4809" h="2930" extrusionOk="0">
                  <a:moveTo>
                    <a:pt x="4808" y="1"/>
                  </a:moveTo>
                  <a:lnTo>
                    <a:pt x="4808" y="1"/>
                  </a:lnTo>
                  <a:cubicBezTo>
                    <a:pt x="4658" y="69"/>
                    <a:pt x="4509" y="164"/>
                    <a:pt x="4358" y="246"/>
                  </a:cubicBezTo>
                  <a:cubicBezTo>
                    <a:pt x="4222" y="342"/>
                    <a:pt x="4073" y="423"/>
                    <a:pt x="3937" y="518"/>
                  </a:cubicBezTo>
                  <a:cubicBezTo>
                    <a:pt x="3664" y="709"/>
                    <a:pt x="3392" y="899"/>
                    <a:pt x="3120" y="1104"/>
                  </a:cubicBezTo>
                  <a:cubicBezTo>
                    <a:pt x="2860" y="1308"/>
                    <a:pt x="2602" y="1513"/>
                    <a:pt x="2343" y="1731"/>
                  </a:cubicBezTo>
                  <a:lnTo>
                    <a:pt x="1975" y="2058"/>
                  </a:lnTo>
                  <a:cubicBezTo>
                    <a:pt x="1896" y="2128"/>
                    <a:pt x="1818" y="2198"/>
                    <a:pt x="1739" y="2271"/>
                  </a:cubicBezTo>
                  <a:lnTo>
                    <a:pt x="1739" y="2271"/>
                  </a:lnTo>
                  <a:cubicBezTo>
                    <a:pt x="1495" y="2123"/>
                    <a:pt x="1245" y="1983"/>
                    <a:pt x="995" y="1853"/>
                  </a:cubicBezTo>
                  <a:lnTo>
                    <a:pt x="505" y="1608"/>
                  </a:lnTo>
                  <a:cubicBezTo>
                    <a:pt x="341" y="1526"/>
                    <a:pt x="178" y="1458"/>
                    <a:pt x="0" y="1390"/>
                  </a:cubicBezTo>
                  <a:lnTo>
                    <a:pt x="0" y="1390"/>
                  </a:lnTo>
                  <a:cubicBezTo>
                    <a:pt x="123" y="1526"/>
                    <a:pt x="259" y="1662"/>
                    <a:pt x="396" y="1785"/>
                  </a:cubicBezTo>
                  <a:cubicBezTo>
                    <a:pt x="518" y="1907"/>
                    <a:pt x="654" y="2030"/>
                    <a:pt x="790" y="2139"/>
                  </a:cubicBezTo>
                  <a:cubicBezTo>
                    <a:pt x="1062" y="2370"/>
                    <a:pt x="1349" y="2602"/>
                    <a:pt x="1621" y="2806"/>
                  </a:cubicBezTo>
                  <a:lnTo>
                    <a:pt x="1771" y="2929"/>
                  </a:lnTo>
                  <a:lnTo>
                    <a:pt x="1948" y="2793"/>
                  </a:lnTo>
                  <a:cubicBezTo>
                    <a:pt x="2070" y="2697"/>
                    <a:pt x="2206" y="2588"/>
                    <a:pt x="2330" y="2479"/>
                  </a:cubicBezTo>
                  <a:cubicBezTo>
                    <a:pt x="2466" y="2384"/>
                    <a:pt x="2588" y="2276"/>
                    <a:pt x="2711" y="2167"/>
                  </a:cubicBezTo>
                  <a:cubicBezTo>
                    <a:pt x="2969" y="1949"/>
                    <a:pt x="3214" y="1717"/>
                    <a:pt x="3459" y="1486"/>
                  </a:cubicBezTo>
                  <a:cubicBezTo>
                    <a:pt x="3692" y="1268"/>
                    <a:pt x="3937" y="1023"/>
                    <a:pt x="4155" y="777"/>
                  </a:cubicBezTo>
                  <a:cubicBezTo>
                    <a:pt x="4277" y="654"/>
                    <a:pt x="4386" y="532"/>
                    <a:pt x="4495" y="396"/>
                  </a:cubicBezTo>
                  <a:cubicBezTo>
                    <a:pt x="4604" y="273"/>
                    <a:pt x="4713" y="137"/>
                    <a:pt x="4808" y="1"/>
                  </a:cubicBezTo>
                  <a:close/>
                </a:path>
              </a:pathLst>
            </a:custGeom>
            <a:solidFill>
              <a:srgbClr val="A54675"/>
            </a:solidFill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01"/>
            <p:cNvSpPr/>
            <p:nvPr/>
          </p:nvSpPr>
          <p:spPr>
            <a:xfrm>
              <a:off x="7676621" y="1779013"/>
              <a:ext cx="87458" cy="51314"/>
            </a:xfrm>
            <a:custGeom>
              <a:avLst/>
              <a:gdLst/>
              <a:ahLst/>
              <a:cxnLst/>
              <a:rect l="l" t="t" r="r" b="b"/>
              <a:pathLst>
                <a:path w="4808" h="2821" extrusionOk="0">
                  <a:moveTo>
                    <a:pt x="4808" y="0"/>
                  </a:moveTo>
                  <a:lnTo>
                    <a:pt x="4808" y="0"/>
                  </a:lnTo>
                  <a:cubicBezTo>
                    <a:pt x="4658" y="96"/>
                    <a:pt x="4522" y="191"/>
                    <a:pt x="4386" y="273"/>
                  </a:cubicBezTo>
                  <a:cubicBezTo>
                    <a:pt x="4250" y="368"/>
                    <a:pt x="4114" y="463"/>
                    <a:pt x="3977" y="572"/>
                  </a:cubicBezTo>
                  <a:cubicBezTo>
                    <a:pt x="3705" y="763"/>
                    <a:pt x="3433" y="968"/>
                    <a:pt x="3173" y="1172"/>
                  </a:cubicBezTo>
                  <a:cubicBezTo>
                    <a:pt x="3106" y="1226"/>
                    <a:pt x="3051" y="1280"/>
                    <a:pt x="2983" y="1335"/>
                  </a:cubicBezTo>
                  <a:cubicBezTo>
                    <a:pt x="2915" y="1376"/>
                    <a:pt x="2846" y="1431"/>
                    <a:pt x="2792" y="1485"/>
                  </a:cubicBezTo>
                  <a:cubicBezTo>
                    <a:pt x="2656" y="1594"/>
                    <a:pt x="2534" y="1703"/>
                    <a:pt x="2411" y="1812"/>
                  </a:cubicBezTo>
                  <a:cubicBezTo>
                    <a:pt x="2180" y="1989"/>
                    <a:pt x="1962" y="2179"/>
                    <a:pt x="1757" y="2384"/>
                  </a:cubicBezTo>
                  <a:cubicBezTo>
                    <a:pt x="1717" y="2357"/>
                    <a:pt x="1675" y="2330"/>
                    <a:pt x="1648" y="2316"/>
                  </a:cubicBezTo>
                  <a:cubicBezTo>
                    <a:pt x="1566" y="2261"/>
                    <a:pt x="1499" y="2221"/>
                    <a:pt x="1417" y="2179"/>
                  </a:cubicBezTo>
                  <a:lnTo>
                    <a:pt x="1308" y="2112"/>
                  </a:lnTo>
                  <a:lnTo>
                    <a:pt x="1185" y="2043"/>
                  </a:lnTo>
                  <a:cubicBezTo>
                    <a:pt x="1117" y="1989"/>
                    <a:pt x="1036" y="1948"/>
                    <a:pt x="954" y="1907"/>
                  </a:cubicBezTo>
                  <a:cubicBezTo>
                    <a:pt x="804" y="1812"/>
                    <a:pt x="640" y="1730"/>
                    <a:pt x="491" y="1649"/>
                  </a:cubicBezTo>
                  <a:cubicBezTo>
                    <a:pt x="327" y="1567"/>
                    <a:pt x="164" y="1471"/>
                    <a:pt x="1" y="1404"/>
                  </a:cubicBezTo>
                  <a:lnTo>
                    <a:pt x="1" y="1404"/>
                  </a:lnTo>
                  <a:cubicBezTo>
                    <a:pt x="137" y="1526"/>
                    <a:pt x="273" y="1649"/>
                    <a:pt x="409" y="1758"/>
                  </a:cubicBezTo>
                  <a:cubicBezTo>
                    <a:pt x="545" y="1880"/>
                    <a:pt x="681" y="1989"/>
                    <a:pt x="818" y="2098"/>
                  </a:cubicBezTo>
                  <a:cubicBezTo>
                    <a:pt x="885" y="2152"/>
                    <a:pt x="967" y="2207"/>
                    <a:pt x="1036" y="2261"/>
                  </a:cubicBezTo>
                  <a:lnTo>
                    <a:pt x="1130" y="2357"/>
                  </a:lnTo>
                  <a:lnTo>
                    <a:pt x="1239" y="2425"/>
                  </a:lnTo>
                  <a:cubicBezTo>
                    <a:pt x="1308" y="2479"/>
                    <a:pt x="1390" y="2533"/>
                    <a:pt x="1457" y="2588"/>
                  </a:cubicBezTo>
                  <a:cubicBezTo>
                    <a:pt x="1526" y="2642"/>
                    <a:pt x="1593" y="2697"/>
                    <a:pt x="1675" y="2751"/>
                  </a:cubicBezTo>
                  <a:lnTo>
                    <a:pt x="1784" y="2820"/>
                  </a:lnTo>
                  <a:lnTo>
                    <a:pt x="1893" y="2738"/>
                  </a:lnTo>
                  <a:cubicBezTo>
                    <a:pt x="2152" y="2533"/>
                    <a:pt x="2411" y="2316"/>
                    <a:pt x="2656" y="2098"/>
                  </a:cubicBezTo>
                  <a:cubicBezTo>
                    <a:pt x="2779" y="1989"/>
                    <a:pt x="2901" y="1880"/>
                    <a:pt x="3037" y="1771"/>
                  </a:cubicBezTo>
                  <a:cubicBezTo>
                    <a:pt x="3092" y="1716"/>
                    <a:pt x="3160" y="1662"/>
                    <a:pt x="3215" y="1607"/>
                  </a:cubicBezTo>
                  <a:cubicBezTo>
                    <a:pt x="3282" y="1553"/>
                    <a:pt x="3337" y="1498"/>
                    <a:pt x="3405" y="1431"/>
                  </a:cubicBezTo>
                  <a:cubicBezTo>
                    <a:pt x="3651" y="1213"/>
                    <a:pt x="3882" y="981"/>
                    <a:pt x="4127" y="750"/>
                  </a:cubicBezTo>
                  <a:cubicBezTo>
                    <a:pt x="4236" y="627"/>
                    <a:pt x="4359" y="505"/>
                    <a:pt x="4468" y="382"/>
                  </a:cubicBezTo>
                  <a:cubicBezTo>
                    <a:pt x="4577" y="260"/>
                    <a:pt x="4699" y="136"/>
                    <a:pt x="480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01"/>
            <p:cNvSpPr/>
            <p:nvPr/>
          </p:nvSpPr>
          <p:spPr>
            <a:xfrm>
              <a:off x="7707578" y="1727226"/>
              <a:ext cx="9695" cy="46585"/>
            </a:xfrm>
            <a:custGeom>
              <a:avLst/>
              <a:gdLst/>
              <a:ahLst/>
              <a:cxnLst/>
              <a:rect l="l" t="t" r="r" b="b"/>
              <a:pathLst>
                <a:path w="533" h="2561" extrusionOk="0">
                  <a:moveTo>
                    <a:pt x="1" y="0"/>
                  </a:moveTo>
                  <a:cubicBezTo>
                    <a:pt x="1" y="68"/>
                    <a:pt x="15" y="122"/>
                    <a:pt x="15" y="177"/>
                  </a:cubicBezTo>
                  <a:cubicBezTo>
                    <a:pt x="28" y="231"/>
                    <a:pt x="28" y="286"/>
                    <a:pt x="28" y="340"/>
                  </a:cubicBezTo>
                  <a:cubicBezTo>
                    <a:pt x="42" y="395"/>
                    <a:pt x="42" y="449"/>
                    <a:pt x="42" y="504"/>
                  </a:cubicBezTo>
                  <a:cubicBezTo>
                    <a:pt x="42" y="558"/>
                    <a:pt x="55" y="600"/>
                    <a:pt x="55" y="654"/>
                  </a:cubicBezTo>
                  <a:cubicBezTo>
                    <a:pt x="69" y="858"/>
                    <a:pt x="69" y="1063"/>
                    <a:pt x="83" y="1267"/>
                  </a:cubicBezTo>
                  <a:cubicBezTo>
                    <a:pt x="83" y="1471"/>
                    <a:pt x="97" y="1689"/>
                    <a:pt x="110" y="1907"/>
                  </a:cubicBezTo>
                  <a:cubicBezTo>
                    <a:pt x="110" y="1962"/>
                    <a:pt x="110" y="2016"/>
                    <a:pt x="124" y="2056"/>
                  </a:cubicBezTo>
                  <a:cubicBezTo>
                    <a:pt x="124" y="2111"/>
                    <a:pt x="124" y="2165"/>
                    <a:pt x="137" y="2234"/>
                  </a:cubicBezTo>
                  <a:cubicBezTo>
                    <a:pt x="151" y="2343"/>
                    <a:pt x="164" y="2452"/>
                    <a:pt x="206" y="2561"/>
                  </a:cubicBezTo>
                  <a:lnTo>
                    <a:pt x="219" y="2561"/>
                  </a:lnTo>
                  <a:cubicBezTo>
                    <a:pt x="260" y="2506"/>
                    <a:pt x="273" y="2465"/>
                    <a:pt x="300" y="2411"/>
                  </a:cubicBezTo>
                  <a:cubicBezTo>
                    <a:pt x="328" y="2356"/>
                    <a:pt x="342" y="2302"/>
                    <a:pt x="369" y="2247"/>
                  </a:cubicBezTo>
                  <a:cubicBezTo>
                    <a:pt x="382" y="2193"/>
                    <a:pt x="396" y="2138"/>
                    <a:pt x="409" y="2098"/>
                  </a:cubicBezTo>
                  <a:lnTo>
                    <a:pt x="451" y="1934"/>
                  </a:lnTo>
                  <a:cubicBezTo>
                    <a:pt x="505" y="1717"/>
                    <a:pt x="533" y="1484"/>
                    <a:pt x="518" y="1253"/>
                  </a:cubicBezTo>
                  <a:cubicBezTo>
                    <a:pt x="505" y="1036"/>
                    <a:pt x="478" y="803"/>
                    <a:pt x="396" y="586"/>
                  </a:cubicBezTo>
                  <a:lnTo>
                    <a:pt x="315" y="422"/>
                  </a:lnTo>
                  <a:cubicBezTo>
                    <a:pt x="287" y="368"/>
                    <a:pt x="260" y="313"/>
                    <a:pt x="233" y="273"/>
                  </a:cubicBezTo>
                  <a:cubicBezTo>
                    <a:pt x="206" y="218"/>
                    <a:pt x="164" y="177"/>
                    <a:pt x="124" y="137"/>
                  </a:cubicBezTo>
                  <a:cubicBezTo>
                    <a:pt x="97" y="82"/>
                    <a:pt x="42" y="4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6" name="Google Shape;3556;p101"/>
          <p:cNvSpPr/>
          <p:nvPr/>
        </p:nvSpPr>
        <p:spPr>
          <a:xfrm>
            <a:off x="743175" y="3741641"/>
            <a:ext cx="2858100" cy="455400"/>
          </a:xfrm>
          <a:prstGeom prst="roundRect">
            <a:avLst>
              <a:gd name="adj" fmla="val 866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7" name="Google Shape;3557;p101"/>
          <p:cNvSpPr/>
          <p:nvPr/>
        </p:nvSpPr>
        <p:spPr>
          <a:xfrm>
            <a:off x="907498" y="3811654"/>
            <a:ext cx="315266" cy="315316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8" name="Google Shape;3558;p101"/>
          <p:cNvGrpSpPr/>
          <p:nvPr/>
        </p:nvGrpSpPr>
        <p:grpSpPr>
          <a:xfrm>
            <a:off x="1459709" y="3811726"/>
            <a:ext cx="315302" cy="315312"/>
            <a:chOff x="812101" y="2571761"/>
            <a:chExt cx="417066" cy="417024"/>
          </a:xfrm>
        </p:grpSpPr>
        <p:sp>
          <p:nvSpPr>
            <p:cNvPr id="3559" name="Google Shape;3559;p101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01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01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01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3" name="Google Shape;3563;p101"/>
          <p:cNvGrpSpPr/>
          <p:nvPr/>
        </p:nvGrpSpPr>
        <p:grpSpPr>
          <a:xfrm>
            <a:off x="2011956" y="3811726"/>
            <a:ext cx="315270" cy="315312"/>
            <a:chOff x="1323129" y="2571761"/>
            <a:chExt cx="417024" cy="417024"/>
          </a:xfrm>
        </p:grpSpPr>
        <p:sp>
          <p:nvSpPr>
            <p:cNvPr id="3564" name="Google Shape;3564;p101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01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01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01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8" name="Google Shape;3568;p101"/>
          <p:cNvSpPr/>
          <p:nvPr/>
        </p:nvSpPr>
        <p:spPr>
          <a:xfrm>
            <a:off x="2564172" y="3840096"/>
            <a:ext cx="316828" cy="258429"/>
          </a:xfrm>
          <a:custGeom>
            <a:avLst/>
            <a:gdLst/>
            <a:ahLst/>
            <a:cxnLst/>
            <a:rect l="l" t="t" r="r" b="b"/>
            <a:pathLst>
              <a:path w="20081" h="16377" extrusionOk="0">
                <a:moveTo>
                  <a:pt x="13632" y="1165"/>
                </a:moveTo>
                <a:cubicBezTo>
                  <a:pt x="14903" y="1165"/>
                  <a:pt x="15458" y="1658"/>
                  <a:pt x="15826" y="1984"/>
                </a:cubicBezTo>
                <a:cubicBezTo>
                  <a:pt x="16040" y="2173"/>
                  <a:pt x="16244" y="2353"/>
                  <a:pt x="16548" y="2353"/>
                </a:cubicBezTo>
                <a:cubicBezTo>
                  <a:pt x="16762" y="2353"/>
                  <a:pt x="17038" y="2293"/>
                  <a:pt x="17344" y="2196"/>
                </a:cubicBezTo>
                <a:lnTo>
                  <a:pt x="17344" y="2196"/>
                </a:lnTo>
                <a:cubicBezTo>
                  <a:pt x="17236" y="2288"/>
                  <a:pt x="17119" y="2376"/>
                  <a:pt x="16995" y="2461"/>
                </a:cubicBezTo>
                <a:cubicBezTo>
                  <a:pt x="16780" y="2612"/>
                  <a:pt x="16689" y="2889"/>
                  <a:pt x="16778" y="3137"/>
                </a:cubicBezTo>
                <a:cubicBezTo>
                  <a:pt x="16861" y="3373"/>
                  <a:pt x="17082" y="3528"/>
                  <a:pt x="17329" y="3528"/>
                </a:cubicBezTo>
                <a:cubicBezTo>
                  <a:pt x="17343" y="3528"/>
                  <a:pt x="17358" y="3527"/>
                  <a:pt x="17372" y="3526"/>
                </a:cubicBezTo>
                <a:cubicBezTo>
                  <a:pt x="17475" y="3519"/>
                  <a:pt x="17576" y="3508"/>
                  <a:pt x="17680" y="3494"/>
                </a:cubicBezTo>
                <a:lnTo>
                  <a:pt x="17680" y="3494"/>
                </a:lnTo>
                <a:cubicBezTo>
                  <a:pt x="17275" y="3802"/>
                  <a:pt x="16921" y="3990"/>
                  <a:pt x="16937" y="4786"/>
                </a:cubicBezTo>
                <a:cubicBezTo>
                  <a:pt x="16937" y="4826"/>
                  <a:pt x="16939" y="4881"/>
                  <a:pt x="16939" y="4971"/>
                </a:cubicBezTo>
                <a:cubicBezTo>
                  <a:pt x="16939" y="6510"/>
                  <a:pt x="16350" y="9097"/>
                  <a:pt x="14694" y="11320"/>
                </a:cubicBezTo>
                <a:cubicBezTo>
                  <a:pt x="13372" y="13093"/>
                  <a:pt x="10896" y="15207"/>
                  <a:pt x="6611" y="15207"/>
                </a:cubicBezTo>
                <a:cubicBezTo>
                  <a:pt x="5368" y="15207"/>
                  <a:pt x="4159" y="14996"/>
                  <a:pt x="3001" y="14582"/>
                </a:cubicBezTo>
                <a:cubicBezTo>
                  <a:pt x="4359" y="14345"/>
                  <a:pt x="5612" y="13799"/>
                  <a:pt x="6698" y="12960"/>
                </a:cubicBezTo>
                <a:cubicBezTo>
                  <a:pt x="6893" y="12812"/>
                  <a:pt x="6972" y="12557"/>
                  <a:pt x="6900" y="12323"/>
                </a:cubicBezTo>
                <a:cubicBezTo>
                  <a:pt x="6827" y="12090"/>
                  <a:pt x="6617" y="11925"/>
                  <a:pt x="6372" y="11913"/>
                </a:cubicBezTo>
                <a:cubicBezTo>
                  <a:pt x="5203" y="11849"/>
                  <a:pt x="4280" y="11209"/>
                  <a:pt x="3767" y="10448"/>
                </a:cubicBezTo>
                <a:cubicBezTo>
                  <a:pt x="3968" y="10434"/>
                  <a:pt x="4207" y="10404"/>
                  <a:pt x="4564" y="10340"/>
                </a:cubicBezTo>
                <a:cubicBezTo>
                  <a:pt x="4832" y="10294"/>
                  <a:pt x="5030" y="10071"/>
                  <a:pt x="5047" y="9801"/>
                </a:cubicBezTo>
                <a:cubicBezTo>
                  <a:pt x="5065" y="9532"/>
                  <a:pt x="4895" y="9286"/>
                  <a:pt x="4637" y="9205"/>
                </a:cubicBezTo>
                <a:cubicBezTo>
                  <a:pt x="3296" y="8787"/>
                  <a:pt x="2498" y="8025"/>
                  <a:pt x="2180" y="6838"/>
                </a:cubicBezTo>
                <a:lnTo>
                  <a:pt x="2180" y="6838"/>
                </a:lnTo>
                <a:cubicBezTo>
                  <a:pt x="2390" y="6891"/>
                  <a:pt x="2642" y="6933"/>
                  <a:pt x="3057" y="6986"/>
                </a:cubicBezTo>
                <a:cubicBezTo>
                  <a:pt x="3081" y="6989"/>
                  <a:pt x="3105" y="6991"/>
                  <a:pt x="3129" y="6991"/>
                </a:cubicBezTo>
                <a:cubicBezTo>
                  <a:pt x="3359" y="6991"/>
                  <a:pt x="3571" y="6854"/>
                  <a:pt x="3666" y="6640"/>
                </a:cubicBezTo>
                <a:cubicBezTo>
                  <a:pt x="3770" y="6403"/>
                  <a:pt x="3707" y="6125"/>
                  <a:pt x="3508" y="5957"/>
                </a:cubicBezTo>
                <a:cubicBezTo>
                  <a:pt x="2014" y="4697"/>
                  <a:pt x="1936" y="3409"/>
                  <a:pt x="2210" y="2373"/>
                </a:cubicBezTo>
                <a:lnTo>
                  <a:pt x="2210" y="2373"/>
                </a:lnTo>
                <a:cubicBezTo>
                  <a:pt x="4267" y="4464"/>
                  <a:pt x="6801" y="5670"/>
                  <a:pt x="9880" y="5882"/>
                </a:cubicBezTo>
                <a:cubicBezTo>
                  <a:pt x="9894" y="5883"/>
                  <a:pt x="9908" y="5884"/>
                  <a:pt x="9921" y="5884"/>
                </a:cubicBezTo>
                <a:cubicBezTo>
                  <a:pt x="10265" y="5884"/>
                  <a:pt x="10539" y="5586"/>
                  <a:pt x="10503" y="5239"/>
                </a:cubicBezTo>
                <a:cubicBezTo>
                  <a:pt x="10372" y="3940"/>
                  <a:pt x="10634" y="2919"/>
                  <a:pt x="11281" y="2203"/>
                </a:cubicBezTo>
                <a:cubicBezTo>
                  <a:pt x="11975" y="1437"/>
                  <a:pt x="12981" y="1165"/>
                  <a:pt x="13632" y="1165"/>
                </a:cubicBezTo>
                <a:close/>
                <a:moveTo>
                  <a:pt x="13631" y="1"/>
                </a:moveTo>
                <a:cubicBezTo>
                  <a:pt x="12698" y="1"/>
                  <a:pt x="11363" y="368"/>
                  <a:pt x="10413" y="1418"/>
                </a:cubicBezTo>
                <a:cubicBezTo>
                  <a:pt x="9665" y="2245"/>
                  <a:pt x="9291" y="3332"/>
                  <a:pt x="9300" y="4649"/>
                </a:cubicBezTo>
                <a:cubicBezTo>
                  <a:pt x="6556" y="4315"/>
                  <a:pt x="4306" y="3079"/>
                  <a:pt x="2438" y="887"/>
                </a:cubicBezTo>
                <a:cubicBezTo>
                  <a:pt x="2327" y="756"/>
                  <a:pt x="2163" y="681"/>
                  <a:pt x="1993" y="681"/>
                </a:cubicBezTo>
                <a:cubicBezTo>
                  <a:pt x="1966" y="681"/>
                  <a:pt x="1938" y="683"/>
                  <a:pt x="1911" y="687"/>
                </a:cubicBezTo>
                <a:cubicBezTo>
                  <a:pt x="1713" y="715"/>
                  <a:pt x="1541" y="843"/>
                  <a:pt x="1460" y="1025"/>
                </a:cubicBezTo>
                <a:cubicBezTo>
                  <a:pt x="1207" y="1582"/>
                  <a:pt x="876" y="2444"/>
                  <a:pt x="922" y="3466"/>
                </a:cubicBezTo>
                <a:cubicBezTo>
                  <a:pt x="952" y="4138"/>
                  <a:pt x="1138" y="4773"/>
                  <a:pt x="1479" y="5368"/>
                </a:cubicBezTo>
                <a:cubicBezTo>
                  <a:pt x="1469" y="5367"/>
                  <a:pt x="1459" y="5367"/>
                  <a:pt x="1449" y="5367"/>
                </a:cubicBezTo>
                <a:cubicBezTo>
                  <a:pt x="1114" y="5367"/>
                  <a:pt x="843" y="5650"/>
                  <a:pt x="865" y="5990"/>
                </a:cubicBezTo>
                <a:cubicBezTo>
                  <a:pt x="963" y="7455"/>
                  <a:pt x="1501" y="8589"/>
                  <a:pt x="2470" y="9380"/>
                </a:cubicBezTo>
                <a:cubicBezTo>
                  <a:pt x="2284" y="9528"/>
                  <a:pt x="2208" y="9773"/>
                  <a:pt x="2274" y="9999"/>
                </a:cubicBezTo>
                <a:cubicBezTo>
                  <a:pt x="2578" y="11057"/>
                  <a:pt x="3469" y="12207"/>
                  <a:pt x="4833" y="12757"/>
                </a:cubicBezTo>
                <a:cubicBezTo>
                  <a:pt x="3802" y="13279"/>
                  <a:pt x="2644" y="13546"/>
                  <a:pt x="1412" y="13546"/>
                </a:cubicBezTo>
                <a:cubicBezTo>
                  <a:pt x="1173" y="13546"/>
                  <a:pt x="932" y="13536"/>
                  <a:pt x="689" y="13516"/>
                </a:cubicBezTo>
                <a:cubicBezTo>
                  <a:pt x="673" y="13515"/>
                  <a:pt x="658" y="13514"/>
                  <a:pt x="642" y="13514"/>
                </a:cubicBezTo>
                <a:cubicBezTo>
                  <a:pt x="390" y="13514"/>
                  <a:pt x="164" y="13676"/>
                  <a:pt x="84" y="13919"/>
                </a:cubicBezTo>
                <a:cubicBezTo>
                  <a:pt x="0" y="14177"/>
                  <a:pt x="105" y="14460"/>
                  <a:pt x="338" y="14600"/>
                </a:cubicBezTo>
                <a:cubicBezTo>
                  <a:pt x="2284" y="15778"/>
                  <a:pt x="4395" y="16376"/>
                  <a:pt x="6611" y="16376"/>
                </a:cubicBezTo>
                <a:cubicBezTo>
                  <a:pt x="11382" y="16376"/>
                  <a:pt x="14151" y="14008"/>
                  <a:pt x="15631" y="12019"/>
                </a:cubicBezTo>
                <a:cubicBezTo>
                  <a:pt x="17461" y="9567"/>
                  <a:pt x="18108" y="6689"/>
                  <a:pt x="18108" y="4971"/>
                </a:cubicBezTo>
                <a:cubicBezTo>
                  <a:pt x="18108" y="4747"/>
                  <a:pt x="18103" y="4701"/>
                  <a:pt x="18110" y="4637"/>
                </a:cubicBezTo>
                <a:cubicBezTo>
                  <a:pt x="18336" y="4435"/>
                  <a:pt x="18964" y="4133"/>
                  <a:pt x="19935" y="2718"/>
                </a:cubicBezTo>
                <a:cubicBezTo>
                  <a:pt x="20080" y="2505"/>
                  <a:pt x="20070" y="2221"/>
                  <a:pt x="19909" y="2019"/>
                </a:cubicBezTo>
                <a:cubicBezTo>
                  <a:pt x="19795" y="1879"/>
                  <a:pt x="19625" y="1801"/>
                  <a:pt x="19451" y="1801"/>
                </a:cubicBezTo>
                <a:cubicBezTo>
                  <a:pt x="19377" y="1801"/>
                  <a:pt x="19303" y="1815"/>
                  <a:pt x="19231" y="1844"/>
                </a:cubicBezTo>
                <a:cubicBezTo>
                  <a:pt x="19194" y="1860"/>
                  <a:pt x="19155" y="1874"/>
                  <a:pt x="19118" y="1890"/>
                </a:cubicBezTo>
                <a:cubicBezTo>
                  <a:pt x="19269" y="1630"/>
                  <a:pt x="19392" y="1356"/>
                  <a:pt x="19490" y="1062"/>
                </a:cubicBezTo>
                <a:cubicBezTo>
                  <a:pt x="19564" y="841"/>
                  <a:pt x="19498" y="598"/>
                  <a:pt x="19327" y="443"/>
                </a:cubicBezTo>
                <a:cubicBezTo>
                  <a:pt x="19217" y="344"/>
                  <a:pt x="19076" y="292"/>
                  <a:pt x="18934" y="292"/>
                </a:cubicBezTo>
                <a:cubicBezTo>
                  <a:pt x="18853" y="292"/>
                  <a:pt x="18771" y="309"/>
                  <a:pt x="18694" y="344"/>
                </a:cubicBezTo>
                <a:cubicBezTo>
                  <a:pt x="18690" y="345"/>
                  <a:pt x="18676" y="351"/>
                  <a:pt x="18651" y="363"/>
                </a:cubicBezTo>
                <a:cubicBezTo>
                  <a:pt x="17724" y="830"/>
                  <a:pt x="16999" y="1103"/>
                  <a:pt x="16670" y="1166"/>
                </a:cubicBezTo>
                <a:cubicBezTo>
                  <a:pt x="16647" y="1147"/>
                  <a:pt x="16624" y="1126"/>
                  <a:pt x="16603" y="1106"/>
                </a:cubicBezTo>
                <a:cubicBezTo>
                  <a:pt x="16194" y="745"/>
                  <a:pt x="15347" y="1"/>
                  <a:pt x="1363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9" name="Google Shape;3569;p101"/>
          <p:cNvGrpSpPr/>
          <p:nvPr/>
        </p:nvGrpSpPr>
        <p:grpSpPr>
          <a:xfrm>
            <a:off x="3117945" y="3814804"/>
            <a:ext cx="308938" cy="308938"/>
            <a:chOff x="2038375" y="3798025"/>
            <a:chExt cx="841792" cy="841792"/>
          </a:xfrm>
        </p:grpSpPr>
        <p:sp>
          <p:nvSpPr>
            <p:cNvPr id="3570" name="Google Shape;3570;p101"/>
            <p:cNvSpPr/>
            <p:nvPr/>
          </p:nvSpPr>
          <p:spPr>
            <a:xfrm>
              <a:off x="2186646" y="3907135"/>
              <a:ext cx="545341" cy="623694"/>
            </a:xfrm>
            <a:custGeom>
              <a:avLst/>
              <a:gdLst/>
              <a:ahLst/>
              <a:cxnLst/>
              <a:rect l="l" t="t" r="r" b="b"/>
              <a:pathLst>
                <a:path w="182541" h="208768" extrusionOk="0">
                  <a:moveTo>
                    <a:pt x="124804" y="12232"/>
                  </a:moveTo>
                  <a:cubicBezTo>
                    <a:pt x="127609" y="36012"/>
                    <a:pt x="146529" y="54932"/>
                    <a:pt x="170308" y="57737"/>
                  </a:cubicBezTo>
                  <a:lnTo>
                    <a:pt x="170308" y="78353"/>
                  </a:lnTo>
                  <a:cubicBezTo>
                    <a:pt x="157261" y="77276"/>
                    <a:pt x="144865" y="72710"/>
                    <a:pt x="134166" y="65011"/>
                  </a:cubicBezTo>
                  <a:cubicBezTo>
                    <a:pt x="133084" y="64247"/>
                    <a:pt x="131821" y="63855"/>
                    <a:pt x="130560" y="63855"/>
                  </a:cubicBezTo>
                  <a:cubicBezTo>
                    <a:pt x="129615" y="63855"/>
                    <a:pt x="128671" y="64075"/>
                    <a:pt x="127805" y="64522"/>
                  </a:cubicBezTo>
                  <a:cubicBezTo>
                    <a:pt x="125750" y="65566"/>
                    <a:pt x="124478" y="67686"/>
                    <a:pt x="124478" y="69970"/>
                  </a:cubicBezTo>
                  <a:lnTo>
                    <a:pt x="124478" y="140429"/>
                  </a:lnTo>
                  <a:cubicBezTo>
                    <a:pt x="124478" y="171352"/>
                    <a:pt x="99295" y="196535"/>
                    <a:pt x="68339" y="196535"/>
                  </a:cubicBezTo>
                  <a:cubicBezTo>
                    <a:pt x="37383" y="196535"/>
                    <a:pt x="12233" y="171352"/>
                    <a:pt x="12233" y="140429"/>
                  </a:cubicBezTo>
                  <a:cubicBezTo>
                    <a:pt x="12233" y="111527"/>
                    <a:pt x="34153" y="87682"/>
                    <a:pt x="62239" y="84616"/>
                  </a:cubicBezTo>
                  <a:lnTo>
                    <a:pt x="62239" y="105330"/>
                  </a:lnTo>
                  <a:cubicBezTo>
                    <a:pt x="45505" y="108265"/>
                    <a:pt x="32751" y="122879"/>
                    <a:pt x="32751" y="140429"/>
                  </a:cubicBezTo>
                  <a:cubicBezTo>
                    <a:pt x="32751" y="160033"/>
                    <a:pt x="48702" y="176017"/>
                    <a:pt x="68339" y="176017"/>
                  </a:cubicBezTo>
                  <a:cubicBezTo>
                    <a:pt x="87976" y="176017"/>
                    <a:pt x="103927" y="160033"/>
                    <a:pt x="103927" y="140429"/>
                  </a:cubicBezTo>
                  <a:lnTo>
                    <a:pt x="103927" y="12232"/>
                  </a:lnTo>
                  <a:close/>
                  <a:moveTo>
                    <a:pt x="97827" y="0"/>
                  </a:moveTo>
                  <a:cubicBezTo>
                    <a:pt x="94435" y="0"/>
                    <a:pt x="91695" y="2740"/>
                    <a:pt x="91695" y="6133"/>
                  </a:cubicBezTo>
                  <a:lnTo>
                    <a:pt x="91695" y="140429"/>
                  </a:lnTo>
                  <a:cubicBezTo>
                    <a:pt x="91695" y="153313"/>
                    <a:pt x="81224" y="163784"/>
                    <a:pt x="68339" y="163784"/>
                  </a:cubicBezTo>
                  <a:cubicBezTo>
                    <a:pt x="55454" y="163784"/>
                    <a:pt x="44983" y="153313"/>
                    <a:pt x="44983" y="140429"/>
                  </a:cubicBezTo>
                  <a:cubicBezTo>
                    <a:pt x="44983" y="127544"/>
                    <a:pt x="55454" y="117040"/>
                    <a:pt x="68339" y="117040"/>
                  </a:cubicBezTo>
                  <a:cubicBezTo>
                    <a:pt x="71731" y="117040"/>
                    <a:pt x="74471" y="114300"/>
                    <a:pt x="74471" y="110940"/>
                  </a:cubicBezTo>
                  <a:lnTo>
                    <a:pt x="74471" y="78190"/>
                  </a:lnTo>
                  <a:cubicBezTo>
                    <a:pt x="74471" y="74797"/>
                    <a:pt x="71731" y="72057"/>
                    <a:pt x="68339" y="72057"/>
                  </a:cubicBezTo>
                  <a:cubicBezTo>
                    <a:pt x="30663" y="72057"/>
                    <a:pt x="0" y="102720"/>
                    <a:pt x="0" y="140429"/>
                  </a:cubicBezTo>
                  <a:cubicBezTo>
                    <a:pt x="0" y="178104"/>
                    <a:pt x="30663" y="208767"/>
                    <a:pt x="68339" y="208767"/>
                  </a:cubicBezTo>
                  <a:cubicBezTo>
                    <a:pt x="106047" y="208767"/>
                    <a:pt x="136710" y="178104"/>
                    <a:pt x="136710" y="140429"/>
                  </a:cubicBezTo>
                  <a:lnTo>
                    <a:pt x="136710" y="80963"/>
                  </a:lnTo>
                  <a:cubicBezTo>
                    <a:pt x="148877" y="87454"/>
                    <a:pt x="162414" y="90846"/>
                    <a:pt x="176441" y="90846"/>
                  </a:cubicBezTo>
                  <a:cubicBezTo>
                    <a:pt x="179801" y="90846"/>
                    <a:pt x="182541" y="88106"/>
                    <a:pt x="182541" y="84746"/>
                  </a:cubicBezTo>
                  <a:lnTo>
                    <a:pt x="182541" y="51963"/>
                  </a:lnTo>
                  <a:cubicBezTo>
                    <a:pt x="182541" y="48604"/>
                    <a:pt x="179801" y="45864"/>
                    <a:pt x="176441" y="45864"/>
                  </a:cubicBezTo>
                  <a:cubicBezTo>
                    <a:pt x="154520" y="45864"/>
                    <a:pt x="136710" y="28020"/>
                    <a:pt x="136710" y="6133"/>
                  </a:cubicBezTo>
                  <a:cubicBezTo>
                    <a:pt x="136710" y="2740"/>
                    <a:pt x="133970" y="0"/>
                    <a:pt x="13057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01"/>
            <p:cNvSpPr/>
            <p:nvPr/>
          </p:nvSpPr>
          <p:spPr>
            <a:xfrm>
              <a:off x="2038375" y="3798025"/>
              <a:ext cx="841792" cy="841792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2" name="Google Shape;3572;p101"/>
          <p:cNvGrpSpPr/>
          <p:nvPr/>
        </p:nvGrpSpPr>
        <p:grpSpPr>
          <a:xfrm>
            <a:off x="3736094" y="3741577"/>
            <a:ext cx="302700" cy="455400"/>
            <a:chOff x="3854381" y="3222400"/>
            <a:chExt cx="302700" cy="455400"/>
          </a:xfrm>
        </p:grpSpPr>
        <p:sp>
          <p:nvSpPr>
            <p:cNvPr id="3573" name="Google Shape;3573;p101"/>
            <p:cNvSpPr/>
            <p:nvPr/>
          </p:nvSpPr>
          <p:spPr>
            <a:xfrm>
              <a:off x="3854381" y="3222400"/>
              <a:ext cx="302700" cy="455400"/>
            </a:xfrm>
            <a:prstGeom prst="roundRect">
              <a:avLst>
                <a:gd name="adj" fmla="val 1497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01"/>
            <p:cNvSpPr/>
            <p:nvPr/>
          </p:nvSpPr>
          <p:spPr>
            <a:xfrm>
              <a:off x="3909980" y="3356338"/>
              <a:ext cx="197100" cy="197100"/>
            </a:xfrm>
            <a:prstGeom prst="mathPlus">
              <a:avLst>
                <a:gd name="adj1" fmla="val 751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6FD0FA97-5112-E372-C00F-5CD83B278662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" name="Google Shape;1045;p55">
            <a:extLst>
              <a:ext uri="{FF2B5EF4-FFF2-40B4-BE49-F238E27FC236}">
                <a16:creationId xmlns:a16="http://schemas.microsoft.com/office/drawing/2014/main" id="{F3068090-5A50-9112-B7A6-9B69576950DA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4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BDFCC225-DFE3-957A-47DE-F96BEA44C966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AC8DD2B2-AED0-9A9F-F309-3C7910F67838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F08D2DDB-66C6-65D5-E3F7-A3F21B0AAF92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D4FE5AE9-D7DC-AF75-9389-8AFF185AEE72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4DD73F68-EADB-7BFE-6A1E-47CDE6CC9604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46523B30-0415-205D-111E-2AB69966F611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21A69591-1310-1E2C-F1F9-4BA8FEA353FA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55"/>
          <p:cNvSpPr txBox="1">
            <a:spLocks noGrp="1"/>
          </p:cNvSpPr>
          <p:nvPr>
            <p:ph type="title" idx="2"/>
          </p:nvPr>
        </p:nvSpPr>
        <p:spPr>
          <a:xfrm>
            <a:off x="-2940259" y="1287538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4" name="Google Shape;1034;p55"/>
          <p:cNvSpPr/>
          <p:nvPr/>
        </p:nvSpPr>
        <p:spPr>
          <a:xfrm>
            <a:off x="485361" y="958469"/>
            <a:ext cx="660453" cy="64074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01</a:t>
            </a:r>
          </a:p>
        </p:txBody>
      </p:sp>
      <p:sp>
        <p:nvSpPr>
          <p:cNvPr id="1035" name="Google Shape;1035;p55"/>
          <p:cNvSpPr txBox="1">
            <a:spLocks noGrp="1"/>
          </p:cNvSpPr>
          <p:nvPr>
            <p:ph type="title"/>
          </p:nvPr>
        </p:nvSpPr>
        <p:spPr>
          <a:xfrm>
            <a:off x="1305424" y="868960"/>
            <a:ext cx="4647671" cy="12446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Introduction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1036" name="Google Shape;1036;p55"/>
          <p:cNvSpPr txBox="1">
            <a:spLocks noGrp="1"/>
          </p:cNvSpPr>
          <p:nvPr>
            <p:ph type="subTitle" idx="1"/>
          </p:nvPr>
        </p:nvSpPr>
        <p:spPr>
          <a:xfrm>
            <a:off x="-3779059" y="3926488"/>
            <a:ext cx="3971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will discuss the methods and steps we went through in each phase</a:t>
            </a:r>
            <a:endParaRPr lang="en-US" sz="12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037" name="Google Shape;1037;p55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038" name="Google Shape;1038;p55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5"/>
            <p:cNvSpPr/>
            <p:nvPr/>
          </p:nvSpPr>
          <p:spPr>
            <a:xfrm>
              <a:off x="891425" y="4642050"/>
              <a:ext cx="414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5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036;p55">
            <a:extLst>
              <a:ext uri="{FF2B5EF4-FFF2-40B4-BE49-F238E27FC236}">
                <a16:creationId xmlns:a16="http://schemas.microsoft.com/office/drawing/2014/main" id="{D168C321-08E0-CF43-5128-83872C6EEBA4}"/>
              </a:ext>
            </a:extLst>
          </p:cNvPr>
          <p:cNvSpPr txBox="1">
            <a:spLocks/>
          </p:cNvSpPr>
          <p:nvPr/>
        </p:nvSpPr>
        <p:spPr>
          <a:xfrm>
            <a:off x="592471" y="1782155"/>
            <a:ext cx="4577251" cy="2258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>
                <a:solidFill>
                  <a:schemeClr val="bg1"/>
                </a:solidFill>
              </a:rPr>
              <a:t>We conducted a study on movie genres since it's crucial for producers and filmmakers to identify the genres that will draw audiences.</a:t>
            </a:r>
          </a:p>
        </p:txBody>
      </p:sp>
      <p:grpSp>
        <p:nvGrpSpPr>
          <p:cNvPr id="2" name="Google Shape;1192;p60">
            <a:extLst>
              <a:ext uri="{FF2B5EF4-FFF2-40B4-BE49-F238E27FC236}">
                <a16:creationId xmlns:a16="http://schemas.microsoft.com/office/drawing/2014/main" id="{91C5DAEF-A165-8143-1D4F-CB87C6E15D6D}"/>
              </a:ext>
            </a:extLst>
          </p:cNvPr>
          <p:cNvGrpSpPr/>
          <p:nvPr/>
        </p:nvGrpSpPr>
        <p:grpSpPr>
          <a:xfrm>
            <a:off x="6144750" y="1501569"/>
            <a:ext cx="2400399" cy="2296238"/>
            <a:chOff x="5864225" y="1260276"/>
            <a:chExt cx="2551203" cy="2387176"/>
          </a:xfrm>
        </p:grpSpPr>
        <p:sp>
          <p:nvSpPr>
            <p:cNvPr id="3" name="Google Shape;1193;p60">
              <a:extLst>
                <a:ext uri="{FF2B5EF4-FFF2-40B4-BE49-F238E27FC236}">
                  <a16:creationId xmlns:a16="http://schemas.microsoft.com/office/drawing/2014/main" id="{E59A7A88-29B4-88E6-FD2C-7D30ACC646F0}"/>
                </a:ext>
              </a:extLst>
            </p:cNvPr>
            <p:cNvSpPr/>
            <p:nvPr/>
          </p:nvSpPr>
          <p:spPr>
            <a:xfrm>
              <a:off x="6792868" y="1705699"/>
              <a:ext cx="396423" cy="400157"/>
            </a:xfrm>
            <a:custGeom>
              <a:avLst/>
              <a:gdLst/>
              <a:ahLst/>
              <a:cxnLst/>
              <a:rect l="l" t="t" r="r" b="b"/>
              <a:pathLst>
                <a:path w="1699" h="1715" extrusionOk="0">
                  <a:moveTo>
                    <a:pt x="850" y="1"/>
                  </a:moveTo>
                  <a:cubicBezTo>
                    <a:pt x="383" y="1"/>
                    <a:pt x="1" y="383"/>
                    <a:pt x="1" y="856"/>
                  </a:cubicBezTo>
                  <a:cubicBezTo>
                    <a:pt x="1" y="1331"/>
                    <a:pt x="383" y="1714"/>
                    <a:pt x="850" y="1714"/>
                  </a:cubicBezTo>
                  <a:cubicBezTo>
                    <a:pt x="1319" y="1714"/>
                    <a:pt x="1699" y="1331"/>
                    <a:pt x="1699" y="856"/>
                  </a:cubicBezTo>
                  <a:cubicBezTo>
                    <a:pt x="1699" y="383"/>
                    <a:pt x="1319" y="1"/>
                    <a:pt x="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94;p60">
              <a:extLst>
                <a:ext uri="{FF2B5EF4-FFF2-40B4-BE49-F238E27FC236}">
                  <a16:creationId xmlns:a16="http://schemas.microsoft.com/office/drawing/2014/main" id="{73A68556-634E-DF3A-92E2-574BC5AED143}"/>
                </a:ext>
              </a:extLst>
            </p:cNvPr>
            <p:cNvSpPr/>
            <p:nvPr/>
          </p:nvSpPr>
          <p:spPr>
            <a:xfrm>
              <a:off x="6793568" y="1778498"/>
              <a:ext cx="396423" cy="327358"/>
            </a:xfrm>
            <a:custGeom>
              <a:avLst/>
              <a:gdLst/>
              <a:ahLst/>
              <a:cxnLst/>
              <a:rect l="l" t="t" r="r" b="b"/>
              <a:pathLst>
                <a:path w="1699" h="1403" extrusionOk="0">
                  <a:moveTo>
                    <a:pt x="192" y="0"/>
                  </a:moveTo>
                  <a:cubicBezTo>
                    <a:pt x="72" y="149"/>
                    <a:pt x="1" y="337"/>
                    <a:pt x="1" y="544"/>
                  </a:cubicBezTo>
                  <a:cubicBezTo>
                    <a:pt x="1" y="1019"/>
                    <a:pt x="377" y="1402"/>
                    <a:pt x="850" y="1402"/>
                  </a:cubicBezTo>
                  <a:cubicBezTo>
                    <a:pt x="1316" y="1402"/>
                    <a:pt x="1699" y="1019"/>
                    <a:pt x="1699" y="544"/>
                  </a:cubicBezTo>
                  <a:cubicBezTo>
                    <a:pt x="1699" y="352"/>
                    <a:pt x="1631" y="173"/>
                    <a:pt x="1529" y="28"/>
                  </a:cubicBezTo>
                  <a:cubicBezTo>
                    <a:pt x="1331" y="109"/>
                    <a:pt x="1128" y="164"/>
                    <a:pt x="918" y="167"/>
                  </a:cubicBezTo>
                  <a:cubicBezTo>
                    <a:pt x="884" y="168"/>
                    <a:pt x="849" y="169"/>
                    <a:pt x="814" y="169"/>
                  </a:cubicBezTo>
                  <a:cubicBezTo>
                    <a:pt x="594" y="169"/>
                    <a:pt x="360" y="144"/>
                    <a:pt x="192" y="0"/>
                  </a:cubicBezTo>
                  <a:close/>
                </a:path>
              </a:pathLst>
            </a:custGeom>
            <a:solidFill>
              <a:srgbClr val="8B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95;p60">
              <a:extLst>
                <a:ext uri="{FF2B5EF4-FFF2-40B4-BE49-F238E27FC236}">
                  <a16:creationId xmlns:a16="http://schemas.microsoft.com/office/drawing/2014/main" id="{00F2D0CD-DAF1-3A48-5500-9D019B3016FE}"/>
                </a:ext>
              </a:extLst>
            </p:cNvPr>
            <p:cNvSpPr/>
            <p:nvPr/>
          </p:nvSpPr>
          <p:spPr>
            <a:xfrm>
              <a:off x="5864225" y="1896562"/>
              <a:ext cx="2551203" cy="1750890"/>
            </a:xfrm>
            <a:custGeom>
              <a:avLst/>
              <a:gdLst/>
              <a:ahLst/>
              <a:cxnLst/>
              <a:rect l="l" t="t" r="r" b="b"/>
              <a:pathLst>
                <a:path w="10934" h="7504" extrusionOk="0">
                  <a:moveTo>
                    <a:pt x="1044" y="1"/>
                  </a:moveTo>
                  <a:cubicBezTo>
                    <a:pt x="467" y="1"/>
                    <a:pt x="1" y="467"/>
                    <a:pt x="1" y="1047"/>
                  </a:cubicBezTo>
                  <a:lnTo>
                    <a:pt x="1" y="6457"/>
                  </a:lnTo>
                  <a:cubicBezTo>
                    <a:pt x="1" y="7037"/>
                    <a:pt x="467" y="7503"/>
                    <a:pt x="1044" y="7503"/>
                  </a:cubicBezTo>
                  <a:lnTo>
                    <a:pt x="9887" y="7503"/>
                  </a:lnTo>
                  <a:cubicBezTo>
                    <a:pt x="10467" y="7503"/>
                    <a:pt x="10933" y="7037"/>
                    <a:pt x="10933" y="6457"/>
                  </a:cubicBezTo>
                  <a:lnTo>
                    <a:pt x="10933" y="1047"/>
                  </a:lnTo>
                  <a:cubicBezTo>
                    <a:pt x="10933" y="467"/>
                    <a:pt x="10467" y="1"/>
                    <a:pt x="98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96;p60">
              <a:extLst>
                <a:ext uri="{FF2B5EF4-FFF2-40B4-BE49-F238E27FC236}">
                  <a16:creationId xmlns:a16="http://schemas.microsoft.com/office/drawing/2014/main" id="{446229E2-F5F5-4C2B-7BEC-DA41D67BE767}"/>
                </a:ext>
              </a:extLst>
            </p:cNvPr>
            <p:cNvSpPr/>
            <p:nvPr/>
          </p:nvSpPr>
          <p:spPr>
            <a:xfrm>
              <a:off x="6039454" y="2051492"/>
              <a:ext cx="1738523" cy="1490029"/>
            </a:xfrm>
            <a:custGeom>
              <a:avLst/>
              <a:gdLst/>
              <a:ahLst/>
              <a:cxnLst/>
              <a:rect l="l" t="t" r="r" b="b"/>
              <a:pathLst>
                <a:path w="7451" h="6386" extrusionOk="0">
                  <a:moveTo>
                    <a:pt x="195" y="1"/>
                  </a:moveTo>
                  <a:cubicBezTo>
                    <a:pt x="87" y="1"/>
                    <a:pt x="0" y="84"/>
                    <a:pt x="0" y="192"/>
                  </a:cubicBezTo>
                  <a:lnTo>
                    <a:pt x="0" y="6194"/>
                  </a:lnTo>
                  <a:cubicBezTo>
                    <a:pt x="0" y="6302"/>
                    <a:pt x="87" y="6385"/>
                    <a:pt x="195" y="6385"/>
                  </a:cubicBezTo>
                  <a:lnTo>
                    <a:pt x="7256" y="6385"/>
                  </a:lnTo>
                  <a:cubicBezTo>
                    <a:pt x="7364" y="6385"/>
                    <a:pt x="7450" y="6302"/>
                    <a:pt x="7450" y="6194"/>
                  </a:cubicBezTo>
                  <a:lnTo>
                    <a:pt x="7450" y="192"/>
                  </a:lnTo>
                  <a:cubicBezTo>
                    <a:pt x="7450" y="84"/>
                    <a:pt x="7364" y="1"/>
                    <a:pt x="7256" y="1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97;p60">
              <a:extLst>
                <a:ext uri="{FF2B5EF4-FFF2-40B4-BE49-F238E27FC236}">
                  <a16:creationId xmlns:a16="http://schemas.microsoft.com/office/drawing/2014/main" id="{FDA2FFE5-2D90-C211-0F0E-9A601F72FAB6}"/>
                </a:ext>
              </a:extLst>
            </p:cNvPr>
            <p:cNvSpPr/>
            <p:nvPr/>
          </p:nvSpPr>
          <p:spPr>
            <a:xfrm>
              <a:off x="5997688" y="2009026"/>
              <a:ext cx="1737590" cy="1490729"/>
            </a:xfrm>
            <a:custGeom>
              <a:avLst/>
              <a:gdLst/>
              <a:ahLst/>
              <a:cxnLst/>
              <a:rect l="l" t="t" r="r" b="b"/>
              <a:pathLst>
                <a:path w="7447" h="6389" extrusionOk="0">
                  <a:moveTo>
                    <a:pt x="192" y="0"/>
                  </a:moveTo>
                  <a:cubicBezTo>
                    <a:pt x="83" y="0"/>
                    <a:pt x="0" y="87"/>
                    <a:pt x="0" y="195"/>
                  </a:cubicBezTo>
                  <a:lnTo>
                    <a:pt x="0" y="6194"/>
                  </a:lnTo>
                  <a:cubicBezTo>
                    <a:pt x="0" y="6302"/>
                    <a:pt x="83" y="6388"/>
                    <a:pt x="192" y="6388"/>
                  </a:cubicBezTo>
                  <a:lnTo>
                    <a:pt x="7256" y="6388"/>
                  </a:lnTo>
                  <a:cubicBezTo>
                    <a:pt x="7364" y="6388"/>
                    <a:pt x="7447" y="6302"/>
                    <a:pt x="7447" y="6194"/>
                  </a:cubicBezTo>
                  <a:lnTo>
                    <a:pt x="7447" y="195"/>
                  </a:lnTo>
                  <a:cubicBezTo>
                    <a:pt x="7447" y="87"/>
                    <a:pt x="7364" y="0"/>
                    <a:pt x="72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98;p60">
              <a:extLst>
                <a:ext uri="{FF2B5EF4-FFF2-40B4-BE49-F238E27FC236}">
                  <a16:creationId xmlns:a16="http://schemas.microsoft.com/office/drawing/2014/main" id="{301C37B1-0210-885B-BECC-012428094FC1}"/>
                </a:ext>
              </a:extLst>
            </p:cNvPr>
            <p:cNvSpPr/>
            <p:nvPr/>
          </p:nvSpPr>
          <p:spPr>
            <a:xfrm>
              <a:off x="7913773" y="2807942"/>
              <a:ext cx="384290" cy="637684"/>
            </a:xfrm>
            <a:custGeom>
              <a:avLst/>
              <a:gdLst/>
              <a:ahLst/>
              <a:cxnLst/>
              <a:rect l="l" t="t" r="r" b="b"/>
              <a:pathLst>
                <a:path w="1647" h="2733" extrusionOk="0">
                  <a:moveTo>
                    <a:pt x="1" y="0"/>
                  </a:moveTo>
                  <a:lnTo>
                    <a:pt x="1" y="2733"/>
                  </a:lnTo>
                  <a:lnTo>
                    <a:pt x="1646" y="2733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99;p60">
              <a:extLst>
                <a:ext uri="{FF2B5EF4-FFF2-40B4-BE49-F238E27FC236}">
                  <a16:creationId xmlns:a16="http://schemas.microsoft.com/office/drawing/2014/main" id="{4E58E2D6-4A08-22A8-F297-E46D703E953A}"/>
                </a:ext>
              </a:extLst>
            </p:cNvPr>
            <p:cNvSpPr/>
            <p:nvPr/>
          </p:nvSpPr>
          <p:spPr>
            <a:xfrm>
              <a:off x="7896506" y="2783443"/>
              <a:ext cx="359091" cy="619718"/>
            </a:xfrm>
            <a:custGeom>
              <a:avLst/>
              <a:gdLst/>
              <a:ahLst/>
              <a:cxnLst/>
              <a:rect l="l" t="t" r="r" b="b"/>
              <a:pathLst>
                <a:path w="1539" h="2656" extrusionOk="0">
                  <a:moveTo>
                    <a:pt x="1" y="0"/>
                  </a:moveTo>
                  <a:lnTo>
                    <a:pt x="1" y="2656"/>
                  </a:lnTo>
                  <a:lnTo>
                    <a:pt x="1538" y="2656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00;p60">
              <a:extLst>
                <a:ext uri="{FF2B5EF4-FFF2-40B4-BE49-F238E27FC236}">
                  <a16:creationId xmlns:a16="http://schemas.microsoft.com/office/drawing/2014/main" id="{57D5185F-28F9-DDF5-C927-E11688BFEE13}"/>
                </a:ext>
              </a:extLst>
            </p:cNvPr>
            <p:cNvSpPr/>
            <p:nvPr/>
          </p:nvSpPr>
          <p:spPr>
            <a:xfrm>
              <a:off x="7911673" y="2807242"/>
              <a:ext cx="155163" cy="175229"/>
            </a:xfrm>
            <a:custGeom>
              <a:avLst/>
              <a:gdLst/>
              <a:ahLst/>
              <a:cxnLst/>
              <a:rect l="l" t="t" r="r" b="b"/>
              <a:pathLst>
                <a:path w="665" h="751" extrusionOk="0">
                  <a:moveTo>
                    <a:pt x="0" y="0"/>
                  </a:moveTo>
                  <a:lnTo>
                    <a:pt x="0" y="751"/>
                  </a:lnTo>
                  <a:lnTo>
                    <a:pt x="664" y="751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01;p60">
              <a:extLst>
                <a:ext uri="{FF2B5EF4-FFF2-40B4-BE49-F238E27FC236}">
                  <a16:creationId xmlns:a16="http://schemas.microsoft.com/office/drawing/2014/main" id="{8B0DD3C3-84E0-866A-3190-4703F9ECD942}"/>
                </a:ext>
              </a:extLst>
            </p:cNvPr>
            <p:cNvSpPr/>
            <p:nvPr/>
          </p:nvSpPr>
          <p:spPr>
            <a:xfrm>
              <a:off x="8083168" y="2807242"/>
              <a:ext cx="154929" cy="175229"/>
            </a:xfrm>
            <a:custGeom>
              <a:avLst/>
              <a:gdLst/>
              <a:ahLst/>
              <a:cxnLst/>
              <a:rect l="l" t="t" r="r" b="b"/>
              <a:pathLst>
                <a:path w="664" h="751" extrusionOk="0">
                  <a:moveTo>
                    <a:pt x="0" y="0"/>
                  </a:moveTo>
                  <a:lnTo>
                    <a:pt x="0" y="751"/>
                  </a:lnTo>
                  <a:lnTo>
                    <a:pt x="664" y="751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02;p60">
              <a:extLst>
                <a:ext uri="{FF2B5EF4-FFF2-40B4-BE49-F238E27FC236}">
                  <a16:creationId xmlns:a16="http://schemas.microsoft.com/office/drawing/2014/main" id="{73EFB690-29AB-AEB4-888E-486FE5ACE0E4}"/>
                </a:ext>
              </a:extLst>
            </p:cNvPr>
            <p:cNvSpPr/>
            <p:nvPr/>
          </p:nvSpPr>
          <p:spPr>
            <a:xfrm>
              <a:off x="7913773" y="3006038"/>
              <a:ext cx="155163" cy="175229"/>
            </a:xfrm>
            <a:custGeom>
              <a:avLst/>
              <a:gdLst/>
              <a:ahLst/>
              <a:cxnLst/>
              <a:rect l="l" t="t" r="r" b="b"/>
              <a:pathLst>
                <a:path w="665" h="751" extrusionOk="0">
                  <a:moveTo>
                    <a:pt x="1" y="0"/>
                  </a:moveTo>
                  <a:lnTo>
                    <a:pt x="1" y="751"/>
                  </a:lnTo>
                  <a:lnTo>
                    <a:pt x="664" y="751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03;p60">
              <a:extLst>
                <a:ext uri="{FF2B5EF4-FFF2-40B4-BE49-F238E27FC236}">
                  <a16:creationId xmlns:a16="http://schemas.microsoft.com/office/drawing/2014/main" id="{102F9D65-832F-B5F5-E816-0A3FCD2CE5D9}"/>
                </a:ext>
              </a:extLst>
            </p:cNvPr>
            <p:cNvSpPr/>
            <p:nvPr/>
          </p:nvSpPr>
          <p:spPr>
            <a:xfrm>
              <a:off x="8084568" y="3006038"/>
              <a:ext cx="155163" cy="175229"/>
            </a:xfrm>
            <a:custGeom>
              <a:avLst/>
              <a:gdLst/>
              <a:ahLst/>
              <a:cxnLst/>
              <a:rect l="l" t="t" r="r" b="b"/>
              <a:pathLst>
                <a:path w="665" h="751" extrusionOk="0">
                  <a:moveTo>
                    <a:pt x="0" y="0"/>
                  </a:moveTo>
                  <a:lnTo>
                    <a:pt x="0" y="751"/>
                  </a:lnTo>
                  <a:lnTo>
                    <a:pt x="664" y="751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04;p60">
              <a:extLst>
                <a:ext uri="{FF2B5EF4-FFF2-40B4-BE49-F238E27FC236}">
                  <a16:creationId xmlns:a16="http://schemas.microsoft.com/office/drawing/2014/main" id="{9288BAFD-F243-57F1-7CAD-25407E3736BC}"/>
                </a:ext>
              </a:extLst>
            </p:cNvPr>
            <p:cNvSpPr/>
            <p:nvPr/>
          </p:nvSpPr>
          <p:spPr>
            <a:xfrm>
              <a:off x="7913773" y="3202034"/>
              <a:ext cx="155163" cy="175929"/>
            </a:xfrm>
            <a:custGeom>
              <a:avLst/>
              <a:gdLst/>
              <a:ahLst/>
              <a:cxnLst/>
              <a:rect l="l" t="t" r="r" b="b"/>
              <a:pathLst>
                <a:path w="665" h="754" extrusionOk="0">
                  <a:moveTo>
                    <a:pt x="1" y="0"/>
                  </a:moveTo>
                  <a:lnTo>
                    <a:pt x="1" y="754"/>
                  </a:lnTo>
                  <a:lnTo>
                    <a:pt x="664" y="754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05;p60">
              <a:extLst>
                <a:ext uri="{FF2B5EF4-FFF2-40B4-BE49-F238E27FC236}">
                  <a16:creationId xmlns:a16="http://schemas.microsoft.com/office/drawing/2014/main" id="{00A76C7C-0174-67C7-7485-A3EF51E741C2}"/>
                </a:ext>
              </a:extLst>
            </p:cNvPr>
            <p:cNvSpPr/>
            <p:nvPr/>
          </p:nvSpPr>
          <p:spPr>
            <a:xfrm>
              <a:off x="8084568" y="3202034"/>
              <a:ext cx="155163" cy="175929"/>
            </a:xfrm>
            <a:custGeom>
              <a:avLst/>
              <a:gdLst/>
              <a:ahLst/>
              <a:cxnLst/>
              <a:rect l="l" t="t" r="r" b="b"/>
              <a:pathLst>
                <a:path w="665" h="754" extrusionOk="0">
                  <a:moveTo>
                    <a:pt x="0" y="0"/>
                  </a:moveTo>
                  <a:lnTo>
                    <a:pt x="0" y="754"/>
                  </a:lnTo>
                  <a:lnTo>
                    <a:pt x="664" y="754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06;p60">
              <a:extLst>
                <a:ext uri="{FF2B5EF4-FFF2-40B4-BE49-F238E27FC236}">
                  <a16:creationId xmlns:a16="http://schemas.microsoft.com/office/drawing/2014/main" id="{C995DD55-2E37-B1A2-D44D-5EA09DF7866A}"/>
                </a:ext>
              </a:extLst>
            </p:cNvPr>
            <p:cNvSpPr/>
            <p:nvPr/>
          </p:nvSpPr>
          <p:spPr>
            <a:xfrm>
              <a:off x="7912373" y="2272687"/>
              <a:ext cx="355358" cy="355358"/>
            </a:xfrm>
            <a:custGeom>
              <a:avLst/>
              <a:gdLst/>
              <a:ahLst/>
              <a:cxnLst/>
              <a:rect l="l" t="t" r="r" b="b"/>
              <a:pathLst>
                <a:path w="1523" h="1523" extrusionOk="0">
                  <a:moveTo>
                    <a:pt x="760" y="0"/>
                  </a:moveTo>
                  <a:cubicBezTo>
                    <a:pt x="340" y="0"/>
                    <a:pt x="0" y="340"/>
                    <a:pt x="0" y="760"/>
                  </a:cubicBezTo>
                  <a:cubicBezTo>
                    <a:pt x="0" y="1183"/>
                    <a:pt x="340" y="1523"/>
                    <a:pt x="760" y="1523"/>
                  </a:cubicBezTo>
                  <a:cubicBezTo>
                    <a:pt x="1180" y="1523"/>
                    <a:pt x="1523" y="1183"/>
                    <a:pt x="1523" y="760"/>
                  </a:cubicBezTo>
                  <a:cubicBezTo>
                    <a:pt x="1523" y="340"/>
                    <a:pt x="1180" y="0"/>
                    <a:pt x="760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07;p60">
              <a:extLst>
                <a:ext uri="{FF2B5EF4-FFF2-40B4-BE49-F238E27FC236}">
                  <a16:creationId xmlns:a16="http://schemas.microsoft.com/office/drawing/2014/main" id="{3C46667B-290F-039A-1D1E-43BECF6ED1D6}"/>
                </a:ext>
              </a:extLst>
            </p:cNvPr>
            <p:cNvSpPr/>
            <p:nvPr/>
          </p:nvSpPr>
          <p:spPr>
            <a:xfrm>
              <a:off x="7913773" y="2272687"/>
              <a:ext cx="324325" cy="324325"/>
            </a:xfrm>
            <a:custGeom>
              <a:avLst/>
              <a:gdLst/>
              <a:ahLst/>
              <a:cxnLst/>
              <a:rect l="l" t="t" r="r" b="b"/>
              <a:pathLst>
                <a:path w="1390" h="1390" extrusionOk="0">
                  <a:moveTo>
                    <a:pt x="695" y="0"/>
                  </a:moveTo>
                  <a:cubicBezTo>
                    <a:pt x="309" y="0"/>
                    <a:pt x="1" y="312"/>
                    <a:pt x="1" y="695"/>
                  </a:cubicBezTo>
                  <a:cubicBezTo>
                    <a:pt x="1" y="1081"/>
                    <a:pt x="309" y="1390"/>
                    <a:pt x="695" y="1390"/>
                  </a:cubicBezTo>
                  <a:cubicBezTo>
                    <a:pt x="1078" y="1390"/>
                    <a:pt x="1390" y="1081"/>
                    <a:pt x="1390" y="695"/>
                  </a:cubicBezTo>
                  <a:cubicBezTo>
                    <a:pt x="1390" y="312"/>
                    <a:pt x="1078" y="0"/>
                    <a:pt x="6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08;p60">
              <a:extLst>
                <a:ext uri="{FF2B5EF4-FFF2-40B4-BE49-F238E27FC236}">
                  <a16:creationId xmlns:a16="http://schemas.microsoft.com/office/drawing/2014/main" id="{725FFB3C-E1F6-9E54-157A-EDBB1996AFBF}"/>
                </a:ext>
              </a:extLst>
            </p:cNvPr>
            <p:cNvSpPr/>
            <p:nvPr/>
          </p:nvSpPr>
          <p:spPr>
            <a:xfrm>
              <a:off x="7952038" y="2311653"/>
              <a:ext cx="247327" cy="247327"/>
            </a:xfrm>
            <a:custGeom>
              <a:avLst/>
              <a:gdLst/>
              <a:ahLst/>
              <a:cxnLst/>
              <a:rect l="l" t="t" r="r" b="b"/>
              <a:pathLst>
                <a:path w="1060" h="1060" extrusionOk="0">
                  <a:moveTo>
                    <a:pt x="531" y="0"/>
                  </a:moveTo>
                  <a:cubicBezTo>
                    <a:pt x="238" y="0"/>
                    <a:pt x="0" y="235"/>
                    <a:pt x="0" y="528"/>
                  </a:cubicBezTo>
                  <a:cubicBezTo>
                    <a:pt x="0" y="821"/>
                    <a:pt x="238" y="1059"/>
                    <a:pt x="531" y="1059"/>
                  </a:cubicBezTo>
                  <a:cubicBezTo>
                    <a:pt x="825" y="1059"/>
                    <a:pt x="1059" y="821"/>
                    <a:pt x="1059" y="528"/>
                  </a:cubicBezTo>
                  <a:cubicBezTo>
                    <a:pt x="1059" y="235"/>
                    <a:pt x="818" y="0"/>
                    <a:pt x="531" y="0"/>
                  </a:cubicBezTo>
                  <a:close/>
                </a:path>
              </a:pathLst>
            </a:custGeom>
            <a:solidFill>
              <a:srgbClr val="8588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09;p60">
              <a:extLst>
                <a:ext uri="{FF2B5EF4-FFF2-40B4-BE49-F238E27FC236}">
                  <a16:creationId xmlns:a16="http://schemas.microsoft.com/office/drawing/2014/main" id="{2BA3260E-6225-6B44-AA51-F287448DF273}"/>
                </a:ext>
              </a:extLst>
            </p:cNvPr>
            <p:cNvSpPr/>
            <p:nvPr/>
          </p:nvSpPr>
          <p:spPr>
            <a:xfrm>
              <a:off x="8066602" y="2420384"/>
              <a:ext cx="132763" cy="43399"/>
            </a:xfrm>
            <a:custGeom>
              <a:avLst/>
              <a:gdLst/>
              <a:ahLst/>
              <a:cxnLst/>
              <a:rect l="l" t="t" r="r" b="b"/>
              <a:pathLst>
                <a:path w="569" h="186" extrusionOk="0">
                  <a:moveTo>
                    <a:pt x="565" y="0"/>
                  </a:moveTo>
                  <a:lnTo>
                    <a:pt x="0" y="99"/>
                  </a:lnTo>
                  <a:lnTo>
                    <a:pt x="553" y="186"/>
                  </a:lnTo>
                  <a:cubicBezTo>
                    <a:pt x="565" y="149"/>
                    <a:pt x="568" y="105"/>
                    <a:pt x="568" y="62"/>
                  </a:cubicBezTo>
                  <a:cubicBezTo>
                    <a:pt x="568" y="44"/>
                    <a:pt x="568" y="22"/>
                    <a:pt x="565" y="0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10;p60">
              <a:extLst>
                <a:ext uri="{FF2B5EF4-FFF2-40B4-BE49-F238E27FC236}">
                  <a16:creationId xmlns:a16="http://schemas.microsoft.com/office/drawing/2014/main" id="{6C692155-9961-DD8C-2B76-1C79D716A10E}"/>
                </a:ext>
              </a:extLst>
            </p:cNvPr>
            <p:cNvSpPr/>
            <p:nvPr/>
          </p:nvSpPr>
          <p:spPr>
            <a:xfrm>
              <a:off x="8066602" y="2354819"/>
              <a:ext cx="129730" cy="86565"/>
            </a:xfrm>
            <a:custGeom>
              <a:avLst/>
              <a:gdLst/>
              <a:ahLst/>
              <a:cxnLst/>
              <a:rect l="l" t="t" r="r" b="b"/>
              <a:pathLst>
                <a:path w="556" h="371" extrusionOk="0">
                  <a:moveTo>
                    <a:pt x="442" y="0"/>
                  </a:moveTo>
                  <a:lnTo>
                    <a:pt x="0" y="371"/>
                  </a:lnTo>
                  <a:lnTo>
                    <a:pt x="556" y="232"/>
                  </a:lnTo>
                  <a:cubicBezTo>
                    <a:pt x="534" y="142"/>
                    <a:pt x="494" y="65"/>
                    <a:pt x="442" y="0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11;p60">
              <a:extLst>
                <a:ext uri="{FF2B5EF4-FFF2-40B4-BE49-F238E27FC236}">
                  <a16:creationId xmlns:a16="http://schemas.microsoft.com/office/drawing/2014/main" id="{C7AD4519-1D28-E10A-A5CC-360E0DF0B7AF}"/>
                </a:ext>
              </a:extLst>
            </p:cNvPr>
            <p:cNvSpPr/>
            <p:nvPr/>
          </p:nvSpPr>
          <p:spPr>
            <a:xfrm>
              <a:off x="8065902" y="2315153"/>
              <a:ext cx="84465" cy="125530"/>
            </a:xfrm>
            <a:custGeom>
              <a:avLst/>
              <a:gdLst/>
              <a:ahLst/>
              <a:cxnLst/>
              <a:rect l="l" t="t" r="r" b="b"/>
              <a:pathLst>
                <a:path w="362" h="538" extrusionOk="0">
                  <a:moveTo>
                    <a:pt x="170" y="1"/>
                  </a:moveTo>
                  <a:lnTo>
                    <a:pt x="0" y="538"/>
                  </a:lnTo>
                  <a:lnTo>
                    <a:pt x="361" y="93"/>
                  </a:lnTo>
                  <a:cubicBezTo>
                    <a:pt x="309" y="50"/>
                    <a:pt x="244" y="19"/>
                    <a:pt x="170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12;p60">
              <a:extLst>
                <a:ext uri="{FF2B5EF4-FFF2-40B4-BE49-F238E27FC236}">
                  <a16:creationId xmlns:a16="http://schemas.microsoft.com/office/drawing/2014/main" id="{C4B747D1-8FE8-E699-E617-FD1F90695466}"/>
                </a:ext>
              </a:extLst>
            </p:cNvPr>
            <p:cNvSpPr/>
            <p:nvPr/>
          </p:nvSpPr>
          <p:spPr>
            <a:xfrm>
              <a:off x="7922406" y="2282720"/>
              <a:ext cx="305659" cy="304959"/>
            </a:xfrm>
            <a:custGeom>
              <a:avLst/>
              <a:gdLst/>
              <a:ahLst/>
              <a:cxnLst/>
              <a:rect l="l" t="t" r="r" b="b"/>
              <a:pathLst>
                <a:path w="1310" h="1307" extrusionOk="0">
                  <a:moveTo>
                    <a:pt x="658" y="1"/>
                  </a:moveTo>
                  <a:cubicBezTo>
                    <a:pt x="627" y="1"/>
                    <a:pt x="600" y="1"/>
                    <a:pt x="572" y="4"/>
                  </a:cubicBezTo>
                  <a:lnTo>
                    <a:pt x="584" y="90"/>
                  </a:lnTo>
                  <a:cubicBezTo>
                    <a:pt x="599" y="90"/>
                    <a:pt x="613" y="89"/>
                    <a:pt x="632" y="89"/>
                  </a:cubicBezTo>
                  <a:cubicBezTo>
                    <a:pt x="641" y="89"/>
                    <a:pt x="652" y="89"/>
                    <a:pt x="664" y="90"/>
                  </a:cubicBezTo>
                  <a:lnTo>
                    <a:pt x="664" y="1"/>
                  </a:lnTo>
                  <a:close/>
                  <a:moveTo>
                    <a:pt x="760" y="10"/>
                  </a:moveTo>
                  <a:lnTo>
                    <a:pt x="745" y="93"/>
                  </a:lnTo>
                  <a:cubicBezTo>
                    <a:pt x="769" y="96"/>
                    <a:pt x="797" y="106"/>
                    <a:pt x="822" y="112"/>
                  </a:cubicBezTo>
                  <a:lnTo>
                    <a:pt x="853" y="28"/>
                  </a:lnTo>
                  <a:cubicBezTo>
                    <a:pt x="822" y="19"/>
                    <a:pt x="791" y="13"/>
                    <a:pt x="760" y="10"/>
                  </a:cubicBezTo>
                  <a:close/>
                  <a:moveTo>
                    <a:pt x="479" y="22"/>
                  </a:moveTo>
                  <a:cubicBezTo>
                    <a:pt x="448" y="32"/>
                    <a:pt x="417" y="44"/>
                    <a:pt x="390" y="56"/>
                  </a:cubicBezTo>
                  <a:lnTo>
                    <a:pt x="427" y="136"/>
                  </a:lnTo>
                  <a:cubicBezTo>
                    <a:pt x="451" y="124"/>
                    <a:pt x="476" y="118"/>
                    <a:pt x="501" y="109"/>
                  </a:cubicBezTo>
                  <a:lnTo>
                    <a:pt x="479" y="22"/>
                  </a:lnTo>
                  <a:close/>
                  <a:moveTo>
                    <a:pt x="939" y="65"/>
                  </a:moveTo>
                  <a:lnTo>
                    <a:pt x="899" y="143"/>
                  </a:lnTo>
                  <a:cubicBezTo>
                    <a:pt x="924" y="155"/>
                    <a:pt x="945" y="167"/>
                    <a:pt x="970" y="183"/>
                  </a:cubicBezTo>
                  <a:lnTo>
                    <a:pt x="1020" y="112"/>
                  </a:lnTo>
                  <a:cubicBezTo>
                    <a:pt x="992" y="96"/>
                    <a:pt x="967" y="78"/>
                    <a:pt x="939" y="65"/>
                  </a:cubicBezTo>
                  <a:close/>
                  <a:moveTo>
                    <a:pt x="309" y="103"/>
                  </a:moveTo>
                  <a:cubicBezTo>
                    <a:pt x="282" y="118"/>
                    <a:pt x="257" y="136"/>
                    <a:pt x="232" y="155"/>
                  </a:cubicBezTo>
                  <a:lnTo>
                    <a:pt x="291" y="220"/>
                  </a:lnTo>
                  <a:cubicBezTo>
                    <a:pt x="309" y="201"/>
                    <a:pt x="334" y="186"/>
                    <a:pt x="356" y="174"/>
                  </a:cubicBezTo>
                  <a:lnTo>
                    <a:pt x="309" y="103"/>
                  </a:lnTo>
                  <a:close/>
                  <a:moveTo>
                    <a:pt x="1091" y="167"/>
                  </a:moveTo>
                  <a:lnTo>
                    <a:pt x="1032" y="232"/>
                  </a:lnTo>
                  <a:cubicBezTo>
                    <a:pt x="1053" y="251"/>
                    <a:pt x="1075" y="272"/>
                    <a:pt x="1091" y="291"/>
                  </a:cubicBezTo>
                  <a:lnTo>
                    <a:pt x="1155" y="232"/>
                  </a:lnTo>
                  <a:cubicBezTo>
                    <a:pt x="1137" y="211"/>
                    <a:pt x="1112" y="186"/>
                    <a:pt x="1091" y="167"/>
                  </a:cubicBezTo>
                  <a:close/>
                  <a:moveTo>
                    <a:pt x="167" y="220"/>
                  </a:moveTo>
                  <a:cubicBezTo>
                    <a:pt x="143" y="245"/>
                    <a:pt x="124" y="266"/>
                    <a:pt x="109" y="294"/>
                  </a:cubicBezTo>
                  <a:lnTo>
                    <a:pt x="183" y="340"/>
                  </a:lnTo>
                  <a:cubicBezTo>
                    <a:pt x="198" y="319"/>
                    <a:pt x="214" y="297"/>
                    <a:pt x="232" y="279"/>
                  </a:cubicBezTo>
                  <a:lnTo>
                    <a:pt x="167" y="220"/>
                  </a:lnTo>
                  <a:close/>
                  <a:moveTo>
                    <a:pt x="1208" y="306"/>
                  </a:moveTo>
                  <a:lnTo>
                    <a:pt x="1137" y="353"/>
                  </a:lnTo>
                  <a:cubicBezTo>
                    <a:pt x="1152" y="374"/>
                    <a:pt x="1162" y="402"/>
                    <a:pt x="1174" y="427"/>
                  </a:cubicBezTo>
                  <a:lnTo>
                    <a:pt x="1251" y="387"/>
                  </a:lnTo>
                  <a:cubicBezTo>
                    <a:pt x="1239" y="359"/>
                    <a:pt x="1223" y="331"/>
                    <a:pt x="1208" y="306"/>
                  </a:cubicBezTo>
                  <a:close/>
                  <a:moveTo>
                    <a:pt x="62" y="371"/>
                  </a:moveTo>
                  <a:cubicBezTo>
                    <a:pt x="47" y="402"/>
                    <a:pt x="35" y="430"/>
                    <a:pt x="28" y="461"/>
                  </a:cubicBezTo>
                  <a:lnTo>
                    <a:pt x="112" y="488"/>
                  </a:lnTo>
                  <a:cubicBezTo>
                    <a:pt x="121" y="461"/>
                    <a:pt x="133" y="436"/>
                    <a:pt x="140" y="408"/>
                  </a:cubicBezTo>
                  <a:lnTo>
                    <a:pt x="62" y="371"/>
                  </a:lnTo>
                  <a:close/>
                  <a:moveTo>
                    <a:pt x="1285" y="479"/>
                  </a:moveTo>
                  <a:lnTo>
                    <a:pt x="1202" y="504"/>
                  </a:lnTo>
                  <a:cubicBezTo>
                    <a:pt x="1208" y="529"/>
                    <a:pt x="1214" y="556"/>
                    <a:pt x="1217" y="584"/>
                  </a:cubicBezTo>
                  <a:lnTo>
                    <a:pt x="1307" y="572"/>
                  </a:lnTo>
                  <a:cubicBezTo>
                    <a:pt x="1300" y="541"/>
                    <a:pt x="1294" y="510"/>
                    <a:pt x="1285" y="479"/>
                  </a:cubicBezTo>
                  <a:close/>
                  <a:moveTo>
                    <a:pt x="10" y="553"/>
                  </a:moveTo>
                  <a:cubicBezTo>
                    <a:pt x="4" y="584"/>
                    <a:pt x="1" y="615"/>
                    <a:pt x="1" y="646"/>
                  </a:cubicBezTo>
                  <a:lnTo>
                    <a:pt x="90" y="646"/>
                  </a:lnTo>
                  <a:cubicBezTo>
                    <a:pt x="90" y="618"/>
                    <a:pt x="93" y="590"/>
                    <a:pt x="93" y="566"/>
                  </a:cubicBezTo>
                  <a:lnTo>
                    <a:pt x="10" y="553"/>
                  </a:lnTo>
                  <a:close/>
                  <a:moveTo>
                    <a:pt x="1220" y="652"/>
                  </a:moveTo>
                  <a:cubicBezTo>
                    <a:pt x="1220" y="680"/>
                    <a:pt x="1220" y="708"/>
                    <a:pt x="1217" y="735"/>
                  </a:cubicBezTo>
                  <a:lnTo>
                    <a:pt x="1300" y="745"/>
                  </a:lnTo>
                  <a:cubicBezTo>
                    <a:pt x="1307" y="714"/>
                    <a:pt x="1310" y="683"/>
                    <a:pt x="1310" y="652"/>
                  </a:cubicBezTo>
                  <a:close/>
                  <a:moveTo>
                    <a:pt x="93" y="726"/>
                  </a:moveTo>
                  <a:lnTo>
                    <a:pt x="10" y="739"/>
                  </a:lnTo>
                  <a:cubicBezTo>
                    <a:pt x="13" y="769"/>
                    <a:pt x="19" y="800"/>
                    <a:pt x="28" y="831"/>
                  </a:cubicBezTo>
                  <a:lnTo>
                    <a:pt x="109" y="803"/>
                  </a:lnTo>
                  <a:cubicBezTo>
                    <a:pt x="103" y="782"/>
                    <a:pt x="96" y="754"/>
                    <a:pt x="93" y="726"/>
                  </a:cubicBezTo>
                  <a:close/>
                  <a:moveTo>
                    <a:pt x="1192" y="813"/>
                  </a:moveTo>
                  <a:cubicBezTo>
                    <a:pt x="1186" y="837"/>
                    <a:pt x="1177" y="865"/>
                    <a:pt x="1168" y="890"/>
                  </a:cubicBezTo>
                  <a:lnTo>
                    <a:pt x="1248" y="924"/>
                  </a:lnTo>
                  <a:cubicBezTo>
                    <a:pt x="1263" y="896"/>
                    <a:pt x="1276" y="865"/>
                    <a:pt x="1279" y="834"/>
                  </a:cubicBezTo>
                  <a:lnTo>
                    <a:pt x="1192" y="813"/>
                  </a:lnTo>
                  <a:close/>
                  <a:moveTo>
                    <a:pt x="143" y="884"/>
                  </a:moveTo>
                  <a:lnTo>
                    <a:pt x="62" y="921"/>
                  </a:lnTo>
                  <a:cubicBezTo>
                    <a:pt x="75" y="945"/>
                    <a:pt x="90" y="973"/>
                    <a:pt x="106" y="1001"/>
                  </a:cubicBezTo>
                  <a:lnTo>
                    <a:pt x="183" y="955"/>
                  </a:lnTo>
                  <a:cubicBezTo>
                    <a:pt x="167" y="936"/>
                    <a:pt x="155" y="908"/>
                    <a:pt x="143" y="884"/>
                  </a:cubicBezTo>
                  <a:close/>
                  <a:moveTo>
                    <a:pt x="1131" y="958"/>
                  </a:moveTo>
                  <a:cubicBezTo>
                    <a:pt x="1115" y="982"/>
                    <a:pt x="1100" y="1004"/>
                    <a:pt x="1081" y="1023"/>
                  </a:cubicBezTo>
                  <a:lnTo>
                    <a:pt x="1146" y="1081"/>
                  </a:lnTo>
                  <a:cubicBezTo>
                    <a:pt x="1168" y="1060"/>
                    <a:pt x="1186" y="1032"/>
                    <a:pt x="1205" y="1004"/>
                  </a:cubicBezTo>
                  <a:lnTo>
                    <a:pt x="1131" y="958"/>
                  </a:lnTo>
                  <a:close/>
                  <a:moveTo>
                    <a:pt x="226" y="1019"/>
                  </a:moveTo>
                  <a:lnTo>
                    <a:pt x="158" y="1078"/>
                  </a:lnTo>
                  <a:cubicBezTo>
                    <a:pt x="180" y="1100"/>
                    <a:pt x="201" y="1124"/>
                    <a:pt x="226" y="1143"/>
                  </a:cubicBezTo>
                  <a:lnTo>
                    <a:pt x="282" y="1078"/>
                  </a:lnTo>
                  <a:cubicBezTo>
                    <a:pt x="260" y="1060"/>
                    <a:pt x="245" y="1038"/>
                    <a:pt x="226" y="1019"/>
                  </a:cubicBezTo>
                  <a:close/>
                  <a:moveTo>
                    <a:pt x="1029" y="1078"/>
                  </a:moveTo>
                  <a:cubicBezTo>
                    <a:pt x="1007" y="1097"/>
                    <a:pt x="986" y="1112"/>
                    <a:pt x="961" y="1128"/>
                  </a:cubicBezTo>
                  <a:lnTo>
                    <a:pt x="1007" y="1202"/>
                  </a:lnTo>
                  <a:cubicBezTo>
                    <a:pt x="1032" y="1186"/>
                    <a:pt x="1060" y="1168"/>
                    <a:pt x="1084" y="1143"/>
                  </a:cubicBezTo>
                  <a:lnTo>
                    <a:pt x="1029" y="1078"/>
                  </a:lnTo>
                  <a:close/>
                  <a:moveTo>
                    <a:pt x="343" y="1124"/>
                  </a:moveTo>
                  <a:lnTo>
                    <a:pt x="297" y="1199"/>
                  </a:lnTo>
                  <a:cubicBezTo>
                    <a:pt x="325" y="1217"/>
                    <a:pt x="353" y="1233"/>
                    <a:pt x="380" y="1245"/>
                  </a:cubicBezTo>
                  <a:lnTo>
                    <a:pt x="414" y="1162"/>
                  </a:lnTo>
                  <a:cubicBezTo>
                    <a:pt x="390" y="1152"/>
                    <a:pt x="368" y="1140"/>
                    <a:pt x="343" y="1124"/>
                  </a:cubicBezTo>
                  <a:close/>
                  <a:moveTo>
                    <a:pt x="893" y="1168"/>
                  </a:moveTo>
                  <a:cubicBezTo>
                    <a:pt x="865" y="1177"/>
                    <a:pt x="844" y="1186"/>
                    <a:pt x="816" y="1192"/>
                  </a:cubicBezTo>
                  <a:lnTo>
                    <a:pt x="837" y="1279"/>
                  </a:lnTo>
                  <a:cubicBezTo>
                    <a:pt x="865" y="1270"/>
                    <a:pt x="896" y="1260"/>
                    <a:pt x="927" y="1248"/>
                  </a:cubicBezTo>
                  <a:lnTo>
                    <a:pt x="893" y="1168"/>
                  </a:lnTo>
                  <a:close/>
                  <a:moveTo>
                    <a:pt x="492" y="1192"/>
                  </a:moveTo>
                  <a:lnTo>
                    <a:pt x="467" y="1279"/>
                  </a:lnTo>
                  <a:cubicBezTo>
                    <a:pt x="498" y="1285"/>
                    <a:pt x="529" y="1294"/>
                    <a:pt x="560" y="1297"/>
                  </a:cubicBezTo>
                  <a:lnTo>
                    <a:pt x="569" y="1214"/>
                  </a:lnTo>
                  <a:cubicBezTo>
                    <a:pt x="544" y="1208"/>
                    <a:pt x="519" y="1202"/>
                    <a:pt x="492" y="1192"/>
                  </a:cubicBezTo>
                  <a:close/>
                  <a:moveTo>
                    <a:pt x="735" y="1214"/>
                  </a:moveTo>
                  <a:cubicBezTo>
                    <a:pt x="708" y="1217"/>
                    <a:pt x="683" y="1217"/>
                    <a:pt x="652" y="1217"/>
                  </a:cubicBezTo>
                  <a:lnTo>
                    <a:pt x="658" y="1307"/>
                  </a:lnTo>
                  <a:cubicBezTo>
                    <a:pt x="683" y="1307"/>
                    <a:pt x="714" y="1300"/>
                    <a:pt x="745" y="1297"/>
                  </a:cubicBezTo>
                  <a:lnTo>
                    <a:pt x="735" y="121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13;p60">
              <a:extLst>
                <a:ext uri="{FF2B5EF4-FFF2-40B4-BE49-F238E27FC236}">
                  <a16:creationId xmlns:a16="http://schemas.microsoft.com/office/drawing/2014/main" id="{A43CBE9F-7CE7-B923-93CD-9BF15E51EC42}"/>
                </a:ext>
              </a:extLst>
            </p:cNvPr>
            <p:cNvSpPr/>
            <p:nvPr/>
          </p:nvSpPr>
          <p:spPr>
            <a:xfrm>
              <a:off x="6563740" y="1296441"/>
              <a:ext cx="322225" cy="463622"/>
            </a:xfrm>
            <a:custGeom>
              <a:avLst/>
              <a:gdLst/>
              <a:ahLst/>
              <a:cxnLst/>
              <a:rect l="l" t="t" r="r" b="b"/>
              <a:pathLst>
                <a:path w="1381" h="1987" extrusionOk="0">
                  <a:moveTo>
                    <a:pt x="29" y="1"/>
                  </a:moveTo>
                  <a:lnTo>
                    <a:pt x="1" y="23"/>
                  </a:lnTo>
                  <a:lnTo>
                    <a:pt x="1254" y="1986"/>
                  </a:lnTo>
                  <a:lnTo>
                    <a:pt x="1381" y="1884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14;p60">
              <a:extLst>
                <a:ext uri="{FF2B5EF4-FFF2-40B4-BE49-F238E27FC236}">
                  <a16:creationId xmlns:a16="http://schemas.microsoft.com/office/drawing/2014/main" id="{3D65AB77-176D-BDEA-64B8-4D8467B599A2}"/>
                </a:ext>
              </a:extLst>
            </p:cNvPr>
            <p:cNvSpPr/>
            <p:nvPr/>
          </p:nvSpPr>
          <p:spPr>
            <a:xfrm>
              <a:off x="6517775" y="1260276"/>
              <a:ext cx="90998" cy="73265"/>
            </a:xfrm>
            <a:custGeom>
              <a:avLst/>
              <a:gdLst/>
              <a:ahLst/>
              <a:cxnLst/>
              <a:rect l="l" t="t" r="r" b="b"/>
              <a:pathLst>
                <a:path w="390" h="314" extrusionOk="0">
                  <a:moveTo>
                    <a:pt x="230" y="1"/>
                  </a:moveTo>
                  <a:cubicBezTo>
                    <a:pt x="191" y="1"/>
                    <a:pt x="149" y="13"/>
                    <a:pt x="111" y="39"/>
                  </a:cubicBezTo>
                  <a:cubicBezTo>
                    <a:pt x="31" y="97"/>
                    <a:pt x="0" y="196"/>
                    <a:pt x="47" y="261"/>
                  </a:cubicBezTo>
                  <a:cubicBezTo>
                    <a:pt x="70" y="296"/>
                    <a:pt x="111" y="314"/>
                    <a:pt x="156" y="314"/>
                  </a:cubicBezTo>
                  <a:cubicBezTo>
                    <a:pt x="195" y="314"/>
                    <a:pt x="238" y="300"/>
                    <a:pt x="275" y="273"/>
                  </a:cubicBezTo>
                  <a:cubicBezTo>
                    <a:pt x="358" y="218"/>
                    <a:pt x="389" y="116"/>
                    <a:pt x="343" y="54"/>
                  </a:cubicBezTo>
                  <a:cubicBezTo>
                    <a:pt x="318" y="19"/>
                    <a:pt x="276" y="1"/>
                    <a:pt x="2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15;p60">
              <a:extLst>
                <a:ext uri="{FF2B5EF4-FFF2-40B4-BE49-F238E27FC236}">
                  <a16:creationId xmlns:a16="http://schemas.microsoft.com/office/drawing/2014/main" id="{6EC28AB4-1B3A-F838-18D8-9A3A76975A9C}"/>
                </a:ext>
              </a:extLst>
            </p:cNvPr>
            <p:cNvSpPr/>
            <p:nvPr/>
          </p:nvSpPr>
          <p:spPr>
            <a:xfrm>
              <a:off x="7098293" y="1296441"/>
              <a:ext cx="322925" cy="463622"/>
            </a:xfrm>
            <a:custGeom>
              <a:avLst/>
              <a:gdLst/>
              <a:ahLst/>
              <a:cxnLst/>
              <a:rect l="l" t="t" r="r" b="b"/>
              <a:pathLst>
                <a:path w="1384" h="1987" extrusionOk="0">
                  <a:moveTo>
                    <a:pt x="1356" y="1"/>
                  </a:moveTo>
                  <a:lnTo>
                    <a:pt x="1" y="1884"/>
                  </a:lnTo>
                  <a:lnTo>
                    <a:pt x="130" y="1986"/>
                  </a:lnTo>
                  <a:lnTo>
                    <a:pt x="1384" y="23"/>
                  </a:lnTo>
                  <a:lnTo>
                    <a:pt x="1356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16;p60">
              <a:extLst>
                <a:ext uri="{FF2B5EF4-FFF2-40B4-BE49-F238E27FC236}">
                  <a16:creationId xmlns:a16="http://schemas.microsoft.com/office/drawing/2014/main" id="{D132C421-473E-8027-508A-9DC88821A6C1}"/>
                </a:ext>
              </a:extLst>
            </p:cNvPr>
            <p:cNvSpPr/>
            <p:nvPr/>
          </p:nvSpPr>
          <p:spPr>
            <a:xfrm>
              <a:off x="7375020" y="1261209"/>
              <a:ext cx="90998" cy="73032"/>
            </a:xfrm>
            <a:custGeom>
              <a:avLst/>
              <a:gdLst/>
              <a:ahLst/>
              <a:cxnLst/>
              <a:rect l="l" t="t" r="r" b="b"/>
              <a:pathLst>
                <a:path w="390" h="313" extrusionOk="0">
                  <a:moveTo>
                    <a:pt x="156" y="0"/>
                  </a:moveTo>
                  <a:cubicBezTo>
                    <a:pt x="111" y="0"/>
                    <a:pt x="70" y="18"/>
                    <a:pt x="47" y="53"/>
                  </a:cubicBezTo>
                  <a:cubicBezTo>
                    <a:pt x="0" y="118"/>
                    <a:pt x="31" y="217"/>
                    <a:pt x="111" y="272"/>
                  </a:cubicBezTo>
                  <a:cubicBezTo>
                    <a:pt x="150" y="300"/>
                    <a:pt x="192" y="313"/>
                    <a:pt x="232" y="313"/>
                  </a:cubicBezTo>
                  <a:cubicBezTo>
                    <a:pt x="277" y="313"/>
                    <a:pt x="318" y="295"/>
                    <a:pt x="343" y="260"/>
                  </a:cubicBezTo>
                  <a:cubicBezTo>
                    <a:pt x="389" y="195"/>
                    <a:pt x="358" y="96"/>
                    <a:pt x="275" y="41"/>
                  </a:cubicBezTo>
                  <a:cubicBezTo>
                    <a:pt x="238" y="14"/>
                    <a:pt x="195" y="0"/>
                    <a:pt x="1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17;p60">
              <a:extLst>
                <a:ext uri="{FF2B5EF4-FFF2-40B4-BE49-F238E27FC236}">
                  <a16:creationId xmlns:a16="http://schemas.microsoft.com/office/drawing/2014/main" id="{7548184C-7793-8F12-B451-F70DD18E023A}"/>
                </a:ext>
              </a:extLst>
            </p:cNvPr>
            <p:cNvSpPr/>
            <p:nvPr/>
          </p:nvSpPr>
          <p:spPr>
            <a:xfrm>
              <a:off x="8160866" y="1987326"/>
              <a:ext cx="137197" cy="1515229"/>
            </a:xfrm>
            <a:custGeom>
              <a:avLst/>
              <a:gdLst/>
              <a:ahLst/>
              <a:cxnLst/>
              <a:rect l="l" t="t" r="r" b="b"/>
              <a:pathLst>
                <a:path w="588" h="6494" extrusionOk="0">
                  <a:moveTo>
                    <a:pt x="294" y="1"/>
                  </a:moveTo>
                  <a:cubicBezTo>
                    <a:pt x="133" y="1"/>
                    <a:pt x="1" y="134"/>
                    <a:pt x="1" y="294"/>
                  </a:cubicBezTo>
                  <a:lnTo>
                    <a:pt x="1" y="6197"/>
                  </a:lnTo>
                  <a:cubicBezTo>
                    <a:pt x="1" y="6361"/>
                    <a:pt x="133" y="6494"/>
                    <a:pt x="294" y="6494"/>
                  </a:cubicBezTo>
                  <a:cubicBezTo>
                    <a:pt x="458" y="6494"/>
                    <a:pt x="587" y="6361"/>
                    <a:pt x="587" y="6197"/>
                  </a:cubicBezTo>
                  <a:lnTo>
                    <a:pt x="587" y="294"/>
                  </a:lnTo>
                  <a:cubicBezTo>
                    <a:pt x="587" y="134"/>
                    <a:pt x="458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18;p60">
              <a:extLst>
                <a:ext uri="{FF2B5EF4-FFF2-40B4-BE49-F238E27FC236}">
                  <a16:creationId xmlns:a16="http://schemas.microsoft.com/office/drawing/2014/main" id="{0F5C1FEE-B586-9300-F5EF-D55BD8AF730D}"/>
                </a:ext>
              </a:extLst>
            </p:cNvPr>
            <p:cNvSpPr/>
            <p:nvPr/>
          </p:nvSpPr>
          <p:spPr>
            <a:xfrm>
              <a:off x="5997688" y="2009026"/>
              <a:ext cx="1020108" cy="948243"/>
            </a:xfrm>
            <a:custGeom>
              <a:avLst/>
              <a:gdLst/>
              <a:ahLst/>
              <a:cxnLst/>
              <a:rect l="l" t="t" r="r" b="b"/>
              <a:pathLst>
                <a:path w="4372" h="4064" extrusionOk="0">
                  <a:moveTo>
                    <a:pt x="3214" y="0"/>
                  </a:moveTo>
                  <a:lnTo>
                    <a:pt x="0" y="3054"/>
                  </a:lnTo>
                  <a:lnTo>
                    <a:pt x="0" y="4063"/>
                  </a:lnTo>
                  <a:lnTo>
                    <a:pt x="4372" y="0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19;p60">
              <a:extLst>
                <a:ext uri="{FF2B5EF4-FFF2-40B4-BE49-F238E27FC236}">
                  <a16:creationId xmlns:a16="http://schemas.microsoft.com/office/drawing/2014/main" id="{FCE73A7C-1C4D-48D2-4297-7743AEA914FA}"/>
                </a:ext>
              </a:extLst>
            </p:cNvPr>
            <p:cNvSpPr/>
            <p:nvPr/>
          </p:nvSpPr>
          <p:spPr>
            <a:xfrm>
              <a:off x="6870799" y="2678912"/>
              <a:ext cx="864478" cy="820846"/>
            </a:xfrm>
            <a:custGeom>
              <a:avLst/>
              <a:gdLst/>
              <a:ahLst/>
              <a:cxnLst/>
              <a:rect l="l" t="t" r="r" b="b"/>
              <a:pathLst>
                <a:path w="3705" h="3518" extrusionOk="0">
                  <a:moveTo>
                    <a:pt x="3705" y="1"/>
                  </a:moveTo>
                  <a:lnTo>
                    <a:pt x="0" y="3517"/>
                  </a:lnTo>
                  <a:lnTo>
                    <a:pt x="1090" y="3517"/>
                  </a:lnTo>
                  <a:lnTo>
                    <a:pt x="3705" y="1084"/>
                  </a:lnTo>
                  <a:lnTo>
                    <a:pt x="3705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20;p60">
              <a:extLst>
                <a:ext uri="{FF2B5EF4-FFF2-40B4-BE49-F238E27FC236}">
                  <a16:creationId xmlns:a16="http://schemas.microsoft.com/office/drawing/2014/main" id="{FA83143D-9D93-7718-F5CE-87BAD90AF72A}"/>
                </a:ext>
              </a:extLst>
            </p:cNvPr>
            <p:cNvSpPr/>
            <p:nvPr/>
          </p:nvSpPr>
          <p:spPr>
            <a:xfrm>
              <a:off x="5997688" y="2009026"/>
              <a:ext cx="1563994" cy="1433797"/>
            </a:xfrm>
            <a:custGeom>
              <a:avLst/>
              <a:gdLst/>
              <a:ahLst/>
              <a:cxnLst/>
              <a:rect l="l" t="t" r="r" b="b"/>
              <a:pathLst>
                <a:path w="6703" h="6145" extrusionOk="0">
                  <a:moveTo>
                    <a:pt x="5063" y="0"/>
                  </a:moveTo>
                  <a:lnTo>
                    <a:pt x="0" y="4767"/>
                  </a:lnTo>
                  <a:lnTo>
                    <a:pt x="0" y="6070"/>
                  </a:lnTo>
                  <a:lnTo>
                    <a:pt x="37" y="6144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21;p60">
              <a:extLst>
                <a:ext uri="{FF2B5EF4-FFF2-40B4-BE49-F238E27FC236}">
                  <a16:creationId xmlns:a16="http://schemas.microsoft.com/office/drawing/2014/main" id="{12CB28FC-1093-E13E-CDFA-4854AD5014B0}"/>
                </a:ext>
              </a:extLst>
            </p:cNvPr>
            <p:cNvSpPr/>
            <p:nvPr/>
          </p:nvSpPr>
          <p:spPr>
            <a:xfrm>
              <a:off x="6190650" y="2015559"/>
              <a:ext cx="1544628" cy="1484196"/>
            </a:xfrm>
            <a:custGeom>
              <a:avLst/>
              <a:gdLst/>
              <a:ahLst/>
              <a:cxnLst/>
              <a:rect l="l" t="t" r="r" b="b"/>
              <a:pathLst>
                <a:path w="6620" h="6361" extrusionOk="0">
                  <a:moveTo>
                    <a:pt x="6524" y="0"/>
                  </a:moveTo>
                  <a:lnTo>
                    <a:pt x="1" y="6360"/>
                  </a:lnTo>
                  <a:lnTo>
                    <a:pt x="1649" y="6360"/>
                  </a:lnTo>
                  <a:lnTo>
                    <a:pt x="6620" y="1609"/>
                  </a:lnTo>
                  <a:lnTo>
                    <a:pt x="6620" y="167"/>
                  </a:lnTo>
                  <a:cubicBezTo>
                    <a:pt x="6620" y="96"/>
                    <a:pt x="6583" y="34"/>
                    <a:pt x="6524" y="0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91CDBE37-FF0B-F75A-B2EA-3F0FAE8A9BD5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4" name="Google Shape;1045;p55">
            <a:extLst>
              <a:ext uri="{FF2B5EF4-FFF2-40B4-BE49-F238E27FC236}">
                <a16:creationId xmlns:a16="http://schemas.microsoft.com/office/drawing/2014/main" id="{9572DCC9-FADD-3A45-EA5E-70D88AB58E23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35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A664EAED-E384-9DDF-3694-0FC0FF7CA692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F7C03001-45C1-D813-4DC9-118DAB26F7A4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1970E1CF-BE6D-AB5C-47B6-065BCCD06F01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BD73B221-AB37-14F9-2783-ED9D0A2C38EB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FB66A01D-3A82-4DB6-39FD-035F5454D110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0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220C4424-968F-4DBB-55D9-69D33A8A029D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4A95A20B-A62C-1E15-EEE4-586707E8F006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35818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93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Budget</a:t>
            </a:r>
            <a:endParaRPr/>
          </a:p>
        </p:txBody>
      </p:sp>
      <p:sp>
        <p:nvSpPr>
          <p:cNvPr id="2939" name="Google Shape;2939;p93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93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93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93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1B7793-4455-D9A9-B433-A5BFAEA80160}"/>
              </a:ext>
            </a:extLst>
          </p:cNvPr>
          <p:cNvSpPr txBox="1"/>
          <p:nvPr/>
        </p:nvSpPr>
        <p:spPr>
          <a:xfrm>
            <a:off x="-4035420" y="5715255"/>
            <a:ext cx="390137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chemeClr val="bg1"/>
                </a:solidFill>
                <a:effectLst/>
                <a:latin typeface="+mj-lt"/>
              </a:rPr>
              <a:t>Survey responses that show symptoms of inattention or a lack of effort from the participants are referred to as carelessly answered surveys.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chemeClr val="bg1"/>
                </a:solidFill>
                <a:effectLst/>
                <a:latin typeface="+mj-lt"/>
              </a:rPr>
              <a:t> These responses could be answering all questions with the same response option, giving answers that are illogical or contradictory, or purposefully failing attention check questions. </a:t>
            </a:r>
            <a:endParaRPr lang="en-US">
              <a:solidFill>
                <a:schemeClr val="bg1"/>
              </a:solidFill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+mj-lt"/>
              </a:rPr>
              <a:t>We designed attention check questions that ensure the respondent’s attentiveness and the integrity of their responses.</a:t>
            </a:r>
            <a:endParaRPr lang="en-US" b="0" i="0" u="none" strike="noStrike">
              <a:solidFill>
                <a:schemeClr val="bg1"/>
              </a:solidFill>
              <a:effectLst/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1F3A73-AD1B-2EE5-3AC9-EE1AD3AFA6BF}"/>
              </a:ext>
            </a:extLst>
          </p:cNvPr>
          <p:cNvSpPr txBox="1"/>
          <p:nvPr/>
        </p:nvSpPr>
        <p:spPr>
          <a:xfrm>
            <a:off x="2867305" y="1786920"/>
            <a:ext cx="3291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</a:rPr>
              <a:t>0$</a:t>
            </a:r>
            <a:endParaRPr lang="en-US" sz="400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76520-0114-52C0-A4DF-6AB6AC6C8C97}"/>
              </a:ext>
            </a:extLst>
          </p:cNvPr>
          <p:cNvSpPr txBox="1"/>
          <p:nvPr/>
        </p:nvSpPr>
        <p:spPr>
          <a:xfrm>
            <a:off x="720125" y="1307375"/>
            <a:ext cx="4198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Our budget after calculations turned out to be :</a:t>
            </a:r>
          </a:p>
        </p:txBody>
      </p:sp>
      <p:grpSp>
        <p:nvGrpSpPr>
          <p:cNvPr id="3" name="Google Shape;1037;p55">
            <a:extLst>
              <a:ext uri="{FF2B5EF4-FFF2-40B4-BE49-F238E27FC236}">
                <a16:creationId xmlns:a16="http://schemas.microsoft.com/office/drawing/2014/main" id="{DFBD4951-655B-22D6-A504-C48758FFEC3E}"/>
              </a:ext>
            </a:extLst>
          </p:cNvPr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4" name="Google Shape;1038;p55">
              <a:extLst>
                <a:ext uri="{FF2B5EF4-FFF2-40B4-BE49-F238E27FC236}">
                  <a16:creationId xmlns:a16="http://schemas.microsoft.com/office/drawing/2014/main" id="{D95A6307-084D-73B3-080A-2E0C4A3EDC36}"/>
                </a:ext>
              </a:extLst>
            </p:cNvPr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39;p55">
              <a:extLst>
                <a:ext uri="{FF2B5EF4-FFF2-40B4-BE49-F238E27FC236}">
                  <a16:creationId xmlns:a16="http://schemas.microsoft.com/office/drawing/2014/main" id="{A89C6DED-459B-9325-BACA-56EC8F456440}"/>
                </a:ext>
              </a:extLst>
            </p:cNvPr>
            <p:cNvSpPr/>
            <p:nvPr/>
          </p:nvSpPr>
          <p:spPr>
            <a:xfrm>
              <a:off x="891425" y="4642050"/>
              <a:ext cx="414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E2508EAD-7CEF-5E2F-403E-1E9E0757AD0B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" name="Google Shape;1045;p55">
            <a:extLst>
              <a:ext uri="{FF2B5EF4-FFF2-40B4-BE49-F238E27FC236}">
                <a16:creationId xmlns:a16="http://schemas.microsoft.com/office/drawing/2014/main" id="{ECD01AC0-E5AA-2926-0DAD-0B73C2138325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9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981C40CF-E77F-9A65-2EC6-3FCBE08A3568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CAD920E8-275E-0BDB-32D7-8A66F96073FA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A5B4B97D-B1EF-84E3-973C-EF166CC205B6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B4B59239-D21B-4F52-519B-27A0D6BE5705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31AB59F0-462A-08F2-4C13-43CA42DF5E6D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0BF78B61-10CC-C844-0EB3-5928A84A5F1E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64F95EC3-DDD7-8D6B-258D-9D3FEAA3CC4D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11651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93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the very low budget?</a:t>
            </a:r>
            <a:endParaRPr/>
          </a:p>
        </p:txBody>
      </p:sp>
      <p:sp>
        <p:nvSpPr>
          <p:cNvPr id="2939" name="Google Shape;2939;p93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93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93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93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1B7793-4455-D9A9-B433-A5BFAEA80160}"/>
              </a:ext>
            </a:extLst>
          </p:cNvPr>
          <p:cNvSpPr txBox="1"/>
          <p:nvPr/>
        </p:nvSpPr>
        <p:spPr>
          <a:xfrm>
            <a:off x="-4035420" y="5715255"/>
            <a:ext cx="390137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chemeClr val="bg1"/>
                </a:solidFill>
                <a:effectLst/>
                <a:latin typeface="+mj-lt"/>
              </a:rPr>
              <a:t>Survey responses that show symptoms of inattention or a lack of effort from the participants are referred to as carelessly answered surveys.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chemeClr val="bg1"/>
                </a:solidFill>
                <a:effectLst/>
                <a:latin typeface="+mj-lt"/>
              </a:rPr>
              <a:t> These responses could be answering all questions with the same response option, giving answers that are illogical or contradictory, or purposefully failing attention check questions. </a:t>
            </a:r>
            <a:endParaRPr lang="en-US">
              <a:solidFill>
                <a:schemeClr val="bg1"/>
              </a:solidFill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+mj-lt"/>
              </a:rPr>
              <a:t>We designed attention check questions that ensure the respondent’s attentiveness and the integrity of their responses.</a:t>
            </a:r>
            <a:endParaRPr lang="en-US" b="0" i="0" u="none" strike="noStrike">
              <a:solidFill>
                <a:schemeClr val="bg1"/>
              </a:solidFill>
              <a:effectLst/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F8DAF-3EAB-F6EC-9F8B-355D91B97508}"/>
              </a:ext>
            </a:extLst>
          </p:cNvPr>
          <p:cNvSpPr txBox="1"/>
          <p:nvPr/>
        </p:nvSpPr>
        <p:spPr>
          <a:xfrm>
            <a:off x="598792" y="1516380"/>
            <a:ext cx="61372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The reason for the low budget is our utilization of </a:t>
            </a:r>
            <a:r>
              <a:rPr lang="en-US">
                <a:solidFill>
                  <a:schemeClr val="accent2"/>
                </a:solidFill>
              </a:rPr>
              <a:t>Free and Open-Source </a:t>
            </a:r>
            <a:r>
              <a:rPr lang="en-US">
                <a:solidFill>
                  <a:schemeClr val="bg1"/>
                </a:solidFill>
              </a:rPr>
              <a:t>Software like:</a:t>
            </a:r>
          </a:p>
          <a:p>
            <a:endParaRPr lang="en-US">
              <a:solidFill>
                <a:schemeClr val="bg1"/>
              </a:solidFill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</a:rPr>
              <a:t>Google form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</a:rPr>
              <a:t>Python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</a:rPr>
              <a:t>R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</a:rPr>
              <a:t>Excel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</a:rPr>
              <a:t>Tableau</a:t>
            </a:r>
          </a:p>
        </p:txBody>
      </p:sp>
      <p:pic>
        <p:nvPicPr>
          <p:cNvPr id="6" name="Graphic 5" descr="Snake outline">
            <a:extLst>
              <a:ext uri="{FF2B5EF4-FFF2-40B4-BE49-F238E27FC236}">
                <a16:creationId xmlns:a16="http://schemas.microsoft.com/office/drawing/2014/main" id="{2F9D716D-1CA2-D2B4-5BA9-F13F310ED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3808" y="2277297"/>
            <a:ext cx="1491834" cy="1491834"/>
          </a:xfrm>
          <a:prstGeom prst="rect">
            <a:avLst/>
          </a:prstGeom>
        </p:spPr>
      </p:pic>
      <p:grpSp>
        <p:nvGrpSpPr>
          <p:cNvPr id="2" name="Google Shape;1037;p55">
            <a:extLst>
              <a:ext uri="{FF2B5EF4-FFF2-40B4-BE49-F238E27FC236}">
                <a16:creationId xmlns:a16="http://schemas.microsoft.com/office/drawing/2014/main" id="{F92C787D-FB62-E41A-8B23-9C8B34A93EFF}"/>
              </a:ext>
            </a:extLst>
          </p:cNvPr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4" name="Google Shape;1038;p55">
              <a:extLst>
                <a:ext uri="{FF2B5EF4-FFF2-40B4-BE49-F238E27FC236}">
                  <a16:creationId xmlns:a16="http://schemas.microsoft.com/office/drawing/2014/main" id="{83F17DE8-D75A-CFE8-4EB3-4A12607FB10F}"/>
                </a:ext>
              </a:extLst>
            </p:cNvPr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39;p55">
              <a:extLst>
                <a:ext uri="{FF2B5EF4-FFF2-40B4-BE49-F238E27FC236}">
                  <a16:creationId xmlns:a16="http://schemas.microsoft.com/office/drawing/2014/main" id="{6C69F9DF-EBCF-1F64-16BF-FD17A8F9C1E7}"/>
                </a:ext>
              </a:extLst>
            </p:cNvPr>
            <p:cNvSpPr/>
            <p:nvPr/>
          </p:nvSpPr>
          <p:spPr>
            <a:xfrm>
              <a:off x="891425" y="4642050"/>
              <a:ext cx="414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1044;p55">
            <a:hlinkClick r:id="rId5" action="ppaction://hlinksldjump"/>
            <a:extLst>
              <a:ext uri="{FF2B5EF4-FFF2-40B4-BE49-F238E27FC236}">
                <a16:creationId xmlns:a16="http://schemas.microsoft.com/office/drawing/2014/main" id="{B979AFC6-00C3-F4D3-794D-16B4B484F185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" name="Google Shape;1045;p55">
            <a:extLst>
              <a:ext uri="{FF2B5EF4-FFF2-40B4-BE49-F238E27FC236}">
                <a16:creationId xmlns:a16="http://schemas.microsoft.com/office/drawing/2014/main" id="{EBE31228-FB8D-4777-94CC-C63D530998B1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9" name="Google Shape;1046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C51ECD7E-EF33-5F27-F4E3-EF6432178076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047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D9916BE0-2CE8-63B8-12D3-EED5608DD5A8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048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C3B6F833-6004-59B7-9043-D68D41ECBEF8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049;p55">
              <a:hlinkClick r:id="rId9" action="ppaction://hlinksldjump"/>
              <a:extLst>
                <a:ext uri="{FF2B5EF4-FFF2-40B4-BE49-F238E27FC236}">
                  <a16:creationId xmlns:a16="http://schemas.microsoft.com/office/drawing/2014/main" id="{5E5ACB20-C9C6-4EFD-4EF0-323306B2C409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050;p55">
              <a:hlinkClick r:id="rId10" action="ppaction://hlinksldjump"/>
              <a:extLst>
                <a:ext uri="{FF2B5EF4-FFF2-40B4-BE49-F238E27FC236}">
                  <a16:creationId xmlns:a16="http://schemas.microsoft.com/office/drawing/2014/main" id="{3B14AC55-34FF-61E9-7E48-BFCD012156B4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" name="Google Shape;1049;p55">
            <a:hlinkClick r:id="rId11" action="ppaction://hlinksldjump"/>
            <a:extLst>
              <a:ext uri="{FF2B5EF4-FFF2-40B4-BE49-F238E27FC236}">
                <a16:creationId xmlns:a16="http://schemas.microsoft.com/office/drawing/2014/main" id="{C9287427-2DB3-0F30-8BBC-3336439E0921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050;p55">
            <a:hlinkClick r:id="rId12" action="ppaction://hlinksldjump"/>
            <a:extLst>
              <a:ext uri="{FF2B5EF4-FFF2-40B4-BE49-F238E27FC236}">
                <a16:creationId xmlns:a16="http://schemas.microsoft.com/office/drawing/2014/main" id="{588BCE10-DE67-1955-6A0C-B480954E58C3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04312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61"/>
          <p:cNvSpPr txBox="1">
            <a:spLocks noGrp="1"/>
          </p:cNvSpPr>
          <p:nvPr>
            <p:ph type="title"/>
          </p:nvPr>
        </p:nvSpPr>
        <p:spPr>
          <a:xfrm flipH="1">
            <a:off x="-148858" y="1916899"/>
            <a:ext cx="5315181" cy="11565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Questionnaire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34" name="Google Shape;1234;p61"/>
          <p:cNvSpPr txBox="1">
            <a:spLocks noGrp="1"/>
          </p:cNvSpPr>
          <p:nvPr>
            <p:ph type="subTitle" idx="1"/>
          </p:nvPr>
        </p:nvSpPr>
        <p:spPr>
          <a:xfrm flipH="1">
            <a:off x="1067425" y="2758700"/>
            <a:ext cx="4226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Talking about the questions </a:t>
            </a:r>
            <a:endParaRPr lang="en-US">
              <a:effectLst/>
            </a:endParaRPr>
          </a:p>
        </p:txBody>
      </p:sp>
      <p:grpSp>
        <p:nvGrpSpPr>
          <p:cNvPr id="1235" name="Google Shape;1235;p61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236" name="Google Shape;1236;p61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1"/>
            <p:cNvSpPr/>
            <p:nvPr/>
          </p:nvSpPr>
          <p:spPr>
            <a:xfrm>
              <a:off x="891425" y="4642050"/>
              <a:ext cx="17247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61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61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61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61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61"/>
          <p:cNvSpPr/>
          <p:nvPr/>
        </p:nvSpPr>
        <p:spPr>
          <a:xfrm>
            <a:off x="5526650" y="1627249"/>
            <a:ext cx="2200358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02</a:t>
            </a:r>
          </a:p>
        </p:txBody>
      </p:sp>
      <p:sp>
        <p:nvSpPr>
          <p:cNvPr id="11" name="Google Shape;1401;p64">
            <a:extLst>
              <a:ext uri="{FF2B5EF4-FFF2-40B4-BE49-F238E27FC236}">
                <a16:creationId xmlns:a16="http://schemas.microsoft.com/office/drawing/2014/main" id="{4A23786D-9D9C-952E-6E25-4D32234E555D}"/>
              </a:ext>
            </a:extLst>
          </p:cNvPr>
          <p:cNvSpPr txBox="1">
            <a:spLocks/>
          </p:cNvSpPr>
          <p:nvPr/>
        </p:nvSpPr>
        <p:spPr>
          <a:xfrm>
            <a:off x="10277575" y="1340695"/>
            <a:ext cx="3598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Demographic questions </a:t>
            </a:r>
          </a:p>
        </p:txBody>
      </p:sp>
      <p:sp>
        <p:nvSpPr>
          <p:cNvPr id="12" name="Google Shape;1402;p64">
            <a:extLst>
              <a:ext uri="{FF2B5EF4-FFF2-40B4-BE49-F238E27FC236}">
                <a16:creationId xmlns:a16="http://schemas.microsoft.com/office/drawing/2014/main" id="{37B44FD5-06BD-BCA7-F3F6-3966CC7A6EDF}"/>
              </a:ext>
            </a:extLst>
          </p:cNvPr>
          <p:cNvSpPr txBox="1">
            <a:spLocks/>
          </p:cNvSpPr>
          <p:nvPr/>
        </p:nvSpPr>
        <p:spPr>
          <a:xfrm>
            <a:off x="10277575" y="1716004"/>
            <a:ext cx="3787430" cy="95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/>
              <a:t>We asked about the ID if s/he from our college. We also asked about the major if s/he aren’t which will help us gain insights from there test </a:t>
            </a:r>
          </a:p>
        </p:txBody>
      </p:sp>
      <p:grpSp>
        <p:nvGrpSpPr>
          <p:cNvPr id="13" name="Google Shape;1499;p64">
            <a:extLst>
              <a:ext uri="{FF2B5EF4-FFF2-40B4-BE49-F238E27FC236}">
                <a16:creationId xmlns:a16="http://schemas.microsoft.com/office/drawing/2014/main" id="{3B98D7C9-1D0C-AA8C-AD0F-35A8731F92F5}"/>
              </a:ext>
            </a:extLst>
          </p:cNvPr>
          <p:cNvGrpSpPr/>
          <p:nvPr/>
        </p:nvGrpSpPr>
        <p:grpSpPr>
          <a:xfrm>
            <a:off x="9676837" y="1563975"/>
            <a:ext cx="481433" cy="499589"/>
            <a:chOff x="3704282" y="1367817"/>
            <a:chExt cx="333495" cy="346048"/>
          </a:xfrm>
        </p:grpSpPr>
        <p:sp>
          <p:nvSpPr>
            <p:cNvPr id="14" name="Google Shape;1500;p64">
              <a:extLst>
                <a:ext uri="{FF2B5EF4-FFF2-40B4-BE49-F238E27FC236}">
                  <a16:creationId xmlns:a16="http://schemas.microsoft.com/office/drawing/2014/main" id="{3A684E12-FE6C-EFEA-B9BA-D97D7FF6CDDA}"/>
                </a:ext>
              </a:extLst>
            </p:cNvPr>
            <p:cNvSpPr/>
            <p:nvPr/>
          </p:nvSpPr>
          <p:spPr>
            <a:xfrm>
              <a:off x="3817292" y="1508965"/>
              <a:ext cx="51793" cy="28368"/>
            </a:xfrm>
            <a:custGeom>
              <a:avLst/>
              <a:gdLst/>
              <a:ahLst/>
              <a:cxnLst/>
              <a:rect l="l" t="t" r="r" b="b"/>
              <a:pathLst>
                <a:path w="1572" h="861" extrusionOk="0">
                  <a:moveTo>
                    <a:pt x="379" y="0"/>
                  </a:moveTo>
                  <a:cubicBezTo>
                    <a:pt x="310" y="0"/>
                    <a:pt x="236" y="25"/>
                    <a:pt x="167" y="75"/>
                  </a:cubicBezTo>
                  <a:cubicBezTo>
                    <a:pt x="24" y="170"/>
                    <a:pt x="0" y="384"/>
                    <a:pt x="119" y="527"/>
                  </a:cubicBezTo>
                  <a:cubicBezTo>
                    <a:pt x="238" y="670"/>
                    <a:pt x="476" y="861"/>
                    <a:pt x="762" y="861"/>
                  </a:cubicBezTo>
                  <a:cubicBezTo>
                    <a:pt x="1000" y="861"/>
                    <a:pt x="1286" y="765"/>
                    <a:pt x="1477" y="527"/>
                  </a:cubicBezTo>
                  <a:cubicBezTo>
                    <a:pt x="1572" y="384"/>
                    <a:pt x="1572" y="194"/>
                    <a:pt x="1429" y="75"/>
                  </a:cubicBezTo>
                  <a:cubicBezTo>
                    <a:pt x="1367" y="34"/>
                    <a:pt x="1297" y="10"/>
                    <a:pt x="1227" y="10"/>
                  </a:cubicBezTo>
                  <a:cubicBezTo>
                    <a:pt x="1135" y="10"/>
                    <a:pt x="1044" y="51"/>
                    <a:pt x="977" y="146"/>
                  </a:cubicBezTo>
                  <a:cubicBezTo>
                    <a:pt x="929" y="241"/>
                    <a:pt x="834" y="241"/>
                    <a:pt x="810" y="241"/>
                  </a:cubicBezTo>
                  <a:cubicBezTo>
                    <a:pt x="715" y="241"/>
                    <a:pt x="643" y="146"/>
                    <a:pt x="619" y="146"/>
                  </a:cubicBezTo>
                  <a:cubicBezTo>
                    <a:pt x="564" y="49"/>
                    <a:pt x="476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01;p64">
              <a:extLst>
                <a:ext uri="{FF2B5EF4-FFF2-40B4-BE49-F238E27FC236}">
                  <a16:creationId xmlns:a16="http://schemas.microsoft.com/office/drawing/2014/main" id="{8495578C-3684-72A5-286F-4C2060DEED96}"/>
                </a:ext>
              </a:extLst>
            </p:cNvPr>
            <p:cNvSpPr/>
            <p:nvPr/>
          </p:nvSpPr>
          <p:spPr>
            <a:xfrm>
              <a:off x="3940483" y="1498685"/>
              <a:ext cx="50245" cy="27676"/>
            </a:xfrm>
            <a:custGeom>
              <a:avLst/>
              <a:gdLst/>
              <a:ahLst/>
              <a:cxnLst/>
              <a:rect l="l" t="t" r="r" b="b"/>
              <a:pathLst>
                <a:path w="1525" h="840" extrusionOk="0">
                  <a:moveTo>
                    <a:pt x="329" y="1"/>
                  </a:moveTo>
                  <a:cubicBezTo>
                    <a:pt x="256" y="1"/>
                    <a:pt x="181" y="26"/>
                    <a:pt x="119" y="77"/>
                  </a:cubicBezTo>
                  <a:cubicBezTo>
                    <a:pt x="48" y="196"/>
                    <a:pt x="0" y="387"/>
                    <a:pt x="119" y="506"/>
                  </a:cubicBezTo>
                  <a:cubicBezTo>
                    <a:pt x="238" y="672"/>
                    <a:pt x="476" y="839"/>
                    <a:pt x="786" y="839"/>
                  </a:cubicBezTo>
                  <a:cubicBezTo>
                    <a:pt x="1000" y="839"/>
                    <a:pt x="1262" y="744"/>
                    <a:pt x="1429" y="506"/>
                  </a:cubicBezTo>
                  <a:cubicBezTo>
                    <a:pt x="1524" y="363"/>
                    <a:pt x="1524" y="196"/>
                    <a:pt x="1381" y="77"/>
                  </a:cubicBezTo>
                  <a:cubicBezTo>
                    <a:pt x="1317" y="34"/>
                    <a:pt x="1243" y="11"/>
                    <a:pt x="1171" y="11"/>
                  </a:cubicBezTo>
                  <a:cubicBezTo>
                    <a:pt x="1082" y="11"/>
                    <a:pt x="994" y="46"/>
                    <a:pt x="929" y="125"/>
                  </a:cubicBezTo>
                  <a:cubicBezTo>
                    <a:pt x="881" y="220"/>
                    <a:pt x="786" y="220"/>
                    <a:pt x="762" y="220"/>
                  </a:cubicBezTo>
                  <a:cubicBezTo>
                    <a:pt x="667" y="220"/>
                    <a:pt x="595" y="125"/>
                    <a:pt x="572" y="125"/>
                  </a:cubicBezTo>
                  <a:cubicBezTo>
                    <a:pt x="517" y="44"/>
                    <a:pt x="425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02;p64">
              <a:extLst>
                <a:ext uri="{FF2B5EF4-FFF2-40B4-BE49-F238E27FC236}">
                  <a16:creationId xmlns:a16="http://schemas.microsoft.com/office/drawing/2014/main" id="{93F76B44-C772-0258-C57B-5E81F946CD50}"/>
                </a:ext>
              </a:extLst>
            </p:cNvPr>
            <p:cNvSpPr/>
            <p:nvPr/>
          </p:nvSpPr>
          <p:spPr>
            <a:xfrm>
              <a:off x="3979690" y="1452558"/>
              <a:ext cx="19670" cy="19637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310" y="1"/>
                  </a:moveTo>
                  <a:cubicBezTo>
                    <a:pt x="144" y="1"/>
                    <a:pt x="1" y="144"/>
                    <a:pt x="1" y="310"/>
                  </a:cubicBezTo>
                  <a:cubicBezTo>
                    <a:pt x="1" y="477"/>
                    <a:pt x="144" y="596"/>
                    <a:pt x="310" y="596"/>
                  </a:cubicBezTo>
                  <a:cubicBezTo>
                    <a:pt x="477" y="596"/>
                    <a:pt x="596" y="477"/>
                    <a:pt x="596" y="310"/>
                  </a:cubicBezTo>
                  <a:cubicBezTo>
                    <a:pt x="596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03;p64">
              <a:extLst>
                <a:ext uri="{FF2B5EF4-FFF2-40B4-BE49-F238E27FC236}">
                  <a16:creationId xmlns:a16="http://schemas.microsoft.com/office/drawing/2014/main" id="{6B27AE26-9BE4-976F-ED4C-F8995ECAC8BE}"/>
                </a:ext>
              </a:extLst>
            </p:cNvPr>
            <p:cNvSpPr/>
            <p:nvPr/>
          </p:nvSpPr>
          <p:spPr>
            <a:xfrm>
              <a:off x="3932608" y="1452558"/>
              <a:ext cx="19670" cy="19637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310" y="1"/>
                  </a:moveTo>
                  <a:cubicBezTo>
                    <a:pt x="144" y="1"/>
                    <a:pt x="1" y="144"/>
                    <a:pt x="1" y="310"/>
                  </a:cubicBezTo>
                  <a:cubicBezTo>
                    <a:pt x="1" y="477"/>
                    <a:pt x="144" y="596"/>
                    <a:pt x="310" y="596"/>
                  </a:cubicBezTo>
                  <a:cubicBezTo>
                    <a:pt x="477" y="596"/>
                    <a:pt x="596" y="477"/>
                    <a:pt x="596" y="310"/>
                  </a:cubicBezTo>
                  <a:cubicBezTo>
                    <a:pt x="596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04;p64">
              <a:extLst>
                <a:ext uri="{FF2B5EF4-FFF2-40B4-BE49-F238E27FC236}">
                  <a16:creationId xmlns:a16="http://schemas.microsoft.com/office/drawing/2014/main" id="{CEE310A0-3C61-117E-E7EA-DF4587D5EAF4}"/>
                </a:ext>
              </a:extLst>
            </p:cNvPr>
            <p:cNvSpPr/>
            <p:nvPr/>
          </p:nvSpPr>
          <p:spPr>
            <a:xfrm>
              <a:off x="3704282" y="1367817"/>
              <a:ext cx="333495" cy="346048"/>
            </a:xfrm>
            <a:custGeom>
              <a:avLst/>
              <a:gdLst/>
              <a:ahLst/>
              <a:cxnLst/>
              <a:rect l="l" t="t" r="r" b="b"/>
              <a:pathLst>
                <a:path w="10122" h="10503" extrusionOk="0">
                  <a:moveTo>
                    <a:pt x="9503" y="2073"/>
                  </a:moveTo>
                  <a:lnTo>
                    <a:pt x="9503" y="3573"/>
                  </a:lnTo>
                  <a:cubicBezTo>
                    <a:pt x="9503" y="4525"/>
                    <a:pt x="8884" y="5311"/>
                    <a:pt x="7955" y="5549"/>
                  </a:cubicBezTo>
                  <a:cubicBezTo>
                    <a:pt x="7026" y="5311"/>
                    <a:pt x="6407" y="4525"/>
                    <a:pt x="6407" y="3573"/>
                  </a:cubicBezTo>
                  <a:lnTo>
                    <a:pt x="6407" y="2073"/>
                  </a:lnTo>
                  <a:close/>
                  <a:moveTo>
                    <a:pt x="3692" y="2311"/>
                  </a:moveTo>
                  <a:cubicBezTo>
                    <a:pt x="4264" y="2811"/>
                    <a:pt x="4978" y="3073"/>
                    <a:pt x="5740" y="3073"/>
                  </a:cubicBezTo>
                  <a:lnTo>
                    <a:pt x="5788" y="3073"/>
                  </a:lnTo>
                  <a:lnTo>
                    <a:pt x="5788" y="4216"/>
                  </a:lnTo>
                  <a:cubicBezTo>
                    <a:pt x="5788" y="5073"/>
                    <a:pt x="5097" y="5764"/>
                    <a:pt x="4240" y="5764"/>
                  </a:cubicBezTo>
                  <a:cubicBezTo>
                    <a:pt x="3406" y="5764"/>
                    <a:pt x="2692" y="5049"/>
                    <a:pt x="2692" y="4216"/>
                  </a:cubicBezTo>
                  <a:lnTo>
                    <a:pt x="2692" y="3049"/>
                  </a:lnTo>
                  <a:cubicBezTo>
                    <a:pt x="3121" y="2954"/>
                    <a:pt x="3478" y="2692"/>
                    <a:pt x="3692" y="2311"/>
                  </a:cubicBezTo>
                  <a:close/>
                  <a:moveTo>
                    <a:pt x="4264" y="620"/>
                  </a:moveTo>
                  <a:cubicBezTo>
                    <a:pt x="4978" y="620"/>
                    <a:pt x="5669" y="906"/>
                    <a:pt x="6145" y="1453"/>
                  </a:cubicBezTo>
                  <a:lnTo>
                    <a:pt x="6097" y="1453"/>
                  </a:lnTo>
                  <a:cubicBezTo>
                    <a:pt x="5931" y="1453"/>
                    <a:pt x="5812" y="1596"/>
                    <a:pt x="5812" y="1739"/>
                  </a:cubicBezTo>
                  <a:lnTo>
                    <a:pt x="5812" y="2454"/>
                  </a:lnTo>
                  <a:lnTo>
                    <a:pt x="5788" y="2454"/>
                  </a:lnTo>
                  <a:cubicBezTo>
                    <a:pt x="5026" y="2454"/>
                    <a:pt x="4359" y="2144"/>
                    <a:pt x="3883" y="1549"/>
                  </a:cubicBezTo>
                  <a:cubicBezTo>
                    <a:pt x="3811" y="1453"/>
                    <a:pt x="3692" y="1430"/>
                    <a:pt x="3573" y="1430"/>
                  </a:cubicBezTo>
                  <a:cubicBezTo>
                    <a:pt x="3454" y="1453"/>
                    <a:pt x="3359" y="1501"/>
                    <a:pt x="3335" y="1596"/>
                  </a:cubicBezTo>
                  <a:lnTo>
                    <a:pt x="3216" y="1858"/>
                  </a:lnTo>
                  <a:cubicBezTo>
                    <a:pt x="3073" y="2215"/>
                    <a:pt x="2740" y="2430"/>
                    <a:pt x="2382" y="2430"/>
                  </a:cubicBezTo>
                  <a:cubicBezTo>
                    <a:pt x="2216" y="2430"/>
                    <a:pt x="2097" y="2573"/>
                    <a:pt x="2097" y="2739"/>
                  </a:cubicBezTo>
                  <a:lnTo>
                    <a:pt x="2097" y="4168"/>
                  </a:lnTo>
                  <a:cubicBezTo>
                    <a:pt x="2097" y="5002"/>
                    <a:pt x="2525" y="5716"/>
                    <a:pt x="3216" y="6073"/>
                  </a:cubicBezTo>
                  <a:lnTo>
                    <a:pt x="3216" y="6550"/>
                  </a:lnTo>
                  <a:lnTo>
                    <a:pt x="1787" y="6550"/>
                  </a:lnTo>
                  <a:cubicBezTo>
                    <a:pt x="1406" y="6550"/>
                    <a:pt x="1049" y="6669"/>
                    <a:pt x="739" y="6907"/>
                  </a:cubicBezTo>
                  <a:cubicBezTo>
                    <a:pt x="691" y="6740"/>
                    <a:pt x="668" y="6597"/>
                    <a:pt x="668" y="6454"/>
                  </a:cubicBezTo>
                  <a:cubicBezTo>
                    <a:pt x="620" y="6192"/>
                    <a:pt x="739" y="5883"/>
                    <a:pt x="977" y="5668"/>
                  </a:cubicBezTo>
                  <a:cubicBezTo>
                    <a:pt x="1430" y="5240"/>
                    <a:pt x="1668" y="4644"/>
                    <a:pt x="1668" y="4001"/>
                  </a:cubicBezTo>
                  <a:lnTo>
                    <a:pt x="1668" y="3216"/>
                  </a:lnTo>
                  <a:cubicBezTo>
                    <a:pt x="1668" y="1787"/>
                    <a:pt x="2835" y="620"/>
                    <a:pt x="4264" y="620"/>
                  </a:cubicBezTo>
                  <a:close/>
                  <a:moveTo>
                    <a:pt x="6288" y="5025"/>
                  </a:moveTo>
                  <a:cubicBezTo>
                    <a:pt x="6312" y="5073"/>
                    <a:pt x="6383" y="5145"/>
                    <a:pt x="6431" y="5192"/>
                  </a:cubicBezTo>
                  <a:cubicBezTo>
                    <a:pt x="6740" y="5668"/>
                    <a:pt x="7240" y="6002"/>
                    <a:pt x="7812" y="6145"/>
                  </a:cubicBezTo>
                  <a:cubicBezTo>
                    <a:pt x="7836" y="6264"/>
                    <a:pt x="7860" y="6359"/>
                    <a:pt x="7860" y="6478"/>
                  </a:cubicBezTo>
                  <a:cubicBezTo>
                    <a:pt x="7860" y="6621"/>
                    <a:pt x="7836" y="6788"/>
                    <a:pt x="7764" y="6931"/>
                  </a:cubicBezTo>
                  <a:cubicBezTo>
                    <a:pt x="7479" y="6716"/>
                    <a:pt x="7121" y="6573"/>
                    <a:pt x="6740" y="6573"/>
                  </a:cubicBezTo>
                  <a:lnTo>
                    <a:pt x="5311" y="6573"/>
                  </a:lnTo>
                  <a:lnTo>
                    <a:pt x="5311" y="6097"/>
                  </a:lnTo>
                  <a:cubicBezTo>
                    <a:pt x="5740" y="5859"/>
                    <a:pt x="6074" y="5478"/>
                    <a:pt x="6288" y="5025"/>
                  </a:cubicBezTo>
                  <a:close/>
                  <a:moveTo>
                    <a:pt x="5502" y="8836"/>
                  </a:moveTo>
                  <a:cubicBezTo>
                    <a:pt x="6145" y="8836"/>
                    <a:pt x="6645" y="9241"/>
                    <a:pt x="6645" y="9765"/>
                  </a:cubicBezTo>
                  <a:lnTo>
                    <a:pt x="6645" y="9907"/>
                  </a:lnTo>
                  <a:lnTo>
                    <a:pt x="1882" y="9907"/>
                  </a:lnTo>
                  <a:lnTo>
                    <a:pt x="1882" y="9765"/>
                  </a:lnTo>
                  <a:cubicBezTo>
                    <a:pt x="1882" y="9241"/>
                    <a:pt x="2382" y="8836"/>
                    <a:pt x="3001" y="8836"/>
                  </a:cubicBezTo>
                  <a:cubicBezTo>
                    <a:pt x="3430" y="8836"/>
                    <a:pt x="3787" y="9002"/>
                    <a:pt x="4002" y="9312"/>
                  </a:cubicBezTo>
                  <a:cubicBezTo>
                    <a:pt x="4049" y="9407"/>
                    <a:pt x="4145" y="9431"/>
                    <a:pt x="4264" y="9431"/>
                  </a:cubicBezTo>
                  <a:cubicBezTo>
                    <a:pt x="4359" y="9431"/>
                    <a:pt x="4478" y="9360"/>
                    <a:pt x="4526" y="9312"/>
                  </a:cubicBezTo>
                  <a:cubicBezTo>
                    <a:pt x="4740" y="9002"/>
                    <a:pt x="5097" y="8836"/>
                    <a:pt x="5502" y="8836"/>
                  </a:cubicBezTo>
                  <a:close/>
                  <a:moveTo>
                    <a:pt x="4597" y="6335"/>
                  </a:moveTo>
                  <a:lnTo>
                    <a:pt x="4597" y="6907"/>
                  </a:lnTo>
                  <a:cubicBezTo>
                    <a:pt x="4597" y="7074"/>
                    <a:pt x="4740" y="7193"/>
                    <a:pt x="4883" y="7193"/>
                  </a:cubicBezTo>
                  <a:lnTo>
                    <a:pt x="6645" y="7193"/>
                  </a:lnTo>
                  <a:cubicBezTo>
                    <a:pt x="7264" y="7193"/>
                    <a:pt x="7764" y="7693"/>
                    <a:pt x="7764" y="8336"/>
                  </a:cubicBezTo>
                  <a:lnTo>
                    <a:pt x="7764" y="9907"/>
                  </a:lnTo>
                  <a:lnTo>
                    <a:pt x="7217" y="9907"/>
                  </a:lnTo>
                  <a:lnTo>
                    <a:pt x="7217" y="9765"/>
                  </a:lnTo>
                  <a:cubicBezTo>
                    <a:pt x="7217" y="8883"/>
                    <a:pt x="6431" y="8217"/>
                    <a:pt x="5454" y="8217"/>
                  </a:cubicBezTo>
                  <a:cubicBezTo>
                    <a:pt x="4978" y="8217"/>
                    <a:pt x="4526" y="8383"/>
                    <a:pt x="4192" y="8645"/>
                  </a:cubicBezTo>
                  <a:cubicBezTo>
                    <a:pt x="3883" y="8360"/>
                    <a:pt x="3430" y="8217"/>
                    <a:pt x="2954" y="8217"/>
                  </a:cubicBezTo>
                  <a:cubicBezTo>
                    <a:pt x="2001" y="8217"/>
                    <a:pt x="1192" y="8883"/>
                    <a:pt x="1192" y="9765"/>
                  </a:cubicBezTo>
                  <a:lnTo>
                    <a:pt x="1192" y="9907"/>
                  </a:lnTo>
                  <a:lnTo>
                    <a:pt x="572" y="9907"/>
                  </a:lnTo>
                  <a:lnTo>
                    <a:pt x="572" y="8336"/>
                  </a:lnTo>
                  <a:cubicBezTo>
                    <a:pt x="572" y="7693"/>
                    <a:pt x="1072" y="7193"/>
                    <a:pt x="1692" y="7193"/>
                  </a:cubicBezTo>
                  <a:lnTo>
                    <a:pt x="3454" y="7193"/>
                  </a:lnTo>
                  <a:cubicBezTo>
                    <a:pt x="3644" y="7193"/>
                    <a:pt x="3764" y="7050"/>
                    <a:pt x="3764" y="6907"/>
                  </a:cubicBezTo>
                  <a:lnTo>
                    <a:pt x="3764" y="6335"/>
                  </a:lnTo>
                  <a:cubicBezTo>
                    <a:pt x="3883" y="6359"/>
                    <a:pt x="4025" y="6359"/>
                    <a:pt x="4168" y="6359"/>
                  </a:cubicBezTo>
                  <a:cubicBezTo>
                    <a:pt x="4311" y="6359"/>
                    <a:pt x="4430" y="6359"/>
                    <a:pt x="4597" y="6335"/>
                  </a:cubicBezTo>
                  <a:close/>
                  <a:moveTo>
                    <a:pt x="4240" y="1"/>
                  </a:moveTo>
                  <a:cubicBezTo>
                    <a:pt x="2478" y="1"/>
                    <a:pt x="1049" y="1430"/>
                    <a:pt x="1049" y="3168"/>
                  </a:cubicBezTo>
                  <a:lnTo>
                    <a:pt x="1049" y="3978"/>
                  </a:lnTo>
                  <a:cubicBezTo>
                    <a:pt x="1049" y="4454"/>
                    <a:pt x="858" y="4906"/>
                    <a:pt x="549" y="5192"/>
                  </a:cubicBezTo>
                  <a:cubicBezTo>
                    <a:pt x="215" y="5526"/>
                    <a:pt x="1" y="5978"/>
                    <a:pt x="1" y="6454"/>
                  </a:cubicBezTo>
                  <a:cubicBezTo>
                    <a:pt x="1" y="6764"/>
                    <a:pt x="96" y="7097"/>
                    <a:pt x="263" y="7359"/>
                  </a:cubicBezTo>
                  <a:cubicBezTo>
                    <a:pt x="96" y="7645"/>
                    <a:pt x="1" y="7955"/>
                    <a:pt x="1" y="8288"/>
                  </a:cubicBezTo>
                  <a:lnTo>
                    <a:pt x="1" y="10193"/>
                  </a:lnTo>
                  <a:cubicBezTo>
                    <a:pt x="1" y="10384"/>
                    <a:pt x="144" y="10503"/>
                    <a:pt x="310" y="10503"/>
                  </a:cubicBezTo>
                  <a:lnTo>
                    <a:pt x="8122" y="10503"/>
                  </a:lnTo>
                  <a:cubicBezTo>
                    <a:pt x="8312" y="10503"/>
                    <a:pt x="8431" y="10336"/>
                    <a:pt x="8431" y="10193"/>
                  </a:cubicBezTo>
                  <a:lnTo>
                    <a:pt x="8431" y="8336"/>
                  </a:lnTo>
                  <a:cubicBezTo>
                    <a:pt x="8431" y="8002"/>
                    <a:pt x="8336" y="7669"/>
                    <a:pt x="8169" y="7407"/>
                  </a:cubicBezTo>
                  <a:cubicBezTo>
                    <a:pt x="8336" y="7145"/>
                    <a:pt x="8431" y="6812"/>
                    <a:pt x="8431" y="6478"/>
                  </a:cubicBezTo>
                  <a:cubicBezTo>
                    <a:pt x="8431" y="6335"/>
                    <a:pt x="8407" y="6192"/>
                    <a:pt x="8360" y="6026"/>
                  </a:cubicBezTo>
                  <a:cubicBezTo>
                    <a:pt x="8812" y="5859"/>
                    <a:pt x="9193" y="5597"/>
                    <a:pt x="9479" y="5240"/>
                  </a:cubicBezTo>
                  <a:cubicBezTo>
                    <a:pt x="9860" y="4764"/>
                    <a:pt x="10074" y="4168"/>
                    <a:pt x="10074" y="3573"/>
                  </a:cubicBezTo>
                  <a:lnTo>
                    <a:pt x="10074" y="1739"/>
                  </a:lnTo>
                  <a:cubicBezTo>
                    <a:pt x="10122" y="1572"/>
                    <a:pt x="9979" y="1430"/>
                    <a:pt x="9789" y="1430"/>
                  </a:cubicBezTo>
                  <a:lnTo>
                    <a:pt x="6907" y="1430"/>
                  </a:lnTo>
                  <a:cubicBezTo>
                    <a:pt x="6312" y="525"/>
                    <a:pt x="5311" y="1"/>
                    <a:pt x="4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404;p64">
            <a:extLst>
              <a:ext uri="{FF2B5EF4-FFF2-40B4-BE49-F238E27FC236}">
                <a16:creationId xmlns:a16="http://schemas.microsoft.com/office/drawing/2014/main" id="{427ACB61-1F13-117A-8C47-4E75DC10EF7E}"/>
              </a:ext>
            </a:extLst>
          </p:cNvPr>
          <p:cNvSpPr txBox="1">
            <a:spLocks/>
          </p:cNvSpPr>
          <p:nvPr/>
        </p:nvSpPr>
        <p:spPr>
          <a:xfrm>
            <a:off x="10245395" y="2545731"/>
            <a:ext cx="3598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Instructions</a:t>
            </a:r>
          </a:p>
        </p:txBody>
      </p:sp>
      <p:sp>
        <p:nvSpPr>
          <p:cNvPr id="20" name="Google Shape;1405;p64">
            <a:extLst>
              <a:ext uri="{FF2B5EF4-FFF2-40B4-BE49-F238E27FC236}">
                <a16:creationId xmlns:a16="http://schemas.microsoft.com/office/drawing/2014/main" id="{BD2B4E83-A2D5-E278-B42D-919BCED962B8}"/>
              </a:ext>
            </a:extLst>
          </p:cNvPr>
          <p:cNvSpPr txBox="1">
            <a:spLocks/>
          </p:cNvSpPr>
          <p:nvPr/>
        </p:nvSpPr>
        <p:spPr>
          <a:xfrm>
            <a:off x="10245394" y="2921040"/>
            <a:ext cx="4162037" cy="112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Read the questions attentively and pick wiesly.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He has the choice of answering or not answering the optional questions.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The survey will close on January 5, 2023. </a:t>
            </a:r>
          </a:p>
        </p:txBody>
      </p:sp>
      <p:grpSp>
        <p:nvGrpSpPr>
          <p:cNvPr id="21" name="Google Shape;12592;p118">
            <a:extLst>
              <a:ext uri="{FF2B5EF4-FFF2-40B4-BE49-F238E27FC236}">
                <a16:creationId xmlns:a16="http://schemas.microsoft.com/office/drawing/2014/main" id="{E556301D-6595-A3DD-F992-231C0CD39FCD}"/>
              </a:ext>
            </a:extLst>
          </p:cNvPr>
          <p:cNvGrpSpPr/>
          <p:nvPr/>
        </p:nvGrpSpPr>
        <p:grpSpPr>
          <a:xfrm>
            <a:off x="9676837" y="2752098"/>
            <a:ext cx="449253" cy="460374"/>
            <a:chOff x="889275" y="861850"/>
            <a:chExt cx="487950" cy="424575"/>
          </a:xfrm>
          <a:solidFill>
            <a:schemeClr val="bg1"/>
          </a:solidFill>
        </p:grpSpPr>
        <p:sp>
          <p:nvSpPr>
            <p:cNvPr id="22" name="Google Shape;12593;p118">
              <a:extLst>
                <a:ext uri="{FF2B5EF4-FFF2-40B4-BE49-F238E27FC236}">
                  <a16:creationId xmlns:a16="http://schemas.microsoft.com/office/drawing/2014/main" id="{1C9F4E70-CA1B-F19D-2599-ACECDECD4AEF}"/>
                </a:ext>
              </a:extLst>
            </p:cNvPr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12594;p118">
              <a:extLst>
                <a:ext uri="{FF2B5EF4-FFF2-40B4-BE49-F238E27FC236}">
                  <a16:creationId xmlns:a16="http://schemas.microsoft.com/office/drawing/2014/main" id="{95CC9EEB-BC3C-3702-C8EA-9590C9A8F78C}"/>
                </a:ext>
              </a:extLst>
            </p:cNvPr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12595;p118">
              <a:extLst>
                <a:ext uri="{FF2B5EF4-FFF2-40B4-BE49-F238E27FC236}">
                  <a16:creationId xmlns:a16="http://schemas.microsoft.com/office/drawing/2014/main" id="{896E5816-FCB8-1BA7-055E-E2436D6BFEA0}"/>
                </a:ext>
              </a:extLst>
            </p:cNvPr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12596;p118">
              <a:extLst>
                <a:ext uri="{FF2B5EF4-FFF2-40B4-BE49-F238E27FC236}">
                  <a16:creationId xmlns:a16="http://schemas.microsoft.com/office/drawing/2014/main" id="{68492C8C-7FD2-92B8-FEAE-6B7BD6A6C826}"/>
                </a:ext>
              </a:extLst>
            </p:cNvPr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" name="Google Shape;1420;p64">
            <a:extLst>
              <a:ext uri="{FF2B5EF4-FFF2-40B4-BE49-F238E27FC236}">
                <a16:creationId xmlns:a16="http://schemas.microsoft.com/office/drawing/2014/main" id="{49C9B6D8-8C63-BE01-A876-A77FC986D92A}"/>
              </a:ext>
            </a:extLst>
          </p:cNvPr>
          <p:cNvGrpSpPr/>
          <p:nvPr/>
        </p:nvGrpSpPr>
        <p:grpSpPr>
          <a:xfrm>
            <a:off x="14336965" y="871122"/>
            <a:ext cx="3216441" cy="2361161"/>
            <a:chOff x="5484848" y="1028478"/>
            <a:chExt cx="3216441" cy="2361161"/>
          </a:xfrm>
        </p:grpSpPr>
        <p:sp>
          <p:nvSpPr>
            <p:cNvPr id="27" name="Google Shape;1421;p64">
              <a:extLst>
                <a:ext uri="{FF2B5EF4-FFF2-40B4-BE49-F238E27FC236}">
                  <a16:creationId xmlns:a16="http://schemas.microsoft.com/office/drawing/2014/main" id="{3C8D3322-8F1A-3009-E6FB-B531931BDCB3}"/>
                </a:ext>
              </a:extLst>
            </p:cNvPr>
            <p:cNvSpPr/>
            <p:nvPr/>
          </p:nvSpPr>
          <p:spPr>
            <a:xfrm>
              <a:off x="8650342" y="1308884"/>
              <a:ext cx="50947" cy="50754"/>
            </a:xfrm>
            <a:custGeom>
              <a:avLst/>
              <a:gdLst/>
              <a:ahLst/>
              <a:cxnLst/>
              <a:rect l="l" t="t" r="r" b="b"/>
              <a:pathLst>
                <a:path w="264" h="263" extrusionOk="0">
                  <a:moveTo>
                    <a:pt x="130" y="0"/>
                  </a:moveTo>
                  <a:cubicBezTo>
                    <a:pt x="59" y="0"/>
                    <a:pt x="1" y="59"/>
                    <a:pt x="1" y="133"/>
                  </a:cubicBezTo>
                  <a:cubicBezTo>
                    <a:pt x="1" y="204"/>
                    <a:pt x="59" y="263"/>
                    <a:pt x="130" y="263"/>
                  </a:cubicBezTo>
                  <a:cubicBezTo>
                    <a:pt x="204" y="263"/>
                    <a:pt x="263" y="204"/>
                    <a:pt x="263" y="133"/>
                  </a:cubicBezTo>
                  <a:cubicBezTo>
                    <a:pt x="263" y="59"/>
                    <a:pt x="204" y="0"/>
                    <a:pt x="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" name="Google Shape;1422;p64">
              <a:extLst>
                <a:ext uri="{FF2B5EF4-FFF2-40B4-BE49-F238E27FC236}">
                  <a16:creationId xmlns:a16="http://schemas.microsoft.com/office/drawing/2014/main" id="{99882C3B-E16C-FEFC-56AA-0D1904FB65F4}"/>
                </a:ext>
              </a:extLst>
            </p:cNvPr>
            <p:cNvGrpSpPr/>
            <p:nvPr/>
          </p:nvGrpSpPr>
          <p:grpSpPr>
            <a:xfrm>
              <a:off x="5484848" y="1028478"/>
              <a:ext cx="2985248" cy="2361161"/>
              <a:chOff x="5484848" y="1028478"/>
              <a:chExt cx="2985248" cy="2361161"/>
            </a:xfrm>
          </p:grpSpPr>
          <p:sp>
            <p:nvSpPr>
              <p:cNvPr id="29" name="Google Shape;1423;p64">
                <a:extLst>
                  <a:ext uri="{FF2B5EF4-FFF2-40B4-BE49-F238E27FC236}">
                    <a16:creationId xmlns:a16="http://schemas.microsoft.com/office/drawing/2014/main" id="{11426E5C-9B9F-EAAF-4762-0089A718C212}"/>
                  </a:ext>
                </a:extLst>
              </p:cNvPr>
              <p:cNvSpPr/>
              <p:nvPr/>
            </p:nvSpPr>
            <p:spPr>
              <a:xfrm>
                <a:off x="5687287" y="2788300"/>
                <a:ext cx="50947" cy="5075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3" extrusionOk="0">
                    <a:moveTo>
                      <a:pt x="134" y="0"/>
                    </a:moveTo>
                    <a:cubicBezTo>
                      <a:pt x="60" y="0"/>
                      <a:pt x="1" y="59"/>
                      <a:pt x="1" y="130"/>
                    </a:cubicBezTo>
                    <a:cubicBezTo>
                      <a:pt x="1" y="204"/>
                      <a:pt x="60" y="263"/>
                      <a:pt x="134" y="263"/>
                    </a:cubicBezTo>
                    <a:cubicBezTo>
                      <a:pt x="205" y="263"/>
                      <a:pt x="263" y="204"/>
                      <a:pt x="263" y="130"/>
                    </a:cubicBezTo>
                    <a:cubicBezTo>
                      <a:pt x="263" y="59"/>
                      <a:pt x="205" y="0"/>
                      <a:pt x="1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424;p64">
                <a:extLst>
                  <a:ext uri="{FF2B5EF4-FFF2-40B4-BE49-F238E27FC236}">
                    <a16:creationId xmlns:a16="http://schemas.microsoft.com/office/drawing/2014/main" id="{6D30ED3E-7ED3-D976-9EFB-AE0CAFAA71AE}"/>
                  </a:ext>
                </a:extLst>
              </p:cNvPr>
              <p:cNvSpPr/>
              <p:nvPr/>
            </p:nvSpPr>
            <p:spPr>
              <a:xfrm>
                <a:off x="8323815" y="2843687"/>
                <a:ext cx="50947" cy="51526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7" extrusionOk="0">
                    <a:moveTo>
                      <a:pt x="134" y="1"/>
                    </a:moveTo>
                    <a:cubicBezTo>
                      <a:pt x="59" y="1"/>
                      <a:pt x="1" y="62"/>
                      <a:pt x="1" y="133"/>
                    </a:cubicBezTo>
                    <a:cubicBezTo>
                      <a:pt x="1" y="204"/>
                      <a:pt x="59" y="266"/>
                      <a:pt x="134" y="266"/>
                    </a:cubicBezTo>
                    <a:cubicBezTo>
                      <a:pt x="205" y="266"/>
                      <a:pt x="263" y="204"/>
                      <a:pt x="263" y="133"/>
                    </a:cubicBezTo>
                    <a:cubicBezTo>
                      <a:pt x="263" y="62"/>
                      <a:pt x="205" y="1"/>
                      <a:pt x="1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425;p64">
                <a:extLst>
                  <a:ext uri="{FF2B5EF4-FFF2-40B4-BE49-F238E27FC236}">
                    <a16:creationId xmlns:a16="http://schemas.microsoft.com/office/drawing/2014/main" id="{A22DF6AD-869C-CD97-43AC-F14B5E69394A}"/>
                  </a:ext>
                </a:extLst>
              </p:cNvPr>
              <p:cNvSpPr/>
              <p:nvPr/>
            </p:nvSpPr>
            <p:spPr>
              <a:xfrm>
                <a:off x="5484848" y="2982442"/>
                <a:ext cx="29912" cy="3010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56" extrusionOk="0">
                    <a:moveTo>
                      <a:pt x="77" y="1"/>
                    </a:moveTo>
                    <a:cubicBezTo>
                      <a:pt x="34" y="1"/>
                      <a:pt x="0" y="35"/>
                      <a:pt x="0" y="78"/>
                    </a:cubicBezTo>
                    <a:cubicBezTo>
                      <a:pt x="0" y="121"/>
                      <a:pt x="34" y="155"/>
                      <a:pt x="77" y="155"/>
                    </a:cubicBezTo>
                    <a:cubicBezTo>
                      <a:pt x="121" y="155"/>
                      <a:pt x="155" y="121"/>
                      <a:pt x="155" y="78"/>
                    </a:cubicBezTo>
                    <a:cubicBezTo>
                      <a:pt x="155" y="35"/>
                      <a:pt x="121" y="1"/>
                      <a:pt x="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426;p64">
                <a:extLst>
                  <a:ext uri="{FF2B5EF4-FFF2-40B4-BE49-F238E27FC236}">
                    <a16:creationId xmlns:a16="http://schemas.microsoft.com/office/drawing/2014/main" id="{109D65D6-247F-F577-ECBB-43D5ED58B5B5}"/>
                  </a:ext>
                </a:extLst>
              </p:cNvPr>
              <p:cNvSpPr/>
              <p:nvPr/>
            </p:nvSpPr>
            <p:spPr>
              <a:xfrm>
                <a:off x="8369166" y="1512482"/>
                <a:ext cx="10093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13" extrusionOk="0">
                    <a:moveTo>
                      <a:pt x="259" y="1"/>
                    </a:moveTo>
                    <a:cubicBezTo>
                      <a:pt x="251" y="1"/>
                      <a:pt x="244" y="6"/>
                      <a:pt x="244" y="17"/>
                    </a:cubicBezTo>
                    <a:lnTo>
                      <a:pt x="207" y="187"/>
                    </a:lnTo>
                    <a:cubicBezTo>
                      <a:pt x="204" y="193"/>
                      <a:pt x="198" y="202"/>
                      <a:pt x="192" y="202"/>
                    </a:cubicBezTo>
                    <a:lnTo>
                      <a:pt x="22" y="239"/>
                    </a:lnTo>
                    <a:cubicBezTo>
                      <a:pt x="0" y="242"/>
                      <a:pt x="0" y="270"/>
                      <a:pt x="22" y="273"/>
                    </a:cubicBezTo>
                    <a:lnTo>
                      <a:pt x="192" y="313"/>
                    </a:lnTo>
                    <a:cubicBezTo>
                      <a:pt x="198" y="316"/>
                      <a:pt x="207" y="319"/>
                      <a:pt x="207" y="329"/>
                    </a:cubicBezTo>
                    <a:lnTo>
                      <a:pt x="244" y="498"/>
                    </a:lnTo>
                    <a:cubicBezTo>
                      <a:pt x="246" y="508"/>
                      <a:pt x="254" y="512"/>
                      <a:pt x="262" y="512"/>
                    </a:cubicBezTo>
                    <a:cubicBezTo>
                      <a:pt x="270" y="512"/>
                      <a:pt x="278" y="508"/>
                      <a:pt x="281" y="498"/>
                    </a:cubicBezTo>
                    <a:lnTo>
                      <a:pt x="318" y="329"/>
                    </a:lnTo>
                    <a:cubicBezTo>
                      <a:pt x="321" y="319"/>
                      <a:pt x="328" y="313"/>
                      <a:pt x="334" y="313"/>
                    </a:cubicBezTo>
                    <a:lnTo>
                      <a:pt x="504" y="273"/>
                    </a:lnTo>
                    <a:cubicBezTo>
                      <a:pt x="522" y="270"/>
                      <a:pt x="522" y="242"/>
                      <a:pt x="504" y="239"/>
                    </a:cubicBezTo>
                    <a:lnTo>
                      <a:pt x="334" y="202"/>
                    </a:lnTo>
                    <a:cubicBezTo>
                      <a:pt x="325" y="196"/>
                      <a:pt x="318" y="193"/>
                      <a:pt x="318" y="187"/>
                    </a:cubicBezTo>
                    <a:lnTo>
                      <a:pt x="281" y="17"/>
                    </a:lnTo>
                    <a:cubicBezTo>
                      <a:pt x="277" y="6"/>
                      <a:pt x="267" y="1"/>
                      <a:pt x="2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427;p64">
                <a:extLst>
                  <a:ext uri="{FF2B5EF4-FFF2-40B4-BE49-F238E27FC236}">
                    <a16:creationId xmlns:a16="http://schemas.microsoft.com/office/drawing/2014/main" id="{257A3679-3CF8-99D2-CD8B-3282D7B0E90B}"/>
                  </a:ext>
                </a:extLst>
              </p:cNvPr>
              <p:cNvSpPr/>
              <p:nvPr/>
            </p:nvSpPr>
            <p:spPr>
              <a:xfrm>
                <a:off x="8167692" y="2676563"/>
                <a:ext cx="10093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13" extrusionOk="0">
                    <a:moveTo>
                      <a:pt x="262" y="1"/>
                    </a:moveTo>
                    <a:cubicBezTo>
                      <a:pt x="254" y="1"/>
                      <a:pt x="246" y="5"/>
                      <a:pt x="245" y="14"/>
                    </a:cubicBezTo>
                    <a:lnTo>
                      <a:pt x="205" y="184"/>
                    </a:lnTo>
                    <a:cubicBezTo>
                      <a:pt x="202" y="194"/>
                      <a:pt x="195" y="200"/>
                      <a:pt x="189" y="200"/>
                    </a:cubicBezTo>
                    <a:lnTo>
                      <a:pt x="19" y="240"/>
                    </a:lnTo>
                    <a:cubicBezTo>
                      <a:pt x="1" y="243"/>
                      <a:pt x="1" y="271"/>
                      <a:pt x="19" y="274"/>
                    </a:cubicBezTo>
                    <a:lnTo>
                      <a:pt x="189" y="311"/>
                    </a:lnTo>
                    <a:cubicBezTo>
                      <a:pt x="198" y="317"/>
                      <a:pt x="205" y="320"/>
                      <a:pt x="205" y="326"/>
                    </a:cubicBezTo>
                    <a:lnTo>
                      <a:pt x="245" y="496"/>
                    </a:lnTo>
                    <a:cubicBezTo>
                      <a:pt x="246" y="507"/>
                      <a:pt x="254" y="512"/>
                      <a:pt x="262" y="512"/>
                    </a:cubicBezTo>
                    <a:cubicBezTo>
                      <a:pt x="269" y="512"/>
                      <a:pt x="277" y="507"/>
                      <a:pt x="279" y="496"/>
                    </a:cubicBezTo>
                    <a:lnTo>
                      <a:pt x="316" y="326"/>
                    </a:lnTo>
                    <a:cubicBezTo>
                      <a:pt x="322" y="320"/>
                      <a:pt x="325" y="311"/>
                      <a:pt x="331" y="311"/>
                    </a:cubicBezTo>
                    <a:lnTo>
                      <a:pt x="501" y="274"/>
                    </a:lnTo>
                    <a:cubicBezTo>
                      <a:pt x="523" y="271"/>
                      <a:pt x="523" y="243"/>
                      <a:pt x="501" y="240"/>
                    </a:cubicBezTo>
                    <a:lnTo>
                      <a:pt x="331" y="200"/>
                    </a:lnTo>
                    <a:cubicBezTo>
                      <a:pt x="325" y="197"/>
                      <a:pt x="316" y="194"/>
                      <a:pt x="316" y="184"/>
                    </a:cubicBezTo>
                    <a:lnTo>
                      <a:pt x="279" y="14"/>
                    </a:lnTo>
                    <a:cubicBezTo>
                      <a:pt x="277" y="5"/>
                      <a:pt x="269" y="1"/>
                      <a:pt x="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428;p64">
                <a:extLst>
                  <a:ext uri="{FF2B5EF4-FFF2-40B4-BE49-F238E27FC236}">
                    <a16:creationId xmlns:a16="http://schemas.microsoft.com/office/drawing/2014/main" id="{EF4273C5-AEA7-9B77-8C8D-12C0BCDA3DD5}"/>
                  </a:ext>
                </a:extLst>
              </p:cNvPr>
              <p:cNvSpPr/>
              <p:nvPr/>
            </p:nvSpPr>
            <p:spPr>
              <a:xfrm>
                <a:off x="8369166" y="1028478"/>
                <a:ext cx="10093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13" extrusionOk="0">
                    <a:moveTo>
                      <a:pt x="259" y="1"/>
                    </a:moveTo>
                    <a:cubicBezTo>
                      <a:pt x="251" y="1"/>
                      <a:pt x="244" y="5"/>
                      <a:pt x="244" y="15"/>
                    </a:cubicBezTo>
                    <a:lnTo>
                      <a:pt x="207" y="184"/>
                    </a:lnTo>
                    <a:cubicBezTo>
                      <a:pt x="204" y="194"/>
                      <a:pt x="198" y="200"/>
                      <a:pt x="192" y="200"/>
                    </a:cubicBezTo>
                    <a:lnTo>
                      <a:pt x="22" y="240"/>
                    </a:lnTo>
                    <a:cubicBezTo>
                      <a:pt x="0" y="243"/>
                      <a:pt x="0" y="271"/>
                      <a:pt x="22" y="274"/>
                    </a:cubicBezTo>
                    <a:lnTo>
                      <a:pt x="192" y="311"/>
                    </a:lnTo>
                    <a:cubicBezTo>
                      <a:pt x="198" y="317"/>
                      <a:pt x="207" y="320"/>
                      <a:pt x="207" y="326"/>
                    </a:cubicBezTo>
                    <a:lnTo>
                      <a:pt x="244" y="496"/>
                    </a:lnTo>
                    <a:cubicBezTo>
                      <a:pt x="246" y="507"/>
                      <a:pt x="254" y="512"/>
                      <a:pt x="262" y="512"/>
                    </a:cubicBezTo>
                    <a:cubicBezTo>
                      <a:pt x="270" y="512"/>
                      <a:pt x="278" y="507"/>
                      <a:pt x="281" y="496"/>
                    </a:cubicBezTo>
                    <a:lnTo>
                      <a:pt x="318" y="326"/>
                    </a:lnTo>
                    <a:cubicBezTo>
                      <a:pt x="321" y="320"/>
                      <a:pt x="328" y="311"/>
                      <a:pt x="334" y="311"/>
                    </a:cubicBezTo>
                    <a:lnTo>
                      <a:pt x="504" y="274"/>
                    </a:lnTo>
                    <a:cubicBezTo>
                      <a:pt x="522" y="271"/>
                      <a:pt x="522" y="243"/>
                      <a:pt x="504" y="240"/>
                    </a:cubicBezTo>
                    <a:lnTo>
                      <a:pt x="334" y="200"/>
                    </a:lnTo>
                    <a:cubicBezTo>
                      <a:pt x="325" y="197"/>
                      <a:pt x="318" y="191"/>
                      <a:pt x="318" y="184"/>
                    </a:cubicBezTo>
                    <a:lnTo>
                      <a:pt x="281" y="15"/>
                    </a:lnTo>
                    <a:cubicBezTo>
                      <a:pt x="277" y="5"/>
                      <a:pt x="267" y="1"/>
                      <a:pt x="2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429;p64">
                <a:extLst>
                  <a:ext uri="{FF2B5EF4-FFF2-40B4-BE49-F238E27FC236}">
                    <a16:creationId xmlns:a16="http://schemas.microsoft.com/office/drawing/2014/main" id="{71EC9C94-2ACB-25B1-2B48-006CB226F154}"/>
                  </a:ext>
                </a:extLst>
              </p:cNvPr>
              <p:cNvSpPr/>
              <p:nvPr/>
            </p:nvSpPr>
            <p:spPr>
              <a:xfrm>
                <a:off x="5659884" y="1028478"/>
                <a:ext cx="10093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13" extrusionOk="0">
                    <a:moveTo>
                      <a:pt x="262" y="1"/>
                    </a:moveTo>
                    <a:cubicBezTo>
                      <a:pt x="254" y="1"/>
                      <a:pt x="246" y="5"/>
                      <a:pt x="245" y="15"/>
                    </a:cubicBezTo>
                    <a:lnTo>
                      <a:pt x="205" y="184"/>
                    </a:lnTo>
                    <a:cubicBezTo>
                      <a:pt x="202" y="194"/>
                      <a:pt x="198" y="200"/>
                      <a:pt x="189" y="200"/>
                    </a:cubicBezTo>
                    <a:lnTo>
                      <a:pt x="19" y="240"/>
                    </a:lnTo>
                    <a:cubicBezTo>
                      <a:pt x="1" y="243"/>
                      <a:pt x="1" y="271"/>
                      <a:pt x="19" y="274"/>
                    </a:cubicBezTo>
                    <a:lnTo>
                      <a:pt x="189" y="311"/>
                    </a:lnTo>
                    <a:cubicBezTo>
                      <a:pt x="198" y="317"/>
                      <a:pt x="205" y="320"/>
                      <a:pt x="205" y="326"/>
                    </a:cubicBezTo>
                    <a:lnTo>
                      <a:pt x="245" y="496"/>
                    </a:lnTo>
                    <a:cubicBezTo>
                      <a:pt x="246" y="507"/>
                      <a:pt x="254" y="512"/>
                      <a:pt x="262" y="512"/>
                    </a:cubicBezTo>
                    <a:cubicBezTo>
                      <a:pt x="269" y="512"/>
                      <a:pt x="277" y="507"/>
                      <a:pt x="279" y="496"/>
                    </a:cubicBezTo>
                    <a:lnTo>
                      <a:pt x="319" y="326"/>
                    </a:lnTo>
                    <a:cubicBezTo>
                      <a:pt x="322" y="320"/>
                      <a:pt x="325" y="311"/>
                      <a:pt x="334" y="311"/>
                    </a:cubicBezTo>
                    <a:lnTo>
                      <a:pt x="504" y="274"/>
                    </a:lnTo>
                    <a:cubicBezTo>
                      <a:pt x="523" y="271"/>
                      <a:pt x="523" y="243"/>
                      <a:pt x="504" y="240"/>
                    </a:cubicBezTo>
                    <a:lnTo>
                      <a:pt x="334" y="200"/>
                    </a:lnTo>
                    <a:cubicBezTo>
                      <a:pt x="325" y="197"/>
                      <a:pt x="319" y="191"/>
                      <a:pt x="319" y="184"/>
                    </a:cubicBezTo>
                    <a:lnTo>
                      <a:pt x="279" y="15"/>
                    </a:lnTo>
                    <a:cubicBezTo>
                      <a:pt x="277" y="5"/>
                      <a:pt x="269" y="1"/>
                      <a:pt x="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430;p64">
                <a:extLst>
                  <a:ext uri="{FF2B5EF4-FFF2-40B4-BE49-F238E27FC236}">
                    <a16:creationId xmlns:a16="http://schemas.microsoft.com/office/drawing/2014/main" id="{47CD586C-EA0A-3418-CCCC-E3297C16EECF}"/>
                  </a:ext>
                </a:extLst>
              </p:cNvPr>
              <p:cNvSpPr/>
              <p:nvPr/>
            </p:nvSpPr>
            <p:spPr>
              <a:xfrm>
                <a:off x="7552271" y="1360604"/>
                <a:ext cx="31842" cy="31263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62" extrusionOk="0">
                    <a:moveTo>
                      <a:pt x="81" y="1"/>
                    </a:moveTo>
                    <a:cubicBezTo>
                      <a:pt x="38" y="1"/>
                      <a:pt x="1" y="35"/>
                      <a:pt x="1" y="81"/>
                    </a:cubicBezTo>
                    <a:cubicBezTo>
                      <a:pt x="1" y="124"/>
                      <a:pt x="38" y="162"/>
                      <a:pt x="81" y="162"/>
                    </a:cubicBezTo>
                    <a:cubicBezTo>
                      <a:pt x="127" y="162"/>
                      <a:pt x="164" y="124"/>
                      <a:pt x="164" y="81"/>
                    </a:cubicBezTo>
                    <a:cubicBezTo>
                      <a:pt x="164" y="35"/>
                      <a:pt x="127" y="1"/>
                      <a:pt x="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431;p64">
                <a:extLst>
                  <a:ext uri="{FF2B5EF4-FFF2-40B4-BE49-F238E27FC236}">
                    <a16:creationId xmlns:a16="http://schemas.microsoft.com/office/drawing/2014/main" id="{1E6511AE-C83E-76A3-6DF7-1EDA0BDD1855}"/>
                  </a:ext>
                </a:extLst>
              </p:cNvPr>
              <p:cNvSpPr/>
              <p:nvPr/>
            </p:nvSpPr>
            <p:spPr>
              <a:xfrm>
                <a:off x="6457674" y="1078268"/>
                <a:ext cx="66965" cy="6696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47" extrusionOk="0">
                    <a:moveTo>
                      <a:pt x="174" y="1"/>
                    </a:moveTo>
                    <a:cubicBezTo>
                      <a:pt x="78" y="1"/>
                      <a:pt x="1" y="78"/>
                      <a:pt x="1" y="173"/>
                    </a:cubicBezTo>
                    <a:cubicBezTo>
                      <a:pt x="1" y="269"/>
                      <a:pt x="78" y="346"/>
                      <a:pt x="174" y="346"/>
                    </a:cubicBezTo>
                    <a:cubicBezTo>
                      <a:pt x="270" y="346"/>
                      <a:pt x="347" y="269"/>
                      <a:pt x="347" y="173"/>
                    </a:cubicBezTo>
                    <a:cubicBezTo>
                      <a:pt x="347" y="78"/>
                      <a:pt x="270" y="1"/>
                      <a:pt x="1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432;p64">
                <a:extLst>
                  <a:ext uri="{FF2B5EF4-FFF2-40B4-BE49-F238E27FC236}">
                    <a16:creationId xmlns:a16="http://schemas.microsoft.com/office/drawing/2014/main" id="{C210FE52-00F8-8FB3-378F-85DCF30FB6B8}"/>
                  </a:ext>
                </a:extLst>
              </p:cNvPr>
              <p:cNvSpPr/>
              <p:nvPr/>
            </p:nvSpPr>
            <p:spPr>
              <a:xfrm>
                <a:off x="6223586" y="1424481"/>
                <a:ext cx="38982" cy="3898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02" extrusionOk="0">
                    <a:moveTo>
                      <a:pt x="102" y="0"/>
                    </a:moveTo>
                    <a:cubicBezTo>
                      <a:pt x="47" y="0"/>
                      <a:pt x="1" y="47"/>
                      <a:pt x="1" y="102"/>
                    </a:cubicBezTo>
                    <a:cubicBezTo>
                      <a:pt x="1" y="155"/>
                      <a:pt x="47" y="201"/>
                      <a:pt x="102" y="201"/>
                    </a:cubicBezTo>
                    <a:cubicBezTo>
                      <a:pt x="158" y="201"/>
                      <a:pt x="201" y="155"/>
                      <a:pt x="201" y="102"/>
                    </a:cubicBezTo>
                    <a:cubicBezTo>
                      <a:pt x="201" y="47"/>
                      <a:pt x="158" y="0"/>
                      <a:pt x="1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33;p64">
                <a:extLst>
                  <a:ext uri="{FF2B5EF4-FFF2-40B4-BE49-F238E27FC236}">
                    <a16:creationId xmlns:a16="http://schemas.microsoft.com/office/drawing/2014/main" id="{80A2E6D6-ACA2-AC7F-256C-AB423C334E2F}"/>
                  </a:ext>
                </a:extLst>
              </p:cNvPr>
              <p:cNvSpPr/>
              <p:nvPr/>
            </p:nvSpPr>
            <p:spPr>
              <a:xfrm>
                <a:off x="6305217" y="2576211"/>
                <a:ext cx="44965" cy="44772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32" extrusionOk="0">
                    <a:moveTo>
                      <a:pt x="115" y="0"/>
                    </a:moveTo>
                    <a:cubicBezTo>
                      <a:pt x="50" y="0"/>
                      <a:pt x="1" y="50"/>
                      <a:pt x="1" y="115"/>
                    </a:cubicBezTo>
                    <a:cubicBezTo>
                      <a:pt x="1" y="179"/>
                      <a:pt x="50" y="232"/>
                      <a:pt x="115" y="232"/>
                    </a:cubicBezTo>
                    <a:cubicBezTo>
                      <a:pt x="180" y="232"/>
                      <a:pt x="232" y="179"/>
                      <a:pt x="232" y="115"/>
                    </a:cubicBezTo>
                    <a:cubicBezTo>
                      <a:pt x="232" y="50"/>
                      <a:pt x="180" y="0"/>
                      <a:pt x="1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434;p64">
                <a:extLst>
                  <a:ext uri="{FF2B5EF4-FFF2-40B4-BE49-F238E27FC236}">
                    <a16:creationId xmlns:a16="http://schemas.microsoft.com/office/drawing/2014/main" id="{ABCAB7C5-34A8-A56C-D2E3-C94F9E866DDE}"/>
                  </a:ext>
                </a:extLst>
              </p:cNvPr>
              <p:cNvSpPr/>
              <p:nvPr/>
            </p:nvSpPr>
            <p:spPr>
              <a:xfrm>
                <a:off x="7907938" y="3335796"/>
                <a:ext cx="53842" cy="5384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79" extrusionOk="0">
                    <a:moveTo>
                      <a:pt x="140" y="1"/>
                    </a:moveTo>
                    <a:cubicBezTo>
                      <a:pt x="62" y="1"/>
                      <a:pt x="1" y="63"/>
                      <a:pt x="1" y="140"/>
                    </a:cubicBezTo>
                    <a:cubicBezTo>
                      <a:pt x="1" y="214"/>
                      <a:pt x="62" y="279"/>
                      <a:pt x="140" y="279"/>
                    </a:cubicBezTo>
                    <a:cubicBezTo>
                      <a:pt x="214" y="279"/>
                      <a:pt x="279" y="214"/>
                      <a:pt x="279" y="140"/>
                    </a:cubicBezTo>
                    <a:cubicBezTo>
                      <a:pt x="279" y="63"/>
                      <a:pt x="214" y="1"/>
                      <a:pt x="1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" name="Google Shape;1435;p64">
            <a:extLst>
              <a:ext uri="{FF2B5EF4-FFF2-40B4-BE49-F238E27FC236}">
                <a16:creationId xmlns:a16="http://schemas.microsoft.com/office/drawing/2014/main" id="{94FE74B9-2CDE-B4CE-9D5E-6A7D21E7EA0C}"/>
              </a:ext>
            </a:extLst>
          </p:cNvPr>
          <p:cNvGrpSpPr/>
          <p:nvPr/>
        </p:nvGrpSpPr>
        <p:grpSpPr>
          <a:xfrm>
            <a:off x="14886773" y="2337223"/>
            <a:ext cx="1806702" cy="1678574"/>
            <a:chOff x="6034656" y="2494579"/>
            <a:chExt cx="1806702" cy="1678574"/>
          </a:xfrm>
        </p:grpSpPr>
        <p:sp>
          <p:nvSpPr>
            <p:cNvPr id="42" name="Google Shape;1436;p64">
              <a:extLst>
                <a:ext uri="{FF2B5EF4-FFF2-40B4-BE49-F238E27FC236}">
                  <a16:creationId xmlns:a16="http://schemas.microsoft.com/office/drawing/2014/main" id="{DAD7F80C-A181-4638-B760-50103805370A}"/>
                </a:ext>
              </a:extLst>
            </p:cNvPr>
            <p:cNvSpPr/>
            <p:nvPr/>
          </p:nvSpPr>
          <p:spPr>
            <a:xfrm>
              <a:off x="6034656" y="2494579"/>
              <a:ext cx="1806702" cy="1542702"/>
            </a:xfrm>
            <a:custGeom>
              <a:avLst/>
              <a:gdLst/>
              <a:ahLst/>
              <a:cxnLst/>
              <a:rect l="l" t="t" r="r" b="b"/>
              <a:pathLst>
                <a:path w="9362" h="7994" extrusionOk="0">
                  <a:moveTo>
                    <a:pt x="2452" y="0"/>
                  </a:moveTo>
                  <a:lnTo>
                    <a:pt x="1" y="7994"/>
                  </a:lnTo>
                  <a:lnTo>
                    <a:pt x="9362" y="7994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37;p64">
              <a:extLst>
                <a:ext uri="{FF2B5EF4-FFF2-40B4-BE49-F238E27FC236}">
                  <a16:creationId xmlns:a16="http://schemas.microsoft.com/office/drawing/2014/main" id="{017E3984-77A4-1CD0-07D7-70A9FCFE1474}"/>
                </a:ext>
              </a:extLst>
            </p:cNvPr>
            <p:cNvSpPr/>
            <p:nvPr/>
          </p:nvSpPr>
          <p:spPr>
            <a:xfrm>
              <a:off x="6034656" y="3934626"/>
              <a:ext cx="1806702" cy="238526"/>
            </a:xfrm>
            <a:custGeom>
              <a:avLst/>
              <a:gdLst/>
              <a:ahLst/>
              <a:cxnLst/>
              <a:rect l="l" t="t" r="r" b="b"/>
              <a:pathLst>
                <a:path w="9362" h="1236" extrusionOk="0">
                  <a:moveTo>
                    <a:pt x="4681" y="1"/>
                  </a:moveTo>
                  <a:cubicBezTo>
                    <a:pt x="2097" y="1"/>
                    <a:pt x="1" y="275"/>
                    <a:pt x="1" y="618"/>
                  </a:cubicBezTo>
                  <a:cubicBezTo>
                    <a:pt x="1" y="958"/>
                    <a:pt x="2097" y="1236"/>
                    <a:pt x="4681" y="1236"/>
                  </a:cubicBezTo>
                  <a:cubicBezTo>
                    <a:pt x="7266" y="1236"/>
                    <a:pt x="9362" y="958"/>
                    <a:pt x="9362" y="618"/>
                  </a:cubicBezTo>
                  <a:cubicBezTo>
                    <a:pt x="9362" y="275"/>
                    <a:pt x="7266" y="1"/>
                    <a:pt x="46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438;p64">
            <a:extLst>
              <a:ext uri="{FF2B5EF4-FFF2-40B4-BE49-F238E27FC236}">
                <a16:creationId xmlns:a16="http://schemas.microsoft.com/office/drawing/2014/main" id="{F6FE9A41-F588-C0BC-6C88-94C708F1A044}"/>
              </a:ext>
            </a:extLst>
          </p:cNvPr>
          <p:cNvGrpSpPr/>
          <p:nvPr/>
        </p:nvGrpSpPr>
        <p:grpSpPr>
          <a:xfrm>
            <a:off x="14444071" y="1147282"/>
            <a:ext cx="2692107" cy="1190132"/>
            <a:chOff x="5591954" y="1304638"/>
            <a:chExt cx="2692107" cy="1190132"/>
          </a:xfrm>
        </p:grpSpPr>
        <p:sp>
          <p:nvSpPr>
            <p:cNvPr id="45" name="Google Shape;1439;p64">
              <a:extLst>
                <a:ext uri="{FF2B5EF4-FFF2-40B4-BE49-F238E27FC236}">
                  <a16:creationId xmlns:a16="http://schemas.microsoft.com/office/drawing/2014/main" id="{D5436F07-CDB4-3734-8CF2-1DEE8FD00470}"/>
                </a:ext>
              </a:extLst>
            </p:cNvPr>
            <p:cNvSpPr/>
            <p:nvPr/>
          </p:nvSpPr>
          <p:spPr>
            <a:xfrm>
              <a:off x="5859621" y="2205488"/>
              <a:ext cx="313018" cy="255316"/>
            </a:xfrm>
            <a:custGeom>
              <a:avLst/>
              <a:gdLst/>
              <a:ahLst/>
              <a:cxnLst/>
              <a:rect l="l" t="t" r="r" b="b"/>
              <a:pathLst>
                <a:path w="1622" h="1323" extrusionOk="0">
                  <a:moveTo>
                    <a:pt x="812" y="1"/>
                  </a:moveTo>
                  <a:cubicBezTo>
                    <a:pt x="364" y="1"/>
                    <a:pt x="0" y="63"/>
                    <a:pt x="0" y="510"/>
                  </a:cubicBezTo>
                  <a:cubicBezTo>
                    <a:pt x="0" y="958"/>
                    <a:pt x="364" y="1322"/>
                    <a:pt x="812" y="1322"/>
                  </a:cubicBezTo>
                  <a:cubicBezTo>
                    <a:pt x="1260" y="1322"/>
                    <a:pt x="1621" y="958"/>
                    <a:pt x="1621" y="510"/>
                  </a:cubicBezTo>
                  <a:cubicBezTo>
                    <a:pt x="1621" y="69"/>
                    <a:pt x="1260" y="1"/>
                    <a:pt x="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40;p64">
              <a:extLst>
                <a:ext uri="{FF2B5EF4-FFF2-40B4-BE49-F238E27FC236}">
                  <a16:creationId xmlns:a16="http://schemas.microsoft.com/office/drawing/2014/main" id="{87F5DDBC-709D-21F5-D83C-BD1D75070538}"/>
                </a:ext>
              </a:extLst>
            </p:cNvPr>
            <p:cNvSpPr/>
            <p:nvPr/>
          </p:nvSpPr>
          <p:spPr>
            <a:xfrm>
              <a:off x="5807708" y="2297928"/>
              <a:ext cx="416070" cy="70439"/>
            </a:xfrm>
            <a:custGeom>
              <a:avLst/>
              <a:gdLst/>
              <a:ahLst/>
              <a:cxnLst/>
              <a:rect l="l" t="t" r="r" b="b"/>
              <a:pathLst>
                <a:path w="2156" h="365" extrusionOk="0">
                  <a:moveTo>
                    <a:pt x="1" y="0"/>
                  </a:moveTo>
                  <a:lnTo>
                    <a:pt x="149" y="365"/>
                  </a:lnTo>
                  <a:lnTo>
                    <a:pt x="2007" y="365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41;p64">
              <a:extLst>
                <a:ext uri="{FF2B5EF4-FFF2-40B4-BE49-F238E27FC236}">
                  <a16:creationId xmlns:a16="http://schemas.microsoft.com/office/drawing/2014/main" id="{A486F19D-87FB-E4AB-C53A-5E2737451842}"/>
                </a:ext>
              </a:extLst>
            </p:cNvPr>
            <p:cNvSpPr/>
            <p:nvPr/>
          </p:nvSpPr>
          <p:spPr>
            <a:xfrm>
              <a:off x="5807708" y="2297928"/>
              <a:ext cx="416070" cy="70439"/>
            </a:xfrm>
            <a:custGeom>
              <a:avLst/>
              <a:gdLst/>
              <a:ahLst/>
              <a:cxnLst/>
              <a:rect l="l" t="t" r="r" b="b"/>
              <a:pathLst>
                <a:path w="2156" h="365" extrusionOk="0">
                  <a:moveTo>
                    <a:pt x="1" y="0"/>
                  </a:moveTo>
                  <a:lnTo>
                    <a:pt x="149" y="365"/>
                  </a:lnTo>
                  <a:lnTo>
                    <a:pt x="2007" y="365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42;p64">
              <a:extLst>
                <a:ext uri="{FF2B5EF4-FFF2-40B4-BE49-F238E27FC236}">
                  <a16:creationId xmlns:a16="http://schemas.microsoft.com/office/drawing/2014/main" id="{89266C7E-4A0E-D88F-603C-5F06B96391B4}"/>
                </a:ext>
              </a:extLst>
            </p:cNvPr>
            <p:cNvSpPr/>
            <p:nvPr/>
          </p:nvSpPr>
          <p:spPr>
            <a:xfrm>
              <a:off x="5807708" y="2277085"/>
              <a:ext cx="86649" cy="91281"/>
            </a:xfrm>
            <a:custGeom>
              <a:avLst/>
              <a:gdLst/>
              <a:ahLst/>
              <a:cxnLst/>
              <a:rect l="l" t="t" r="r" b="b"/>
              <a:pathLst>
                <a:path w="449" h="473" extrusionOk="0">
                  <a:moveTo>
                    <a:pt x="371" y="0"/>
                  </a:moveTo>
                  <a:lnTo>
                    <a:pt x="1" y="108"/>
                  </a:lnTo>
                  <a:lnTo>
                    <a:pt x="149" y="473"/>
                  </a:lnTo>
                  <a:lnTo>
                    <a:pt x="448" y="47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43;p64">
              <a:extLst>
                <a:ext uri="{FF2B5EF4-FFF2-40B4-BE49-F238E27FC236}">
                  <a16:creationId xmlns:a16="http://schemas.microsoft.com/office/drawing/2014/main" id="{15815577-C574-6C98-4C23-2AFE2214ABC9}"/>
                </a:ext>
              </a:extLst>
            </p:cNvPr>
            <p:cNvSpPr/>
            <p:nvPr/>
          </p:nvSpPr>
          <p:spPr>
            <a:xfrm>
              <a:off x="6062638" y="2297928"/>
              <a:ext cx="161140" cy="70439"/>
            </a:xfrm>
            <a:custGeom>
              <a:avLst/>
              <a:gdLst/>
              <a:ahLst/>
              <a:cxnLst/>
              <a:rect l="l" t="t" r="r" b="b"/>
              <a:pathLst>
                <a:path w="835" h="365" extrusionOk="0">
                  <a:moveTo>
                    <a:pt x="44" y="0"/>
                  </a:moveTo>
                  <a:lnTo>
                    <a:pt x="1" y="365"/>
                  </a:lnTo>
                  <a:lnTo>
                    <a:pt x="686" y="365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44;p64">
              <a:extLst>
                <a:ext uri="{FF2B5EF4-FFF2-40B4-BE49-F238E27FC236}">
                  <a16:creationId xmlns:a16="http://schemas.microsoft.com/office/drawing/2014/main" id="{5060103C-4792-C8C6-B1D8-AE55EABDF2E5}"/>
                </a:ext>
              </a:extLst>
            </p:cNvPr>
            <p:cNvSpPr/>
            <p:nvPr/>
          </p:nvSpPr>
          <p:spPr>
            <a:xfrm>
              <a:off x="7703569" y="2205488"/>
              <a:ext cx="313018" cy="255316"/>
            </a:xfrm>
            <a:custGeom>
              <a:avLst/>
              <a:gdLst/>
              <a:ahLst/>
              <a:cxnLst/>
              <a:rect l="l" t="t" r="r" b="b"/>
              <a:pathLst>
                <a:path w="1622" h="1323" extrusionOk="0">
                  <a:moveTo>
                    <a:pt x="813" y="1"/>
                  </a:moveTo>
                  <a:cubicBezTo>
                    <a:pt x="365" y="1"/>
                    <a:pt x="1" y="69"/>
                    <a:pt x="1" y="510"/>
                  </a:cubicBezTo>
                  <a:cubicBezTo>
                    <a:pt x="1" y="958"/>
                    <a:pt x="365" y="1322"/>
                    <a:pt x="813" y="1322"/>
                  </a:cubicBezTo>
                  <a:cubicBezTo>
                    <a:pt x="1260" y="1322"/>
                    <a:pt x="1622" y="958"/>
                    <a:pt x="1622" y="510"/>
                  </a:cubicBezTo>
                  <a:cubicBezTo>
                    <a:pt x="1622" y="63"/>
                    <a:pt x="1260" y="1"/>
                    <a:pt x="8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45;p64">
              <a:extLst>
                <a:ext uri="{FF2B5EF4-FFF2-40B4-BE49-F238E27FC236}">
                  <a16:creationId xmlns:a16="http://schemas.microsoft.com/office/drawing/2014/main" id="{A3DE88C2-DE09-6725-9E14-DF71FBA20CC1}"/>
                </a:ext>
              </a:extLst>
            </p:cNvPr>
            <p:cNvSpPr/>
            <p:nvPr/>
          </p:nvSpPr>
          <p:spPr>
            <a:xfrm>
              <a:off x="7651850" y="2297928"/>
              <a:ext cx="416070" cy="70439"/>
            </a:xfrm>
            <a:custGeom>
              <a:avLst/>
              <a:gdLst/>
              <a:ahLst/>
              <a:cxnLst/>
              <a:rect l="l" t="t" r="r" b="b"/>
              <a:pathLst>
                <a:path w="2156" h="365" extrusionOk="0">
                  <a:moveTo>
                    <a:pt x="0" y="0"/>
                  </a:moveTo>
                  <a:lnTo>
                    <a:pt x="148" y="365"/>
                  </a:lnTo>
                  <a:lnTo>
                    <a:pt x="2007" y="365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46;p64">
              <a:extLst>
                <a:ext uri="{FF2B5EF4-FFF2-40B4-BE49-F238E27FC236}">
                  <a16:creationId xmlns:a16="http://schemas.microsoft.com/office/drawing/2014/main" id="{8EBC5F5C-9DB7-ADFB-BCF7-42C41916BF17}"/>
                </a:ext>
              </a:extLst>
            </p:cNvPr>
            <p:cNvSpPr/>
            <p:nvPr/>
          </p:nvSpPr>
          <p:spPr>
            <a:xfrm>
              <a:off x="7651850" y="2277085"/>
              <a:ext cx="86456" cy="91281"/>
            </a:xfrm>
            <a:custGeom>
              <a:avLst/>
              <a:gdLst/>
              <a:ahLst/>
              <a:cxnLst/>
              <a:rect l="l" t="t" r="r" b="b"/>
              <a:pathLst>
                <a:path w="448" h="473" extrusionOk="0">
                  <a:moveTo>
                    <a:pt x="371" y="0"/>
                  </a:moveTo>
                  <a:lnTo>
                    <a:pt x="0" y="108"/>
                  </a:lnTo>
                  <a:lnTo>
                    <a:pt x="148" y="473"/>
                  </a:lnTo>
                  <a:lnTo>
                    <a:pt x="448" y="47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47;p64">
              <a:extLst>
                <a:ext uri="{FF2B5EF4-FFF2-40B4-BE49-F238E27FC236}">
                  <a16:creationId xmlns:a16="http://schemas.microsoft.com/office/drawing/2014/main" id="{08E77C8C-F120-0577-645A-FD394203180D}"/>
                </a:ext>
              </a:extLst>
            </p:cNvPr>
            <p:cNvSpPr/>
            <p:nvPr/>
          </p:nvSpPr>
          <p:spPr>
            <a:xfrm>
              <a:off x="7906780" y="2297928"/>
              <a:ext cx="161140" cy="70439"/>
            </a:xfrm>
            <a:custGeom>
              <a:avLst/>
              <a:gdLst/>
              <a:ahLst/>
              <a:cxnLst/>
              <a:rect l="l" t="t" r="r" b="b"/>
              <a:pathLst>
                <a:path w="835" h="365" extrusionOk="0">
                  <a:moveTo>
                    <a:pt x="44" y="0"/>
                  </a:moveTo>
                  <a:lnTo>
                    <a:pt x="1" y="365"/>
                  </a:lnTo>
                  <a:lnTo>
                    <a:pt x="686" y="365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48;p64">
              <a:extLst>
                <a:ext uri="{FF2B5EF4-FFF2-40B4-BE49-F238E27FC236}">
                  <a16:creationId xmlns:a16="http://schemas.microsoft.com/office/drawing/2014/main" id="{0791CDF4-54C4-4F2F-F445-02E8A292B329}"/>
                </a:ext>
              </a:extLst>
            </p:cNvPr>
            <p:cNvSpPr/>
            <p:nvPr/>
          </p:nvSpPr>
          <p:spPr>
            <a:xfrm>
              <a:off x="6305217" y="1304638"/>
              <a:ext cx="1279474" cy="640123"/>
            </a:xfrm>
            <a:custGeom>
              <a:avLst/>
              <a:gdLst/>
              <a:ahLst/>
              <a:cxnLst/>
              <a:rect l="l" t="t" r="r" b="b"/>
              <a:pathLst>
                <a:path w="6630" h="3317" extrusionOk="0">
                  <a:moveTo>
                    <a:pt x="3313" y="1"/>
                  </a:moveTo>
                  <a:cubicBezTo>
                    <a:pt x="1486" y="1"/>
                    <a:pt x="1" y="1483"/>
                    <a:pt x="1" y="3317"/>
                  </a:cubicBezTo>
                  <a:lnTo>
                    <a:pt x="6626" y="3317"/>
                  </a:lnTo>
                  <a:cubicBezTo>
                    <a:pt x="6629" y="1483"/>
                    <a:pt x="5144" y="1"/>
                    <a:pt x="3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49;p64">
              <a:extLst>
                <a:ext uri="{FF2B5EF4-FFF2-40B4-BE49-F238E27FC236}">
                  <a16:creationId xmlns:a16="http://schemas.microsoft.com/office/drawing/2014/main" id="{8C5F956D-EB40-76F1-99CB-F0428E4309AB}"/>
                </a:ext>
              </a:extLst>
            </p:cNvPr>
            <p:cNvSpPr/>
            <p:nvPr/>
          </p:nvSpPr>
          <p:spPr>
            <a:xfrm>
              <a:off x="6620937" y="1307147"/>
              <a:ext cx="963755" cy="637035"/>
            </a:xfrm>
            <a:custGeom>
              <a:avLst/>
              <a:gdLst/>
              <a:ahLst/>
              <a:cxnLst/>
              <a:rect l="l" t="t" r="r" b="b"/>
              <a:pathLst>
                <a:path w="4994" h="3301" extrusionOk="0">
                  <a:moveTo>
                    <a:pt x="1940" y="0"/>
                  </a:moveTo>
                  <a:cubicBezTo>
                    <a:pt x="1924" y="0"/>
                    <a:pt x="1909" y="3"/>
                    <a:pt x="1900" y="3"/>
                  </a:cubicBezTo>
                  <a:cubicBezTo>
                    <a:pt x="1" y="204"/>
                    <a:pt x="56" y="2992"/>
                    <a:pt x="1968" y="3112"/>
                  </a:cubicBezTo>
                  <a:lnTo>
                    <a:pt x="4993" y="3301"/>
                  </a:lnTo>
                  <a:cubicBezTo>
                    <a:pt x="4993" y="1559"/>
                    <a:pt x="3647" y="130"/>
                    <a:pt x="1940" y="0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50;p64">
              <a:extLst>
                <a:ext uri="{FF2B5EF4-FFF2-40B4-BE49-F238E27FC236}">
                  <a16:creationId xmlns:a16="http://schemas.microsoft.com/office/drawing/2014/main" id="{8CF123CC-B247-7EAF-95BF-64BF790B4673}"/>
                </a:ext>
              </a:extLst>
            </p:cNvPr>
            <p:cNvSpPr/>
            <p:nvPr/>
          </p:nvSpPr>
          <p:spPr>
            <a:xfrm>
              <a:off x="6899797" y="1385692"/>
              <a:ext cx="438263" cy="438070"/>
            </a:xfrm>
            <a:custGeom>
              <a:avLst/>
              <a:gdLst/>
              <a:ahLst/>
              <a:cxnLst/>
              <a:rect l="l" t="t" r="r" b="b"/>
              <a:pathLst>
                <a:path w="2271" h="2270" extrusionOk="0">
                  <a:moveTo>
                    <a:pt x="1137" y="1"/>
                  </a:moveTo>
                  <a:cubicBezTo>
                    <a:pt x="510" y="1"/>
                    <a:pt x="1" y="510"/>
                    <a:pt x="1" y="1134"/>
                  </a:cubicBezTo>
                  <a:cubicBezTo>
                    <a:pt x="1" y="1760"/>
                    <a:pt x="510" y="2270"/>
                    <a:pt x="1137" y="2270"/>
                  </a:cubicBezTo>
                  <a:cubicBezTo>
                    <a:pt x="1764" y="2270"/>
                    <a:pt x="2270" y="1760"/>
                    <a:pt x="2270" y="1134"/>
                  </a:cubicBezTo>
                  <a:cubicBezTo>
                    <a:pt x="2270" y="510"/>
                    <a:pt x="1764" y="1"/>
                    <a:pt x="1137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51;p64">
              <a:extLst>
                <a:ext uri="{FF2B5EF4-FFF2-40B4-BE49-F238E27FC236}">
                  <a16:creationId xmlns:a16="http://schemas.microsoft.com/office/drawing/2014/main" id="{95FA53E5-F1C3-0907-0A1E-5B752632FC93}"/>
                </a:ext>
              </a:extLst>
            </p:cNvPr>
            <p:cNvSpPr/>
            <p:nvPr/>
          </p:nvSpPr>
          <p:spPr>
            <a:xfrm>
              <a:off x="6305217" y="1304638"/>
              <a:ext cx="1279474" cy="640123"/>
            </a:xfrm>
            <a:custGeom>
              <a:avLst/>
              <a:gdLst/>
              <a:ahLst/>
              <a:cxnLst/>
              <a:rect l="l" t="t" r="r" b="b"/>
              <a:pathLst>
                <a:path w="6630" h="3317" extrusionOk="0">
                  <a:moveTo>
                    <a:pt x="3313" y="1"/>
                  </a:moveTo>
                  <a:cubicBezTo>
                    <a:pt x="1486" y="1"/>
                    <a:pt x="1" y="1483"/>
                    <a:pt x="1" y="3317"/>
                  </a:cubicBezTo>
                  <a:lnTo>
                    <a:pt x="118" y="3317"/>
                  </a:lnTo>
                  <a:cubicBezTo>
                    <a:pt x="118" y="1551"/>
                    <a:pt x="1550" y="121"/>
                    <a:pt x="3313" y="121"/>
                  </a:cubicBezTo>
                  <a:cubicBezTo>
                    <a:pt x="5076" y="121"/>
                    <a:pt x="6509" y="1551"/>
                    <a:pt x="6509" y="3317"/>
                  </a:cubicBezTo>
                  <a:lnTo>
                    <a:pt x="6629" y="3317"/>
                  </a:lnTo>
                  <a:cubicBezTo>
                    <a:pt x="6629" y="1483"/>
                    <a:pt x="5144" y="1"/>
                    <a:pt x="3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52;p64">
              <a:extLst>
                <a:ext uri="{FF2B5EF4-FFF2-40B4-BE49-F238E27FC236}">
                  <a16:creationId xmlns:a16="http://schemas.microsoft.com/office/drawing/2014/main" id="{D7F1CF1B-0B88-859D-6942-39B3A925D45F}"/>
                </a:ext>
              </a:extLst>
            </p:cNvPr>
            <p:cNvSpPr/>
            <p:nvPr/>
          </p:nvSpPr>
          <p:spPr>
            <a:xfrm>
              <a:off x="6157393" y="1910030"/>
              <a:ext cx="1561228" cy="68123"/>
            </a:xfrm>
            <a:custGeom>
              <a:avLst/>
              <a:gdLst/>
              <a:ahLst/>
              <a:cxnLst/>
              <a:rect l="l" t="t" r="r" b="b"/>
              <a:pathLst>
                <a:path w="8090" h="353" extrusionOk="0">
                  <a:moveTo>
                    <a:pt x="387" y="1"/>
                  </a:moveTo>
                  <a:lnTo>
                    <a:pt x="1" y="353"/>
                  </a:lnTo>
                  <a:lnTo>
                    <a:pt x="8090" y="353"/>
                  </a:lnTo>
                  <a:lnTo>
                    <a:pt x="7701" y="1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53;p64">
              <a:extLst>
                <a:ext uri="{FF2B5EF4-FFF2-40B4-BE49-F238E27FC236}">
                  <a16:creationId xmlns:a16="http://schemas.microsoft.com/office/drawing/2014/main" id="{23CB7BF4-7BFB-AB5B-B9E9-E3B8562EC81E}"/>
                </a:ext>
              </a:extLst>
            </p:cNvPr>
            <p:cNvSpPr/>
            <p:nvPr/>
          </p:nvSpPr>
          <p:spPr>
            <a:xfrm>
              <a:off x="6323165" y="1910030"/>
              <a:ext cx="1229299" cy="68123"/>
            </a:xfrm>
            <a:custGeom>
              <a:avLst/>
              <a:gdLst/>
              <a:ahLst/>
              <a:cxnLst/>
              <a:rect l="l" t="t" r="r" b="b"/>
              <a:pathLst>
                <a:path w="6370" h="353" extrusionOk="0">
                  <a:moveTo>
                    <a:pt x="309" y="1"/>
                  </a:moveTo>
                  <a:lnTo>
                    <a:pt x="0" y="353"/>
                  </a:lnTo>
                  <a:lnTo>
                    <a:pt x="6370" y="353"/>
                  </a:lnTo>
                  <a:lnTo>
                    <a:pt x="6067" y="1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54;p64">
              <a:extLst>
                <a:ext uri="{FF2B5EF4-FFF2-40B4-BE49-F238E27FC236}">
                  <a16:creationId xmlns:a16="http://schemas.microsoft.com/office/drawing/2014/main" id="{4938E9B2-D629-F807-6EBD-AB219C7C3386}"/>
                </a:ext>
              </a:extLst>
            </p:cNvPr>
            <p:cNvSpPr/>
            <p:nvPr/>
          </p:nvSpPr>
          <p:spPr>
            <a:xfrm>
              <a:off x="6626919" y="1910030"/>
              <a:ext cx="622948" cy="68123"/>
            </a:xfrm>
            <a:custGeom>
              <a:avLst/>
              <a:gdLst/>
              <a:ahLst/>
              <a:cxnLst/>
              <a:rect l="l" t="t" r="r" b="b"/>
              <a:pathLst>
                <a:path w="3228" h="353" extrusionOk="0">
                  <a:moveTo>
                    <a:pt x="155" y="1"/>
                  </a:moveTo>
                  <a:lnTo>
                    <a:pt x="1" y="353"/>
                  </a:lnTo>
                  <a:lnTo>
                    <a:pt x="3227" y="353"/>
                  </a:lnTo>
                  <a:lnTo>
                    <a:pt x="3067" y="1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55;p64">
              <a:extLst>
                <a:ext uri="{FF2B5EF4-FFF2-40B4-BE49-F238E27FC236}">
                  <a16:creationId xmlns:a16="http://schemas.microsoft.com/office/drawing/2014/main" id="{BF2E2B84-21BB-21A6-97CE-000F3FE1BF43}"/>
                </a:ext>
              </a:extLst>
            </p:cNvPr>
            <p:cNvSpPr/>
            <p:nvPr/>
          </p:nvSpPr>
          <p:spPr>
            <a:xfrm>
              <a:off x="6854639" y="1910030"/>
              <a:ext cx="166351" cy="68123"/>
            </a:xfrm>
            <a:custGeom>
              <a:avLst/>
              <a:gdLst/>
              <a:ahLst/>
              <a:cxnLst/>
              <a:rect l="l" t="t" r="r" b="b"/>
              <a:pathLst>
                <a:path w="862" h="353" extrusionOk="0">
                  <a:moveTo>
                    <a:pt x="43" y="1"/>
                  </a:moveTo>
                  <a:lnTo>
                    <a:pt x="0" y="353"/>
                  </a:lnTo>
                  <a:lnTo>
                    <a:pt x="862" y="353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56;p64">
              <a:extLst>
                <a:ext uri="{FF2B5EF4-FFF2-40B4-BE49-F238E27FC236}">
                  <a16:creationId xmlns:a16="http://schemas.microsoft.com/office/drawing/2014/main" id="{EA53AD67-2800-7AE7-AB14-872FE9DD04D4}"/>
                </a:ext>
              </a:extLst>
            </p:cNvPr>
            <p:cNvSpPr/>
            <p:nvPr/>
          </p:nvSpPr>
          <p:spPr>
            <a:xfrm>
              <a:off x="6955955" y="1910030"/>
              <a:ext cx="762667" cy="68123"/>
            </a:xfrm>
            <a:custGeom>
              <a:avLst/>
              <a:gdLst/>
              <a:ahLst/>
              <a:cxnLst/>
              <a:rect l="l" t="t" r="r" b="b"/>
              <a:pathLst>
                <a:path w="3952" h="353" extrusionOk="0">
                  <a:moveTo>
                    <a:pt x="0" y="1"/>
                  </a:moveTo>
                  <a:lnTo>
                    <a:pt x="0" y="353"/>
                  </a:lnTo>
                  <a:lnTo>
                    <a:pt x="3952" y="353"/>
                  </a:lnTo>
                  <a:lnTo>
                    <a:pt x="35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57;p64">
              <a:extLst>
                <a:ext uri="{FF2B5EF4-FFF2-40B4-BE49-F238E27FC236}">
                  <a16:creationId xmlns:a16="http://schemas.microsoft.com/office/drawing/2014/main" id="{E1BDEC96-FBEC-6835-C0B4-40E3BE58C740}"/>
                </a:ext>
              </a:extLst>
            </p:cNvPr>
            <p:cNvSpPr/>
            <p:nvPr/>
          </p:nvSpPr>
          <p:spPr>
            <a:xfrm>
              <a:off x="6157393" y="1910030"/>
              <a:ext cx="789105" cy="68123"/>
            </a:xfrm>
            <a:custGeom>
              <a:avLst/>
              <a:gdLst/>
              <a:ahLst/>
              <a:cxnLst/>
              <a:rect l="l" t="t" r="r" b="b"/>
              <a:pathLst>
                <a:path w="4089" h="353" extrusionOk="0">
                  <a:moveTo>
                    <a:pt x="387" y="1"/>
                  </a:moveTo>
                  <a:lnTo>
                    <a:pt x="1" y="353"/>
                  </a:lnTo>
                  <a:lnTo>
                    <a:pt x="4089" y="353"/>
                  </a:lnTo>
                  <a:lnTo>
                    <a:pt x="4089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458;p64">
              <a:extLst>
                <a:ext uri="{FF2B5EF4-FFF2-40B4-BE49-F238E27FC236}">
                  <a16:creationId xmlns:a16="http://schemas.microsoft.com/office/drawing/2014/main" id="{84AD8277-DBE2-F7C0-4C13-109665115E58}"/>
                </a:ext>
              </a:extLst>
            </p:cNvPr>
            <p:cNvSpPr/>
            <p:nvPr/>
          </p:nvSpPr>
          <p:spPr>
            <a:xfrm>
              <a:off x="6955955" y="1910030"/>
              <a:ext cx="596509" cy="68123"/>
            </a:xfrm>
            <a:custGeom>
              <a:avLst/>
              <a:gdLst/>
              <a:ahLst/>
              <a:cxnLst/>
              <a:rect l="l" t="t" r="r" b="b"/>
              <a:pathLst>
                <a:path w="3091" h="353" extrusionOk="0">
                  <a:moveTo>
                    <a:pt x="0" y="1"/>
                  </a:moveTo>
                  <a:lnTo>
                    <a:pt x="0" y="353"/>
                  </a:lnTo>
                  <a:lnTo>
                    <a:pt x="3091" y="353"/>
                  </a:lnTo>
                  <a:lnTo>
                    <a:pt x="2788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459;p64">
              <a:extLst>
                <a:ext uri="{FF2B5EF4-FFF2-40B4-BE49-F238E27FC236}">
                  <a16:creationId xmlns:a16="http://schemas.microsoft.com/office/drawing/2014/main" id="{E308FF98-5F85-178F-4525-1C53BF30ED9A}"/>
                </a:ext>
              </a:extLst>
            </p:cNvPr>
            <p:cNvSpPr/>
            <p:nvPr/>
          </p:nvSpPr>
          <p:spPr>
            <a:xfrm>
              <a:off x="6323165" y="1910030"/>
              <a:ext cx="623333" cy="68123"/>
            </a:xfrm>
            <a:custGeom>
              <a:avLst/>
              <a:gdLst/>
              <a:ahLst/>
              <a:cxnLst/>
              <a:rect l="l" t="t" r="r" b="b"/>
              <a:pathLst>
                <a:path w="3230" h="353" extrusionOk="0">
                  <a:moveTo>
                    <a:pt x="309" y="1"/>
                  </a:moveTo>
                  <a:lnTo>
                    <a:pt x="0" y="353"/>
                  </a:lnTo>
                  <a:lnTo>
                    <a:pt x="3230" y="353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460;p64">
              <a:extLst>
                <a:ext uri="{FF2B5EF4-FFF2-40B4-BE49-F238E27FC236}">
                  <a16:creationId xmlns:a16="http://schemas.microsoft.com/office/drawing/2014/main" id="{E43C6006-310A-42DD-7865-E6C370483665}"/>
                </a:ext>
              </a:extLst>
            </p:cNvPr>
            <p:cNvSpPr/>
            <p:nvPr/>
          </p:nvSpPr>
          <p:spPr>
            <a:xfrm>
              <a:off x="6955955" y="1910030"/>
              <a:ext cx="293912" cy="68123"/>
            </a:xfrm>
            <a:custGeom>
              <a:avLst/>
              <a:gdLst/>
              <a:ahLst/>
              <a:cxnLst/>
              <a:rect l="l" t="t" r="r" b="b"/>
              <a:pathLst>
                <a:path w="1523" h="353" extrusionOk="0">
                  <a:moveTo>
                    <a:pt x="0" y="1"/>
                  </a:moveTo>
                  <a:lnTo>
                    <a:pt x="0" y="353"/>
                  </a:lnTo>
                  <a:lnTo>
                    <a:pt x="1522" y="353"/>
                  </a:lnTo>
                  <a:lnTo>
                    <a:pt x="1362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461;p64">
              <a:extLst>
                <a:ext uri="{FF2B5EF4-FFF2-40B4-BE49-F238E27FC236}">
                  <a16:creationId xmlns:a16="http://schemas.microsoft.com/office/drawing/2014/main" id="{1BF4362A-3BFA-242F-AD08-C77AC7404C94}"/>
                </a:ext>
              </a:extLst>
            </p:cNvPr>
            <p:cNvSpPr/>
            <p:nvPr/>
          </p:nvSpPr>
          <p:spPr>
            <a:xfrm>
              <a:off x="6626919" y="1910030"/>
              <a:ext cx="319579" cy="68123"/>
            </a:xfrm>
            <a:custGeom>
              <a:avLst/>
              <a:gdLst/>
              <a:ahLst/>
              <a:cxnLst/>
              <a:rect l="l" t="t" r="r" b="b"/>
              <a:pathLst>
                <a:path w="1656" h="353" extrusionOk="0">
                  <a:moveTo>
                    <a:pt x="155" y="1"/>
                  </a:moveTo>
                  <a:lnTo>
                    <a:pt x="1" y="353"/>
                  </a:lnTo>
                  <a:lnTo>
                    <a:pt x="1656" y="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462;p64">
              <a:extLst>
                <a:ext uri="{FF2B5EF4-FFF2-40B4-BE49-F238E27FC236}">
                  <a16:creationId xmlns:a16="http://schemas.microsoft.com/office/drawing/2014/main" id="{36327A6E-A029-2321-88F0-30D258291C60}"/>
                </a:ext>
              </a:extLst>
            </p:cNvPr>
            <p:cNvSpPr/>
            <p:nvPr/>
          </p:nvSpPr>
          <p:spPr>
            <a:xfrm>
              <a:off x="6854639" y="1910030"/>
              <a:ext cx="166351" cy="68123"/>
            </a:xfrm>
            <a:custGeom>
              <a:avLst/>
              <a:gdLst/>
              <a:ahLst/>
              <a:cxnLst/>
              <a:rect l="l" t="t" r="r" b="b"/>
              <a:pathLst>
                <a:path w="862" h="353" extrusionOk="0">
                  <a:moveTo>
                    <a:pt x="43" y="1"/>
                  </a:moveTo>
                  <a:lnTo>
                    <a:pt x="0" y="353"/>
                  </a:lnTo>
                  <a:lnTo>
                    <a:pt x="862" y="353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463;p64">
              <a:extLst>
                <a:ext uri="{FF2B5EF4-FFF2-40B4-BE49-F238E27FC236}">
                  <a16:creationId xmlns:a16="http://schemas.microsoft.com/office/drawing/2014/main" id="{5ACADCB4-CBE8-FB9B-85BA-1E4A5FD3AF48}"/>
                </a:ext>
              </a:extLst>
            </p:cNvPr>
            <p:cNvSpPr/>
            <p:nvPr/>
          </p:nvSpPr>
          <p:spPr>
            <a:xfrm>
              <a:off x="5591954" y="1978539"/>
              <a:ext cx="2692106" cy="264772"/>
            </a:xfrm>
            <a:custGeom>
              <a:avLst/>
              <a:gdLst/>
              <a:ahLst/>
              <a:cxnLst/>
              <a:rect l="l" t="t" r="r" b="b"/>
              <a:pathLst>
                <a:path w="13950" h="1372" extrusionOk="0">
                  <a:moveTo>
                    <a:pt x="2764" y="1"/>
                  </a:moveTo>
                  <a:cubicBezTo>
                    <a:pt x="1736" y="1"/>
                    <a:pt x="788" y="380"/>
                    <a:pt x="310" y="982"/>
                  </a:cubicBezTo>
                  <a:lnTo>
                    <a:pt x="1" y="1371"/>
                  </a:lnTo>
                  <a:lnTo>
                    <a:pt x="13950" y="1371"/>
                  </a:lnTo>
                  <a:lnTo>
                    <a:pt x="13641" y="982"/>
                  </a:lnTo>
                  <a:cubicBezTo>
                    <a:pt x="13163" y="380"/>
                    <a:pt x="12218" y="1"/>
                    <a:pt x="11187" y="1"/>
                  </a:cubicBezTo>
                  <a:close/>
                </a:path>
              </a:pathLst>
            </a:custGeom>
            <a:solidFill>
              <a:srgbClr val="CEB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464;p64">
              <a:extLst>
                <a:ext uri="{FF2B5EF4-FFF2-40B4-BE49-F238E27FC236}">
                  <a16:creationId xmlns:a16="http://schemas.microsoft.com/office/drawing/2014/main" id="{02BC2AD3-7589-B6C7-FF24-EB0D5CBE6BA5}"/>
                </a:ext>
              </a:extLst>
            </p:cNvPr>
            <p:cNvSpPr/>
            <p:nvPr/>
          </p:nvSpPr>
          <p:spPr>
            <a:xfrm>
              <a:off x="5818515" y="1978539"/>
              <a:ext cx="2238597" cy="264772"/>
            </a:xfrm>
            <a:custGeom>
              <a:avLst/>
              <a:gdLst/>
              <a:ahLst/>
              <a:cxnLst/>
              <a:rect l="l" t="t" r="r" b="b"/>
              <a:pathLst>
                <a:path w="11600" h="1372" extrusionOk="0">
                  <a:moveTo>
                    <a:pt x="2300" y="1"/>
                  </a:moveTo>
                  <a:cubicBezTo>
                    <a:pt x="1445" y="1"/>
                    <a:pt x="658" y="380"/>
                    <a:pt x="259" y="982"/>
                  </a:cubicBezTo>
                  <a:lnTo>
                    <a:pt x="0" y="1371"/>
                  </a:lnTo>
                  <a:lnTo>
                    <a:pt x="11600" y="1371"/>
                  </a:lnTo>
                  <a:lnTo>
                    <a:pt x="11343" y="982"/>
                  </a:lnTo>
                  <a:cubicBezTo>
                    <a:pt x="10945" y="380"/>
                    <a:pt x="10158" y="1"/>
                    <a:pt x="9303" y="1"/>
                  </a:cubicBezTo>
                  <a:close/>
                </a:path>
              </a:pathLst>
            </a:custGeom>
            <a:solidFill>
              <a:srgbClr val="CEB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465;p64">
              <a:extLst>
                <a:ext uri="{FF2B5EF4-FFF2-40B4-BE49-F238E27FC236}">
                  <a16:creationId xmlns:a16="http://schemas.microsoft.com/office/drawing/2014/main" id="{30BFB857-813E-C34D-1BC9-8F5AFF867796}"/>
                </a:ext>
              </a:extLst>
            </p:cNvPr>
            <p:cNvSpPr/>
            <p:nvPr/>
          </p:nvSpPr>
          <p:spPr>
            <a:xfrm>
              <a:off x="6034656" y="1978539"/>
              <a:ext cx="1806702" cy="264772"/>
            </a:xfrm>
            <a:custGeom>
              <a:avLst/>
              <a:gdLst/>
              <a:ahLst/>
              <a:cxnLst/>
              <a:rect l="l" t="t" r="r" b="b"/>
              <a:pathLst>
                <a:path w="9362" h="1372" extrusionOk="0">
                  <a:moveTo>
                    <a:pt x="1856" y="1"/>
                  </a:moveTo>
                  <a:cubicBezTo>
                    <a:pt x="1165" y="1"/>
                    <a:pt x="529" y="380"/>
                    <a:pt x="208" y="982"/>
                  </a:cubicBezTo>
                  <a:lnTo>
                    <a:pt x="1" y="1371"/>
                  </a:lnTo>
                  <a:lnTo>
                    <a:pt x="9362" y="1371"/>
                  </a:lnTo>
                  <a:lnTo>
                    <a:pt x="9155" y="982"/>
                  </a:lnTo>
                  <a:cubicBezTo>
                    <a:pt x="8834" y="380"/>
                    <a:pt x="8198" y="1"/>
                    <a:pt x="7506" y="1"/>
                  </a:cubicBezTo>
                  <a:close/>
                </a:path>
              </a:pathLst>
            </a:custGeom>
            <a:solidFill>
              <a:srgbClr val="CEB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466;p64">
              <a:extLst>
                <a:ext uri="{FF2B5EF4-FFF2-40B4-BE49-F238E27FC236}">
                  <a16:creationId xmlns:a16="http://schemas.microsoft.com/office/drawing/2014/main" id="{09FA6A1B-C8AA-5B53-C197-04CDFF4F230D}"/>
                </a:ext>
              </a:extLst>
            </p:cNvPr>
            <p:cNvSpPr/>
            <p:nvPr/>
          </p:nvSpPr>
          <p:spPr>
            <a:xfrm>
              <a:off x="6484498" y="1978539"/>
              <a:ext cx="908948" cy="264772"/>
            </a:xfrm>
            <a:custGeom>
              <a:avLst/>
              <a:gdLst/>
              <a:ahLst/>
              <a:cxnLst/>
              <a:rect l="l" t="t" r="r" b="b"/>
              <a:pathLst>
                <a:path w="4710" h="1372" extrusionOk="0">
                  <a:moveTo>
                    <a:pt x="930" y="1"/>
                  </a:moveTo>
                  <a:cubicBezTo>
                    <a:pt x="584" y="1"/>
                    <a:pt x="263" y="380"/>
                    <a:pt x="106" y="982"/>
                  </a:cubicBezTo>
                  <a:lnTo>
                    <a:pt x="1" y="1371"/>
                  </a:lnTo>
                  <a:lnTo>
                    <a:pt x="4709" y="1371"/>
                  </a:lnTo>
                  <a:lnTo>
                    <a:pt x="4598" y="982"/>
                  </a:lnTo>
                  <a:cubicBezTo>
                    <a:pt x="4434" y="380"/>
                    <a:pt x="4119" y="1"/>
                    <a:pt x="3771" y="1"/>
                  </a:cubicBezTo>
                  <a:close/>
                </a:path>
              </a:pathLst>
            </a:custGeom>
            <a:solidFill>
              <a:srgbClr val="CEB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467;p64">
              <a:extLst>
                <a:ext uri="{FF2B5EF4-FFF2-40B4-BE49-F238E27FC236}">
                  <a16:creationId xmlns:a16="http://schemas.microsoft.com/office/drawing/2014/main" id="{607257C9-49FA-225F-8E81-68C9F344F30A}"/>
                </a:ext>
              </a:extLst>
            </p:cNvPr>
            <p:cNvSpPr/>
            <p:nvPr/>
          </p:nvSpPr>
          <p:spPr>
            <a:xfrm>
              <a:off x="6924885" y="1978539"/>
              <a:ext cx="1359176" cy="264772"/>
            </a:xfrm>
            <a:custGeom>
              <a:avLst/>
              <a:gdLst/>
              <a:ahLst/>
              <a:cxnLst/>
              <a:rect l="l" t="t" r="r" b="b"/>
              <a:pathLst>
                <a:path w="7043" h="1372" extrusionOk="0">
                  <a:moveTo>
                    <a:pt x="0" y="1"/>
                  </a:moveTo>
                  <a:lnTo>
                    <a:pt x="0" y="1371"/>
                  </a:lnTo>
                  <a:lnTo>
                    <a:pt x="7043" y="1371"/>
                  </a:lnTo>
                  <a:lnTo>
                    <a:pt x="6734" y="979"/>
                  </a:lnTo>
                  <a:cubicBezTo>
                    <a:pt x="6256" y="377"/>
                    <a:pt x="5311" y="1"/>
                    <a:pt x="4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468;p64">
              <a:extLst>
                <a:ext uri="{FF2B5EF4-FFF2-40B4-BE49-F238E27FC236}">
                  <a16:creationId xmlns:a16="http://schemas.microsoft.com/office/drawing/2014/main" id="{77F5C791-1CC4-9DE2-69CD-D5D8F5E7AF11}"/>
                </a:ext>
              </a:extLst>
            </p:cNvPr>
            <p:cNvSpPr/>
            <p:nvPr/>
          </p:nvSpPr>
          <p:spPr>
            <a:xfrm>
              <a:off x="5591954" y="1977960"/>
              <a:ext cx="1324825" cy="264772"/>
            </a:xfrm>
            <a:custGeom>
              <a:avLst/>
              <a:gdLst/>
              <a:ahLst/>
              <a:cxnLst/>
              <a:rect l="l" t="t" r="r" b="b"/>
              <a:pathLst>
                <a:path w="6865" h="1372" extrusionOk="0">
                  <a:moveTo>
                    <a:pt x="6707" y="35"/>
                  </a:moveTo>
                  <a:cubicBezTo>
                    <a:pt x="6738" y="35"/>
                    <a:pt x="6731" y="65"/>
                    <a:pt x="6707" y="65"/>
                  </a:cubicBezTo>
                  <a:cubicBezTo>
                    <a:pt x="6676" y="65"/>
                    <a:pt x="6676" y="35"/>
                    <a:pt x="6707" y="35"/>
                  </a:cubicBezTo>
                  <a:close/>
                  <a:moveTo>
                    <a:pt x="2764" y="1"/>
                  </a:moveTo>
                  <a:cubicBezTo>
                    <a:pt x="1736" y="1"/>
                    <a:pt x="788" y="377"/>
                    <a:pt x="310" y="979"/>
                  </a:cubicBezTo>
                  <a:lnTo>
                    <a:pt x="1" y="1371"/>
                  </a:lnTo>
                  <a:lnTo>
                    <a:pt x="6864" y="1371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469;p64">
              <a:extLst>
                <a:ext uri="{FF2B5EF4-FFF2-40B4-BE49-F238E27FC236}">
                  <a16:creationId xmlns:a16="http://schemas.microsoft.com/office/drawing/2014/main" id="{C65BF732-A1E2-AB52-B77A-AA043A23A407}"/>
                </a:ext>
              </a:extLst>
            </p:cNvPr>
            <p:cNvSpPr/>
            <p:nvPr/>
          </p:nvSpPr>
          <p:spPr>
            <a:xfrm>
              <a:off x="6924885" y="1978539"/>
              <a:ext cx="1132228" cy="264772"/>
            </a:xfrm>
            <a:custGeom>
              <a:avLst/>
              <a:gdLst/>
              <a:ahLst/>
              <a:cxnLst/>
              <a:rect l="l" t="t" r="r" b="b"/>
              <a:pathLst>
                <a:path w="5867" h="1372" extrusionOk="0">
                  <a:moveTo>
                    <a:pt x="0" y="1"/>
                  </a:moveTo>
                  <a:lnTo>
                    <a:pt x="0" y="1371"/>
                  </a:lnTo>
                  <a:lnTo>
                    <a:pt x="5867" y="1371"/>
                  </a:lnTo>
                  <a:lnTo>
                    <a:pt x="5607" y="979"/>
                  </a:lnTo>
                  <a:cubicBezTo>
                    <a:pt x="5209" y="377"/>
                    <a:pt x="4422" y="1"/>
                    <a:pt x="3566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470;p64">
              <a:extLst>
                <a:ext uri="{FF2B5EF4-FFF2-40B4-BE49-F238E27FC236}">
                  <a16:creationId xmlns:a16="http://schemas.microsoft.com/office/drawing/2014/main" id="{D943F2B6-FEEC-6440-3F60-3A96C48A21EA}"/>
                </a:ext>
              </a:extLst>
            </p:cNvPr>
            <p:cNvSpPr/>
            <p:nvPr/>
          </p:nvSpPr>
          <p:spPr>
            <a:xfrm>
              <a:off x="5818515" y="1977960"/>
              <a:ext cx="1097684" cy="264772"/>
            </a:xfrm>
            <a:custGeom>
              <a:avLst/>
              <a:gdLst/>
              <a:ahLst/>
              <a:cxnLst/>
              <a:rect l="l" t="t" r="r" b="b"/>
              <a:pathLst>
                <a:path w="5688" h="1372" extrusionOk="0">
                  <a:moveTo>
                    <a:pt x="5533" y="35"/>
                  </a:moveTo>
                  <a:cubicBezTo>
                    <a:pt x="5564" y="35"/>
                    <a:pt x="5557" y="65"/>
                    <a:pt x="5533" y="65"/>
                  </a:cubicBezTo>
                  <a:cubicBezTo>
                    <a:pt x="5502" y="65"/>
                    <a:pt x="5502" y="35"/>
                    <a:pt x="5533" y="35"/>
                  </a:cubicBezTo>
                  <a:close/>
                  <a:moveTo>
                    <a:pt x="2300" y="1"/>
                  </a:moveTo>
                  <a:cubicBezTo>
                    <a:pt x="1445" y="1"/>
                    <a:pt x="658" y="377"/>
                    <a:pt x="259" y="979"/>
                  </a:cubicBezTo>
                  <a:lnTo>
                    <a:pt x="0" y="1371"/>
                  </a:lnTo>
                  <a:lnTo>
                    <a:pt x="5687" y="1371"/>
                  </a:lnTo>
                  <a:lnTo>
                    <a:pt x="5687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471;p64">
              <a:extLst>
                <a:ext uri="{FF2B5EF4-FFF2-40B4-BE49-F238E27FC236}">
                  <a16:creationId xmlns:a16="http://schemas.microsoft.com/office/drawing/2014/main" id="{C5B69557-EC73-5BE1-312A-513D2AA4775B}"/>
                </a:ext>
              </a:extLst>
            </p:cNvPr>
            <p:cNvSpPr/>
            <p:nvPr/>
          </p:nvSpPr>
          <p:spPr>
            <a:xfrm>
              <a:off x="6924885" y="1978539"/>
              <a:ext cx="916474" cy="264772"/>
            </a:xfrm>
            <a:custGeom>
              <a:avLst/>
              <a:gdLst/>
              <a:ahLst/>
              <a:cxnLst/>
              <a:rect l="l" t="t" r="r" b="b"/>
              <a:pathLst>
                <a:path w="4749" h="1372" extrusionOk="0">
                  <a:moveTo>
                    <a:pt x="0" y="1"/>
                  </a:moveTo>
                  <a:lnTo>
                    <a:pt x="0" y="1371"/>
                  </a:lnTo>
                  <a:lnTo>
                    <a:pt x="4749" y="1371"/>
                  </a:lnTo>
                  <a:lnTo>
                    <a:pt x="4542" y="979"/>
                  </a:lnTo>
                  <a:cubicBezTo>
                    <a:pt x="4221" y="377"/>
                    <a:pt x="3585" y="1"/>
                    <a:pt x="2893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472;p64">
              <a:extLst>
                <a:ext uri="{FF2B5EF4-FFF2-40B4-BE49-F238E27FC236}">
                  <a16:creationId xmlns:a16="http://schemas.microsoft.com/office/drawing/2014/main" id="{AACBFBA7-19D8-70C3-EE16-22C3FF393450}"/>
                </a:ext>
              </a:extLst>
            </p:cNvPr>
            <p:cNvSpPr/>
            <p:nvPr/>
          </p:nvSpPr>
          <p:spPr>
            <a:xfrm>
              <a:off x="6926042" y="1978539"/>
              <a:ext cx="466825" cy="264772"/>
            </a:xfrm>
            <a:custGeom>
              <a:avLst/>
              <a:gdLst/>
              <a:ahLst/>
              <a:cxnLst/>
              <a:rect l="l" t="t" r="r" b="b"/>
              <a:pathLst>
                <a:path w="2419" h="1372" extrusionOk="0">
                  <a:moveTo>
                    <a:pt x="1" y="1"/>
                  </a:moveTo>
                  <a:lnTo>
                    <a:pt x="1" y="1371"/>
                  </a:lnTo>
                  <a:lnTo>
                    <a:pt x="2418" y="1371"/>
                  </a:lnTo>
                  <a:lnTo>
                    <a:pt x="2313" y="979"/>
                  </a:lnTo>
                  <a:cubicBezTo>
                    <a:pt x="2149" y="377"/>
                    <a:pt x="1835" y="1"/>
                    <a:pt x="1486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473;p64">
              <a:extLst>
                <a:ext uri="{FF2B5EF4-FFF2-40B4-BE49-F238E27FC236}">
                  <a16:creationId xmlns:a16="http://schemas.microsoft.com/office/drawing/2014/main" id="{D8016D8A-6795-271D-BFA2-C4527EC9B0BE}"/>
                </a:ext>
              </a:extLst>
            </p:cNvPr>
            <p:cNvSpPr/>
            <p:nvPr/>
          </p:nvSpPr>
          <p:spPr>
            <a:xfrm>
              <a:off x="6427954" y="2374156"/>
              <a:ext cx="1020298" cy="120614"/>
            </a:xfrm>
            <a:custGeom>
              <a:avLst/>
              <a:gdLst/>
              <a:ahLst/>
              <a:cxnLst/>
              <a:rect l="l" t="t" r="r" b="b"/>
              <a:pathLst>
                <a:path w="5287" h="625" extrusionOk="0">
                  <a:moveTo>
                    <a:pt x="1" y="1"/>
                  </a:moveTo>
                  <a:cubicBezTo>
                    <a:pt x="1" y="1"/>
                    <a:pt x="115" y="294"/>
                    <a:pt x="417" y="624"/>
                  </a:cubicBezTo>
                  <a:lnTo>
                    <a:pt x="4869" y="624"/>
                  </a:lnTo>
                  <a:cubicBezTo>
                    <a:pt x="5169" y="294"/>
                    <a:pt x="5286" y="1"/>
                    <a:pt x="5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474;p64">
              <a:extLst>
                <a:ext uri="{FF2B5EF4-FFF2-40B4-BE49-F238E27FC236}">
                  <a16:creationId xmlns:a16="http://schemas.microsoft.com/office/drawing/2014/main" id="{FD4BD9FC-3A42-C4F3-F270-25AAEAAF16A4}"/>
                </a:ext>
              </a:extLst>
            </p:cNvPr>
            <p:cNvSpPr/>
            <p:nvPr/>
          </p:nvSpPr>
          <p:spPr>
            <a:xfrm>
              <a:off x="6317182" y="2288472"/>
              <a:ext cx="1241263" cy="150912"/>
            </a:xfrm>
            <a:custGeom>
              <a:avLst/>
              <a:gdLst/>
              <a:ahLst/>
              <a:cxnLst/>
              <a:rect l="l" t="t" r="r" b="b"/>
              <a:pathLst>
                <a:path w="6432" h="782" extrusionOk="0">
                  <a:moveTo>
                    <a:pt x="0" y="0"/>
                  </a:moveTo>
                  <a:lnTo>
                    <a:pt x="309" y="781"/>
                  </a:lnTo>
                  <a:lnTo>
                    <a:pt x="6123" y="781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475;p64">
              <a:extLst>
                <a:ext uri="{FF2B5EF4-FFF2-40B4-BE49-F238E27FC236}">
                  <a16:creationId xmlns:a16="http://schemas.microsoft.com/office/drawing/2014/main" id="{43C130F1-75BB-8D06-59B2-9C722FB19D8B}"/>
                </a:ext>
              </a:extLst>
            </p:cNvPr>
            <p:cNvSpPr/>
            <p:nvPr/>
          </p:nvSpPr>
          <p:spPr>
            <a:xfrm>
              <a:off x="6448796" y="2288472"/>
              <a:ext cx="978035" cy="150912"/>
            </a:xfrm>
            <a:custGeom>
              <a:avLst/>
              <a:gdLst/>
              <a:ahLst/>
              <a:cxnLst/>
              <a:rect l="l" t="t" r="r" b="b"/>
              <a:pathLst>
                <a:path w="5068" h="782" extrusionOk="0">
                  <a:moveTo>
                    <a:pt x="1" y="0"/>
                  </a:moveTo>
                  <a:lnTo>
                    <a:pt x="245" y="781"/>
                  </a:lnTo>
                  <a:lnTo>
                    <a:pt x="4823" y="781"/>
                  </a:lnTo>
                  <a:lnTo>
                    <a:pt x="5067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476;p64">
              <a:extLst>
                <a:ext uri="{FF2B5EF4-FFF2-40B4-BE49-F238E27FC236}">
                  <a16:creationId xmlns:a16="http://schemas.microsoft.com/office/drawing/2014/main" id="{9C530B69-16E1-CA69-1B67-F7E2D5E03712}"/>
                </a:ext>
              </a:extLst>
            </p:cNvPr>
            <p:cNvSpPr/>
            <p:nvPr/>
          </p:nvSpPr>
          <p:spPr>
            <a:xfrm>
              <a:off x="6690797" y="2288472"/>
              <a:ext cx="494614" cy="150912"/>
            </a:xfrm>
            <a:custGeom>
              <a:avLst/>
              <a:gdLst/>
              <a:ahLst/>
              <a:cxnLst/>
              <a:rect l="l" t="t" r="r" b="b"/>
              <a:pathLst>
                <a:path w="2563" h="782" extrusionOk="0">
                  <a:moveTo>
                    <a:pt x="0" y="0"/>
                  </a:moveTo>
                  <a:lnTo>
                    <a:pt x="124" y="781"/>
                  </a:lnTo>
                  <a:lnTo>
                    <a:pt x="2439" y="781"/>
                  </a:lnTo>
                  <a:lnTo>
                    <a:pt x="2563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477;p64">
              <a:extLst>
                <a:ext uri="{FF2B5EF4-FFF2-40B4-BE49-F238E27FC236}">
                  <a16:creationId xmlns:a16="http://schemas.microsoft.com/office/drawing/2014/main" id="{13DA4D9B-C7C4-5B9E-D72F-EF9E6943643C}"/>
                </a:ext>
              </a:extLst>
            </p:cNvPr>
            <p:cNvSpPr/>
            <p:nvPr/>
          </p:nvSpPr>
          <p:spPr>
            <a:xfrm>
              <a:off x="6871814" y="2288472"/>
              <a:ext cx="132579" cy="150912"/>
            </a:xfrm>
            <a:custGeom>
              <a:avLst/>
              <a:gdLst/>
              <a:ahLst/>
              <a:cxnLst/>
              <a:rect l="l" t="t" r="r" b="b"/>
              <a:pathLst>
                <a:path w="687" h="782" extrusionOk="0">
                  <a:moveTo>
                    <a:pt x="1" y="0"/>
                  </a:moveTo>
                  <a:lnTo>
                    <a:pt x="35" y="781"/>
                  </a:lnTo>
                  <a:lnTo>
                    <a:pt x="652" y="781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478;p64">
              <a:extLst>
                <a:ext uri="{FF2B5EF4-FFF2-40B4-BE49-F238E27FC236}">
                  <a16:creationId xmlns:a16="http://schemas.microsoft.com/office/drawing/2014/main" id="{94EF2216-A3FB-206E-C5B5-8B630A1499DF}"/>
                </a:ext>
              </a:extLst>
            </p:cNvPr>
            <p:cNvSpPr/>
            <p:nvPr/>
          </p:nvSpPr>
          <p:spPr>
            <a:xfrm>
              <a:off x="6952288" y="2288472"/>
              <a:ext cx="606158" cy="150912"/>
            </a:xfrm>
            <a:custGeom>
              <a:avLst/>
              <a:gdLst/>
              <a:ahLst/>
              <a:cxnLst/>
              <a:rect l="l" t="t" r="r" b="b"/>
              <a:pathLst>
                <a:path w="3141" h="782" extrusionOk="0">
                  <a:moveTo>
                    <a:pt x="0" y="0"/>
                  </a:moveTo>
                  <a:lnTo>
                    <a:pt x="0" y="781"/>
                  </a:lnTo>
                  <a:lnTo>
                    <a:pt x="2832" y="781"/>
                  </a:lnTo>
                  <a:lnTo>
                    <a:pt x="3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479;p64">
              <a:extLst>
                <a:ext uri="{FF2B5EF4-FFF2-40B4-BE49-F238E27FC236}">
                  <a16:creationId xmlns:a16="http://schemas.microsoft.com/office/drawing/2014/main" id="{3E08B405-EC2E-EA97-5231-DAFB10E246FB}"/>
                </a:ext>
              </a:extLst>
            </p:cNvPr>
            <p:cNvSpPr/>
            <p:nvPr/>
          </p:nvSpPr>
          <p:spPr>
            <a:xfrm>
              <a:off x="6317182" y="2288472"/>
              <a:ext cx="627579" cy="150912"/>
            </a:xfrm>
            <a:custGeom>
              <a:avLst/>
              <a:gdLst/>
              <a:ahLst/>
              <a:cxnLst/>
              <a:rect l="l" t="t" r="r" b="b"/>
              <a:pathLst>
                <a:path w="3252" h="782" extrusionOk="0">
                  <a:moveTo>
                    <a:pt x="0" y="0"/>
                  </a:moveTo>
                  <a:lnTo>
                    <a:pt x="309" y="781"/>
                  </a:lnTo>
                  <a:lnTo>
                    <a:pt x="3251" y="781"/>
                  </a:lnTo>
                  <a:lnTo>
                    <a:pt x="32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480;p64">
              <a:extLst>
                <a:ext uri="{FF2B5EF4-FFF2-40B4-BE49-F238E27FC236}">
                  <a16:creationId xmlns:a16="http://schemas.microsoft.com/office/drawing/2014/main" id="{1B6094E4-A23A-FBC1-55F0-FE6DB5CA310F}"/>
                </a:ext>
              </a:extLst>
            </p:cNvPr>
            <p:cNvSpPr/>
            <p:nvPr/>
          </p:nvSpPr>
          <p:spPr>
            <a:xfrm>
              <a:off x="6952288" y="2288472"/>
              <a:ext cx="474544" cy="150912"/>
            </a:xfrm>
            <a:custGeom>
              <a:avLst/>
              <a:gdLst/>
              <a:ahLst/>
              <a:cxnLst/>
              <a:rect l="l" t="t" r="r" b="b"/>
              <a:pathLst>
                <a:path w="2459" h="782" extrusionOk="0">
                  <a:moveTo>
                    <a:pt x="0" y="0"/>
                  </a:moveTo>
                  <a:lnTo>
                    <a:pt x="0" y="781"/>
                  </a:lnTo>
                  <a:lnTo>
                    <a:pt x="2214" y="781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481;p64">
              <a:extLst>
                <a:ext uri="{FF2B5EF4-FFF2-40B4-BE49-F238E27FC236}">
                  <a16:creationId xmlns:a16="http://schemas.microsoft.com/office/drawing/2014/main" id="{BF6A57C5-250C-101A-2F2B-D67FBDECBF82}"/>
                </a:ext>
              </a:extLst>
            </p:cNvPr>
            <p:cNvSpPr/>
            <p:nvPr/>
          </p:nvSpPr>
          <p:spPr>
            <a:xfrm>
              <a:off x="6448796" y="2288472"/>
              <a:ext cx="495965" cy="150912"/>
            </a:xfrm>
            <a:custGeom>
              <a:avLst/>
              <a:gdLst/>
              <a:ahLst/>
              <a:cxnLst/>
              <a:rect l="l" t="t" r="r" b="b"/>
              <a:pathLst>
                <a:path w="2570" h="782" extrusionOk="0">
                  <a:moveTo>
                    <a:pt x="1" y="0"/>
                  </a:moveTo>
                  <a:lnTo>
                    <a:pt x="245" y="781"/>
                  </a:lnTo>
                  <a:lnTo>
                    <a:pt x="2569" y="781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482;p64">
              <a:extLst>
                <a:ext uri="{FF2B5EF4-FFF2-40B4-BE49-F238E27FC236}">
                  <a16:creationId xmlns:a16="http://schemas.microsoft.com/office/drawing/2014/main" id="{D37DE383-FA9D-FB4C-5A85-A6F24EE20108}"/>
                </a:ext>
              </a:extLst>
            </p:cNvPr>
            <p:cNvSpPr/>
            <p:nvPr/>
          </p:nvSpPr>
          <p:spPr>
            <a:xfrm>
              <a:off x="6952288" y="2288472"/>
              <a:ext cx="233123" cy="150912"/>
            </a:xfrm>
            <a:custGeom>
              <a:avLst/>
              <a:gdLst/>
              <a:ahLst/>
              <a:cxnLst/>
              <a:rect l="l" t="t" r="r" b="b"/>
              <a:pathLst>
                <a:path w="1208" h="782" extrusionOk="0">
                  <a:moveTo>
                    <a:pt x="0" y="0"/>
                  </a:moveTo>
                  <a:lnTo>
                    <a:pt x="0" y="781"/>
                  </a:lnTo>
                  <a:lnTo>
                    <a:pt x="1084" y="781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483;p64">
              <a:extLst>
                <a:ext uri="{FF2B5EF4-FFF2-40B4-BE49-F238E27FC236}">
                  <a16:creationId xmlns:a16="http://schemas.microsoft.com/office/drawing/2014/main" id="{8DD29318-9362-77D9-271B-4863621320BC}"/>
                </a:ext>
              </a:extLst>
            </p:cNvPr>
            <p:cNvSpPr/>
            <p:nvPr/>
          </p:nvSpPr>
          <p:spPr>
            <a:xfrm>
              <a:off x="6690797" y="2288472"/>
              <a:ext cx="253965" cy="150912"/>
            </a:xfrm>
            <a:custGeom>
              <a:avLst/>
              <a:gdLst/>
              <a:ahLst/>
              <a:cxnLst/>
              <a:rect l="l" t="t" r="r" b="b"/>
              <a:pathLst>
                <a:path w="1316" h="782" extrusionOk="0">
                  <a:moveTo>
                    <a:pt x="0" y="0"/>
                  </a:moveTo>
                  <a:lnTo>
                    <a:pt x="124" y="781"/>
                  </a:lnTo>
                  <a:lnTo>
                    <a:pt x="1315" y="781"/>
                  </a:lnTo>
                  <a:lnTo>
                    <a:pt x="13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484;p64">
              <a:extLst>
                <a:ext uri="{FF2B5EF4-FFF2-40B4-BE49-F238E27FC236}">
                  <a16:creationId xmlns:a16="http://schemas.microsoft.com/office/drawing/2014/main" id="{BAD3E56E-E6E0-73F3-FAE6-76D3F8DF921D}"/>
                </a:ext>
              </a:extLst>
            </p:cNvPr>
            <p:cNvSpPr/>
            <p:nvPr/>
          </p:nvSpPr>
          <p:spPr>
            <a:xfrm>
              <a:off x="6871814" y="2288472"/>
              <a:ext cx="132579" cy="150912"/>
            </a:xfrm>
            <a:custGeom>
              <a:avLst/>
              <a:gdLst/>
              <a:ahLst/>
              <a:cxnLst/>
              <a:rect l="l" t="t" r="r" b="b"/>
              <a:pathLst>
                <a:path w="687" h="782" extrusionOk="0">
                  <a:moveTo>
                    <a:pt x="1" y="0"/>
                  </a:moveTo>
                  <a:lnTo>
                    <a:pt x="35" y="781"/>
                  </a:lnTo>
                  <a:lnTo>
                    <a:pt x="652" y="781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485;p64">
              <a:extLst>
                <a:ext uri="{FF2B5EF4-FFF2-40B4-BE49-F238E27FC236}">
                  <a16:creationId xmlns:a16="http://schemas.microsoft.com/office/drawing/2014/main" id="{9882C4B4-A131-0136-9462-4B9F60063044}"/>
                </a:ext>
              </a:extLst>
            </p:cNvPr>
            <p:cNvSpPr/>
            <p:nvPr/>
          </p:nvSpPr>
          <p:spPr>
            <a:xfrm>
              <a:off x="5591954" y="2243120"/>
              <a:ext cx="1346246" cy="78737"/>
            </a:xfrm>
            <a:custGeom>
              <a:avLst/>
              <a:gdLst/>
              <a:ahLst/>
              <a:cxnLst/>
              <a:rect l="l" t="t" r="r" b="b"/>
              <a:pathLst>
                <a:path w="6976" h="408" extrusionOk="0">
                  <a:moveTo>
                    <a:pt x="1" y="0"/>
                  </a:moveTo>
                  <a:cubicBezTo>
                    <a:pt x="10" y="0"/>
                    <a:pt x="23" y="7"/>
                    <a:pt x="38" y="16"/>
                  </a:cubicBezTo>
                  <a:cubicBezTo>
                    <a:pt x="427" y="278"/>
                    <a:pt x="980" y="405"/>
                    <a:pt x="1538" y="408"/>
                  </a:cubicBezTo>
                  <a:lnTo>
                    <a:pt x="6975" y="408"/>
                  </a:lnTo>
                  <a:lnTo>
                    <a:pt x="69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486;p64">
              <a:extLst>
                <a:ext uri="{FF2B5EF4-FFF2-40B4-BE49-F238E27FC236}">
                  <a16:creationId xmlns:a16="http://schemas.microsoft.com/office/drawing/2014/main" id="{FA67426B-40CA-7D82-7D82-B45C1CD81091}"/>
                </a:ext>
              </a:extLst>
            </p:cNvPr>
            <p:cNvSpPr/>
            <p:nvPr/>
          </p:nvSpPr>
          <p:spPr>
            <a:xfrm>
              <a:off x="6938007" y="2243120"/>
              <a:ext cx="1346053" cy="78737"/>
            </a:xfrm>
            <a:custGeom>
              <a:avLst/>
              <a:gdLst/>
              <a:ahLst/>
              <a:cxnLst/>
              <a:rect l="l" t="t" r="r" b="b"/>
              <a:pathLst>
                <a:path w="6975" h="408" extrusionOk="0">
                  <a:moveTo>
                    <a:pt x="0" y="0"/>
                  </a:moveTo>
                  <a:lnTo>
                    <a:pt x="0" y="408"/>
                  </a:lnTo>
                  <a:lnTo>
                    <a:pt x="5437" y="408"/>
                  </a:lnTo>
                  <a:cubicBezTo>
                    <a:pt x="5993" y="405"/>
                    <a:pt x="6546" y="278"/>
                    <a:pt x="6941" y="16"/>
                  </a:cubicBezTo>
                  <a:cubicBezTo>
                    <a:pt x="6956" y="7"/>
                    <a:pt x="6966" y="0"/>
                    <a:pt x="6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487;p64">
              <a:extLst>
                <a:ext uri="{FF2B5EF4-FFF2-40B4-BE49-F238E27FC236}">
                  <a16:creationId xmlns:a16="http://schemas.microsoft.com/office/drawing/2014/main" id="{00D83127-3121-ECEB-F048-47797F2220C1}"/>
                </a:ext>
              </a:extLst>
            </p:cNvPr>
            <p:cNvSpPr/>
            <p:nvPr/>
          </p:nvSpPr>
          <p:spPr>
            <a:xfrm>
              <a:off x="7358709" y="1719361"/>
              <a:ext cx="109228" cy="108649"/>
            </a:xfrm>
            <a:custGeom>
              <a:avLst/>
              <a:gdLst/>
              <a:ahLst/>
              <a:cxnLst/>
              <a:rect l="l" t="t" r="r" b="b"/>
              <a:pathLst>
                <a:path w="566" h="563" extrusionOk="0">
                  <a:moveTo>
                    <a:pt x="284" y="1"/>
                  </a:moveTo>
                  <a:cubicBezTo>
                    <a:pt x="127" y="1"/>
                    <a:pt x="0" y="127"/>
                    <a:pt x="0" y="282"/>
                  </a:cubicBezTo>
                  <a:cubicBezTo>
                    <a:pt x="0" y="439"/>
                    <a:pt x="127" y="563"/>
                    <a:pt x="284" y="563"/>
                  </a:cubicBezTo>
                  <a:cubicBezTo>
                    <a:pt x="439" y="563"/>
                    <a:pt x="565" y="439"/>
                    <a:pt x="565" y="282"/>
                  </a:cubicBezTo>
                  <a:cubicBezTo>
                    <a:pt x="565" y="127"/>
                    <a:pt x="439" y="1"/>
                    <a:pt x="284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488;p64">
              <a:extLst>
                <a:ext uri="{FF2B5EF4-FFF2-40B4-BE49-F238E27FC236}">
                  <a16:creationId xmlns:a16="http://schemas.microsoft.com/office/drawing/2014/main" id="{9D203E77-6910-3089-6FE8-F4F067B3CC56}"/>
                </a:ext>
              </a:extLst>
            </p:cNvPr>
            <p:cNvSpPr/>
            <p:nvPr/>
          </p:nvSpPr>
          <p:spPr>
            <a:xfrm>
              <a:off x="7098955" y="1469640"/>
              <a:ext cx="200895" cy="201667"/>
            </a:xfrm>
            <a:custGeom>
              <a:avLst/>
              <a:gdLst/>
              <a:ahLst/>
              <a:cxnLst/>
              <a:rect l="l" t="t" r="r" b="b"/>
              <a:pathLst>
                <a:path w="1041" h="1045" extrusionOk="0">
                  <a:moveTo>
                    <a:pt x="522" y="1"/>
                  </a:moveTo>
                  <a:cubicBezTo>
                    <a:pt x="235" y="1"/>
                    <a:pt x="0" y="236"/>
                    <a:pt x="0" y="523"/>
                  </a:cubicBezTo>
                  <a:cubicBezTo>
                    <a:pt x="0" y="810"/>
                    <a:pt x="235" y="1045"/>
                    <a:pt x="522" y="1045"/>
                  </a:cubicBezTo>
                  <a:cubicBezTo>
                    <a:pt x="809" y="1045"/>
                    <a:pt x="1040" y="810"/>
                    <a:pt x="1040" y="523"/>
                  </a:cubicBezTo>
                  <a:cubicBezTo>
                    <a:pt x="1040" y="236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489;p64">
              <a:extLst>
                <a:ext uri="{FF2B5EF4-FFF2-40B4-BE49-F238E27FC236}">
                  <a16:creationId xmlns:a16="http://schemas.microsoft.com/office/drawing/2014/main" id="{8284BEEB-9876-7729-DA24-FC4A552E408B}"/>
                </a:ext>
              </a:extLst>
            </p:cNvPr>
            <p:cNvSpPr/>
            <p:nvPr/>
          </p:nvSpPr>
          <p:spPr>
            <a:xfrm>
              <a:off x="6034077" y="1980212"/>
              <a:ext cx="882123" cy="264772"/>
            </a:xfrm>
            <a:custGeom>
              <a:avLst/>
              <a:gdLst/>
              <a:ahLst/>
              <a:cxnLst/>
              <a:rect l="l" t="t" r="r" b="b"/>
              <a:pathLst>
                <a:path w="4571" h="1372" extrusionOk="0">
                  <a:moveTo>
                    <a:pt x="4416" y="35"/>
                  </a:moveTo>
                  <a:cubicBezTo>
                    <a:pt x="4447" y="35"/>
                    <a:pt x="4440" y="65"/>
                    <a:pt x="4416" y="65"/>
                  </a:cubicBezTo>
                  <a:cubicBezTo>
                    <a:pt x="4385" y="65"/>
                    <a:pt x="4385" y="35"/>
                    <a:pt x="4416" y="35"/>
                  </a:cubicBezTo>
                  <a:close/>
                  <a:moveTo>
                    <a:pt x="1856" y="1"/>
                  </a:moveTo>
                  <a:cubicBezTo>
                    <a:pt x="1165" y="1"/>
                    <a:pt x="529" y="377"/>
                    <a:pt x="208" y="979"/>
                  </a:cubicBezTo>
                  <a:lnTo>
                    <a:pt x="1" y="1371"/>
                  </a:lnTo>
                  <a:lnTo>
                    <a:pt x="4570" y="1371"/>
                  </a:lnTo>
                  <a:lnTo>
                    <a:pt x="4570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490;p64">
              <a:extLst>
                <a:ext uri="{FF2B5EF4-FFF2-40B4-BE49-F238E27FC236}">
                  <a16:creationId xmlns:a16="http://schemas.microsoft.com/office/drawing/2014/main" id="{F6910C46-8F31-99F0-4931-CF3C78C05869}"/>
                </a:ext>
              </a:extLst>
            </p:cNvPr>
            <p:cNvSpPr/>
            <p:nvPr/>
          </p:nvSpPr>
          <p:spPr>
            <a:xfrm>
              <a:off x="6484498" y="1977960"/>
              <a:ext cx="432860" cy="264772"/>
            </a:xfrm>
            <a:custGeom>
              <a:avLst/>
              <a:gdLst/>
              <a:ahLst/>
              <a:cxnLst/>
              <a:rect l="l" t="t" r="r" b="b"/>
              <a:pathLst>
                <a:path w="2243" h="1372" extrusionOk="0">
                  <a:moveTo>
                    <a:pt x="2082" y="35"/>
                  </a:moveTo>
                  <a:cubicBezTo>
                    <a:pt x="2113" y="35"/>
                    <a:pt x="2106" y="65"/>
                    <a:pt x="2082" y="65"/>
                  </a:cubicBezTo>
                  <a:cubicBezTo>
                    <a:pt x="2051" y="65"/>
                    <a:pt x="2051" y="35"/>
                    <a:pt x="2082" y="35"/>
                  </a:cubicBezTo>
                  <a:close/>
                  <a:moveTo>
                    <a:pt x="930" y="1"/>
                  </a:moveTo>
                  <a:cubicBezTo>
                    <a:pt x="584" y="1"/>
                    <a:pt x="263" y="377"/>
                    <a:pt x="106" y="979"/>
                  </a:cubicBezTo>
                  <a:lnTo>
                    <a:pt x="1" y="1371"/>
                  </a:lnTo>
                  <a:lnTo>
                    <a:pt x="2242" y="1371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chemeClr val="dk1">
                <a:alpha val="2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491;p64">
              <a:extLst>
                <a:ext uri="{FF2B5EF4-FFF2-40B4-BE49-F238E27FC236}">
                  <a16:creationId xmlns:a16="http://schemas.microsoft.com/office/drawing/2014/main" id="{B9AB0FB0-7623-7B57-CC76-6CF8D3908A0E}"/>
                </a:ext>
              </a:extLst>
            </p:cNvPr>
            <p:cNvSpPr/>
            <p:nvPr/>
          </p:nvSpPr>
          <p:spPr>
            <a:xfrm>
              <a:off x="6815849" y="1978539"/>
              <a:ext cx="244509" cy="264772"/>
            </a:xfrm>
            <a:custGeom>
              <a:avLst/>
              <a:gdLst/>
              <a:ahLst/>
              <a:cxnLst/>
              <a:rect l="l" t="t" r="r" b="b"/>
              <a:pathLst>
                <a:path w="1267" h="1372" extrusionOk="0">
                  <a:moveTo>
                    <a:pt x="251" y="1"/>
                  </a:moveTo>
                  <a:cubicBezTo>
                    <a:pt x="155" y="1"/>
                    <a:pt x="71" y="380"/>
                    <a:pt x="28" y="982"/>
                  </a:cubicBezTo>
                  <a:lnTo>
                    <a:pt x="0" y="1371"/>
                  </a:lnTo>
                  <a:lnTo>
                    <a:pt x="1266" y="1371"/>
                  </a:lnTo>
                  <a:lnTo>
                    <a:pt x="1239" y="982"/>
                  </a:lnTo>
                  <a:cubicBezTo>
                    <a:pt x="1192" y="380"/>
                    <a:pt x="1109" y="1"/>
                    <a:pt x="1016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505;p64">
            <a:extLst>
              <a:ext uri="{FF2B5EF4-FFF2-40B4-BE49-F238E27FC236}">
                <a16:creationId xmlns:a16="http://schemas.microsoft.com/office/drawing/2014/main" id="{3679FA67-C633-4093-86FB-C86E83C512DA}"/>
              </a:ext>
            </a:extLst>
          </p:cNvPr>
          <p:cNvGrpSpPr/>
          <p:nvPr/>
        </p:nvGrpSpPr>
        <p:grpSpPr>
          <a:xfrm>
            <a:off x="15345106" y="2636927"/>
            <a:ext cx="890807" cy="1306116"/>
            <a:chOff x="6492989" y="2794283"/>
            <a:chExt cx="890807" cy="1306116"/>
          </a:xfrm>
        </p:grpSpPr>
        <p:sp>
          <p:nvSpPr>
            <p:cNvPr id="1261" name="Google Shape;1506;p64">
              <a:extLst>
                <a:ext uri="{FF2B5EF4-FFF2-40B4-BE49-F238E27FC236}">
                  <a16:creationId xmlns:a16="http://schemas.microsoft.com/office/drawing/2014/main" id="{EDF28807-B665-D00B-E6F4-A1D664A5C48B}"/>
                </a:ext>
              </a:extLst>
            </p:cNvPr>
            <p:cNvSpPr/>
            <p:nvPr/>
          </p:nvSpPr>
          <p:spPr>
            <a:xfrm>
              <a:off x="6572691" y="2794283"/>
              <a:ext cx="731983" cy="1004088"/>
            </a:xfrm>
            <a:custGeom>
              <a:avLst/>
              <a:gdLst/>
              <a:ahLst/>
              <a:cxnLst/>
              <a:rect l="l" t="t" r="r" b="b"/>
              <a:pathLst>
                <a:path w="3793" h="5203" extrusionOk="0">
                  <a:moveTo>
                    <a:pt x="1186" y="0"/>
                  </a:moveTo>
                  <a:lnTo>
                    <a:pt x="1186" y="0"/>
                  </a:lnTo>
                  <a:cubicBezTo>
                    <a:pt x="1189" y="84"/>
                    <a:pt x="1174" y="170"/>
                    <a:pt x="1180" y="253"/>
                  </a:cubicBezTo>
                  <a:cubicBezTo>
                    <a:pt x="1257" y="294"/>
                    <a:pt x="1322" y="377"/>
                    <a:pt x="1359" y="454"/>
                  </a:cubicBezTo>
                  <a:cubicBezTo>
                    <a:pt x="1399" y="531"/>
                    <a:pt x="1421" y="615"/>
                    <a:pt x="1458" y="692"/>
                  </a:cubicBezTo>
                  <a:cubicBezTo>
                    <a:pt x="1535" y="865"/>
                    <a:pt x="1677" y="1007"/>
                    <a:pt x="1850" y="1096"/>
                  </a:cubicBezTo>
                  <a:cubicBezTo>
                    <a:pt x="1822" y="1109"/>
                    <a:pt x="1798" y="1118"/>
                    <a:pt x="1773" y="1130"/>
                  </a:cubicBezTo>
                  <a:cubicBezTo>
                    <a:pt x="1761" y="1140"/>
                    <a:pt x="1754" y="1146"/>
                    <a:pt x="1745" y="1158"/>
                  </a:cubicBezTo>
                  <a:cubicBezTo>
                    <a:pt x="1566" y="1220"/>
                    <a:pt x="1387" y="1278"/>
                    <a:pt x="1369" y="1288"/>
                  </a:cubicBezTo>
                  <a:cubicBezTo>
                    <a:pt x="1328" y="1312"/>
                    <a:pt x="649" y="1380"/>
                    <a:pt x="649" y="1380"/>
                  </a:cubicBezTo>
                  <a:cubicBezTo>
                    <a:pt x="649" y="1380"/>
                    <a:pt x="649" y="1390"/>
                    <a:pt x="655" y="1405"/>
                  </a:cubicBezTo>
                  <a:lnTo>
                    <a:pt x="609" y="1411"/>
                  </a:lnTo>
                  <a:lnTo>
                    <a:pt x="609" y="1451"/>
                  </a:lnTo>
                  <a:cubicBezTo>
                    <a:pt x="600" y="1452"/>
                    <a:pt x="590" y="1452"/>
                    <a:pt x="582" y="1452"/>
                  </a:cubicBezTo>
                  <a:cubicBezTo>
                    <a:pt x="538" y="1452"/>
                    <a:pt x="500" y="1444"/>
                    <a:pt x="448" y="1408"/>
                  </a:cubicBezTo>
                  <a:cubicBezTo>
                    <a:pt x="403" y="1380"/>
                    <a:pt x="420" y="1310"/>
                    <a:pt x="371" y="1310"/>
                  </a:cubicBezTo>
                  <a:cubicBezTo>
                    <a:pt x="367" y="1310"/>
                    <a:pt x="362" y="1311"/>
                    <a:pt x="356" y="1312"/>
                  </a:cubicBezTo>
                  <a:cubicBezTo>
                    <a:pt x="291" y="1328"/>
                    <a:pt x="396" y="1405"/>
                    <a:pt x="393" y="1436"/>
                  </a:cubicBezTo>
                  <a:cubicBezTo>
                    <a:pt x="392" y="1440"/>
                    <a:pt x="387" y="1442"/>
                    <a:pt x="378" y="1442"/>
                  </a:cubicBezTo>
                  <a:cubicBezTo>
                    <a:pt x="323" y="1442"/>
                    <a:pt x="129" y="1373"/>
                    <a:pt x="67" y="1373"/>
                  </a:cubicBezTo>
                  <a:cubicBezTo>
                    <a:pt x="63" y="1373"/>
                    <a:pt x="59" y="1374"/>
                    <a:pt x="56" y="1374"/>
                  </a:cubicBezTo>
                  <a:cubicBezTo>
                    <a:pt x="1" y="1390"/>
                    <a:pt x="29" y="1439"/>
                    <a:pt x="118" y="1439"/>
                  </a:cubicBezTo>
                  <a:cubicBezTo>
                    <a:pt x="208" y="1439"/>
                    <a:pt x="273" y="1467"/>
                    <a:pt x="273" y="1467"/>
                  </a:cubicBezTo>
                  <a:cubicBezTo>
                    <a:pt x="273" y="1467"/>
                    <a:pt x="63" y="1485"/>
                    <a:pt x="32" y="1507"/>
                  </a:cubicBezTo>
                  <a:cubicBezTo>
                    <a:pt x="2" y="1531"/>
                    <a:pt x="49" y="1560"/>
                    <a:pt x="93" y="1560"/>
                  </a:cubicBezTo>
                  <a:cubicBezTo>
                    <a:pt x="95" y="1560"/>
                    <a:pt x="97" y="1560"/>
                    <a:pt x="100" y="1559"/>
                  </a:cubicBezTo>
                  <a:cubicBezTo>
                    <a:pt x="144" y="1551"/>
                    <a:pt x="239" y="1519"/>
                    <a:pt x="285" y="1519"/>
                  </a:cubicBezTo>
                  <a:cubicBezTo>
                    <a:pt x="287" y="1519"/>
                    <a:pt x="289" y="1519"/>
                    <a:pt x="291" y="1519"/>
                  </a:cubicBezTo>
                  <a:cubicBezTo>
                    <a:pt x="291" y="1519"/>
                    <a:pt x="124" y="1609"/>
                    <a:pt x="78" y="1658"/>
                  </a:cubicBezTo>
                  <a:cubicBezTo>
                    <a:pt x="43" y="1697"/>
                    <a:pt x="69" y="1718"/>
                    <a:pt x="97" y="1718"/>
                  </a:cubicBezTo>
                  <a:cubicBezTo>
                    <a:pt x="107" y="1718"/>
                    <a:pt x="117" y="1715"/>
                    <a:pt x="124" y="1711"/>
                  </a:cubicBezTo>
                  <a:cubicBezTo>
                    <a:pt x="155" y="1695"/>
                    <a:pt x="248" y="1581"/>
                    <a:pt x="316" y="1566"/>
                  </a:cubicBezTo>
                  <a:lnTo>
                    <a:pt x="316" y="1566"/>
                  </a:lnTo>
                  <a:cubicBezTo>
                    <a:pt x="316" y="1566"/>
                    <a:pt x="198" y="1680"/>
                    <a:pt x="208" y="1732"/>
                  </a:cubicBezTo>
                  <a:cubicBezTo>
                    <a:pt x="209" y="1764"/>
                    <a:pt x="226" y="1776"/>
                    <a:pt x="245" y="1776"/>
                  </a:cubicBezTo>
                  <a:cubicBezTo>
                    <a:pt x="259" y="1776"/>
                    <a:pt x="274" y="1769"/>
                    <a:pt x="285" y="1760"/>
                  </a:cubicBezTo>
                  <a:cubicBezTo>
                    <a:pt x="306" y="1735"/>
                    <a:pt x="303" y="1686"/>
                    <a:pt x="316" y="1640"/>
                  </a:cubicBezTo>
                  <a:cubicBezTo>
                    <a:pt x="321" y="1615"/>
                    <a:pt x="326" y="1606"/>
                    <a:pt x="340" y="1606"/>
                  </a:cubicBezTo>
                  <a:cubicBezTo>
                    <a:pt x="352" y="1606"/>
                    <a:pt x="371" y="1613"/>
                    <a:pt x="402" y="1621"/>
                  </a:cubicBezTo>
                  <a:cubicBezTo>
                    <a:pt x="438" y="1629"/>
                    <a:pt x="467" y="1638"/>
                    <a:pt x="490" y="1638"/>
                  </a:cubicBezTo>
                  <a:cubicBezTo>
                    <a:pt x="513" y="1638"/>
                    <a:pt x="529" y="1628"/>
                    <a:pt x="538" y="1596"/>
                  </a:cubicBezTo>
                  <a:cubicBezTo>
                    <a:pt x="547" y="1566"/>
                    <a:pt x="569" y="1547"/>
                    <a:pt x="618" y="1547"/>
                  </a:cubicBezTo>
                  <a:cubicBezTo>
                    <a:pt x="628" y="1600"/>
                    <a:pt x="643" y="1643"/>
                    <a:pt x="643" y="1643"/>
                  </a:cubicBezTo>
                  <a:lnTo>
                    <a:pt x="702" y="1640"/>
                  </a:lnTo>
                  <a:cubicBezTo>
                    <a:pt x="705" y="1652"/>
                    <a:pt x="708" y="1658"/>
                    <a:pt x="708" y="1671"/>
                  </a:cubicBezTo>
                  <a:cubicBezTo>
                    <a:pt x="708" y="1671"/>
                    <a:pt x="1035" y="1661"/>
                    <a:pt x="1264" y="1658"/>
                  </a:cubicBezTo>
                  <a:lnTo>
                    <a:pt x="1264" y="1658"/>
                  </a:lnTo>
                  <a:lnTo>
                    <a:pt x="1057" y="1806"/>
                  </a:lnTo>
                  <a:cubicBezTo>
                    <a:pt x="1060" y="1843"/>
                    <a:pt x="1066" y="1877"/>
                    <a:pt x="1078" y="1914"/>
                  </a:cubicBezTo>
                  <a:cubicBezTo>
                    <a:pt x="933" y="2149"/>
                    <a:pt x="393" y="3011"/>
                    <a:pt x="347" y="3091"/>
                  </a:cubicBezTo>
                  <a:cubicBezTo>
                    <a:pt x="442" y="3597"/>
                    <a:pt x="584" y="4329"/>
                    <a:pt x="584" y="4329"/>
                  </a:cubicBezTo>
                  <a:lnTo>
                    <a:pt x="624" y="4329"/>
                  </a:lnTo>
                  <a:lnTo>
                    <a:pt x="628" y="4344"/>
                  </a:lnTo>
                  <a:lnTo>
                    <a:pt x="618" y="4344"/>
                  </a:lnTo>
                  <a:cubicBezTo>
                    <a:pt x="603" y="4344"/>
                    <a:pt x="594" y="4354"/>
                    <a:pt x="581" y="4363"/>
                  </a:cubicBezTo>
                  <a:cubicBezTo>
                    <a:pt x="501" y="4471"/>
                    <a:pt x="365" y="4557"/>
                    <a:pt x="325" y="4591"/>
                  </a:cubicBezTo>
                  <a:cubicBezTo>
                    <a:pt x="276" y="4638"/>
                    <a:pt x="316" y="4672"/>
                    <a:pt x="316" y="4672"/>
                  </a:cubicBezTo>
                  <a:cubicBezTo>
                    <a:pt x="316" y="4672"/>
                    <a:pt x="322" y="4684"/>
                    <a:pt x="334" y="4687"/>
                  </a:cubicBezTo>
                  <a:lnTo>
                    <a:pt x="921" y="4530"/>
                  </a:lnTo>
                  <a:lnTo>
                    <a:pt x="859" y="4354"/>
                  </a:lnTo>
                  <a:lnTo>
                    <a:pt x="834" y="4279"/>
                  </a:lnTo>
                  <a:cubicBezTo>
                    <a:pt x="859" y="4267"/>
                    <a:pt x="871" y="4261"/>
                    <a:pt x="871" y="4261"/>
                  </a:cubicBezTo>
                  <a:lnTo>
                    <a:pt x="844" y="3159"/>
                  </a:lnTo>
                  <a:lnTo>
                    <a:pt x="1088" y="2859"/>
                  </a:lnTo>
                  <a:lnTo>
                    <a:pt x="1088" y="2859"/>
                  </a:lnTo>
                  <a:cubicBezTo>
                    <a:pt x="989" y="3217"/>
                    <a:pt x="878" y="3613"/>
                    <a:pt x="862" y="3665"/>
                  </a:cubicBezTo>
                  <a:cubicBezTo>
                    <a:pt x="1097" y="4122"/>
                    <a:pt x="1446" y="4786"/>
                    <a:pt x="1446" y="4786"/>
                  </a:cubicBezTo>
                  <a:cubicBezTo>
                    <a:pt x="1458" y="4780"/>
                    <a:pt x="1474" y="4777"/>
                    <a:pt x="1483" y="4773"/>
                  </a:cubicBezTo>
                  <a:lnTo>
                    <a:pt x="1495" y="4789"/>
                  </a:lnTo>
                  <a:lnTo>
                    <a:pt x="1489" y="4792"/>
                  </a:lnTo>
                  <a:cubicBezTo>
                    <a:pt x="1474" y="4795"/>
                    <a:pt x="1464" y="4807"/>
                    <a:pt x="1458" y="4823"/>
                  </a:cubicBezTo>
                  <a:cubicBezTo>
                    <a:pt x="1412" y="4949"/>
                    <a:pt x="1307" y="5067"/>
                    <a:pt x="1279" y="5113"/>
                  </a:cubicBezTo>
                  <a:cubicBezTo>
                    <a:pt x="1245" y="5172"/>
                    <a:pt x="1294" y="5193"/>
                    <a:pt x="1294" y="5193"/>
                  </a:cubicBezTo>
                  <a:cubicBezTo>
                    <a:pt x="1294" y="5193"/>
                    <a:pt x="1307" y="5203"/>
                    <a:pt x="1319" y="5203"/>
                  </a:cubicBezTo>
                  <a:lnTo>
                    <a:pt x="1835" y="4885"/>
                  </a:lnTo>
                  <a:lnTo>
                    <a:pt x="1724" y="4730"/>
                  </a:lnTo>
                  <a:lnTo>
                    <a:pt x="1680" y="4668"/>
                  </a:lnTo>
                  <a:cubicBezTo>
                    <a:pt x="1699" y="4653"/>
                    <a:pt x="1711" y="4641"/>
                    <a:pt x="1711" y="4641"/>
                  </a:cubicBezTo>
                  <a:lnTo>
                    <a:pt x="1372" y="3597"/>
                  </a:lnTo>
                  <a:lnTo>
                    <a:pt x="1792" y="2584"/>
                  </a:lnTo>
                  <a:lnTo>
                    <a:pt x="2063" y="2288"/>
                  </a:lnTo>
                  <a:lnTo>
                    <a:pt x="2400" y="2134"/>
                  </a:lnTo>
                  <a:lnTo>
                    <a:pt x="2514" y="2084"/>
                  </a:lnTo>
                  <a:lnTo>
                    <a:pt x="2526" y="2078"/>
                  </a:lnTo>
                  <a:cubicBezTo>
                    <a:pt x="2591" y="2229"/>
                    <a:pt x="2650" y="2368"/>
                    <a:pt x="2681" y="2418"/>
                  </a:cubicBezTo>
                  <a:cubicBezTo>
                    <a:pt x="2755" y="2547"/>
                    <a:pt x="3054" y="3051"/>
                    <a:pt x="3054" y="3051"/>
                  </a:cubicBezTo>
                  <a:cubicBezTo>
                    <a:pt x="3064" y="3048"/>
                    <a:pt x="3073" y="3048"/>
                    <a:pt x="3085" y="3044"/>
                  </a:cubicBezTo>
                  <a:lnTo>
                    <a:pt x="3113" y="3097"/>
                  </a:lnTo>
                  <a:cubicBezTo>
                    <a:pt x="3113" y="3097"/>
                    <a:pt x="3156" y="3088"/>
                    <a:pt x="3206" y="3063"/>
                  </a:cubicBezTo>
                  <a:cubicBezTo>
                    <a:pt x="3233" y="3106"/>
                    <a:pt x="3224" y="3137"/>
                    <a:pt x="3206" y="3159"/>
                  </a:cubicBezTo>
                  <a:cubicBezTo>
                    <a:pt x="3162" y="3211"/>
                    <a:pt x="3206" y="3233"/>
                    <a:pt x="3255" y="3282"/>
                  </a:cubicBezTo>
                  <a:cubicBezTo>
                    <a:pt x="3304" y="3335"/>
                    <a:pt x="3317" y="3335"/>
                    <a:pt x="3286" y="3372"/>
                  </a:cubicBezTo>
                  <a:cubicBezTo>
                    <a:pt x="3255" y="3406"/>
                    <a:pt x="3209" y="3430"/>
                    <a:pt x="3202" y="3464"/>
                  </a:cubicBezTo>
                  <a:cubicBezTo>
                    <a:pt x="3195" y="3489"/>
                    <a:pt x="3209" y="3522"/>
                    <a:pt x="3239" y="3522"/>
                  </a:cubicBezTo>
                  <a:cubicBezTo>
                    <a:pt x="3247" y="3522"/>
                    <a:pt x="3257" y="3520"/>
                    <a:pt x="3267" y="3514"/>
                  </a:cubicBezTo>
                  <a:cubicBezTo>
                    <a:pt x="3317" y="3492"/>
                    <a:pt x="3351" y="3335"/>
                    <a:pt x="3351" y="3335"/>
                  </a:cubicBezTo>
                  <a:lnTo>
                    <a:pt x="3351" y="3335"/>
                  </a:lnTo>
                  <a:cubicBezTo>
                    <a:pt x="3375" y="3400"/>
                    <a:pt x="3329" y="3529"/>
                    <a:pt x="3332" y="3569"/>
                  </a:cubicBezTo>
                  <a:cubicBezTo>
                    <a:pt x="3334" y="3591"/>
                    <a:pt x="3353" y="3617"/>
                    <a:pt x="3370" y="3617"/>
                  </a:cubicBezTo>
                  <a:cubicBezTo>
                    <a:pt x="3381" y="3617"/>
                    <a:pt x="3391" y="3607"/>
                    <a:pt x="3397" y="3582"/>
                  </a:cubicBezTo>
                  <a:cubicBezTo>
                    <a:pt x="3419" y="3514"/>
                    <a:pt x="3403" y="3326"/>
                    <a:pt x="3403" y="3325"/>
                  </a:cubicBezTo>
                  <a:lnTo>
                    <a:pt x="3403" y="3325"/>
                  </a:lnTo>
                  <a:cubicBezTo>
                    <a:pt x="3428" y="3359"/>
                    <a:pt x="3453" y="3467"/>
                    <a:pt x="3471" y="3508"/>
                  </a:cubicBezTo>
                  <a:cubicBezTo>
                    <a:pt x="3483" y="3535"/>
                    <a:pt x="3510" y="3554"/>
                    <a:pt x="3529" y="3554"/>
                  </a:cubicBezTo>
                  <a:cubicBezTo>
                    <a:pt x="3539" y="3554"/>
                    <a:pt x="3547" y="3549"/>
                    <a:pt x="3548" y="3535"/>
                  </a:cubicBezTo>
                  <a:cubicBezTo>
                    <a:pt x="3551" y="3495"/>
                    <a:pt x="3459" y="3310"/>
                    <a:pt x="3459" y="3310"/>
                  </a:cubicBezTo>
                  <a:lnTo>
                    <a:pt x="3459" y="3310"/>
                  </a:lnTo>
                  <a:cubicBezTo>
                    <a:pt x="3459" y="3310"/>
                    <a:pt x="3517" y="3353"/>
                    <a:pt x="3564" y="3430"/>
                  </a:cubicBezTo>
                  <a:cubicBezTo>
                    <a:pt x="3588" y="3471"/>
                    <a:pt x="3617" y="3490"/>
                    <a:pt x="3636" y="3490"/>
                  </a:cubicBezTo>
                  <a:cubicBezTo>
                    <a:pt x="3653" y="3490"/>
                    <a:pt x="3662" y="3475"/>
                    <a:pt x="3653" y="3449"/>
                  </a:cubicBezTo>
                  <a:cubicBezTo>
                    <a:pt x="3635" y="3396"/>
                    <a:pt x="3397" y="3214"/>
                    <a:pt x="3422" y="3196"/>
                  </a:cubicBezTo>
                  <a:cubicBezTo>
                    <a:pt x="3426" y="3192"/>
                    <a:pt x="3434" y="3190"/>
                    <a:pt x="3444" y="3190"/>
                  </a:cubicBezTo>
                  <a:cubicBezTo>
                    <a:pt x="3464" y="3190"/>
                    <a:pt x="3490" y="3195"/>
                    <a:pt x="3511" y="3195"/>
                  </a:cubicBezTo>
                  <a:cubicBezTo>
                    <a:pt x="3537" y="3195"/>
                    <a:pt x="3555" y="3188"/>
                    <a:pt x="3545" y="3159"/>
                  </a:cubicBezTo>
                  <a:cubicBezTo>
                    <a:pt x="3536" y="3135"/>
                    <a:pt x="3524" y="3129"/>
                    <a:pt x="3509" y="3129"/>
                  </a:cubicBezTo>
                  <a:cubicBezTo>
                    <a:pt x="3490" y="3129"/>
                    <a:pt x="3466" y="3140"/>
                    <a:pt x="3441" y="3140"/>
                  </a:cubicBezTo>
                  <a:cubicBezTo>
                    <a:pt x="3432" y="3140"/>
                    <a:pt x="3422" y="3138"/>
                    <a:pt x="3412" y="3134"/>
                  </a:cubicBezTo>
                  <a:cubicBezTo>
                    <a:pt x="3344" y="3097"/>
                    <a:pt x="3317" y="3066"/>
                    <a:pt x="3295" y="3020"/>
                  </a:cubicBezTo>
                  <a:cubicBezTo>
                    <a:pt x="3304" y="3014"/>
                    <a:pt x="3317" y="3004"/>
                    <a:pt x="3326" y="2998"/>
                  </a:cubicBezTo>
                  <a:lnTo>
                    <a:pt x="3304" y="2952"/>
                  </a:lnTo>
                  <a:cubicBezTo>
                    <a:pt x="3317" y="2949"/>
                    <a:pt x="3326" y="2943"/>
                    <a:pt x="3326" y="2943"/>
                  </a:cubicBezTo>
                  <a:cubicBezTo>
                    <a:pt x="3326" y="2943"/>
                    <a:pt x="3023" y="2331"/>
                    <a:pt x="3020" y="2288"/>
                  </a:cubicBezTo>
                  <a:cubicBezTo>
                    <a:pt x="3020" y="2270"/>
                    <a:pt x="2974" y="2087"/>
                    <a:pt x="2931" y="1899"/>
                  </a:cubicBezTo>
                  <a:cubicBezTo>
                    <a:pt x="2934" y="1887"/>
                    <a:pt x="2940" y="1874"/>
                    <a:pt x="2940" y="1859"/>
                  </a:cubicBezTo>
                  <a:cubicBezTo>
                    <a:pt x="2934" y="1766"/>
                    <a:pt x="2903" y="1658"/>
                    <a:pt x="2851" y="1547"/>
                  </a:cubicBezTo>
                  <a:cubicBezTo>
                    <a:pt x="2854" y="1538"/>
                    <a:pt x="2857" y="1535"/>
                    <a:pt x="2857" y="1529"/>
                  </a:cubicBezTo>
                  <a:cubicBezTo>
                    <a:pt x="2857" y="1516"/>
                    <a:pt x="2841" y="1482"/>
                    <a:pt x="2832" y="1458"/>
                  </a:cubicBezTo>
                  <a:lnTo>
                    <a:pt x="2835" y="1458"/>
                  </a:lnTo>
                  <a:cubicBezTo>
                    <a:pt x="2854" y="1436"/>
                    <a:pt x="2854" y="1405"/>
                    <a:pt x="2854" y="1380"/>
                  </a:cubicBezTo>
                  <a:cubicBezTo>
                    <a:pt x="2913" y="1406"/>
                    <a:pt x="2966" y="1408"/>
                    <a:pt x="2981" y="1408"/>
                  </a:cubicBezTo>
                  <a:cubicBezTo>
                    <a:pt x="2985" y="1408"/>
                    <a:pt x="2986" y="1408"/>
                    <a:pt x="2986" y="1408"/>
                  </a:cubicBezTo>
                  <a:cubicBezTo>
                    <a:pt x="3000" y="1433"/>
                    <a:pt x="3027" y="1516"/>
                    <a:pt x="3136" y="1516"/>
                  </a:cubicBezTo>
                  <a:cubicBezTo>
                    <a:pt x="3148" y="1516"/>
                    <a:pt x="3161" y="1515"/>
                    <a:pt x="3175" y="1513"/>
                  </a:cubicBezTo>
                  <a:cubicBezTo>
                    <a:pt x="3227" y="1504"/>
                    <a:pt x="3255" y="1482"/>
                    <a:pt x="3264" y="1458"/>
                  </a:cubicBezTo>
                  <a:lnTo>
                    <a:pt x="3267" y="1458"/>
                  </a:lnTo>
                  <a:cubicBezTo>
                    <a:pt x="3275" y="1460"/>
                    <a:pt x="3286" y="1460"/>
                    <a:pt x="3299" y="1460"/>
                  </a:cubicBezTo>
                  <a:cubicBezTo>
                    <a:pt x="3363" y="1460"/>
                    <a:pt x="3474" y="1439"/>
                    <a:pt x="3474" y="1439"/>
                  </a:cubicBezTo>
                  <a:lnTo>
                    <a:pt x="3517" y="1482"/>
                  </a:lnTo>
                  <a:cubicBezTo>
                    <a:pt x="3517" y="1482"/>
                    <a:pt x="3567" y="1377"/>
                    <a:pt x="3567" y="1303"/>
                  </a:cubicBezTo>
                  <a:cubicBezTo>
                    <a:pt x="3635" y="1275"/>
                    <a:pt x="3690" y="1229"/>
                    <a:pt x="3730" y="1167"/>
                  </a:cubicBezTo>
                  <a:cubicBezTo>
                    <a:pt x="3792" y="1062"/>
                    <a:pt x="3777" y="899"/>
                    <a:pt x="3684" y="794"/>
                  </a:cubicBezTo>
                  <a:cubicBezTo>
                    <a:pt x="3653" y="760"/>
                    <a:pt x="3619" y="732"/>
                    <a:pt x="3595" y="695"/>
                  </a:cubicBezTo>
                  <a:cubicBezTo>
                    <a:pt x="3573" y="655"/>
                    <a:pt x="3570" y="602"/>
                    <a:pt x="3598" y="571"/>
                  </a:cubicBezTo>
                  <a:cubicBezTo>
                    <a:pt x="3582" y="566"/>
                    <a:pt x="3565" y="563"/>
                    <a:pt x="3548" y="563"/>
                  </a:cubicBezTo>
                  <a:cubicBezTo>
                    <a:pt x="3469" y="563"/>
                    <a:pt x="3391" y="625"/>
                    <a:pt x="3378" y="701"/>
                  </a:cubicBezTo>
                  <a:cubicBezTo>
                    <a:pt x="3353" y="694"/>
                    <a:pt x="3326" y="691"/>
                    <a:pt x="3297" y="691"/>
                  </a:cubicBezTo>
                  <a:cubicBezTo>
                    <a:pt x="3197" y="691"/>
                    <a:pt x="3082" y="730"/>
                    <a:pt x="2993" y="754"/>
                  </a:cubicBezTo>
                  <a:cubicBezTo>
                    <a:pt x="2835" y="794"/>
                    <a:pt x="2588" y="815"/>
                    <a:pt x="2653" y="1124"/>
                  </a:cubicBezTo>
                  <a:cubicBezTo>
                    <a:pt x="2653" y="1130"/>
                    <a:pt x="2656" y="1140"/>
                    <a:pt x="2662" y="1146"/>
                  </a:cubicBezTo>
                  <a:cubicBezTo>
                    <a:pt x="2625" y="1127"/>
                    <a:pt x="2588" y="1099"/>
                    <a:pt x="2576" y="1099"/>
                  </a:cubicBezTo>
                  <a:cubicBezTo>
                    <a:pt x="2573" y="1099"/>
                    <a:pt x="2570" y="1103"/>
                    <a:pt x="2560" y="1109"/>
                  </a:cubicBezTo>
                  <a:cubicBezTo>
                    <a:pt x="2545" y="1087"/>
                    <a:pt x="2517" y="1056"/>
                    <a:pt x="2508" y="1053"/>
                  </a:cubicBezTo>
                  <a:cubicBezTo>
                    <a:pt x="2506" y="1053"/>
                    <a:pt x="2504" y="1052"/>
                    <a:pt x="2502" y="1052"/>
                  </a:cubicBezTo>
                  <a:cubicBezTo>
                    <a:pt x="2491" y="1052"/>
                    <a:pt x="2472" y="1058"/>
                    <a:pt x="2449" y="1065"/>
                  </a:cubicBezTo>
                  <a:cubicBezTo>
                    <a:pt x="2415" y="1041"/>
                    <a:pt x="2378" y="1016"/>
                    <a:pt x="2341" y="994"/>
                  </a:cubicBezTo>
                  <a:cubicBezTo>
                    <a:pt x="2306" y="977"/>
                    <a:pt x="2263" y="958"/>
                    <a:pt x="2216" y="958"/>
                  </a:cubicBezTo>
                  <a:cubicBezTo>
                    <a:pt x="2164" y="958"/>
                    <a:pt x="2107" y="981"/>
                    <a:pt x="2051" y="1050"/>
                  </a:cubicBezTo>
                  <a:cubicBezTo>
                    <a:pt x="2032" y="1053"/>
                    <a:pt x="2017" y="1053"/>
                    <a:pt x="1998" y="1056"/>
                  </a:cubicBezTo>
                  <a:cubicBezTo>
                    <a:pt x="1906" y="1035"/>
                    <a:pt x="1819" y="973"/>
                    <a:pt x="1758" y="896"/>
                  </a:cubicBezTo>
                  <a:cubicBezTo>
                    <a:pt x="1665" y="772"/>
                    <a:pt x="1628" y="615"/>
                    <a:pt x="1591" y="463"/>
                  </a:cubicBezTo>
                  <a:cubicBezTo>
                    <a:pt x="1560" y="312"/>
                    <a:pt x="1529" y="155"/>
                    <a:pt x="1452" y="19"/>
                  </a:cubicBezTo>
                  <a:cubicBezTo>
                    <a:pt x="1372" y="13"/>
                    <a:pt x="1267" y="6"/>
                    <a:pt x="1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507;p64">
              <a:extLst>
                <a:ext uri="{FF2B5EF4-FFF2-40B4-BE49-F238E27FC236}">
                  <a16:creationId xmlns:a16="http://schemas.microsoft.com/office/drawing/2014/main" id="{A4382A47-306F-4242-3863-81D91B512AB0}"/>
                </a:ext>
              </a:extLst>
            </p:cNvPr>
            <p:cNvSpPr/>
            <p:nvPr/>
          </p:nvSpPr>
          <p:spPr>
            <a:xfrm>
              <a:off x="6492989" y="4006802"/>
              <a:ext cx="890807" cy="93597"/>
            </a:xfrm>
            <a:custGeom>
              <a:avLst/>
              <a:gdLst/>
              <a:ahLst/>
              <a:cxnLst/>
              <a:rect l="l" t="t" r="r" b="b"/>
              <a:pathLst>
                <a:path w="4616" h="485" extrusionOk="0">
                  <a:moveTo>
                    <a:pt x="2306" y="0"/>
                  </a:moveTo>
                  <a:cubicBezTo>
                    <a:pt x="1031" y="0"/>
                    <a:pt x="0" y="108"/>
                    <a:pt x="0" y="244"/>
                  </a:cubicBezTo>
                  <a:cubicBezTo>
                    <a:pt x="0" y="377"/>
                    <a:pt x="1031" y="485"/>
                    <a:pt x="2306" y="485"/>
                  </a:cubicBezTo>
                  <a:cubicBezTo>
                    <a:pt x="3582" y="485"/>
                    <a:pt x="4616" y="377"/>
                    <a:pt x="4616" y="244"/>
                  </a:cubicBezTo>
                  <a:cubicBezTo>
                    <a:pt x="4616" y="108"/>
                    <a:pt x="3582" y="0"/>
                    <a:pt x="2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3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2AC66ADF-D46F-57F1-F5F6-5CA5C048F1BD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264" name="Google Shape;1045;p55">
            <a:extLst>
              <a:ext uri="{FF2B5EF4-FFF2-40B4-BE49-F238E27FC236}">
                <a16:creationId xmlns:a16="http://schemas.microsoft.com/office/drawing/2014/main" id="{94877C46-3548-9DB6-D6B3-C43C1CED42C5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1265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F9F3AE24-7E84-26C0-21EF-970F0FD42DC3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66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C95AAE46-965E-425F-04CF-83B854CB253C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67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E15F7277-1EA8-B116-846E-EE290BD7B78C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68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A59DE2A7-1D4C-9551-A16B-33BC4E472F15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69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D6CD8ADF-32B2-9C92-EF12-8FAEAA809CBD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70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8784C0E6-07B4-FBFD-B04B-6A479896CD5B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1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843C8709-AB7D-67B0-B1DB-72F3AFA6A2CD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301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701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801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102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61"/>
          <p:cNvSpPr txBox="1">
            <a:spLocks noGrp="1"/>
          </p:cNvSpPr>
          <p:nvPr>
            <p:ph type="title"/>
          </p:nvPr>
        </p:nvSpPr>
        <p:spPr>
          <a:xfrm flipH="1">
            <a:off x="-4885755" y="511346"/>
            <a:ext cx="3616935" cy="9326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Questionnaire</a:t>
            </a:r>
            <a:endParaRPr sz="5400">
              <a:solidFill>
                <a:schemeClr val="lt1"/>
              </a:solidFill>
            </a:endParaRPr>
          </a:p>
        </p:txBody>
      </p:sp>
      <p:sp>
        <p:nvSpPr>
          <p:cNvPr id="1242" name="Google Shape;1242;p61"/>
          <p:cNvSpPr/>
          <p:nvPr/>
        </p:nvSpPr>
        <p:spPr>
          <a:xfrm>
            <a:off x="-5596256" y="910530"/>
            <a:ext cx="666427" cy="48274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02</a:t>
            </a:r>
          </a:p>
        </p:txBody>
      </p:sp>
      <p:sp>
        <p:nvSpPr>
          <p:cNvPr id="1387" name="TextBox 1386">
            <a:extLst>
              <a:ext uri="{FF2B5EF4-FFF2-40B4-BE49-F238E27FC236}">
                <a16:creationId xmlns:a16="http://schemas.microsoft.com/office/drawing/2014/main" id="{480BD654-59E3-19EC-3657-960CFC01A79D}"/>
              </a:ext>
            </a:extLst>
          </p:cNvPr>
          <p:cNvSpPr txBox="1"/>
          <p:nvPr/>
        </p:nvSpPr>
        <p:spPr>
          <a:xfrm>
            <a:off x="-5721256" y="1756141"/>
            <a:ext cx="5160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Several questions were made to help in</a:t>
            </a:r>
            <a:r>
              <a:rPr lang="ar-EG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covering all aspects. </a:t>
            </a:r>
          </a:p>
        </p:txBody>
      </p:sp>
      <p:sp>
        <p:nvSpPr>
          <p:cNvPr id="11" name="Google Shape;1403;p64">
            <a:extLst>
              <a:ext uri="{FF2B5EF4-FFF2-40B4-BE49-F238E27FC236}">
                <a16:creationId xmlns:a16="http://schemas.microsoft.com/office/drawing/2014/main" id="{C5862FF1-88C2-A4D4-1E19-03C178F2251B}"/>
              </a:ext>
            </a:extLst>
          </p:cNvPr>
          <p:cNvSpPr txBox="1">
            <a:spLocks/>
          </p:cNvSpPr>
          <p:nvPr/>
        </p:nvSpPr>
        <p:spPr>
          <a:xfrm>
            <a:off x="383715" y="688083"/>
            <a:ext cx="782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| Our Questions Area</a:t>
            </a:r>
          </a:p>
        </p:txBody>
      </p:sp>
      <p:sp>
        <p:nvSpPr>
          <p:cNvPr id="1378" name="Google Shape;1401;p64">
            <a:extLst>
              <a:ext uri="{FF2B5EF4-FFF2-40B4-BE49-F238E27FC236}">
                <a16:creationId xmlns:a16="http://schemas.microsoft.com/office/drawing/2014/main" id="{4A20D948-3844-48F1-BC74-AEE63A2287EB}"/>
              </a:ext>
            </a:extLst>
          </p:cNvPr>
          <p:cNvSpPr txBox="1">
            <a:spLocks/>
          </p:cNvSpPr>
          <p:nvPr/>
        </p:nvSpPr>
        <p:spPr>
          <a:xfrm>
            <a:off x="1673108" y="1498051"/>
            <a:ext cx="3598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Demographic questions </a:t>
            </a:r>
          </a:p>
        </p:txBody>
      </p:sp>
      <p:sp>
        <p:nvSpPr>
          <p:cNvPr id="1379" name="Google Shape;1402;p64">
            <a:extLst>
              <a:ext uri="{FF2B5EF4-FFF2-40B4-BE49-F238E27FC236}">
                <a16:creationId xmlns:a16="http://schemas.microsoft.com/office/drawing/2014/main" id="{3C4B1588-F797-B0ED-7B23-1AA2F78D4566}"/>
              </a:ext>
            </a:extLst>
          </p:cNvPr>
          <p:cNvSpPr txBox="1">
            <a:spLocks/>
          </p:cNvSpPr>
          <p:nvPr/>
        </p:nvSpPr>
        <p:spPr>
          <a:xfrm>
            <a:off x="1673108" y="1873360"/>
            <a:ext cx="3787430" cy="95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/>
              <a:t>We asked about the ID if s/he from our college. We also asked about the major if s/he isn’t which will help us gain insights from there test </a:t>
            </a:r>
          </a:p>
        </p:txBody>
      </p:sp>
      <p:grpSp>
        <p:nvGrpSpPr>
          <p:cNvPr id="1380" name="Google Shape;1499;p64">
            <a:extLst>
              <a:ext uri="{FF2B5EF4-FFF2-40B4-BE49-F238E27FC236}">
                <a16:creationId xmlns:a16="http://schemas.microsoft.com/office/drawing/2014/main" id="{CEE5D80E-F82B-0648-AC02-73E04FBF0E91}"/>
              </a:ext>
            </a:extLst>
          </p:cNvPr>
          <p:cNvGrpSpPr/>
          <p:nvPr/>
        </p:nvGrpSpPr>
        <p:grpSpPr>
          <a:xfrm>
            <a:off x="1072370" y="1721331"/>
            <a:ext cx="481433" cy="499589"/>
            <a:chOff x="3704282" y="1367817"/>
            <a:chExt cx="333495" cy="346048"/>
          </a:xfrm>
        </p:grpSpPr>
        <p:sp>
          <p:nvSpPr>
            <p:cNvPr id="1381" name="Google Shape;1500;p64">
              <a:extLst>
                <a:ext uri="{FF2B5EF4-FFF2-40B4-BE49-F238E27FC236}">
                  <a16:creationId xmlns:a16="http://schemas.microsoft.com/office/drawing/2014/main" id="{78346EDB-81A0-DB5D-ADEB-507078C7F1B1}"/>
                </a:ext>
              </a:extLst>
            </p:cNvPr>
            <p:cNvSpPr/>
            <p:nvPr/>
          </p:nvSpPr>
          <p:spPr>
            <a:xfrm>
              <a:off x="3817292" y="1508965"/>
              <a:ext cx="51793" cy="28368"/>
            </a:xfrm>
            <a:custGeom>
              <a:avLst/>
              <a:gdLst/>
              <a:ahLst/>
              <a:cxnLst/>
              <a:rect l="l" t="t" r="r" b="b"/>
              <a:pathLst>
                <a:path w="1572" h="861" extrusionOk="0">
                  <a:moveTo>
                    <a:pt x="379" y="0"/>
                  </a:moveTo>
                  <a:cubicBezTo>
                    <a:pt x="310" y="0"/>
                    <a:pt x="236" y="25"/>
                    <a:pt x="167" y="75"/>
                  </a:cubicBezTo>
                  <a:cubicBezTo>
                    <a:pt x="24" y="170"/>
                    <a:pt x="0" y="384"/>
                    <a:pt x="119" y="527"/>
                  </a:cubicBezTo>
                  <a:cubicBezTo>
                    <a:pt x="238" y="670"/>
                    <a:pt x="476" y="861"/>
                    <a:pt x="762" y="861"/>
                  </a:cubicBezTo>
                  <a:cubicBezTo>
                    <a:pt x="1000" y="861"/>
                    <a:pt x="1286" y="765"/>
                    <a:pt x="1477" y="527"/>
                  </a:cubicBezTo>
                  <a:cubicBezTo>
                    <a:pt x="1572" y="384"/>
                    <a:pt x="1572" y="194"/>
                    <a:pt x="1429" y="75"/>
                  </a:cubicBezTo>
                  <a:cubicBezTo>
                    <a:pt x="1367" y="34"/>
                    <a:pt x="1297" y="10"/>
                    <a:pt x="1227" y="10"/>
                  </a:cubicBezTo>
                  <a:cubicBezTo>
                    <a:pt x="1135" y="10"/>
                    <a:pt x="1044" y="51"/>
                    <a:pt x="977" y="146"/>
                  </a:cubicBezTo>
                  <a:cubicBezTo>
                    <a:pt x="929" y="241"/>
                    <a:pt x="834" y="241"/>
                    <a:pt x="810" y="241"/>
                  </a:cubicBezTo>
                  <a:cubicBezTo>
                    <a:pt x="715" y="241"/>
                    <a:pt x="643" y="146"/>
                    <a:pt x="619" y="146"/>
                  </a:cubicBezTo>
                  <a:cubicBezTo>
                    <a:pt x="564" y="49"/>
                    <a:pt x="476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501;p64">
              <a:extLst>
                <a:ext uri="{FF2B5EF4-FFF2-40B4-BE49-F238E27FC236}">
                  <a16:creationId xmlns:a16="http://schemas.microsoft.com/office/drawing/2014/main" id="{15498953-D3E3-07BE-8AE6-984736C5993D}"/>
                </a:ext>
              </a:extLst>
            </p:cNvPr>
            <p:cNvSpPr/>
            <p:nvPr/>
          </p:nvSpPr>
          <p:spPr>
            <a:xfrm>
              <a:off x="3940483" y="1498685"/>
              <a:ext cx="50245" cy="27676"/>
            </a:xfrm>
            <a:custGeom>
              <a:avLst/>
              <a:gdLst/>
              <a:ahLst/>
              <a:cxnLst/>
              <a:rect l="l" t="t" r="r" b="b"/>
              <a:pathLst>
                <a:path w="1525" h="840" extrusionOk="0">
                  <a:moveTo>
                    <a:pt x="329" y="1"/>
                  </a:moveTo>
                  <a:cubicBezTo>
                    <a:pt x="256" y="1"/>
                    <a:pt x="181" y="26"/>
                    <a:pt x="119" y="77"/>
                  </a:cubicBezTo>
                  <a:cubicBezTo>
                    <a:pt x="48" y="196"/>
                    <a:pt x="0" y="387"/>
                    <a:pt x="119" y="506"/>
                  </a:cubicBezTo>
                  <a:cubicBezTo>
                    <a:pt x="238" y="672"/>
                    <a:pt x="476" y="839"/>
                    <a:pt x="786" y="839"/>
                  </a:cubicBezTo>
                  <a:cubicBezTo>
                    <a:pt x="1000" y="839"/>
                    <a:pt x="1262" y="744"/>
                    <a:pt x="1429" y="506"/>
                  </a:cubicBezTo>
                  <a:cubicBezTo>
                    <a:pt x="1524" y="363"/>
                    <a:pt x="1524" y="196"/>
                    <a:pt x="1381" y="77"/>
                  </a:cubicBezTo>
                  <a:cubicBezTo>
                    <a:pt x="1317" y="34"/>
                    <a:pt x="1243" y="11"/>
                    <a:pt x="1171" y="11"/>
                  </a:cubicBezTo>
                  <a:cubicBezTo>
                    <a:pt x="1082" y="11"/>
                    <a:pt x="994" y="46"/>
                    <a:pt x="929" y="125"/>
                  </a:cubicBezTo>
                  <a:cubicBezTo>
                    <a:pt x="881" y="220"/>
                    <a:pt x="786" y="220"/>
                    <a:pt x="762" y="220"/>
                  </a:cubicBezTo>
                  <a:cubicBezTo>
                    <a:pt x="667" y="220"/>
                    <a:pt x="595" y="125"/>
                    <a:pt x="572" y="125"/>
                  </a:cubicBezTo>
                  <a:cubicBezTo>
                    <a:pt x="517" y="44"/>
                    <a:pt x="425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502;p64">
              <a:extLst>
                <a:ext uri="{FF2B5EF4-FFF2-40B4-BE49-F238E27FC236}">
                  <a16:creationId xmlns:a16="http://schemas.microsoft.com/office/drawing/2014/main" id="{218DE854-3EA4-2558-CDF4-EE6CABC1F3AA}"/>
                </a:ext>
              </a:extLst>
            </p:cNvPr>
            <p:cNvSpPr/>
            <p:nvPr/>
          </p:nvSpPr>
          <p:spPr>
            <a:xfrm>
              <a:off x="3979690" y="1452558"/>
              <a:ext cx="19670" cy="19637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310" y="1"/>
                  </a:moveTo>
                  <a:cubicBezTo>
                    <a:pt x="144" y="1"/>
                    <a:pt x="1" y="144"/>
                    <a:pt x="1" y="310"/>
                  </a:cubicBezTo>
                  <a:cubicBezTo>
                    <a:pt x="1" y="477"/>
                    <a:pt x="144" y="596"/>
                    <a:pt x="310" y="596"/>
                  </a:cubicBezTo>
                  <a:cubicBezTo>
                    <a:pt x="477" y="596"/>
                    <a:pt x="596" y="477"/>
                    <a:pt x="596" y="310"/>
                  </a:cubicBezTo>
                  <a:cubicBezTo>
                    <a:pt x="596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503;p64">
              <a:extLst>
                <a:ext uri="{FF2B5EF4-FFF2-40B4-BE49-F238E27FC236}">
                  <a16:creationId xmlns:a16="http://schemas.microsoft.com/office/drawing/2014/main" id="{40CE7D98-166A-FDAE-B211-78B0A6A192EF}"/>
                </a:ext>
              </a:extLst>
            </p:cNvPr>
            <p:cNvSpPr/>
            <p:nvPr/>
          </p:nvSpPr>
          <p:spPr>
            <a:xfrm>
              <a:off x="3932608" y="1452558"/>
              <a:ext cx="19670" cy="19637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310" y="1"/>
                  </a:moveTo>
                  <a:cubicBezTo>
                    <a:pt x="144" y="1"/>
                    <a:pt x="1" y="144"/>
                    <a:pt x="1" y="310"/>
                  </a:cubicBezTo>
                  <a:cubicBezTo>
                    <a:pt x="1" y="477"/>
                    <a:pt x="144" y="596"/>
                    <a:pt x="310" y="596"/>
                  </a:cubicBezTo>
                  <a:cubicBezTo>
                    <a:pt x="477" y="596"/>
                    <a:pt x="596" y="477"/>
                    <a:pt x="596" y="310"/>
                  </a:cubicBezTo>
                  <a:cubicBezTo>
                    <a:pt x="596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504;p64">
              <a:extLst>
                <a:ext uri="{FF2B5EF4-FFF2-40B4-BE49-F238E27FC236}">
                  <a16:creationId xmlns:a16="http://schemas.microsoft.com/office/drawing/2014/main" id="{2F064777-69FF-ECF6-6677-F53550B0EE7F}"/>
                </a:ext>
              </a:extLst>
            </p:cNvPr>
            <p:cNvSpPr/>
            <p:nvPr/>
          </p:nvSpPr>
          <p:spPr>
            <a:xfrm>
              <a:off x="3704282" y="1367817"/>
              <a:ext cx="333495" cy="346048"/>
            </a:xfrm>
            <a:custGeom>
              <a:avLst/>
              <a:gdLst/>
              <a:ahLst/>
              <a:cxnLst/>
              <a:rect l="l" t="t" r="r" b="b"/>
              <a:pathLst>
                <a:path w="10122" h="10503" extrusionOk="0">
                  <a:moveTo>
                    <a:pt x="9503" y="2073"/>
                  </a:moveTo>
                  <a:lnTo>
                    <a:pt x="9503" y="3573"/>
                  </a:lnTo>
                  <a:cubicBezTo>
                    <a:pt x="9503" y="4525"/>
                    <a:pt x="8884" y="5311"/>
                    <a:pt x="7955" y="5549"/>
                  </a:cubicBezTo>
                  <a:cubicBezTo>
                    <a:pt x="7026" y="5311"/>
                    <a:pt x="6407" y="4525"/>
                    <a:pt x="6407" y="3573"/>
                  </a:cubicBezTo>
                  <a:lnTo>
                    <a:pt x="6407" y="2073"/>
                  </a:lnTo>
                  <a:close/>
                  <a:moveTo>
                    <a:pt x="3692" y="2311"/>
                  </a:moveTo>
                  <a:cubicBezTo>
                    <a:pt x="4264" y="2811"/>
                    <a:pt x="4978" y="3073"/>
                    <a:pt x="5740" y="3073"/>
                  </a:cubicBezTo>
                  <a:lnTo>
                    <a:pt x="5788" y="3073"/>
                  </a:lnTo>
                  <a:lnTo>
                    <a:pt x="5788" y="4216"/>
                  </a:lnTo>
                  <a:cubicBezTo>
                    <a:pt x="5788" y="5073"/>
                    <a:pt x="5097" y="5764"/>
                    <a:pt x="4240" y="5764"/>
                  </a:cubicBezTo>
                  <a:cubicBezTo>
                    <a:pt x="3406" y="5764"/>
                    <a:pt x="2692" y="5049"/>
                    <a:pt x="2692" y="4216"/>
                  </a:cubicBezTo>
                  <a:lnTo>
                    <a:pt x="2692" y="3049"/>
                  </a:lnTo>
                  <a:cubicBezTo>
                    <a:pt x="3121" y="2954"/>
                    <a:pt x="3478" y="2692"/>
                    <a:pt x="3692" y="2311"/>
                  </a:cubicBezTo>
                  <a:close/>
                  <a:moveTo>
                    <a:pt x="4264" y="620"/>
                  </a:moveTo>
                  <a:cubicBezTo>
                    <a:pt x="4978" y="620"/>
                    <a:pt x="5669" y="906"/>
                    <a:pt x="6145" y="1453"/>
                  </a:cubicBezTo>
                  <a:lnTo>
                    <a:pt x="6097" y="1453"/>
                  </a:lnTo>
                  <a:cubicBezTo>
                    <a:pt x="5931" y="1453"/>
                    <a:pt x="5812" y="1596"/>
                    <a:pt x="5812" y="1739"/>
                  </a:cubicBezTo>
                  <a:lnTo>
                    <a:pt x="5812" y="2454"/>
                  </a:lnTo>
                  <a:lnTo>
                    <a:pt x="5788" y="2454"/>
                  </a:lnTo>
                  <a:cubicBezTo>
                    <a:pt x="5026" y="2454"/>
                    <a:pt x="4359" y="2144"/>
                    <a:pt x="3883" y="1549"/>
                  </a:cubicBezTo>
                  <a:cubicBezTo>
                    <a:pt x="3811" y="1453"/>
                    <a:pt x="3692" y="1430"/>
                    <a:pt x="3573" y="1430"/>
                  </a:cubicBezTo>
                  <a:cubicBezTo>
                    <a:pt x="3454" y="1453"/>
                    <a:pt x="3359" y="1501"/>
                    <a:pt x="3335" y="1596"/>
                  </a:cubicBezTo>
                  <a:lnTo>
                    <a:pt x="3216" y="1858"/>
                  </a:lnTo>
                  <a:cubicBezTo>
                    <a:pt x="3073" y="2215"/>
                    <a:pt x="2740" y="2430"/>
                    <a:pt x="2382" y="2430"/>
                  </a:cubicBezTo>
                  <a:cubicBezTo>
                    <a:pt x="2216" y="2430"/>
                    <a:pt x="2097" y="2573"/>
                    <a:pt x="2097" y="2739"/>
                  </a:cubicBezTo>
                  <a:lnTo>
                    <a:pt x="2097" y="4168"/>
                  </a:lnTo>
                  <a:cubicBezTo>
                    <a:pt x="2097" y="5002"/>
                    <a:pt x="2525" y="5716"/>
                    <a:pt x="3216" y="6073"/>
                  </a:cubicBezTo>
                  <a:lnTo>
                    <a:pt x="3216" y="6550"/>
                  </a:lnTo>
                  <a:lnTo>
                    <a:pt x="1787" y="6550"/>
                  </a:lnTo>
                  <a:cubicBezTo>
                    <a:pt x="1406" y="6550"/>
                    <a:pt x="1049" y="6669"/>
                    <a:pt x="739" y="6907"/>
                  </a:cubicBezTo>
                  <a:cubicBezTo>
                    <a:pt x="691" y="6740"/>
                    <a:pt x="668" y="6597"/>
                    <a:pt x="668" y="6454"/>
                  </a:cubicBezTo>
                  <a:cubicBezTo>
                    <a:pt x="620" y="6192"/>
                    <a:pt x="739" y="5883"/>
                    <a:pt x="977" y="5668"/>
                  </a:cubicBezTo>
                  <a:cubicBezTo>
                    <a:pt x="1430" y="5240"/>
                    <a:pt x="1668" y="4644"/>
                    <a:pt x="1668" y="4001"/>
                  </a:cubicBezTo>
                  <a:lnTo>
                    <a:pt x="1668" y="3216"/>
                  </a:lnTo>
                  <a:cubicBezTo>
                    <a:pt x="1668" y="1787"/>
                    <a:pt x="2835" y="620"/>
                    <a:pt x="4264" y="620"/>
                  </a:cubicBezTo>
                  <a:close/>
                  <a:moveTo>
                    <a:pt x="6288" y="5025"/>
                  </a:moveTo>
                  <a:cubicBezTo>
                    <a:pt x="6312" y="5073"/>
                    <a:pt x="6383" y="5145"/>
                    <a:pt x="6431" y="5192"/>
                  </a:cubicBezTo>
                  <a:cubicBezTo>
                    <a:pt x="6740" y="5668"/>
                    <a:pt x="7240" y="6002"/>
                    <a:pt x="7812" y="6145"/>
                  </a:cubicBezTo>
                  <a:cubicBezTo>
                    <a:pt x="7836" y="6264"/>
                    <a:pt x="7860" y="6359"/>
                    <a:pt x="7860" y="6478"/>
                  </a:cubicBezTo>
                  <a:cubicBezTo>
                    <a:pt x="7860" y="6621"/>
                    <a:pt x="7836" y="6788"/>
                    <a:pt x="7764" y="6931"/>
                  </a:cubicBezTo>
                  <a:cubicBezTo>
                    <a:pt x="7479" y="6716"/>
                    <a:pt x="7121" y="6573"/>
                    <a:pt x="6740" y="6573"/>
                  </a:cubicBezTo>
                  <a:lnTo>
                    <a:pt x="5311" y="6573"/>
                  </a:lnTo>
                  <a:lnTo>
                    <a:pt x="5311" y="6097"/>
                  </a:lnTo>
                  <a:cubicBezTo>
                    <a:pt x="5740" y="5859"/>
                    <a:pt x="6074" y="5478"/>
                    <a:pt x="6288" y="5025"/>
                  </a:cubicBezTo>
                  <a:close/>
                  <a:moveTo>
                    <a:pt x="5502" y="8836"/>
                  </a:moveTo>
                  <a:cubicBezTo>
                    <a:pt x="6145" y="8836"/>
                    <a:pt x="6645" y="9241"/>
                    <a:pt x="6645" y="9765"/>
                  </a:cubicBezTo>
                  <a:lnTo>
                    <a:pt x="6645" y="9907"/>
                  </a:lnTo>
                  <a:lnTo>
                    <a:pt x="1882" y="9907"/>
                  </a:lnTo>
                  <a:lnTo>
                    <a:pt x="1882" y="9765"/>
                  </a:lnTo>
                  <a:cubicBezTo>
                    <a:pt x="1882" y="9241"/>
                    <a:pt x="2382" y="8836"/>
                    <a:pt x="3001" y="8836"/>
                  </a:cubicBezTo>
                  <a:cubicBezTo>
                    <a:pt x="3430" y="8836"/>
                    <a:pt x="3787" y="9002"/>
                    <a:pt x="4002" y="9312"/>
                  </a:cubicBezTo>
                  <a:cubicBezTo>
                    <a:pt x="4049" y="9407"/>
                    <a:pt x="4145" y="9431"/>
                    <a:pt x="4264" y="9431"/>
                  </a:cubicBezTo>
                  <a:cubicBezTo>
                    <a:pt x="4359" y="9431"/>
                    <a:pt x="4478" y="9360"/>
                    <a:pt x="4526" y="9312"/>
                  </a:cubicBezTo>
                  <a:cubicBezTo>
                    <a:pt x="4740" y="9002"/>
                    <a:pt x="5097" y="8836"/>
                    <a:pt x="5502" y="8836"/>
                  </a:cubicBezTo>
                  <a:close/>
                  <a:moveTo>
                    <a:pt x="4597" y="6335"/>
                  </a:moveTo>
                  <a:lnTo>
                    <a:pt x="4597" y="6907"/>
                  </a:lnTo>
                  <a:cubicBezTo>
                    <a:pt x="4597" y="7074"/>
                    <a:pt x="4740" y="7193"/>
                    <a:pt x="4883" y="7193"/>
                  </a:cubicBezTo>
                  <a:lnTo>
                    <a:pt x="6645" y="7193"/>
                  </a:lnTo>
                  <a:cubicBezTo>
                    <a:pt x="7264" y="7193"/>
                    <a:pt x="7764" y="7693"/>
                    <a:pt x="7764" y="8336"/>
                  </a:cubicBezTo>
                  <a:lnTo>
                    <a:pt x="7764" y="9907"/>
                  </a:lnTo>
                  <a:lnTo>
                    <a:pt x="7217" y="9907"/>
                  </a:lnTo>
                  <a:lnTo>
                    <a:pt x="7217" y="9765"/>
                  </a:lnTo>
                  <a:cubicBezTo>
                    <a:pt x="7217" y="8883"/>
                    <a:pt x="6431" y="8217"/>
                    <a:pt x="5454" y="8217"/>
                  </a:cubicBezTo>
                  <a:cubicBezTo>
                    <a:pt x="4978" y="8217"/>
                    <a:pt x="4526" y="8383"/>
                    <a:pt x="4192" y="8645"/>
                  </a:cubicBezTo>
                  <a:cubicBezTo>
                    <a:pt x="3883" y="8360"/>
                    <a:pt x="3430" y="8217"/>
                    <a:pt x="2954" y="8217"/>
                  </a:cubicBezTo>
                  <a:cubicBezTo>
                    <a:pt x="2001" y="8217"/>
                    <a:pt x="1192" y="8883"/>
                    <a:pt x="1192" y="9765"/>
                  </a:cubicBezTo>
                  <a:lnTo>
                    <a:pt x="1192" y="9907"/>
                  </a:lnTo>
                  <a:lnTo>
                    <a:pt x="572" y="9907"/>
                  </a:lnTo>
                  <a:lnTo>
                    <a:pt x="572" y="8336"/>
                  </a:lnTo>
                  <a:cubicBezTo>
                    <a:pt x="572" y="7693"/>
                    <a:pt x="1072" y="7193"/>
                    <a:pt x="1692" y="7193"/>
                  </a:cubicBezTo>
                  <a:lnTo>
                    <a:pt x="3454" y="7193"/>
                  </a:lnTo>
                  <a:cubicBezTo>
                    <a:pt x="3644" y="7193"/>
                    <a:pt x="3764" y="7050"/>
                    <a:pt x="3764" y="6907"/>
                  </a:cubicBezTo>
                  <a:lnTo>
                    <a:pt x="3764" y="6335"/>
                  </a:lnTo>
                  <a:cubicBezTo>
                    <a:pt x="3883" y="6359"/>
                    <a:pt x="4025" y="6359"/>
                    <a:pt x="4168" y="6359"/>
                  </a:cubicBezTo>
                  <a:cubicBezTo>
                    <a:pt x="4311" y="6359"/>
                    <a:pt x="4430" y="6359"/>
                    <a:pt x="4597" y="6335"/>
                  </a:cubicBezTo>
                  <a:close/>
                  <a:moveTo>
                    <a:pt x="4240" y="1"/>
                  </a:moveTo>
                  <a:cubicBezTo>
                    <a:pt x="2478" y="1"/>
                    <a:pt x="1049" y="1430"/>
                    <a:pt x="1049" y="3168"/>
                  </a:cubicBezTo>
                  <a:lnTo>
                    <a:pt x="1049" y="3978"/>
                  </a:lnTo>
                  <a:cubicBezTo>
                    <a:pt x="1049" y="4454"/>
                    <a:pt x="858" y="4906"/>
                    <a:pt x="549" y="5192"/>
                  </a:cubicBezTo>
                  <a:cubicBezTo>
                    <a:pt x="215" y="5526"/>
                    <a:pt x="1" y="5978"/>
                    <a:pt x="1" y="6454"/>
                  </a:cubicBezTo>
                  <a:cubicBezTo>
                    <a:pt x="1" y="6764"/>
                    <a:pt x="96" y="7097"/>
                    <a:pt x="263" y="7359"/>
                  </a:cubicBezTo>
                  <a:cubicBezTo>
                    <a:pt x="96" y="7645"/>
                    <a:pt x="1" y="7955"/>
                    <a:pt x="1" y="8288"/>
                  </a:cubicBezTo>
                  <a:lnTo>
                    <a:pt x="1" y="10193"/>
                  </a:lnTo>
                  <a:cubicBezTo>
                    <a:pt x="1" y="10384"/>
                    <a:pt x="144" y="10503"/>
                    <a:pt x="310" y="10503"/>
                  </a:cubicBezTo>
                  <a:lnTo>
                    <a:pt x="8122" y="10503"/>
                  </a:lnTo>
                  <a:cubicBezTo>
                    <a:pt x="8312" y="10503"/>
                    <a:pt x="8431" y="10336"/>
                    <a:pt x="8431" y="10193"/>
                  </a:cubicBezTo>
                  <a:lnTo>
                    <a:pt x="8431" y="8336"/>
                  </a:lnTo>
                  <a:cubicBezTo>
                    <a:pt x="8431" y="8002"/>
                    <a:pt x="8336" y="7669"/>
                    <a:pt x="8169" y="7407"/>
                  </a:cubicBezTo>
                  <a:cubicBezTo>
                    <a:pt x="8336" y="7145"/>
                    <a:pt x="8431" y="6812"/>
                    <a:pt x="8431" y="6478"/>
                  </a:cubicBezTo>
                  <a:cubicBezTo>
                    <a:pt x="8431" y="6335"/>
                    <a:pt x="8407" y="6192"/>
                    <a:pt x="8360" y="6026"/>
                  </a:cubicBezTo>
                  <a:cubicBezTo>
                    <a:pt x="8812" y="5859"/>
                    <a:pt x="9193" y="5597"/>
                    <a:pt x="9479" y="5240"/>
                  </a:cubicBezTo>
                  <a:cubicBezTo>
                    <a:pt x="9860" y="4764"/>
                    <a:pt x="10074" y="4168"/>
                    <a:pt x="10074" y="3573"/>
                  </a:cubicBezTo>
                  <a:lnTo>
                    <a:pt x="10074" y="1739"/>
                  </a:lnTo>
                  <a:cubicBezTo>
                    <a:pt x="10122" y="1572"/>
                    <a:pt x="9979" y="1430"/>
                    <a:pt x="9789" y="1430"/>
                  </a:cubicBezTo>
                  <a:lnTo>
                    <a:pt x="6907" y="1430"/>
                  </a:lnTo>
                  <a:cubicBezTo>
                    <a:pt x="6312" y="525"/>
                    <a:pt x="5311" y="1"/>
                    <a:pt x="4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6" name="Google Shape;1404;p64">
            <a:extLst>
              <a:ext uri="{FF2B5EF4-FFF2-40B4-BE49-F238E27FC236}">
                <a16:creationId xmlns:a16="http://schemas.microsoft.com/office/drawing/2014/main" id="{41A8D1C5-9984-A620-8AE8-F225E4ED99C6}"/>
              </a:ext>
            </a:extLst>
          </p:cNvPr>
          <p:cNvSpPr txBox="1">
            <a:spLocks/>
          </p:cNvSpPr>
          <p:nvPr/>
        </p:nvSpPr>
        <p:spPr>
          <a:xfrm>
            <a:off x="1640928" y="2703087"/>
            <a:ext cx="3598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Instructions</a:t>
            </a:r>
          </a:p>
        </p:txBody>
      </p:sp>
      <p:sp>
        <p:nvSpPr>
          <p:cNvPr id="1388" name="Google Shape;1405;p64">
            <a:extLst>
              <a:ext uri="{FF2B5EF4-FFF2-40B4-BE49-F238E27FC236}">
                <a16:creationId xmlns:a16="http://schemas.microsoft.com/office/drawing/2014/main" id="{FFC774B6-5815-1127-E985-98A147C25B20}"/>
              </a:ext>
            </a:extLst>
          </p:cNvPr>
          <p:cNvSpPr txBox="1">
            <a:spLocks/>
          </p:cNvSpPr>
          <p:nvPr/>
        </p:nvSpPr>
        <p:spPr>
          <a:xfrm>
            <a:off x="1640927" y="3078396"/>
            <a:ext cx="4162037" cy="112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Read the questions attentively and pick wisely.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They have the choice of answering or not answering the optional questions.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The survey will close on May 21, 2023. </a:t>
            </a:r>
          </a:p>
        </p:txBody>
      </p:sp>
      <p:grpSp>
        <p:nvGrpSpPr>
          <p:cNvPr id="1389" name="Google Shape;12592;p118">
            <a:extLst>
              <a:ext uri="{FF2B5EF4-FFF2-40B4-BE49-F238E27FC236}">
                <a16:creationId xmlns:a16="http://schemas.microsoft.com/office/drawing/2014/main" id="{6F12F78C-FB30-CA76-ED16-849C6AB51252}"/>
              </a:ext>
            </a:extLst>
          </p:cNvPr>
          <p:cNvGrpSpPr/>
          <p:nvPr/>
        </p:nvGrpSpPr>
        <p:grpSpPr>
          <a:xfrm>
            <a:off x="1072370" y="2909454"/>
            <a:ext cx="449253" cy="460374"/>
            <a:chOff x="889275" y="861850"/>
            <a:chExt cx="487950" cy="424575"/>
          </a:xfrm>
          <a:solidFill>
            <a:schemeClr val="bg1"/>
          </a:solidFill>
        </p:grpSpPr>
        <p:sp>
          <p:nvSpPr>
            <p:cNvPr id="1390" name="Google Shape;12593;p118">
              <a:extLst>
                <a:ext uri="{FF2B5EF4-FFF2-40B4-BE49-F238E27FC236}">
                  <a16:creationId xmlns:a16="http://schemas.microsoft.com/office/drawing/2014/main" id="{5DD10E85-53D4-D19E-987B-21ECE2759FB0}"/>
                </a:ext>
              </a:extLst>
            </p:cNvPr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91" name="Google Shape;12594;p118">
              <a:extLst>
                <a:ext uri="{FF2B5EF4-FFF2-40B4-BE49-F238E27FC236}">
                  <a16:creationId xmlns:a16="http://schemas.microsoft.com/office/drawing/2014/main" id="{10DA32B3-F47C-9C7F-0749-70D122DD7689}"/>
                </a:ext>
              </a:extLst>
            </p:cNvPr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92" name="Google Shape;12595;p118">
              <a:extLst>
                <a:ext uri="{FF2B5EF4-FFF2-40B4-BE49-F238E27FC236}">
                  <a16:creationId xmlns:a16="http://schemas.microsoft.com/office/drawing/2014/main" id="{53D7D024-F244-0FD4-6FBB-F9ED5F68D73C}"/>
                </a:ext>
              </a:extLst>
            </p:cNvPr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93" name="Google Shape;12596;p118">
              <a:extLst>
                <a:ext uri="{FF2B5EF4-FFF2-40B4-BE49-F238E27FC236}">
                  <a16:creationId xmlns:a16="http://schemas.microsoft.com/office/drawing/2014/main" id="{6B79D88A-9942-B1C2-5374-06B4453EB56A}"/>
                </a:ext>
              </a:extLst>
            </p:cNvPr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94" name="Google Shape;1420;p64">
            <a:extLst>
              <a:ext uri="{FF2B5EF4-FFF2-40B4-BE49-F238E27FC236}">
                <a16:creationId xmlns:a16="http://schemas.microsoft.com/office/drawing/2014/main" id="{0AC39A02-D574-AE7E-0738-A843D4633755}"/>
              </a:ext>
            </a:extLst>
          </p:cNvPr>
          <p:cNvGrpSpPr/>
          <p:nvPr/>
        </p:nvGrpSpPr>
        <p:grpSpPr>
          <a:xfrm>
            <a:off x="5732498" y="1028478"/>
            <a:ext cx="3216441" cy="2361161"/>
            <a:chOff x="5484848" y="1028478"/>
            <a:chExt cx="3216441" cy="2361161"/>
          </a:xfrm>
        </p:grpSpPr>
        <p:sp>
          <p:nvSpPr>
            <p:cNvPr id="1395" name="Google Shape;1421;p64">
              <a:extLst>
                <a:ext uri="{FF2B5EF4-FFF2-40B4-BE49-F238E27FC236}">
                  <a16:creationId xmlns:a16="http://schemas.microsoft.com/office/drawing/2014/main" id="{F29E6447-00BF-DA08-E3CB-F83049E67C37}"/>
                </a:ext>
              </a:extLst>
            </p:cNvPr>
            <p:cNvSpPr/>
            <p:nvPr/>
          </p:nvSpPr>
          <p:spPr>
            <a:xfrm>
              <a:off x="8650342" y="1308884"/>
              <a:ext cx="50947" cy="50754"/>
            </a:xfrm>
            <a:custGeom>
              <a:avLst/>
              <a:gdLst/>
              <a:ahLst/>
              <a:cxnLst/>
              <a:rect l="l" t="t" r="r" b="b"/>
              <a:pathLst>
                <a:path w="264" h="263" extrusionOk="0">
                  <a:moveTo>
                    <a:pt x="130" y="0"/>
                  </a:moveTo>
                  <a:cubicBezTo>
                    <a:pt x="59" y="0"/>
                    <a:pt x="1" y="59"/>
                    <a:pt x="1" y="133"/>
                  </a:cubicBezTo>
                  <a:cubicBezTo>
                    <a:pt x="1" y="204"/>
                    <a:pt x="59" y="263"/>
                    <a:pt x="130" y="263"/>
                  </a:cubicBezTo>
                  <a:cubicBezTo>
                    <a:pt x="204" y="263"/>
                    <a:pt x="263" y="204"/>
                    <a:pt x="263" y="133"/>
                  </a:cubicBezTo>
                  <a:cubicBezTo>
                    <a:pt x="263" y="59"/>
                    <a:pt x="204" y="0"/>
                    <a:pt x="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6" name="Google Shape;1422;p64">
              <a:extLst>
                <a:ext uri="{FF2B5EF4-FFF2-40B4-BE49-F238E27FC236}">
                  <a16:creationId xmlns:a16="http://schemas.microsoft.com/office/drawing/2014/main" id="{EDB4E486-D5FC-E1E5-DC78-FAF42BCB248C}"/>
                </a:ext>
              </a:extLst>
            </p:cNvPr>
            <p:cNvGrpSpPr/>
            <p:nvPr/>
          </p:nvGrpSpPr>
          <p:grpSpPr>
            <a:xfrm>
              <a:off x="5484848" y="1028478"/>
              <a:ext cx="2985248" cy="2361161"/>
              <a:chOff x="5484848" y="1028478"/>
              <a:chExt cx="2985248" cy="2361161"/>
            </a:xfrm>
          </p:grpSpPr>
          <p:sp>
            <p:nvSpPr>
              <p:cNvPr id="1397" name="Google Shape;1423;p64">
                <a:extLst>
                  <a:ext uri="{FF2B5EF4-FFF2-40B4-BE49-F238E27FC236}">
                    <a16:creationId xmlns:a16="http://schemas.microsoft.com/office/drawing/2014/main" id="{DD7532AA-DB7B-0851-9F39-427F141E2244}"/>
                  </a:ext>
                </a:extLst>
              </p:cNvPr>
              <p:cNvSpPr/>
              <p:nvPr/>
            </p:nvSpPr>
            <p:spPr>
              <a:xfrm>
                <a:off x="5687287" y="2788300"/>
                <a:ext cx="50947" cy="5075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3" extrusionOk="0">
                    <a:moveTo>
                      <a:pt x="134" y="0"/>
                    </a:moveTo>
                    <a:cubicBezTo>
                      <a:pt x="60" y="0"/>
                      <a:pt x="1" y="59"/>
                      <a:pt x="1" y="130"/>
                    </a:cubicBezTo>
                    <a:cubicBezTo>
                      <a:pt x="1" y="204"/>
                      <a:pt x="60" y="263"/>
                      <a:pt x="134" y="263"/>
                    </a:cubicBezTo>
                    <a:cubicBezTo>
                      <a:pt x="205" y="263"/>
                      <a:pt x="263" y="204"/>
                      <a:pt x="263" y="130"/>
                    </a:cubicBezTo>
                    <a:cubicBezTo>
                      <a:pt x="263" y="59"/>
                      <a:pt x="205" y="0"/>
                      <a:pt x="1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424;p64">
                <a:extLst>
                  <a:ext uri="{FF2B5EF4-FFF2-40B4-BE49-F238E27FC236}">
                    <a16:creationId xmlns:a16="http://schemas.microsoft.com/office/drawing/2014/main" id="{DB673AC3-3DB4-890C-5CED-CB0054F1A43C}"/>
                  </a:ext>
                </a:extLst>
              </p:cNvPr>
              <p:cNvSpPr/>
              <p:nvPr/>
            </p:nvSpPr>
            <p:spPr>
              <a:xfrm>
                <a:off x="8323815" y="2843687"/>
                <a:ext cx="50947" cy="51526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7" extrusionOk="0">
                    <a:moveTo>
                      <a:pt x="134" y="1"/>
                    </a:moveTo>
                    <a:cubicBezTo>
                      <a:pt x="59" y="1"/>
                      <a:pt x="1" y="62"/>
                      <a:pt x="1" y="133"/>
                    </a:cubicBezTo>
                    <a:cubicBezTo>
                      <a:pt x="1" y="204"/>
                      <a:pt x="59" y="266"/>
                      <a:pt x="134" y="266"/>
                    </a:cubicBezTo>
                    <a:cubicBezTo>
                      <a:pt x="205" y="266"/>
                      <a:pt x="263" y="204"/>
                      <a:pt x="263" y="133"/>
                    </a:cubicBezTo>
                    <a:cubicBezTo>
                      <a:pt x="263" y="62"/>
                      <a:pt x="205" y="1"/>
                      <a:pt x="1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425;p64">
                <a:extLst>
                  <a:ext uri="{FF2B5EF4-FFF2-40B4-BE49-F238E27FC236}">
                    <a16:creationId xmlns:a16="http://schemas.microsoft.com/office/drawing/2014/main" id="{8CDB8D89-048A-EB34-5CB9-0BD7921C6A41}"/>
                  </a:ext>
                </a:extLst>
              </p:cNvPr>
              <p:cNvSpPr/>
              <p:nvPr/>
            </p:nvSpPr>
            <p:spPr>
              <a:xfrm>
                <a:off x="5484848" y="2982442"/>
                <a:ext cx="29912" cy="3010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56" extrusionOk="0">
                    <a:moveTo>
                      <a:pt x="77" y="1"/>
                    </a:moveTo>
                    <a:cubicBezTo>
                      <a:pt x="34" y="1"/>
                      <a:pt x="0" y="35"/>
                      <a:pt x="0" y="78"/>
                    </a:cubicBezTo>
                    <a:cubicBezTo>
                      <a:pt x="0" y="121"/>
                      <a:pt x="34" y="155"/>
                      <a:pt x="77" y="155"/>
                    </a:cubicBezTo>
                    <a:cubicBezTo>
                      <a:pt x="121" y="155"/>
                      <a:pt x="155" y="121"/>
                      <a:pt x="155" y="78"/>
                    </a:cubicBezTo>
                    <a:cubicBezTo>
                      <a:pt x="155" y="35"/>
                      <a:pt x="121" y="1"/>
                      <a:pt x="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26;p64">
                <a:extLst>
                  <a:ext uri="{FF2B5EF4-FFF2-40B4-BE49-F238E27FC236}">
                    <a16:creationId xmlns:a16="http://schemas.microsoft.com/office/drawing/2014/main" id="{34971C5C-3221-A615-C86B-4FF2CB5193FB}"/>
                  </a:ext>
                </a:extLst>
              </p:cNvPr>
              <p:cNvSpPr/>
              <p:nvPr/>
            </p:nvSpPr>
            <p:spPr>
              <a:xfrm>
                <a:off x="8369166" y="1512482"/>
                <a:ext cx="10093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13" extrusionOk="0">
                    <a:moveTo>
                      <a:pt x="259" y="1"/>
                    </a:moveTo>
                    <a:cubicBezTo>
                      <a:pt x="251" y="1"/>
                      <a:pt x="244" y="6"/>
                      <a:pt x="244" y="17"/>
                    </a:cubicBezTo>
                    <a:lnTo>
                      <a:pt x="207" y="187"/>
                    </a:lnTo>
                    <a:cubicBezTo>
                      <a:pt x="204" y="193"/>
                      <a:pt x="198" y="202"/>
                      <a:pt x="192" y="202"/>
                    </a:cubicBezTo>
                    <a:lnTo>
                      <a:pt x="22" y="239"/>
                    </a:lnTo>
                    <a:cubicBezTo>
                      <a:pt x="0" y="242"/>
                      <a:pt x="0" y="270"/>
                      <a:pt x="22" y="273"/>
                    </a:cubicBezTo>
                    <a:lnTo>
                      <a:pt x="192" y="313"/>
                    </a:lnTo>
                    <a:cubicBezTo>
                      <a:pt x="198" y="316"/>
                      <a:pt x="207" y="319"/>
                      <a:pt x="207" y="329"/>
                    </a:cubicBezTo>
                    <a:lnTo>
                      <a:pt x="244" y="498"/>
                    </a:lnTo>
                    <a:cubicBezTo>
                      <a:pt x="246" y="508"/>
                      <a:pt x="254" y="512"/>
                      <a:pt x="262" y="512"/>
                    </a:cubicBezTo>
                    <a:cubicBezTo>
                      <a:pt x="270" y="512"/>
                      <a:pt x="278" y="508"/>
                      <a:pt x="281" y="498"/>
                    </a:cubicBezTo>
                    <a:lnTo>
                      <a:pt x="318" y="329"/>
                    </a:lnTo>
                    <a:cubicBezTo>
                      <a:pt x="321" y="319"/>
                      <a:pt x="328" y="313"/>
                      <a:pt x="334" y="313"/>
                    </a:cubicBezTo>
                    <a:lnTo>
                      <a:pt x="504" y="273"/>
                    </a:lnTo>
                    <a:cubicBezTo>
                      <a:pt x="522" y="270"/>
                      <a:pt x="522" y="242"/>
                      <a:pt x="504" y="239"/>
                    </a:cubicBezTo>
                    <a:lnTo>
                      <a:pt x="334" y="202"/>
                    </a:lnTo>
                    <a:cubicBezTo>
                      <a:pt x="325" y="196"/>
                      <a:pt x="318" y="193"/>
                      <a:pt x="318" y="187"/>
                    </a:cubicBezTo>
                    <a:lnTo>
                      <a:pt x="281" y="17"/>
                    </a:lnTo>
                    <a:cubicBezTo>
                      <a:pt x="277" y="6"/>
                      <a:pt x="267" y="1"/>
                      <a:pt x="2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27;p64">
                <a:extLst>
                  <a:ext uri="{FF2B5EF4-FFF2-40B4-BE49-F238E27FC236}">
                    <a16:creationId xmlns:a16="http://schemas.microsoft.com/office/drawing/2014/main" id="{27533405-88E5-3266-448D-D3E23D00D09A}"/>
                  </a:ext>
                </a:extLst>
              </p:cNvPr>
              <p:cNvSpPr/>
              <p:nvPr/>
            </p:nvSpPr>
            <p:spPr>
              <a:xfrm>
                <a:off x="8167692" y="2676563"/>
                <a:ext cx="10093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13" extrusionOk="0">
                    <a:moveTo>
                      <a:pt x="262" y="1"/>
                    </a:moveTo>
                    <a:cubicBezTo>
                      <a:pt x="254" y="1"/>
                      <a:pt x="246" y="5"/>
                      <a:pt x="245" y="14"/>
                    </a:cubicBezTo>
                    <a:lnTo>
                      <a:pt x="205" y="184"/>
                    </a:lnTo>
                    <a:cubicBezTo>
                      <a:pt x="202" y="194"/>
                      <a:pt x="195" y="200"/>
                      <a:pt x="189" y="200"/>
                    </a:cubicBezTo>
                    <a:lnTo>
                      <a:pt x="19" y="240"/>
                    </a:lnTo>
                    <a:cubicBezTo>
                      <a:pt x="1" y="243"/>
                      <a:pt x="1" y="271"/>
                      <a:pt x="19" y="274"/>
                    </a:cubicBezTo>
                    <a:lnTo>
                      <a:pt x="189" y="311"/>
                    </a:lnTo>
                    <a:cubicBezTo>
                      <a:pt x="198" y="317"/>
                      <a:pt x="205" y="320"/>
                      <a:pt x="205" y="326"/>
                    </a:cubicBezTo>
                    <a:lnTo>
                      <a:pt x="245" y="496"/>
                    </a:lnTo>
                    <a:cubicBezTo>
                      <a:pt x="246" y="507"/>
                      <a:pt x="254" y="512"/>
                      <a:pt x="262" y="512"/>
                    </a:cubicBezTo>
                    <a:cubicBezTo>
                      <a:pt x="269" y="512"/>
                      <a:pt x="277" y="507"/>
                      <a:pt x="279" y="496"/>
                    </a:cubicBezTo>
                    <a:lnTo>
                      <a:pt x="316" y="326"/>
                    </a:lnTo>
                    <a:cubicBezTo>
                      <a:pt x="322" y="320"/>
                      <a:pt x="325" y="311"/>
                      <a:pt x="331" y="311"/>
                    </a:cubicBezTo>
                    <a:lnTo>
                      <a:pt x="501" y="274"/>
                    </a:lnTo>
                    <a:cubicBezTo>
                      <a:pt x="523" y="271"/>
                      <a:pt x="523" y="243"/>
                      <a:pt x="501" y="240"/>
                    </a:cubicBezTo>
                    <a:lnTo>
                      <a:pt x="331" y="200"/>
                    </a:lnTo>
                    <a:cubicBezTo>
                      <a:pt x="325" y="197"/>
                      <a:pt x="316" y="194"/>
                      <a:pt x="316" y="184"/>
                    </a:cubicBezTo>
                    <a:lnTo>
                      <a:pt x="279" y="14"/>
                    </a:lnTo>
                    <a:cubicBezTo>
                      <a:pt x="277" y="5"/>
                      <a:pt x="269" y="1"/>
                      <a:pt x="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28;p64">
                <a:extLst>
                  <a:ext uri="{FF2B5EF4-FFF2-40B4-BE49-F238E27FC236}">
                    <a16:creationId xmlns:a16="http://schemas.microsoft.com/office/drawing/2014/main" id="{7FCC3FBA-B049-47EC-2BE8-D4AA4B9C182C}"/>
                  </a:ext>
                </a:extLst>
              </p:cNvPr>
              <p:cNvSpPr/>
              <p:nvPr/>
            </p:nvSpPr>
            <p:spPr>
              <a:xfrm>
                <a:off x="8369166" y="1028478"/>
                <a:ext cx="10093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13" extrusionOk="0">
                    <a:moveTo>
                      <a:pt x="259" y="1"/>
                    </a:moveTo>
                    <a:cubicBezTo>
                      <a:pt x="251" y="1"/>
                      <a:pt x="244" y="5"/>
                      <a:pt x="244" y="15"/>
                    </a:cubicBezTo>
                    <a:lnTo>
                      <a:pt x="207" y="184"/>
                    </a:lnTo>
                    <a:cubicBezTo>
                      <a:pt x="204" y="194"/>
                      <a:pt x="198" y="200"/>
                      <a:pt x="192" y="200"/>
                    </a:cubicBezTo>
                    <a:lnTo>
                      <a:pt x="22" y="240"/>
                    </a:lnTo>
                    <a:cubicBezTo>
                      <a:pt x="0" y="243"/>
                      <a:pt x="0" y="271"/>
                      <a:pt x="22" y="274"/>
                    </a:cubicBezTo>
                    <a:lnTo>
                      <a:pt x="192" y="311"/>
                    </a:lnTo>
                    <a:cubicBezTo>
                      <a:pt x="198" y="317"/>
                      <a:pt x="207" y="320"/>
                      <a:pt x="207" y="326"/>
                    </a:cubicBezTo>
                    <a:lnTo>
                      <a:pt x="244" y="496"/>
                    </a:lnTo>
                    <a:cubicBezTo>
                      <a:pt x="246" y="507"/>
                      <a:pt x="254" y="512"/>
                      <a:pt x="262" y="512"/>
                    </a:cubicBezTo>
                    <a:cubicBezTo>
                      <a:pt x="270" y="512"/>
                      <a:pt x="278" y="507"/>
                      <a:pt x="281" y="496"/>
                    </a:cubicBezTo>
                    <a:lnTo>
                      <a:pt x="318" y="326"/>
                    </a:lnTo>
                    <a:cubicBezTo>
                      <a:pt x="321" y="320"/>
                      <a:pt x="328" y="311"/>
                      <a:pt x="334" y="311"/>
                    </a:cubicBezTo>
                    <a:lnTo>
                      <a:pt x="504" y="274"/>
                    </a:lnTo>
                    <a:cubicBezTo>
                      <a:pt x="522" y="271"/>
                      <a:pt x="522" y="243"/>
                      <a:pt x="504" y="240"/>
                    </a:cubicBezTo>
                    <a:lnTo>
                      <a:pt x="334" y="200"/>
                    </a:lnTo>
                    <a:cubicBezTo>
                      <a:pt x="325" y="197"/>
                      <a:pt x="318" y="191"/>
                      <a:pt x="318" y="184"/>
                    </a:cubicBezTo>
                    <a:lnTo>
                      <a:pt x="281" y="15"/>
                    </a:lnTo>
                    <a:cubicBezTo>
                      <a:pt x="277" y="5"/>
                      <a:pt x="267" y="1"/>
                      <a:pt x="2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29;p64">
                <a:extLst>
                  <a:ext uri="{FF2B5EF4-FFF2-40B4-BE49-F238E27FC236}">
                    <a16:creationId xmlns:a16="http://schemas.microsoft.com/office/drawing/2014/main" id="{0D2C5C8D-5381-12C9-8247-835EB3868A2C}"/>
                  </a:ext>
                </a:extLst>
              </p:cNvPr>
              <p:cNvSpPr/>
              <p:nvPr/>
            </p:nvSpPr>
            <p:spPr>
              <a:xfrm>
                <a:off x="5659884" y="1028478"/>
                <a:ext cx="10093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13" extrusionOk="0">
                    <a:moveTo>
                      <a:pt x="262" y="1"/>
                    </a:moveTo>
                    <a:cubicBezTo>
                      <a:pt x="254" y="1"/>
                      <a:pt x="246" y="5"/>
                      <a:pt x="245" y="15"/>
                    </a:cubicBezTo>
                    <a:lnTo>
                      <a:pt x="205" y="184"/>
                    </a:lnTo>
                    <a:cubicBezTo>
                      <a:pt x="202" y="194"/>
                      <a:pt x="198" y="200"/>
                      <a:pt x="189" y="200"/>
                    </a:cubicBezTo>
                    <a:lnTo>
                      <a:pt x="19" y="240"/>
                    </a:lnTo>
                    <a:cubicBezTo>
                      <a:pt x="1" y="243"/>
                      <a:pt x="1" y="271"/>
                      <a:pt x="19" y="274"/>
                    </a:cubicBezTo>
                    <a:lnTo>
                      <a:pt x="189" y="311"/>
                    </a:lnTo>
                    <a:cubicBezTo>
                      <a:pt x="198" y="317"/>
                      <a:pt x="205" y="320"/>
                      <a:pt x="205" y="326"/>
                    </a:cubicBezTo>
                    <a:lnTo>
                      <a:pt x="245" y="496"/>
                    </a:lnTo>
                    <a:cubicBezTo>
                      <a:pt x="246" y="507"/>
                      <a:pt x="254" y="512"/>
                      <a:pt x="262" y="512"/>
                    </a:cubicBezTo>
                    <a:cubicBezTo>
                      <a:pt x="269" y="512"/>
                      <a:pt x="277" y="507"/>
                      <a:pt x="279" y="496"/>
                    </a:cubicBezTo>
                    <a:lnTo>
                      <a:pt x="319" y="326"/>
                    </a:lnTo>
                    <a:cubicBezTo>
                      <a:pt x="322" y="320"/>
                      <a:pt x="325" y="311"/>
                      <a:pt x="334" y="311"/>
                    </a:cubicBezTo>
                    <a:lnTo>
                      <a:pt x="504" y="274"/>
                    </a:lnTo>
                    <a:cubicBezTo>
                      <a:pt x="523" y="271"/>
                      <a:pt x="523" y="243"/>
                      <a:pt x="504" y="240"/>
                    </a:cubicBezTo>
                    <a:lnTo>
                      <a:pt x="334" y="200"/>
                    </a:lnTo>
                    <a:cubicBezTo>
                      <a:pt x="325" y="197"/>
                      <a:pt x="319" y="191"/>
                      <a:pt x="319" y="184"/>
                    </a:cubicBezTo>
                    <a:lnTo>
                      <a:pt x="279" y="15"/>
                    </a:lnTo>
                    <a:cubicBezTo>
                      <a:pt x="277" y="5"/>
                      <a:pt x="269" y="1"/>
                      <a:pt x="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30;p64">
                <a:extLst>
                  <a:ext uri="{FF2B5EF4-FFF2-40B4-BE49-F238E27FC236}">
                    <a16:creationId xmlns:a16="http://schemas.microsoft.com/office/drawing/2014/main" id="{97E26CA0-E1AF-157A-5640-0D3333580BF3}"/>
                  </a:ext>
                </a:extLst>
              </p:cNvPr>
              <p:cNvSpPr/>
              <p:nvPr/>
            </p:nvSpPr>
            <p:spPr>
              <a:xfrm>
                <a:off x="7552271" y="1360604"/>
                <a:ext cx="31842" cy="31263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62" extrusionOk="0">
                    <a:moveTo>
                      <a:pt x="81" y="1"/>
                    </a:moveTo>
                    <a:cubicBezTo>
                      <a:pt x="38" y="1"/>
                      <a:pt x="1" y="35"/>
                      <a:pt x="1" y="81"/>
                    </a:cubicBezTo>
                    <a:cubicBezTo>
                      <a:pt x="1" y="124"/>
                      <a:pt x="38" y="162"/>
                      <a:pt x="81" y="162"/>
                    </a:cubicBezTo>
                    <a:cubicBezTo>
                      <a:pt x="127" y="162"/>
                      <a:pt x="164" y="124"/>
                      <a:pt x="164" y="81"/>
                    </a:cubicBezTo>
                    <a:cubicBezTo>
                      <a:pt x="164" y="35"/>
                      <a:pt x="127" y="1"/>
                      <a:pt x="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31;p64">
                <a:extLst>
                  <a:ext uri="{FF2B5EF4-FFF2-40B4-BE49-F238E27FC236}">
                    <a16:creationId xmlns:a16="http://schemas.microsoft.com/office/drawing/2014/main" id="{3D021C77-2652-DFDA-3E54-BF611161D203}"/>
                  </a:ext>
                </a:extLst>
              </p:cNvPr>
              <p:cNvSpPr/>
              <p:nvPr/>
            </p:nvSpPr>
            <p:spPr>
              <a:xfrm>
                <a:off x="6457674" y="1078268"/>
                <a:ext cx="66965" cy="6696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47" extrusionOk="0">
                    <a:moveTo>
                      <a:pt x="174" y="1"/>
                    </a:moveTo>
                    <a:cubicBezTo>
                      <a:pt x="78" y="1"/>
                      <a:pt x="1" y="78"/>
                      <a:pt x="1" y="173"/>
                    </a:cubicBezTo>
                    <a:cubicBezTo>
                      <a:pt x="1" y="269"/>
                      <a:pt x="78" y="346"/>
                      <a:pt x="174" y="346"/>
                    </a:cubicBezTo>
                    <a:cubicBezTo>
                      <a:pt x="270" y="346"/>
                      <a:pt x="347" y="269"/>
                      <a:pt x="347" y="173"/>
                    </a:cubicBezTo>
                    <a:cubicBezTo>
                      <a:pt x="347" y="78"/>
                      <a:pt x="270" y="1"/>
                      <a:pt x="1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32;p64">
                <a:extLst>
                  <a:ext uri="{FF2B5EF4-FFF2-40B4-BE49-F238E27FC236}">
                    <a16:creationId xmlns:a16="http://schemas.microsoft.com/office/drawing/2014/main" id="{5159F54E-C28F-9906-AB6D-EA4214374061}"/>
                  </a:ext>
                </a:extLst>
              </p:cNvPr>
              <p:cNvSpPr/>
              <p:nvPr/>
            </p:nvSpPr>
            <p:spPr>
              <a:xfrm>
                <a:off x="6223586" y="1424481"/>
                <a:ext cx="38982" cy="3898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02" extrusionOk="0">
                    <a:moveTo>
                      <a:pt x="102" y="0"/>
                    </a:moveTo>
                    <a:cubicBezTo>
                      <a:pt x="47" y="0"/>
                      <a:pt x="1" y="47"/>
                      <a:pt x="1" y="102"/>
                    </a:cubicBezTo>
                    <a:cubicBezTo>
                      <a:pt x="1" y="155"/>
                      <a:pt x="47" y="201"/>
                      <a:pt x="102" y="201"/>
                    </a:cubicBezTo>
                    <a:cubicBezTo>
                      <a:pt x="158" y="201"/>
                      <a:pt x="201" y="155"/>
                      <a:pt x="201" y="102"/>
                    </a:cubicBezTo>
                    <a:cubicBezTo>
                      <a:pt x="201" y="47"/>
                      <a:pt x="158" y="0"/>
                      <a:pt x="1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33;p64">
                <a:extLst>
                  <a:ext uri="{FF2B5EF4-FFF2-40B4-BE49-F238E27FC236}">
                    <a16:creationId xmlns:a16="http://schemas.microsoft.com/office/drawing/2014/main" id="{D04F6430-662A-EE39-F66C-B177DC2EF22F}"/>
                  </a:ext>
                </a:extLst>
              </p:cNvPr>
              <p:cNvSpPr/>
              <p:nvPr/>
            </p:nvSpPr>
            <p:spPr>
              <a:xfrm>
                <a:off x="6305217" y="2576211"/>
                <a:ext cx="44965" cy="44772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32" extrusionOk="0">
                    <a:moveTo>
                      <a:pt x="115" y="0"/>
                    </a:moveTo>
                    <a:cubicBezTo>
                      <a:pt x="50" y="0"/>
                      <a:pt x="1" y="50"/>
                      <a:pt x="1" y="115"/>
                    </a:cubicBezTo>
                    <a:cubicBezTo>
                      <a:pt x="1" y="179"/>
                      <a:pt x="50" y="232"/>
                      <a:pt x="115" y="232"/>
                    </a:cubicBezTo>
                    <a:cubicBezTo>
                      <a:pt x="180" y="232"/>
                      <a:pt x="232" y="179"/>
                      <a:pt x="232" y="115"/>
                    </a:cubicBezTo>
                    <a:cubicBezTo>
                      <a:pt x="232" y="50"/>
                      <a:pt x="180" y="0"/>
                      <a:pt x="1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434;p64">
                <a:extLst>
                  <a:ext uri="{FF2B5EF4-FFF2-40B4-BE49-F238E27FC236}">
                    <a16:creationId xmlns:a16="http://schemas.microsoft.com/office/drawing/2014/main" id="{57DC67C3-0026-8077-39C2-779789EF621D}"/>
                  </a:ext>
                </a:extLst>
              </p:cNvPr>
              <p:cNvSpPr/>
              <p:nvPr/>
            </p:nvSpPr>
            <p:spPr>
              <a:xfrm>
                <a:off x="7907938" y="3335796"/>
                <a:ext cx="53842" cy="5384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79" extrusionOk="0">
                    <a:moveTo>
                      <a:pt x="140" y="1"/>
                    </a:moveTo>
                    <a:cubicBezTo>
                      <a:pt x="62" y="1"/>
                      <a:pt x="1" y="63"/>
                      <a:pt x="1" y="140"/>
                    </a:cubicBezTo>
                    <a:cubicBezTo>
                      <a:pt x="1" y="214"/>
                      <a:pt x="62" y="279"/>
                      <a:pt x="140" y="279"/>
                    </a:cubicBezTo>
                    <a:cubicBezTo>
                      <a:pt x="214" y="279"/>
                      <a:pt x="279" y="214"/>
                      <a:pt x="279" y="140"/>
                    </a:cubicBezTo>
                    <a:cubicBezTo>
                      <a:pt x="279" y="63"/>
                      <a:pt x="214" y="1"/>
                      <a:pt x="1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17" name="Google Shape;1435;p64">
            <a:extLst>
              <a:ext uri="{FF2B5EF4-FFF2-40B4-BE49-F238E27FC236}">
                <a16:creationId xmlns:a16="http://schemas.microsoft.com/office/drawing/2014/main" id="{5B989BAC-027D-3C56-A52C-ABCCF08D103D}"/>
              </a:ext>
            </a:extLst>
          </p:cNvPr>
          <p:cNvGrpSpPr/>
          <p:nvPr/>
        </p:nvGrpSpPr>
        <p:grpSpPr>
          <a:xfrm>
            <a:off x="6282306" y="2494579"/>
            <a:ext cx="1806702" cy="1678574"/>
            <a:chOff x="6034656" y="2494579"/>
            <a:chExt cx="1806702" cy="1678574"/>
          </a:xfrm>
        </p:grpSpPr>
        <p:sp>
          <p:nvSpPr>
            <p:cNvPr id="1218" name="Google Shape;1436;p64">
              <a:extLst>
                <a:ext uri="{FF2B5EF4-FFF2-40B4-BE49-F238E27FC236}">
                  <a16:creationId xmlns:a16="http://schemas.microsoft.com/office/drawing/2014/main" id="{9C8B40A4-AED8-D2AC-DC4A-A1CD1DA05EAD}"/>
                </a:ext>
              </a:extLst>
            </p:cNvPr>
            <p:cNvSpPr/>
            <p:nvPr/>
          </p:nvSpPr>
          <p:spPr>
            <a:xfrm>
              <a:off x="6034656" y="2494579"/>
              <a:ext cx="1806702" cy="1542702"/>
            </a:xfrm>
            <a:custGeom>
              <a:avLst/>
              <a:gdLst/>
              <a:ahLst/>
              <a:cxnLst/>
              <a:rect l="l" t="t" r="r" b="b"/>
              <a:pathLst>
                <a:path w="9362" h="7994" extrusionOk="0">
                  <a:moveTo>
                    <a:pt x="2452" y="0"/>
                  </a:moveTo>
                  <a:lnTo>
                    <a:pt x="1" y="7994"/>
                  </a:lnTo>
                  <a:lnTo>
                    <a:pt x="9362" y="7994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437;p64">
              <a:extLst>
                <a:ext uri="{FF2B5EF4-FFF2-40B4-BE49-F238E27FC236}">
                  <a16:creationId xmlns:a16="http://schemas.microsoft.com/office/drawing/2014/main" id="{C94399EC-18CC-A41C-DCD2-286952D41C3B}"/>
                </a:ext>
              </a:extLst>
            </p:cNvPr>
            <p:cNvSpPr/>
            <p:nvPr/>
          </p:nvSpPr>
          <p:spPr>
            <a:xfrm>
              <a:off x="6034656" y="3934626"/>
              <a:ext cx="1806702" cy="238526"/>
            </a:xfrm>
            <a:custGeom>
              <a:avLst/>
              <a:gdLst/>
              <a:ahLst/>
              <a:cxnLst/>
              <a:rect l="l" t="t" r="r" b="b"/>
              <a:pathLst>
                <a:path w="9362" h="1236" extrusionOk="0">
                  <a:moveTo>
                    <a:pt x="4681" y="1"/>
                  </a:moveTo>
                  <a:cubicBezTo>
                    <a:pt x="2097" y="1"/>
                    <a:pt x="1" y="275"/>
                    <a:pt x="1" y="618"/>
                  </a:cubicBezTo>
                  <a:cubicBezTo>
                    <a:pt x="1" y="958"/>
                    <a:pt x="2097" y="1236"/>
                    <a:pt x="4681" y="1236"/>
                  </a:cubicBezTo>
                  <a:cubicBezTo>
                    <a:pt x="7266" y="1236"/>
                    <a:pt x="9362" y="958"/>
                    <a:pt x="9362" y="618"/>
                  </a:cubicBezTo>
                  <a:cubicBezTo>
                    <a:pt x="9362" y="275"/>
                    <a:pt x="7266" y="1"/>
                    <a:pt x="46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438;p64">
            <a:extLst>
              <a:ext uri="{FF2B5EF4-FFF2-40B4-BE49-F238E27FC236}">
                <a16:creationId xmlns:a16="http://schemas.microsoft.com/office/drawing/2014/main" id="{7E892551-84EA-9DAA-76D5-241DB81D1CAC}"/>
              </a:ext>
            </a:extLst>
          </p:cNvPr>
          <p:cNvGrpSpPr/>
          <p:nvPr/>
        </p:nvGrpSpPr>
        <p:grpSpPr>
          <a:xfrm>
            <a:off x="5839604" y="1304638"/>
            <a:ext cx="2692107" cy="1190132"/>
            <a:chOff x="5591954" y="1304638"/>
            <a:chExt cx="2692107" cy="1190132"/>
          </a:xfrm>
        </p:grpSpPr>
        <p:sp>
          <p:nvSpPr>
            <p:cNvPr id="1221" name="Google Shape;1439;p64">
              <a:extLst>
                <a:ext uri="{FF2B5EF4-FFF2-40B4-BE49-F238E27FC236}">
                  <a16:creationId xmlns:a16="http://schemas.microsoft.com/office/drawing/2014/main" id="{157D3396-E178-F1E3-C325-2331E96FF994}"/>
                </a:ext>
              </a:extLst>
            </p:cNvPr>
            <p:cNvSpPr/>
            <p:nvPr/>
          </p:nvSpPr>
          <p:spPr>
            <a:xfrm>
              <a:off x="5859621" y="2205488"/>
              <a:ext cx="313018" cy="255316"/>
            </a:xfrm>
            <a:custGeom>
              <a:avLst/>
              <a:gdLst/>
              <a:ahLst/>
              <a:cxnLst/>
              <a:rect l="l" t="t" r="r" b="b"/>
              <a:pathLst>
                <a:path w="1622" h="1323" extrusionOk="0">
                  <a:moveTo>
                    <a:pt x="812" y="1"/>
                  </a:moveTo>
                  <a:cubicBezTo>
                    <a:pt x="364" y="1"/>
                    <a:pt x="0" y="63"/>
                    <a:pt x="0" y="510"/>
                  </a:cubicBezTo>
                  <a:cubicBezTo>
                    <a:pt x="0" y="958"/>
                    <a:pt x="364" y="1322"/>
                    <a:pt x="812" y="1322"/>
                  </a:cubicBezTo>
                  <a:cubicBezTo>
                    <a:pt x="1260" y="1322"/>
                    <a:pt x="1621" y="958"/>
                    <a:pt x="1621" y="510"/>
                  </a:cubicBezTo>
                  <a:cubicBezTo>
                    <a:pt x="1621" y="69"/>
                    <a:pt x="1260" y="1"/>
                    <a:pt x="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440;p64">
              <a:extLst>
                <a:ext uri="{FF2B5EF4-FFF2-40B4-BE49-F238E27FC236}">
                  <a16:creationId xmlns:a16="http://schemas.microsoft.com/office/drawing/2014/main" id="{ADA6C194-7D9E-7434-642A-0171D570CBF6}"/>
                </a:ext>
              </a:extLst>
            </p:cNvPr>
            <p:cNvSpPr/>
            <p:nvPr/>
          </p:nvSpPr>
          <p:spPr>
            <a:xfrm>
              <a:off x="5807708" y="2297928"/>
              <a:ext cx="416070" cy="70439"/>
            </a:xfrm>
            <a:custGeom>
              <a:avLst/>
              <a:gdLst/>
              <a:ahLst/>
              <a:cxnLst/>
              <a:rect l="l" t="t" r="r" b="b"/>
              <a:pathLst>
                <a:path w="2156" h="365" extrusionOk="0">
                  <a:moveTo>
                    <a:pt x="1" y="0"/>
                  </a:moveTo>
                  <a:lnTo>
                    <a:pt x="149" y="365"/>
                  </a:lnTo>
                  <a:lnTo>
                    <a:pt x="2007" y="365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441;p64">
              <a:extLst>
                <a:ext uri="{FF2B5EF4-FFF2-40B4-BE49-F238E27FC236}">
                  <a16:creationId xmlns:a16="http://schemas.microsoft.com/office/drawing/2014/main" id="{0376FA24-7C89-CCF7-CBE5-14D3F460D0BA}"/>
                </a:ext>
              </a:extLst>
            </p:cNvPr>
            <p:cNvSpPr/>
            <p:nvPr/>
          </p:nvSpPr>
          <p:spPr>
            <a:xfrm>
              <a:off x="5807708" y="2297928"/>
              <a:ext cx="416070" cy="70439"/>
            </a:xfrm>
            <a:custGeom>
              <a:avLst/>
              <a:gdLst/>
              <a:ahLst/>
              <a:cxnLst/>
              <a:rect l="l" t="t" r="r" b="b"/>
              <a:pathLst>
                <a:path w="2156" h="365" extrusionOk="0">
                  <a:moveTo>
                    <a:pt x="1" y="0"/>
                  </a:moveTo>
                  <a:lnTo>
                    <a:pt x="149" y="365"/>
                  </a:lnTo>
                  <a:lnTo>
                    <a:pt x="2007" y="365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442;p64">
              <a:extLst>
                <a:ext uri="{FF2B5EF4-FFF2-40B4-BE49-F238E27FC236}">
                  <a16:creationId xmlns:a16="http://schemas.microsoft.com/office/drawing/2014/main" id="{14CF3085-A055-9642-B1A9-E766558F7156}"/>
                </a:ext>
              </a:extLst>
            </p:cNvPr>
            <p:cNvSpPr/>
            <p:nvPr/>
          </p:nvSpPr>
          <p:spPr>
            <a:xfrm>
              <a:off x="5807708" y="2277085"/>
              <a:ext cx="86649" cy="91281"/>
            </a:xfrm>
            <a:custGeom>
              <a:avLst/>
              <a:gdLst/>
              <a:ahLst/>
              <a:cxnLst/>
              <a:rect l="l" t="t" r="r" b="b"/>
              <a:pathLst>
                <a:path w="449" h="473" extrusionOk="0">
                  <a:moveTo>
                    <a:pt x="371" y="0"/>
                  </a:moveTo>
                  <a:lnTo>
                    <a:pt x="1" y="108"/>
                  </a:lnTo>
                  <a:lnTo>
                    <a:pt x="149" y="473"/>
                  </a:lnTo>
                  <a:lnTo>
                    <a:pt x="448" y="47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443;p64">
              <a:extLst>
                <a:ext uri="{FF2B5EF4-FFF2-40B4-BE49-F238E27FC236}">
                  <a16:creationId xmlns:a16="http://schemas.microsoft.com/office/drawing/2014/main" id="{19BA3CB4-0FDD-77C1-041E-2C3EF3DFBFD5}"/>
                </a:ext>
              </a:extLst>
            </p:cNvPr>
            <p:cNvSpPr/>
            <p:nvPr/>
          </p:nvSpPr>
          <p:spPr>
            <a:xfrm>
              <a:off x="6062638" y="2297928"/>
              <a:ext cx="161140" cy="70439"/>
            </a:xfrm>
            <a:custGeom>
              <a:avLst/>
              <a:gdLst/>
              <a:ahLst/>
              <a:cxnLst/>
              <a:rect l="l" t="t" r="r" b="b"/>
              <a:pathLst>
                <a:path w="835" h="365" extrusionOk="0">
                  <a:moveTo>
                    <a:pt x="44" y="0"/>
                  </a:moveTo>
                  <a:lnTo>
                    <a:pt x="1" y="365"/>
                  </a:lnTo>
                  <a:lnTo>
                    <a:pt x="686" y="365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444;p64">
              <a:extLst>
                <a:ext uri="{FF2B5EF4-FFF2-40B4-BE49-F238E27FC236}">
                  <a16:creationId xmlns:a16="http://schemas.microsoft.com/office/drawing/2014/main" id="{59338141-79B4-A3E6-DCFE-D1AB53E84716}"/>
                </a:ext>
              </a:extLst>
            </p:cNvPr>
            <p:cNvSpPr/>
            <p:nvPr/>
          </p:nvSpPr>
          <p:spPr>
            <a:xfrm>
              <a:off x="7703569" y="2205488"/>
              <a:ext cx="313018" cy="255316"/>
            </a:xfrm>
            <a:custGeom>
              <a:avLst/>
              <a:gdLst/>
              <a:ahLst/>
              <a:cxnLst/>
              <a:rect l="l" t="t" r="r" b="b"/>
              <a:pathLst>
                <a:path w="1622" h="1323" extrusionOk="0">
                  <a:moveTo>
                    <a:pt x="813" y="1"/>
                  </a:moveTo>
                  <a:cubicBezTo>
                    <a:pt x="365" y="1"/>
                    <a:pt x="1" y="69"/>
                    <a:pt x="1" y="510"/>
                  </a:cubicBezTo>
                  <a:cubicBezTo>
                    <a:pt x="1" y="958"/>
                    <a:pt x="365" y="1322"/>
                    <a:pt x="813" y="1322"/>
                  </a:cubicBezTo>
                  <a:cubicBezTo>
                    <a:pt x="1260" y="1322"/>
                    <a:pt x="1622" y="958"/>
                    <a:pt x="1622" y="510"/>
                  </a:cubicBezTo>
                  <a:cubicBezTo>
                    <a:pt x="1622" y="63"/>
                    <a:pt x="1260" y="1"/>
                    <a:pt x="8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445;p64">
              <a:extLst>
                <a:ext uri="{FF2B5EF4-FFF2-40B4-BE49-F238E27FC236}">
                  <a16:creationId xmlns:a16="http://schemas.microsoft.com/office/drawing/2014/main" id="{4EF32772-6A35-C195-7762-1C93F5AF27EB}"/>
                </a:ext>
              </a:extLst>
            </p:cNvPr>
            <p:cNvSpPr/>
            <p:nvPr/>
          </p:nvSpPr>
          <p:spPr>
            <a:xfrm>
              <a:off x="7651850" y="2297928"/>
              <a:ext cx="416070" cy="70439"/>
            </a:xfrm>
            <a:custGeom>
              <a:avLst/>
              <a:gdLst/>
              <a:ahLst/>
              <a:cxnLst/>
              <a:rect l="l" t="t" r="r" b="b"/>
              <a:pathLst>
                <a:path w="2156" h="365" extrusionOk="0">
                  <a:moveTo>
                    <a:pt x="0" y="0"/>
                  </a:moveTo>
                  <a:lnTo>
                    <a:pt x="148" y="365"/>
                  </a:lnTo>
                  <a:lnTo>
                    <a:pt x="2007" y="365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446;p64">
              <a:extLst>
                <a:ext uri="{FF2B5EF4-FFF2-40B4-BE49-F238E27FC236}">
                  <a16:creationId xmlns:a16="http://schemas.microsoft.com/office/drawing/2014/main" id="{E6DD29AF-D346-15FA-2F63-F8303CC3E180}"/>
                </a:ext>
              </a:extLst>
            </p:cNvPr>
            <p:cNvSpPr/>
            <p:nvPr/>
          </p:nvSpPr>
          <p:spPr>
            <a:xfrm>
              <a:off x="7651850" y="2277085"/>
              <a:ext cx="86456" cy="91281"/>
            </a:xfrm>
            <a:custGeom>
              <a:avLst/>
              <a:gdLst/>
              <a:ahLst/>
              <a:cxnLst/>
              <a:rect l="l" t="t" r="r" b="b"/>
              <a:pathLst>
                <a:path w="448" h="473" extrusionOk="0">
                  <a:moveTo>
                    <a:pt x="371" y="0"/>
                  </a:moveTo>
                  <a:lnTo>
                    <a:pt x="0" y="108"/>
                  </a:lnTo>
                  <a:lnTo>
                    <a:pt x="148" y="473"/>
                  </a:lnTo>
                  <a:lnTo>
                    <a:pt x="448" y="47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447;p64">
              <a:extLst>
                <a:ext uri="{FF2B5EF4-FFF2-40B4-BE49-F238E27FC236}">
                  <a16:creationId xmlns:a16="http://schemas.microsoft.com/office/drawing/2014/main" id="{CA6663DF-C966-2432-4EFE-2E8533EF3B0B}"/>
                </a:ext>
              </a:extLst>
            </p:cNvPr>
            <p:cNvSpPr/>
            <p:nvPr/>
          </p:nvSpPr>
          <p:spPr>
            <a:xfrm>
              <a:off x="7906780" y="2297928"/>
              <a:ext cx="161140" cy="70439"/>
            </a:xfrm>
            <a:custGeom>
              <a:avLst/>
              <a:gdLst/>
              <a:ahLst/>
              <a:cxnLst/>
              <a:rect l="l" t="t" r="r" b="b"/>
              <a:pathLst>
                <a:path w="835" h="365" extrusionOk="0">
                  <a:moveTo>
                    <a:pt x="44" y="0"/>
                  </a:moveTo>
                  <a:lnTo>
                    <a:pt x="1" y="365"/>
                  </a:lnTo>
                  <a:lnTo>
                    <a:pt x="686" y="365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448;p64">
              <a:extLst>
                <a:ext uri="{FF2B5EF4-FFF2-40B4-BE49-F238E27FC236}">
                  <a16:creationId xmlns:a16="http://schemas.microsoft.com/office/drawing/2014/main" id="{EACB2B69-CD27-56FF-B98A-7EDCFF12B7F1}"/>
                </a:ext>
              </a:extLst>
            </p:cNvPr>
            <p:cNvSpPr/>
            <p:nvPr/>
          </p:nvSpPr>
          <p:spPr>
            <a:xfrm>
              <a:off x="6305217" y="1304638"/>
              <a:ext cx="1279474" cy="640123"/>
            </a:xfrm>
            <a:custGeom>
              <a:avLst/>
              <a:gdLst/>
              <a:ahLst/>
              <a:cxnLst/>
              <a:rect l="l" t="t" r="r" b="b"/>
              <a:pathLst>
                <a:path w="6630" h="3317" extrusionOk="0">
                  <a:moveTo>
                    <a:pt x="3313" y="1"/>
                  </a:moveTo>
                  <a:cubicBezTo>
                    <a:pt x="1486" y="1"/>
                    <a:pt x="1" y="1483"/>
                    <a:pt x="1" y="3317"/>
                  </a:cubicBezTo>
                  <a:lnTo>
                    <a:pt x="6626" y="3317"/>
                  </a:lnTo>
                  <a:cubicBezTo>
                    <a:pt x="6629" y="1483"/>
                    <a:pt x="5144" y="1"/>
                    <a:pt x="3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449;p64">
              <a:extLst>
                <a:ext uri="{FF2B5EF4-FFF2-40B4-BE49-F238E27FC236}">
                  <a16:creationId xmlns:a16="http://schemas.microsoft.com/office/drawing/2014/main" id="{852E6AEF-C3AD-8F4B-2AA7-8CB9ED259C54}"/>
                </a:ext>
              </a:extLst>
            </p:cNvPr>
            <p:cNvSpPr/>
            <p:nvPr/>
          </p:nvSpPr>
          <p:spPr>
            <a:xfrm>
              <a:off x="6620937" y="1307147"/>
              <a:ext cx="963755" cy="637035"/>
            </a:xfrm>
            <a:custGeom>
              <a:avLst/>
              <a:gdLst/>
              <a:ahLst/>
              <a:cxnLst/>
              <a:rect l="l" t="t" r="r" b="b"/>
              <a:pathLst>
                <a:path w="4994" h="3301" extrusionOk="0">
                  <a:moveTo>
                    <a:pt x="1940" y="0"/>
                  </a:moveTo>
                  <a:cubicBezTo>
                    <a:pt x="1924" y="0"/>
                    <a:pt x="1909" y="3"/>
                    <a:pt x="1900" y="3"/>
                  </a:cubicBezTo>
                  <a:cubicBezTo>
                    <a:pt x="1" y="204"/>
                    <a:pt x="56" y="2992"/>
                    <a:pt x="1968" y="3112"/>
                  </a:cubicBezTo>
                  <a:lnTo>
                    <a:pt x="4993" y="3301"/>
                  </a:lnTo>
                  <a:cubicBezTo>
                    <a:pt x="4993" y="1559"/>
                    <a:pt x="3647" y="130"/>
                    <a:pt x="1940" y="0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450;p64">
              <a:extLst>
                <a:ext uri="{FF2B5EF4-FFF2-40B4-BE49-F238E27FC236}">
                  <a16:creationId xmlns:a16="http://schemas.microsoft.com/office/drawing/2014/main" id="{9BE31680-4A3C-A91A-E925-73565FE87D35}"/>
                </a:ext>
              </a:extLst>
            </p:cNvPr>
            <p:cNvSpPr/>
            <p:nvPr/>
          </p:nvSpPr>
          <p:spPr>
            <a:xfrm>
              <a:off x="6899797" y="1385692"/>
              <a:ext cx="438263" cy="438070"/>
            </a:xfrm>
            <a:custGeom>
              <a:avLst/>
              <a:gdLst/>
              <a:ahLst/>
              <a:cxnLst/>
              <a:rect l="l" t="t" r="r" b="b"/>
              <a:pathLst>
                <a:path w="2271" h="2270" extrusionOk="0">
                  <a:moveTo>
                    <a:pt x="1137" y="1"/>
                  </a:moveTo>
                  <a:cubicBezTo>
                    <a:pt x="510" y="1"/>
                    <a:pt x="1" y="510"/>
                    <a:pt x="1" y="1134"/>
                  </a:cubicBezTo>
                  <a:cubicBezTo>
                    <a:pt x="1" y="1760"/>
                    <a:pt x="510" y="2270"/>
                    <a:pt x="1137" y="2270"/>
                  </a:cubicBezTo>
                  <a:cubicBezTo>
                    <a:pt x="1764" y="2270"/>
                    <a:pt x="2270" y="1760"/>
                    <a:pt x="2270" y="1134"/>
                  </a:cubicBezTo>
                  <a:cubicBezTo>
                    <a:pt x="2270" y="510"/>
                    <a:pt x="1764" y="1"/>
                    <a:pt x="1137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451;p64">
              <a:extLst>
                <a:ext uri="{FF2B5EF4-FFF2-40B4-BE49-F238E27FC236}">
                  <a16:creationId xmlns:a16="http://schemas.microsoft.com/office/drawing/2014/main" id="{31D949D8-D54F-9B8C-E789-E5614D48F8DE}"/>
                </a:ext>
              </a:extLst>
            </p:cNvPr>
            <p:cNvSpPr/>
            <p:nvPr/>
          </p:nvSpPr>
          <p:spPr>
            <a:xfrm>
              <a:off x="6305217" y="1304638"/>
              <a:ext cx="1279474" cy="640123"/>
            </a:xfrm>
            <a:custGeom>
              <a:avLst/>
              <a:gdLst/>
              <a:ahLst/>
              <a:cxnLst/>
              <a:rect l="l" t="t" r="r" b="b"/>
              <a:pathLst>
                <a:path w="6630" h="3317" extrusionOk="0">
                  <a:moveTo>
                    <a:pt x="3313" y="1"/>
                  </a:moveTo>
                  <a:cubicBezTo>
                    <a:pt x="1486" y="1"/>
                    <a:pt x="1" y="1483"/>
                    <a:pt x="1" y="3317"/>
                  </a:cubicBezTo>
                  <a:lnTo>
                    <a:pt x="118" y="3317"/>
                  </a:lnTo>
                  <a:cubicBezTo>
                    <a:pt x="118" y="1551"/>
                    <a:pt x="1550" y="121"/>
                    <a:pt x="3313" y="121"/>
                  </a:cubicBezTo>
                  <a:cubicBezTo>
                    <a:pt x="5076" y="121"/>
                    <a:pt x="6509" y="1551"/>
                    <a:pt x="6509" y="3317"/>
                  </a:cubicBezTo>
                  <a:lnTo>
                    <a:pt x="6629" y="3317"/>
                  </a:lnTo>
                  <a:cubicBezTo>
                    <a:pt x="6629" y="1483"/>
                    <a:pt x="5144" y="1"/>
                    <a:pt x="3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452;p64">
              <a:extLst>
                <a:ext uri="{FF2B5EF4-FFF2-40B4-BE49-F238E27FC236}">
                  <a16:creationId xmlns:a16="http://schemas.microsoft.com/office/drawing/2014/main" id="{DD2C62A3-9F05-F955-CB92-528715C05782}"/>
                </a:ext>
              </a:extLst>
            </p:cNvPr>
            <p:cNvSpPr/>
            <p:nvPr/>
          </p:nvSpPr>
          <p:spPr>
            <a:xfrm>
              <a:off x="6157393" y="1910030"/>
              <a:ext cx="1561228" cy="68123"/>
            </a:xfrm>
            <a:custGeom>
              <a:avLst/>
              <a:gdLst/>
              <a:ahLst/>
              <a:cxnLst/>
              <a:rect l="l" t="t" r="r" b="b"/>
              <a:pathLst>
                <a:path w="8090" h="353" extrusionOk="0">
                  <a:moveTo>
                    <a:pt x="387" y="1"/>
                  </a:moveTo>
                  <a:lnTo>
                    <a:pt x="1" y="353"/>
                  </a:lnTo>
                  <a:lnTo>
                    <a:pt x="8090" y="353"/>
                  </a:lnTo>
                  <a:lnTo>
                    <a:pt x="7701" y="1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453;p64">
              <a:extLst>
                <a:ext uri="{FF2B5EF4-FFF2-40B4-BE49-F238E27FC236}">
                  <a16:creationId xmlns:a16="http://schemas.microsoft.com/office/drawing/2014/main" id="{CC82BCB1-F68B-DC69-0F7D-026D9588CA25}"/>
                </a:ext>
              </a:extLst>
            </p:cNvPr>
            <p:cNvSpPr/>
            <p:nvPr/>
          </p:nvSpPr>
          <p:spPr>
            <a:xfrm>
              <a:off x="6323165" y="1910030"/>
              <a:ext cx="1229299" cy="68123"/>
            </a:xfrm>
            <a:custGeom>
              <a:avLst/>
              <a:gdLst/>
              <a:ahLst/>
              <a:cxnLst/>
              <a:rect l="l" t="t" r="r" b="b"/>
              <a:pathLst>
                <a:path w="6370" h="353" extrusionOk="0">
                  <a:moveTo>
                    <a:pt x="309" y="1"/>
                  </a:moveTo>
                  <a:lnTo>
                    <a:pt x="0" y="353"/>
                  </a:lnTo>
                  <a:lnTo>
                    <a:pt x="6370" y="353"/>
                  </a:lnTo>
                  <a:lnTo>
                    <a:pt x="6067" y="1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454;p64">
              <a:extLst>
                <a:ext uri="{FF2B5EF4-FFF2-40B4-BE49-F238E27FC236}">
                  <a16:creationId xmlns:a16="http://schemas.microsoft.com/office/drawing/2014/main" id="{0BC44024-B70F-CE95-FC5F-B081586EBAB4}"/>
                </a:ext>
              </a:extLst>
            </p:cNvPr>
            <p:cNvSpPr/>
            <p:nvPr/>
          </p:nvSpPr>
          <p:spPr>
            <a:xfrm>
              <a:off x="6626919" y="1910030"/>
              <a:ext cx="622948" cy="68123"/>
            </a:xfrm>
            <a:custGeom>
              <a:avLst/>
              <a:gdLst/>
              <a:ahLst/>
              <a:cxnLst/>
              <a:rect l="l" t="t" r="r" b="b"/>
              <a:pathLst>
                <a:path w="3228" h="353" extrusionOk="0">
                  <a:moveTo>
                    <a:pt x="155" y="1"/>
                  </a:moveTo>
                  <a:lnTo>
                    <a:pt x="1" y="353"/>
                  </a:lnTo>
                  <a:lnTo>
                    <a:pt x="3227" y="353"/>
                  </a:lnTo>
                  <a:lnTo>
                    <a:pt x="3067" y="1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455;p64">
              <a:extLst>
                <a:ext uri="{FF2B5EF4-FFF2-40B4-BE49-F238E27FC236}">
                  <a16:creationId xmlns:a16="http://schemas.microsoft.com/office/drawing/2014/main" id="{74E95AB8-7370-F4E9-FB78-A2E82623FEB9}"/>
                </a:ext>
              </a:extLst>
            </p:cNvPr>
            <p:cNvSpPr/>
            <p:nvPr/>
          </p:nvSpPr>
          <p:spPr>
            <a:xfrm>
              <a:off x="6854639" y="1910030"/>
              <a:ext cx="166351" cy="68123"/>
            </a:xfrm>
            <a:custGeom>
              <a:avLst/>
              <a:gdLst/>
              <a:ahLst/>
              <a:cxnLst/>
              <a:rect l="l" t="t" r="r" b="b"/>
              <a:pathLst>
                <a:path w="862" h="353" extrusionOk="0">
                  <a:moveTo>
                    <a:pt x="43" y="1"/>
                  </a:moveTo>
                  <a:lnTo>
                    <a:pt x="0" y="353"/>
                  </a:lnTo>
                  <a:lnTo>
                    <a:pt x="862" y="353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456;p64">
              <a:extLst>
                <a:ext uri="{FF2B5EF4-FFF2-40B4-BE49-F238E27FC236}">
                  <a16:creationId xmlns:a16="http://schemas.microsoft.com/office/drawing/2014/main" id="{430EC314-DC9F-11EF-0971-A1272335337C}"/>
                </a:ext>
              </a:extLst>
            </p:cNvPr>
            <p:cNvSpPr/>
            <p:nvPr/>
          </p:nvSpPr>
          <p:spPr>
            <a:xfrm>
              <a:off x="6955955" y="1910030"/>
              <a:ext cx="762667" cy="68123"/>
            </a:xfrm>
            <a:custGeom>
              <a:avLst/>
              <a:gdLst/>
              <a:ahLst/>
              <a:cxnLst/>
              <a:rect l="l" t="t" r="r" b="b"/>
              <a:pathLst>
                <a:path w="3952" h="353" extrusionOk="0">
                  <a:moveTo>
                    <a:pt x="0" y="1"/>
                  </a:moveTo>
                  <a:lnTo>
                    <a:pt x="0" y="353"/>
                  </a:lnTo>
                  <a:lnTo>
                    <a:pt x="3952" y="353"/>
                  </a:lnTo>
                  <a:lnTo>
                    <a:pt x="35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457;p64">
              <a:extLst>
                <a:ext uri="{FF2B5EF4-FFF2-40B4-BE49-F238E27FC236}">
                  <a16:creationId xmlns:a16="http://schemas.microsoft.com/office/drawing/2014/main" id="{AF343593-C6C5-23FB-9E75-171E817B0E0F}"/>
                </a:ext>
              </a:extLst>
            </p:cNvPr>
            <p:cNvSpPr/>
            <p:nvPr/>
          </p:nvSpPr>
          <p:spPr>
            <a:xfrm>
              <a:off x="6157393" y="1910030"/>
              <a:ext cx="789105" cy="68123"/>
            </a:xfrm>
            <a:custGeom>
              <a:avLst/>
              <a:gdLst/>
              <a:ahLst/>
              <a:cxnLst/>
              <a:rect l="l" t="t" r="r" b="b"/>
              <a:pathLst>
                <a:path w="4089" h="353" extrusionOk="0">
                  <a:moveTo>
                    <a:pt x="387" y="1"/>
                  </a:moveTo>
                  <a:lnTo>
                    <a:pt x="1" y="353"/>
                  </a:lnTo>
                  <a:lnTo>
                    <a:pt x="4089" y="353"/>
                  </a:lnTo>
                  <a:lnTo>
                    <a:pt x="4089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458;p64">
              <a:extLst>
                <a:ext uri="{FF2B5EF4-FFF2-40B4-BE49-F238E27FC236}">
                  <a16:creationId xmlns:a16="http://schemas.microsoft.com/office/drawing/2014/main" id="{0F4BCF06-FBAE-D7BF-0142-A932B5C570F7}"/>
                </a:ext>
              </a:extLst>
            </p:cNvPr>
            <p:cNvSpPr/>
            <p:nvPr/>
          </p:nvSpPr>
          <p:spPr>
            <a:xfrm>
              <a:off x="6955955" y="1910030"/>
              <a:ext cx="596509" cy="68123"/>
            </a:xfrm>
            <a:custGeom>
              <a:avLst/>
              <a:gdLst/>
              <a:ahLst/>
              <a:cxnLst/>
              <a:rect l="l" t="t" r="r" b="b"/>
              <a:pathLst>
                <a:path w="3091" h="353" extrusionOk="0">
                  <a:moveTo>
                    <a:pt x="0" y="1"/>
                  </a:moveTo>
                  <a:lnTo>
                    <a:pt x="0" y="353"/>
                  </a:lnTo>
                  <a:lnTo>
                    <a:pt x="3091" y="353"/>
                  </a:lnTo>
                  <a:lnTo>
                    <a:pt x="2788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459;p64">
              <a:extLst>
                <a:ext uri="{FF2B5EF4-FFF2-40B4-BE49-F238E27FC236}">
                  <a16:creationId xmlns:a16="http://schemas.microsoft.com/office/drawing/2014/main" id="{C383B96E-DB32-4BA4-FF0D-59042EB3BA3F}"/>
                </a:ext>
              </a:extLst>
            </p:cNvPr>
            <p:cNvSpPr/>
            <p:nvPr/>
          </p:nvSpPr>
          <p:spPr>
            <a:xfrm>
              <a:off x="6323165" y="1910030"/>
              <a:ext cx="623333" cy="68123"/>
            </a:xfrm>
            <a:custGeom>
              <a:avLst/>
              <a:gdLst/>
              <a:ahLst/>
              <a:cxnLst/>
              <a:rect l="l" t="t" r="r" b="b"/>
              <a:pathLst>
                <a:path w="3230" h="353" extrusionOk="0">
                  <a:moveTo>
                    <a:pt x="309" y="1"/>
                  </a:moveTo>
                  <a:lnTo>
                    <a:pt x="0" y="353"/>
                  </a:lnTo>
                  <a:lnTo>
                    <a:pt x="3230" y="353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460;p64">
              <a:extLst>
                <a:ext uri="{FF2B5EF4-FFF2-40B4-BE49-F238E27FC236}">
                  <a16:creationId xmlns:a16="http://schemas.microsoft.com/office/drawing/2014/main" id="{13B7E453-7BA9-B2FE-EBAA-D0A8079D7681}"/>
                </a:ext>
              </a:extLst>
            </p:cNvPr>
            <p:cNvSpPr/>
            <p:nvPr/>
          </p:nvSpPr>
          <p:spPr>
            <a:xfrm>
              <a:off x="6955955" y="1910030"/>
              <a:ext cx="293912" cy="68123"/>
            </a:xfrm>
            <a:custGeom>
              <a:avLst/>
              <a:gdLst/>
              <a:ahLst/>
              <a:cxnLst/>
              <a:rect l="l" t="t" r="r" b="b"/>
              <a:pathLst>
                <a:path w="1523" h="353" extrusionOk="0">
                  <a:moveTo>
                    <a:pt x="0" y="1"/>
                  </a:moveTo>
                  <a:lnTo>
                    <a:pt x="0" y="353"/>
                  </a:lnTo>
                  <a:lnTo>
                    <a:pt x="1522" y="353"/>
                  </a:lnTo>
                  <a:lnTo>
                    <a:pt x="1362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461;p64">
              <a:extLst>
                <a:ext uri="{FF2B5EF4-FFF2-40B4-BE49-F238E27FC236}">
                  <a16:creationId xmlns:a16="http://schemas.microsoft.com/office/drawing/2014/main" id="{24775791-F193-44B5-E8C0-8C4A7307B6DA}"/>
                </a:ext>
              </a:extLst>
            </p:cNvPr>
            <p:cNvSpPr/>
            <p:nvPr/>
          </p:nvSpPr>
          <p:spPr>
            <a:xfrm>
              <a:off x="6626919" y="1910030"/>
              <a:ext cx="319579" cy="68123"/>
            </a:xfrm>
            <a:custGeom>
              <a:avLst/>
              <a:gdLst/>
              <a:ahLst/>
              <a:cxnLst/>
              <a:rect l="l" t="t" r="r" b="b"/>
              <a:pathLst>
                <a:path w="1656" h="353" extrusionOk="0">
                  <a:moveTo>
                    <a:pt x="155" y="1"/>
                  </a:moveTo>
                  <a:lnTo>
                    <a:pt x="1" y="353"/>
                  </a:lnTo>
                  <a:lnTo>
                    <a:pt x="1656" y="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462;p64">
              <a:extLst>
                <a:ext uri="{FF2B5EF4-FFF2-40B4-BE49-F238E27FC236}">
                  <a16:creationId xmlns:a16="http://schemas.microsoft.com/office/drawing/2014/main" id="{EF355D44-389A-5337-5D36-732D0566B270}"/>
                </a:ext>
              </a:extLst>
            </p:cNvPr>
            <p:cNvSpPr/>
            <p:nvPr/>
          </p:nvSpPr>
          <p:spPr>
            <a:xfrm>
              <a:off x="6854639" y="1910030"/>
              <a:ext cx="166351" cy="68123"/>
            </a:xfrm>
            <a:custGeom>
              <a:avLst/>
              <a:gdLst/>
              <a:ahLst/>
              <a:cxnLst/>
              <a:rect l="l" t="t" r="r" b="b"/>
              <a:pathLst>
                <a:path w="862" h="353" extrusionOk="0">
                  <a:moveTo>
                    <a:pt x="43" y="1"/>
                  </a:moveTo>
                  <a:lnTo>
                    <a:pt x="0" y="353"/>
                  </a:lnTo>
                  <a:lnTo>
                    <a:pt x="862" y="353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463;p64">
              <a:extLst>
                <a:ext uri="{FF2B5EF4-FFF2-40B4-BE49-F238E27FC236}">
                  <a16:creationId xmlns:a16="http://schemas.microsoft.com/office/drawing/2014/main" id="{24599411-AEC1-7DBA-9103-1D4045DBFFAA}"/>
                </a:ext>
              </a:extLst>
            </p:cNvPr>
            <p:cNvSpPr/>
            <p:nvPr/>
          </p:nvSpPr>
          <p:spPr>
            <a:xfrm>
              <a:off x="5591954" y="1978539"/>
              <a:ext cx="2692106" cy="264772"/>
            </a:xfrm>
            <a:custGeom>
              <a:avLst/>
              <a:gdLst/>
              <a:ahLst/>
              <a:cxnLst/>
              <a:rect l="l" t="t" r="r" b="b"/>
              <a:pathLst>
                <a:path w="13950" h="1372" extrusionOk="0">
                  <a:moveTo>
                    <a:pt x="2764" y="1"/>
                  </a:moveTo>
                  <a:cubicBezTo>
                    <a:pt x="1736" y="1"/>
                    <a:pt x="788" y="380"/>
                    <a:pt x="310" y="982"/>
                  </a:cubicBezTo>
                  <a:lnTo>
                    <a:pt x="1" y="1371"/>
                  </a:lnTo>
                  <a:lnTo>
                    <a:pt x="13950" y="1371"/>
                  </a:lnTo>
                  <a:lnTo>
                    <a:pt x="13641" y="982"/>
                  </a:lnTo>
                  <a:cubicBezTo>
                    <a:pt x="13163" y="380"/>
                    <a:pt x="12218" y="1"/>
                    <a:pt x="11187" y="1"/>
                  </a:cubicBezTo>
                  <a:close/>
                </a:path>
              </a:pathLst>
            </a:custGeom>
            <a:solidFill>
              <a:srgbClr val="CEB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464;p64">
              <a:extLst>
                <a:ext uri="{FF2B5EF4-FFF2-40B4-BE49-F238E27FC236}">
                  <a16:creationId xmlns:a16="http://schemas.microsoft.com/office/drawing/2014/main" id="{3C6FAD6D-6F1E-6B85-2576-B4656D936C0B}"/>
                </a:ext>
              </a:extLst>
            </p:cNvPr>
            <p:cNvSpPr/>
            <p:nvPr/>
          </p:nvSpPr>
          <p:spPr>
            <a:xfrm>
              <a:off x="5818515" y="1978539"/>
              <a:ext cx="2238597" cy="264772"/>
            </a:xfrm>
            <a:custGeom>
              <a:avLst/>
              <a:gdLst/>
              <a:ahLst/>
              <a:cxnLst/>
              <a:rect l="l" t="t" r="r" b="b"/>
              <a:pathLst>
                <a:path w="11600" h="1372" extrusionOk="0">
                  <a:moveTo>
                    <a:pt x="2300" y="1"/>
                  </a:moveTo>
                  <a:cubicBezTo>
                    <a:pt x="1445" y="1"/>
                    <a:pt x="658" y="380"/>
                    <a:pt x="259" y="982"/>
                  </a:cubicBezTo>
                  <a:lnTo>
                    <a:pt x="0" y="1371"/>
                  </a:lnTo>
                  <a:lnTo>
                    <a:pt x="11600" y="1371"/>
                  </a:lnTo>
                  <a:lnTo>
                    <a:pt x="11343" y="982"/>
                  </a:lnTo>
                  <a:cubicBezTo>
                    <a:pt x="10945" y="380"/>
                    <a:pt x="10158" y="1"/>
                    <a:pt x="9303" y="1"/>
                  </a:cubicBezTo>
                  <a:close/>
                </a:path>
              </a:pathLst>
            </a:custGeom>
            <a:solidFill>
              <a:srgbClr val="CEB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465;p64">
              <a:extLst>
                <a:ext uri="{FF2B5EF4-FFF2-40B4-BE49-F238E27FC236}">
                  <a16:creationId xmlns:a16="http://schemas.microsoft.com/office/drawing/2014/main" id="{F3527085-FBD3-37CC-5D58-A851916C5066}"/>
                </a:ext>
              </a:extLst>
            </p:cNvPr>
            <p:cNvSpPr/>
            <p:nvPr/>
          </p:nvSpPr>
          <p:spPr>
            <a:xfrm>
              <a:off x="6034656" y="1978539"/>
              <a:ext cx="1806702" cy="264772"/>
            </a:xfrm>
            <a:custGeom>
              <a:avLst/>
              <a:gdLst/>
              <a:ahLst/>
              <a:cxnLst/>
              <a:rect l="l" t="t" r="r" b="b"/>
              <a:pathLst>
                <a:path w="9362" h="1372" extrusionOk="0">
                  <a:moveTo>
                    <a:pt x="1856" y="1"/>
                  </a:moveTo>
                  <a:cubicBezTo>
                    <a:pt x="1165" y="1"/>
                    <a:pt x="529" y="380"/>
                    <a:pt x="208" y="982"/>
                  </a:cubicBezTo>
                  <a:lnTo>
                    <a:pt x="1" y="1371"/>
                  </a:lnTo>
                  <a:lnTo>
                    <a:pt x="9362" y="1371"/>
                  </a:lnTo>
                  <a:lnTo>
                    <a:pt x="9155" y="982"/>
                  </a:lnTo>
                  <a:cubicBezTo>
                    <a:pt x="8834" y="380"/>
                    <a:pt x="8198" y="1"/>
                    <a:pt x="7506" y="1"/>
                  </a:cubicBezTo>
                  <a:close/>
                </a:path>
              </a:pathLst>
            </a:custGeom>
            <a:solidFill>
              <a:srgbClr val="CEB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466;p64">
              <a:extLst>
                <a:ext uri="{FF2B5EF4-FFF2-40B4-BE49-F238E27FC236}">
                  <a16:creationId xmlns:a16="http://schemas.microsoft.com/office/drawing/2014/main" id="{CCCBC88C-40FE-646A-6BD7-8DD39A7C2955}"/>
                </a:ext>
              </a:extLst>
            </p:cNvPr>
            <p:cNvSpPr/>
            <p:nvPr/>
          </p:nvSpPr>
          <p:spPr>
            <a:xfrm>
              <a:off x="6484498" y="1978539"/>
              <a:ext cx="908948" cy="264772"/>
            </a:xfrm>
            <a:custGeom>
              <a:avLst/>
              <a:gdLst/>
              <a:ahLst/>
              <a:cxnLst/>
              <a:rect l="l" t="t" r="r" b="b"/>
              <a:pathLst>
                <a:path w="4710" h="1372" extrusionOk="0">
                  <a:moveTo>
                    <a:pt x="930" y="1"/>
                  </a:moveTo>
                  <a:cubicBezTo>
                    <a:pt x="584" y="1"/>
                    <a:pt x="263" y="380"/>
                    <a:pt x="106" y="982"/>
                  </a:cubicBezTo>
                  <a:lnTo>
                    <a:pt x="1" y="1371"/>
                  </a:lnTo>
                  <a:lnTo>
                    <a:pt x="4709" y="1371"/>
                  </a:lnTo>
                  <a:lnTo>
                    <a:pt x="4598" y="982"/>
                  </a:lnTo>
                  <a:cubicBezTo>
                    <a:pt x="4434" y="380"/>
                    <a:pt x="4119" y="1"/>
                    <a:pt x="3771" y="1"/>
                  </a:cubicBezTo>
                  <a:close/>
                </a:path>
              </a:pathLst>
            </a:custGeom>
            <a:solidFill>
              <a:srgbClr val="CEB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467;p64">
              <a:extLst>
                <a:ext uri="{FF2B5EF4-FFF2-40B4-BE49-F238E27FC236}">
                  <a16:creationId xmlns:a16="http://schemas.microsoft.com/office/drawing/2014/main" id="{F785ACB2-FC44-5647-EB07-EB801E50E1D3}"/>
                </a:ext>
              </a:extLst>
            </p:cNvPr>
            <p:cNvSpPr/>
            <p:nvPr/>
          </p:nvSpPr>
          <p:spPr>
            <a:xfrm>
              <a:off x="6924885" y="1978539"/>
              <a:ext cx="1359176" cy="264772"/>
            </a:xfrm>
            <a:custGeom>
              <a:avLst/>
              <a:gdLst/>
              <a:ahLst/>
              <a:cxnLst/>
              <a:rect l="l" t="t" r="r" b="b"/>
              <a:pathLst>
                <a:path w="7043" h="1372" extrusionOk="0">
                  <a:moveTo>
                    <a:pt x="0" y="1"/>
                  </a:moveTo>
                  <a:lnTo>
                    <a:pt x="0" y="1371"/>
                  </a:lnTo>
                  <a:lnTo>
                    <a:pt x="7043" y="1371"/>
                  </a:lnTo>
                  <a:lnTo>
                    <a:pt x="6734" y="979"/>
                  </a:lnTo>
                  <a:cubicBezTo>
                    <a:pt x="6256" y="377"/>
                    <a:pt x="5311" y="1"/>
                    <a:pt x="4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468;p64">
              <a:extLst>
                <a:ext uri="{FF2B5EF4-FFF2-40B4-BE49-F238E27FC236}">
                  <a16:creationId xmlns:a16="http://schemas.microsoft.com/office/drawing/2014/main" id="{4C493A2B-00A8-3B92-594E-0E8197830B5E}"/>
                </a:ext>
              </a:extLst>
            </p:cNvPr>
            <p:cNvSpPr/>
            <p:nvPr/>
          </p:nvSpPr>
          <p:spPr>
            <a:xfrm>
              <a:off x="5591954" y="1977960"/>
              <a:ext cx="1324825" cy="264772"/>
            </a:xfrm>
            <a:custGeom>
              <a:avLst/>
              <a:gdLst/>
              <a:ahLst/>
              <a:cxnLst/>
              <a:rect l="l" t="t" r="r" b="b"/>
              <a:pathLst>
                <a:path w="6865" h="1372" extrusionOk="0">
                  <a:moveTo>
                    <a:pt x="6707" y="35"/>
                  </a:moveTo>
                  <a:cubicBezTo>
                    <a:pt x="6738" y="35"/>
                    <a:pt x="6731" y="65"/>
                    <a:pt x="6707" y="65"/>
                  </a:cubicBezTo>
                  <a:cubicBezTo>
                    <a:pt x="6676" y="65"/>
                    <a:pt x="6676" y="35"/>
                    <a:pt x="6707" y="35"/>
                  </a:cubicBezTo>
                  <a:close/>
                  <a:moveTo>
                    <a:pt x="2764" y="1"/>
                  </a:moveTo>
                  <a:cubicBezTo>
                    <a:pt x="1736" y="1"/>
                    <a:pt x="788" y="377"/>
                    <a:pt x="310" y="979"/>
                  </a:cubicBezTo>
                  <a:lnTo>
                    <a:pt x="1" y="1371"/>
                  </a:lnTo>
                  <a:lnTo>
                    <a:pt x="6864" y="1371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469;p64">
              <a:extLst>
                <a:ext uri="{FF2B5EF4-FFF2-40B4-BE49-F238E27FC236}">
                  <a16:creationId xmlns:a16="http://schemas.microsoft.com/office/drawing/2014/main" id="{BFA6FDE0-F5AF-849E-1ED8-37D7CAE61995}"/>
                </a:ext>
              </a:extLst>
            </p:cNvPr>
            <p:cNvSpPr/>
            <p:nvPr/>
          </p:nvSpPr>
          <p:spPr>
            <a:xfrm>
              <a:off x="6924885" y="1978539"/>
              <a:ext cx="1132228" cy="264772"/>
            </a:xfrm>
            <a:custGeom>
              <a:avLst/>
              <a:gdLst/>
              <a:ahLst/>
              <a:cxnLst/>
              <a:rect l="l" t="t" r="r" b="b"/>
              <a:pathLst>
                <a:path w="5867" h="1372" extrusionOk="0">
                  <a:moveTo>
                    <a:pt x="0" y="1"/>
                  </a:moveTo>
                  <a:lnTo>
                    <a:pt x="0" y="1371"/>
                  </a:lnTo>
                  <a:lnTo>
                    <a:pt x="5867" y="1371"/>
                  </a:lnTo>
                  <a:lnTo>
                    <a:pt x="5607" y="979"/>
                  </a:lnTo>
                  <a:cubicBezTo>
                    <a:pt x="5209" y="377"/>
                    <a:pt x="4422" y="1"/>
                    <a:pt x="3566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470;p64">
              <a:extLst>
                <a:ext uri="{FF2B5EF4-FFF2-40B4-BE49-F238E27FC236}">
                  <a16:creationId xmlns:a16="http://schemas.microsoft.com/office/drawing/2014/main" id="{7A2BA48D-7F8F-01A8-B0E7-7F7AE80BA006}"/>
                </a:ext>
              </a:extLst>
            </p:cNvPr>
            <p:cNvSpPr/>
            <p:nvPr/>
          </p:nvSpPr>
          <p:spPr>
            <a:xfrm>
              <a:off x="5818515" y="1977960"/>
              <a:ext cx="1097684" cy="264772"/>
            </a:xfrm>
            <a:custGeom>
              <a:avLst/>
              <a:gdLst/>
              <a:ahLst/>
              <a:cxnLst/>
              <a:rect l="l" t="t" r="r" b="b"/>
              <a:pathLst>
                <a:path w="5688" h="1372" extrusionOk="0">
                  <a:moveTo>
                    <a:pt x="5533" y="35"/>
                  </a:moveTo>
                  <a:cubicBezTo>
                    <a:pt x="5564" y="35"/>
                    <a:pt x="5557" y="65"/>
                    <a:pt x="5533" y="65"/>
                  </a:cubicBezTo>
                  <a:cubicBezTo>
                    <a:pt x="5502" y="65"/>
                    <a:pt x="5502" y="35"/>
                    <a:pt x="5533" y="35"/>
                  </a:cubicBezTo>
                  <a:close/>
                  <a:moveTo>
                    <a:pt x="2300" y="1"/>
                  </a:moveTo>
                  <a:cubicBezTo>
                    <a:pt x="1445" y="1"/>
                    <a:pt x="658" y="377"/>
                    <a:pt x="259" y="979"/>
                  </a:cubicBezTo>
                  <a:lnTo>
                    <a:pt x="0" y="1371"/>
                  </a:lnTo>
                  <a:lnTo>
                    <a:pt x="5687" y="1371"/>
                  </a:lnTo>
                  <a:lnTo>
                    <a:pt x="5687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471;p64">
              <a:extLst>
                <a:ext uri="{FF2B5EF4-FFF2-40B4-BE49-F238E27FC236}">
                  <a16:creationId xmlns:a16="http://schemas.microsoft.com/office/drawing/2014/main" id="{DA8C38F0-57CC-FC5B-007B-272CF84D6B18}"/>
                </a:ext>
              </a:extLst>
            </p:cNvPr>
            <p:cNvSpPr/>
            <p:nvPr/>
          </p:nvSpPr>
          <p:spPr>
            <a:xfrm>
              <a:off x="6924885" y="1978539"/>
              <a:ext cx="916474" cy="264772"/>
            </a:xfrm>
            <a:custGeom>
              <a:avLst/>
              <a:gdLst/>
              <a:ahLst/>
              <a:cxnLst/>
              <a:rect l="l" t="t" r="r" b="b"/>
              <a:pathLst>
                <a:path w="4749" h="1372" extrusionOk="0">
                  <a:moveTo>
                    <a:pt x="0" y="1"/>
                  </a:moveTo>
                  <a:lnTo>
                    <a:pt x="0" y="1371"/>
                  </a:lnTo>
                  <a:lnTo>
                    <a:pt x="4749" y="1371"/>
                  </a:lnTo>
                  <a:lnTo>
                    <a:pt x="4542" y="979"/>
                  </a:lnTo>
                  <a:cubicBezTo>
                    <a:pt x="4221" y="377"/>
                    <a:pt x="3585" y="1"/>
                    <a:pt x="2893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472;p64">
              <a:extLst>
                <a:ext uri="{FF2B5EF4-FFF2-40B4-BE49-F238E27FC236}">
                  <a16:creationId xmlns:a16="http://schemas.microsoft.com/office/drawing/2014/main" id="{A262068A-4FC2-530E-BA52-8860B708AB07}"/>
                </a:ext>
              </a:extLst>
            </p:cNvPr>
            <p:cNvSpPr/>
            <p:nvPr/>
          </p:nvSpPr>
          <p:spPr>
            <a:xfrm>
              <a:off x="6926042" y="1978539"/>
              <a:ext cx="466825" cy="264772"/>
            </a:xfrm>
            <a:custGeom>
              <a:avLst/>
              <a:gdLst/>
              <a:ahLst/>
              <a:cxnLst/>
              <a:rect l="l" t="t" r="r" b="b"/>
              <a:pathLst>
                <a:path w="2419" h="1372" extrusionOk="0">
                  <a:moveTo>
                    <a:pt x="1" y="1"/>
                  </a:moveTo>
                  <a:lnTo>
                    <a:pt x="1" y="1371"/>
                  </a:lnTo>
                  <a:lnTo>
                    <a:pt x="2418" y="1371"/>
                  </a:lnTo>
                  <a:lnTo>
                    <a:pt x="2313" y="979"/>
                  </a:lnTo>
                  <a:cubicBezTo>
                    <a:pt x="2149" y="377"/>
                    <a:pt x="1835" y="1"/>
                    <a:pt x="1486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473;p64">
              <a:extLst>
                <a:ext uri="{FF2B5EF4-FFF2-40B4-BE49-F238E27FC236}">
                  <a16:creationId xmlns:a16="http://schemas.microsoft.com/office/drawing/2014/main" id="{4E880F89-61EB-7F6F-DD25-B38C2EE49ADB}"/>
                </a:ext>
              </a:extLst>
            </p:cNvPr>
            <p:cNvSpPr/>
            <p:nvPr/>
          </p:nvSpPr>
          <p:spPr>
            <a:xfrm>
              <a:off x="6427954" y="2374156"/>
              <a:ext cx="1020298" cy="120614"/>
            </a:xfrm>
            <a:custGeom>
              <a:avLst/>
              <a:gdLst/>
              <a:ahLst/>
              <a:cxnLst/>
              <a:rect l="l" t="t" r="r" b="b"/>
              <a:pathLst>
                <a:path w="5287" h="625" extrusionOk="0">
                  <a:moveTo>
                    <a:pt x="1" y="1"/>
                  </a:moveTo>
                  <a:cubicBezTo>
                    <a:pt x="1" y="1"/>
                    <a:pt x="115" y="294"/>
                    <a:pt x="417" y="624"/>
                  </a:cubicBezTo>
                  <a:lnTo>
                    <a:pt x="4869" y="624"/>
                  </a:lnTo>
                  <a:cubicBezTo>
                    <a:pt x="5169" y="294"/>
                    <a:pt x="5286" y="1"/>
                    <a:pt x="5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474;p64">
              <a:extLst>
                <a:ext uri="{FF2B5EF4-FFF2-40B4-BE49-F238E27FC236}">
                  <a16:creationId xmlns:a16="http://schemas.microsoft.com/office/drawing/2014/main" id="{8CB0AAF4-D2AF-D047-0699-06492CF73470}"/>
                </a:ext>
              </a:extLst>
            </p:cNvPr>
            <p:cNvSpPr/>
            <p:nvPr/>
          </p:nvSpPr>
          <p:spPr>
            <a:xfrm>
              <a:off x="6317182" y="2288472"/>
              <a:ext cx="1241263" cy="150912"/>
            </a:xfrm>
            <a:custGeom>
              <a:avLst/>
              <a:gdLst/>
              <a:ahLst/>
              <a:cxnLst/>
              <a:rect l="l" t="t" r="r" b="b"/>
              <a:pathLst>
                <a:path w="6432" h="782" extrusionOk="0">
                  <a:moveTo>
                    <a:pt x="0" y="0"/>
                  </a:moveTo>
                  <a:lnTo>
                    <a:pt x="309" y="781"/>
                  </a:lnTo>
                  <a:lnTo>
                    <a:pt x="6123" y="781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475;p64">
              <a:extLst>
                <a:ext uri="{FF2B5EF4-FFF2-40B4-BE49-F238E27FC236}">
                  <a16:creationId xmlns:a16="http://schemas.microsoft.com/office/drawing/2014/main" id="{C5A11A45-766C-D3BB-B20B-7CE00DFDC089}"/>
                </a:ext>
              </a:extLst>
            </p:cNvPr>
            <p:cNvSpPr/>
            <p:nvPr/>
          </p:nvSpPr>
          <p:spPr>
            <a:xfrm>
              <a:off x="6448796" y="2288472"/>
              <a:ext cx="978035" cy="150912"/>
            </a:xfrm>
            <a:custGeom>
              <a:avLst/>
              <a:gdLst/>
              <a:ahLst/>
              <a:cxnLst/>
              <a:rect l="l" t="t" r="r" b="b"/>
              <a:pathLst>
                <a:path w="5068" h="782" extrusionOk="0">
                  <a:moveTo>
                    <a:pt x="1" y="0"/>
                  </a:moveTo>
                  <a:lnTo>
                    <a:pt x="245" y="781"/>
                  </a:lnTo>
                  <a:lnTo>
                    <a:pt x="4823" y="781"/>
                  </a:lnTo>
                  <a:lnTo>
                    <a:pt x="5067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476;p64">
              <a:extLst>
                <a:ext uri="{FF2B5EF4-FFF2-40B4-BE49-F238E27FC236}">
                  <a16:creationId xmlns:a16="http://schemas.microsoft.com/office/drawing/2014/main" id="{6CCF1230-819E-FDA8-13C6-5E0DA08BBA3C}"/>
                </a:ext>
              </a:extLst>
            </p:cNvPr>
            <p:cNvSpPr/>
            <p:nvPr/>
          </p:nvSpPr>
          <p:spPr>
            <a:xfrm>
              <a:off x="6690797" y="2288472"/>
              <a:ext cx="494614" cy="150912"/>
            </a:xfrm>
            <a:custGeom>
              <a:avLst/>
              <a:gdLst/>
              <a:ahLst/>
              <a:cxnLst/>
              <a:rect l="l" t="t" r="r" b="b"/>
              <a:pathLst>
                <a:path w="2563" h="782" extrusionOk="0">
                  <a:moveTo>
                    <a:pt x="0" y="0"/>
                  </a:moveTo>
                  <a:lnTo>
                    <a:pt x="124" y="781"/>
                  </a:lnTo>
                  <a:lnTo>
                    <a:pt x="2439" y="781"/>
                  </a:lnTo>
                  <a:lnTo>
                    <a:pt x="2563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477;p64">
              <a:extLst>
                <a:ext uri="{FF2B5EF4-FFF2-40B4-BE49-F238E27FC236}">
                  <a16:creationId xmlns:a16="http://schemas.microsoft.com/office/drawing/2014/main" id="{5083FB90-5223-50E1-12EB-453D85142648}"/>
                </a:ext>
              </a:extLst>
            </p:cNvPr>
            <p:cNvSpPr/>
            <p:nvPr/>
          </p:nvSpPr>
          <p:spPr>
            <a:xfrm>
              <a:off x="6871814" y="2288472"/>
              <a:ext cx="132579" cy="150912"/>
            </a:xfrm>
            <a:custGeom>
              <a:avLst/>
              <a:gdLst/>
              <a:ahLst/>
              <a:cxnLst/>
              <a:rect l="l" t="t" r="r" b="b"/>
              <a:pathLst>
                <a:path w="687" h="782" extrusionOk="0">
                  <a:moveTo>
                    <a:pt x="1" y="0"/>
                  </a:moveTo>
                  <a:lnTo>
                    <a:pt x="35" y="781"/>
                  </a:lnTo>
                  <a:lnTo>
                    <a:pt x="652" y="781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478;p64">
              <a:extLst>
                <a:ext uri="{FF2B5EF4-FFF2-40B4-BE49-F238E27FC236}">
                  <a16:creationId xmlns:a16="http://schemas.microsoft.com/office/drawing/2014/main" id="{C80703A4-F746-B69D-9DC9-527ECAA963F4}"/>
                </a:ext>
              </a:extLst>
            </p:cNvPr>
            <p:cNvSpPr/>
            <p:nvPr/>
          </p:nvSpPr>
          <p:spPr>
            <a:xfrm>
              <a:off x="6952288" y="2288472"/>
              <a:ext cx="606158" cy="150912"/>
            </a:xfrm>
            <a:custGeom>
              <a:avLst/>
              <a:gdLst/>
              <a:ahLst/>
              <a:cxnLst/>
              <a:rect l="l" t="t" r="r" b="b"/>
              <a:pathLst>
                <a:path w="3141" h="782" extrusionOk="0">
                  <a:moveTo>
                    <a:pt x="0" y="0"/>
                  </a:moveTo>
                  <a:lnTo>
                    <a:pt x="0" y="781"/>
                  </a:lnTo>
                  <a:lnTo>
                    <a:pt x="2832" y="781"/>
                  </a:lnTo>
                  <a:lnTo>
                    <a:pt x="3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479;p64">
              <a:extLst>
                <a:ext uri="{FF2B5EF4-FFF2-40B4-BE49-F238E27FC236}">
                  <a16:creationId xmlns:a16="http://schemas.microsoft.com/office/drawing/2014/main" id="{53AAFE42-1DCF-5FCF-E20A-10746DA25BA9}"/>
                </a:ext>
              </a:extLst>
            </p:cNvPr>
            <p:cNvSpPr/>
            <p:nvPr/>
          </p:nvSpPr>
          <p:spPr>
            <a:xfrm>
              <a:off x="6317182" y="2288472"/>
              <a:ext cx="627579" cy="150912"/>
            </a:xfrm>
            <a:custGeom>
              <a:avLst/>
              <a:gdLst/>
              <a:ahLst/>
              <a:cxnLst/>
              <a:rect l="l" t="t" r="r" b="b"/>
              <a:pathLst>
                <a:path w="3252" h="782" extrusionOk="0">
                  <a:moveTo>
                    <a:pt x="0" y="0"/>
                  </a:moveTo>
                  <a:lnTo>
                    <a:pt x="309" y="781"/>
                  </a:lnTo>
                  <a:lnTo>
                    <a:pt x="3251" y="781"/>
                  </a:lnTo>
                  <a:lnTo>
                    <a:pt x="32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480;p64">
              <a:extLst>
                <a:ext uri="{FF2B5EF4-FFF2-40B4-BE49-F238E27FC236}">
                  <a16:creationId xmlns:a16="http://schemas.microsoft.com/office/drawing/2014/main" id="{9F9176C8-808C-83F2-E1A0-7D544B616482}"/>
                </a:ext>
              </a:extLst>
            </p:cNvPr>
            <p:cNvSpPr/>
            <p:nvPr/>
          </p:nvSpPr>
          <p:spPr>
            <a:xfrm>
              <a:off x="6952288" y="2288472"/>
              <a:ext cx="474544" cy="150912"/>
            </a:xfrm>
            <a:custGeom>
              <a:avLst/>
              <a:gdLst/>
              <a:ahLst/>
              <a:cxnLst/>
              <a:rect l="l" t="t" r="r" b="b"/>
              <a:pathLst>
                <a:path w="2459" h="782" extrusionOk="0">
                  <a:moveTo>
                    <a:pt x="0" y="0"/>
                  </a:moveTo>
                  <a:lnTo>
                    <a:pt x="0" y="781"/>
                  </a:lnTo>
                  <a:lnTo>
                    <a:pt x="2214" y="781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481;p64">
              <a:extLst>
                <a:ext uri="{FF2B5EF4-FFF2-40B4-BE49-F238E27FC236}">
                  <a16:creationId xmlns:a16="http://schemas.microsoft.com/office/drawing/2014/main" id="{0DA81588-A65C-B2C0-ACD8-5E28C5226CB4}"/>
                </a:ext>
              </a:extLst>
            </p:cNvPr>
            <p:cNvSpPr/>
            <p:nvPr/>
          </p:nvSpPr>
          <p:spPr>
            <a:xfrm>
              <a:off x="6448796" y="2288472"/>
              <a:ext cx="495965" cy="150912"/>
            </a:xfrm>
            <a:custGeom>
              <a:avLst/>
              <a:gdLst/>
              <a:ahLst/>
              <a:cxnLst/>
              <a:rect l="l" t="t" r="r" b="b"/>
              <a:pathLst>
                <a:path w="2570" h="782" extrusionOk="0">
                  <a:moveTo>
                    <a:pt x="1" y="0"/>
                  </a:moveTo>
                  <a:lnTo>
                    <a:pt x="245" y="781"/>
                  </a:lnTo>
                  <a:lnTo>
                    <a:pt x="2569" y="781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482;p64">
              <a:extLst>
                <a:ext uri="{FF2B5EF4-FFF2-40B4-BE49-F238E27FC236}">
                  <a16:creationId xmlns:a16="http://schemas.microsoft.com/office/drawing/2014/main" id="{A982A647-C141-E63E-42D9-E81699BB0C17}"/>
                </a:ext>
              </a:extLst>
            </p:cNvPr>
            <p:cNvSpPr/>
            <p:nvPr/>
          </p:nvSpPr>
          <p:spPr>
            <a:xfrm>
              <a:off x="6952288" y="2288472"/>
              <a:ext cx="233123" cy="150912"/>
            </a:xfrm>
            <a:custGeom>
              <a:avLst/>
              <a:gdLst/>
              <a:ahLst/>
              <a:cxnLst/>
              <a:rect l="l" t="t" r="r" b="b"/>
              <a:pathLst>
                <a:path w="1208" h="782" extrusionOk="0">
                  <a:moveTo>
                    <a:pt x="0" y="0"/>
                  </a:moveTo>
                  <a:lnTo>
                    <a:pt x="0" y="781"/>
                  </a:lnTo>
                  <a:lnTo>
                    <a:pt x="1084" y="781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483;p64">
              <a:extLst>
                <a:ext uri="{FF2B5EF4-FFF2-40B4-BE49-F238E27FC236}">
                  <a16:creationId xmlns:a16="http://schemas.microsoft.com/office/drawing/2014/main" id="{9AEBA61C-B1A1-FC83-DE97-277B97064C00}"/>
                </a:ext>
              </a:extLst>
            </p:cNvPr>
            <p:cNvSpPr/>
            <p:nvPr/>
          </p:nvSpPr>
          <p:spPr>
            <a:xfrm>
              <a:off x="6690797" y="2288472"/>
              <a:ext cx="253965" cy="150912"/>
            </a:xfrm>
            <a:custGeom>
              <a:avLst/>
              <a:gdLst/>
              <a:ahLst/>
              <a:cxnLst/>
              <a:rect l="l" t="t" r="r" b="b"/>
              <a:pathLst>
                <a:path w="1316" h="782" extrusionOk="0">
                  <a:moveTo>
                    <a:pt x="0" y="0"/>
                  </a:moveTo>
                  <a:lnTo>
                    <a:pt x="124" y="781"/>
                  </a:lnTo>
                  <a:lnTo>
                    <a:pt x="1315" y="781"/>
                  </a:lnTo>
                  <a:lnTo>
                    <a:pt x="13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484;p64">
              <a:extLst>
                <a:ext uri="{FF2B5EF4-FFF2-40B4-BE49-F238E27FC236}">
                  <a16:creationId xmlns:a16="http://schemas.microsoft.com/office/drawing/2014/main" id="{EBE59E85-E227-E22E-8DF8-BAF685EA46A1}"/>
                </a:ext>
              </a:extLst>
            </p:cNvPr>
            <p:cNvSpPr/>
            <p:nvPr/>
          </p:nvSpPr>
          <p:spPr>
            <a:xfrm>
              <a:off x="6871814" y="2288472"/>
              <a:ext cx="132579" cy="150912"/>
            </a:xfrm>
            <a:custGeom>
              <a:avLst/>
              <a:gdLst/>
              <a:ahLst/>
              <a:cxnLst/>
              <a:rect l="l" t="t" r="r" b="b"/>
              <a:pathLst>
                <a:path w="687" h="782" extrusionOk="0">
                  <a:moveTo>
                    <a:pt x="1" y="0"/>
                  </a:moveTo>
                  <a:lnTo>
                    <a:pt x="35" y="781"/>
                  </a:lnTo>
                  <a:lnTo>
                    <a:pt x="652" y="781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485;p64">
              <a:extLst>
                <a:ext uri="{FF2B5EF4-FFF2-40B4-BE49-F238E27FC236}">
                  <a16:creationId xmlns:a16="http://schemas.microsoft.com/office/drawing/2014/main" id="{FBCD49B2-8065-D260-6CAB-E41858B0A3A0}"/>
                </a:ext>
              </a:extLst>
            </p:cNvPr>
            <p:cNvSpPr/>
            <p:nvPr/>
          </p:nvSpPr>
          <p:spPr>
            <a:xfrm>
              <a:off x="5591954" y="2243120"/>
              <a:ext cx="1346246" cy="78737"/>
            </a:xfrm>
            <a:custGeom>
              <a:avLst/>
              <a:gdLst/>
              <a:ahLst/>
              <a:cxnLst/>
              <a:rect l="l" t="t" r="r" b="b"/>
              <a:pathLst>
                <a:path w="6976" h="408" extrusionOk="0">
                  <a:moveTo>
                    <a:pt x="1" y="0"/>
                  </a:moveTo>
                  <a:cubicBezTo>
                    <a:pt x="10" y="0"/>
                    <a:pt x="23" y="7"/>
                    <a:pt x="38" y="16"/>
                  </a:cubicBezTo>
                  <a:cubicBezTo>
                    <a:pt x="427" y="278"/>
                    <a:pt x="980" y="405"/>
                    <a:pt x="1538" y="408"/>
                  </a:cubicBezTo>
                  <a:lnTo>
                    <a:pt x="6975" y="408"/>
                  </a:lnTo>
                  <a:lnTo>
                    <a:pt x="69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486;p64">
              <a:extLst>
                <a:ext uri="{FF2B5EF4-FFF2-40B4-BE49-F238E27FC236}">
                  <a16:creationId xmlns:a16="http://schemas.microsoft.com/office/drawing/2014/main" id="{CC744675-2019-067D-FFBC-82291F669B64}"/>
                </a:ext>
              </a:extLst>
            </p:cNvPr>
            <p:cNvSpPr/>
            <p:nvPr/>
          </p:nvSpPr>
          <p:spPr>
            <a:xfrm>
              <a:off x="6938007" y="2243120"/>
              <a:ext cx="1346053" cy="78737"/>
            </a:xfrm>
            <a:custGeom>
              <a:avLst/>
              <a:gdLst/>
              <a:ahLst/>
              <a:cxnLst/>
              <a:rect l="l" t="t" r="r" b="b"/>
              <a:pathLst>
                <a:path w="6975" h="408" extrusionOk="0">
                  <a:moveTo>
                    <a:pt x="0" y="0"/>
                  </a:moveTo>
                  <a:lnTo>
                    <a:pt x="0" y="408"/>
                  </a:lnTo>
                  <a:lnTo>
                    <a:pt x="5437" y="408"/>
                  </a:lnTo>
                  <a:cubicBezTo>
                    <a:pt x="5993" y="405"/>
                    <a:pt x="6546" y="278"/>
                    <a:pt x="6941" y="16"/>
                  </a:cubicBezTo>
                  <a:cubicBezTo>
                    <a:pt x="6956" y="7"/>
                    <a:pt x="6966" y="0"/>
                    <a:pt x="6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487;p64">
              <a:extLst>
                <a:ext uri="{FF2B5EF4-FFF2-40B4-BE49-F238E27FC236}">
                  <a16:creationId xmlns:a16="http://schemas.microsoft.com/office/drawing/2014/main" id="{0F85DB80-45E8-1570-6A72-454A037735E5}"/>
                </a:ext>
              </a:extLst>
            </p:cNvPr>
            <p:cNvSpPr/>
            <p:nvPr/>
          </p:nvSpPr>
          <p:spPr>
            <a:xfrm>
              <a:off x="7358709" y="1719361"/>
              <a:ext cx="109228" cy="108649"/>
            </a:xfrm>
            <a:custGeom>
              <a:avLst/>
              <a:gdLst/>
              <a:ahLst/>
              <a:cxnLst/>
              <a:rect l="l" t="t" r="r" b="b"/>
              <a:pathLst>
                <a:path w="566" h="563" extrusionOk="0">
                  <a:moveTo>
                    <a:pt x="284" y="1"/>
                  </a:moveTo>
                  <a:cubicBezTo>
                    <a:pt x="127" y="1"/>
                    <a:pt x="0" y="127"/>
                    <a:pt x="0" y="282"/>
                  </a:cubicBezTo>
                  <a:cubicBezTo>
                    <a:pt x="0" y="439"/>
                    <a:pt x="127" y="563"/>
                    <a:pt x="284" y="563"/>
                  </a:cubicBezTo>
                  <a:cubicBezTo>
                    <a:pt x="439" y="563"/>
                    <a:pt x="565" y="439"/>
                    <a:pt x="565" y="282"/>
                  </a:cubicBezTo>
                  <a:cubicBezTo>
                    <a:pt x="565" y="127"/>
                    <a:pt x="439" y="1"/>
                    <a:pt x="284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488;p64">
              <a:extLst>
                <a:ext uri="{FF2B5EF4-FFF2-40B4-BE49-F238E27FC236}">
                  <a16:creationId xmlns:a16="http://schemas.microsoft.com/office/drawing/2014/main" id="{EE5B4DE1-C557-F7BD-4052-E9B6F2EEC6FC}"/>
                </a:ext>
              </a:extLst>
            </p:cNvPr>
            <p:cNvSpPr/>
            <p:nvPr/>
          </p:nvSpPr>
          <p:spPr>
            <a:xfrm>
              <a:off x="7098955" y="1469640"/>
              <a:ext cx="200895" cy="201667"/>
            </a:xfrm>
            <a:custGeom>
              <a:avLst/>
              <a:gdLst/>
              <a:ahLst/>
              <a:cxnLst/>
              <a:rect l="l" t="t" r="r" b="b"/>
              <a:pathLst>
                <a:path w="1041" h="1045" extrusionOk="0">
                  <a:moveTo>
                    <a:pt x="522" y="1"/>
                  </a:moveTo>
                  <a:cubicBezTo>
                    <a:pt x="235" y="1"/>
                    <a:pt x="0" y="236"/>
                    <a:pt x="0" y="523"/>
                  </a:cubicBezTo>
                  <a:cubicBezTo>
                    <a:pt x="0" y="810"/>
                    <a:pt x="235" y="1045"/>
                    <a:pt x="522" y="1045"/>
                  </a:cubicBezTo>
                  <a:cubicBezTo>
                    <a:pt x="809" y="1045"/>
                    <a:pt x="1040" y="810"/>
                    <a:pt x="1040" y="523"/>
                  </a:cubicBezTo>
                  <a:cubicBezTo>
                    <a:pt x="1040" y="236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89;p64">
              <a:extLst>
                <a:ext uri="{FF2B5EF4-FFF2-40B4-BE49-F238E27FC236}">
                  <a16:creationId xmlns:a16="http://schemas.microsoft.com/office/drawing/2014/main" id="{6672B4D9-AAF1-D7ED-2F29-06BD9B54A541}"/>
                </a:ext>
              </a:extLst>
            </p:cNvPr>
            <p:cNvSpPr/>
            <p:nvPr/>
          </p:nvSpPr>
          <p:spPr>
            <a:xfrm>
              <a:off x="6034077" y="1980212"/>
              <a:ext cx="882123" cy="264772"/>
            </a:xfrm>
            <a:custGeom>
              <a:avLst/>
              <a:gdLst/>
              <a:ahLst/>
              <a:cxnLst/>
              <a:rect l="l" t="t" r="r" b="b"/>
              <a:pathLst>
                <a:path w="4571" h="1372" extrusionOk="0">
                  <a:moveTo>
                    <a:pt x="4416" y="35"/>
                  </a:moveTo>
                  <a:cubicBezTo>
                    <a:pt x="4447" y="35"/>
                    <a:pt x="4440" y="65"/>
                    <a:pt x="4416" y="65"/>
                  </a:cubicBezTo>
                  <a:cubicBezTo>
                    <a:pt x="4385" y="65"/>
                    <a:pt x="4385" y="35"/>
                    <a:pt x="4416" y="35"/>
                  </a:cubicBezTo>
                  <a:close/>
                  <a:moveTo>
                    <a:pt x="1856" y="1"/>
                  </a:moveTo>
                  <a:cubicBezTo>
                    <a:pt x="1165" y="1"/>
                    <a:pt x="529" y="377"/>
                    <a:pt x="208" y="979"/>
                  </a:cubicBezTo>
                  <a:lnTo>
                    <a:pt x="1" y="1371"/>
                  </a:lnTo>
                  <a:lnTo>
                    <a:pt x="4570" y="1371"/>
                  </a:lnTo>
                  <a:lnTo>
                    <a:pt x="4570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90;p64">
              <a:extLst>
                <a:ext uri="{FF2B5EF4-FFF2-40B4-BE49-F238E27FC236}">
                  <a16:creationId xmlns:a16="http://schemas.microsoft.com/office/drawing/2014/main" id="{37B6102A-BE52-66BD-7B9A-F84D864CCA62}"/>
                </a:ext>
              </a:extLst>
            </p:cNvPr>
            <p:cNvSpPr/>
            <p:nvPr/>
          </p:nvSpPr>
          <p:spPr>
            <a:xfrm>
              <a:off x="6484498" y="1977960"/>
              <a:ext cx="432860" cy="264772"/>
            </a:xfrm>
            <a:custGeom>
              <a:avLst/>
              <a:gdLst/>
              <a:ahLst/>
              <a:cxnLst/>
              <a:rect l="l" t="t" r="r" b="b"/>
              <a:pathLst>
                <a:path w="2243" h="1372" extrusionOk="0">
                  <a:moveTo>
                    <a:pt x="2082" y="35"/>
                  </a:moveTo>
                  <a:cubicBezTo>
                    <a:pt x="2113" y="35"/>
                    <a:pt x="2106" y="65"/>
                    <a:pt x="2082" y="65"/>
                  </a:cubicBezTo>
                  <a:cubicBezTo>
                    <a:pt x="2051" y="65"/>
                    <a:pt x="2051" y="35"/>
                    <a:pt x="2082" y="35"/>
                  </a:cubicBezTo>
                  <a:close/>
                  <a:moveTo>
                    <a:pt x="930" y="1"/>
                  </a:moveTo>
                  <a:cubicBezTo>
                    <a:pt x="584" y="1"/>
                    <a:pt x="263" y="377"/>
                    <a:pt x="106" y="979"/>
                  </a:cubicBezTo>
                  <a:lnTo>
                    <a:pt x="1" y="1371"/>
                  </a:lnTo>
                  <a:lnTo>
                    <a:pt x="2242" y="1371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chemeClr val="dk1">
                <a:alpha val="2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91;p64">
              <a:extLst>
                <a:ext uri="{FF2B5EF4-FFF2-40B4-BE49-F238E27FC236}">
                  <a16:creationId xmlns:a16="http://schemas.microsoft.com/office/drawing/2014/main" id="{ECAAFE69-C1B8-A862-0BC1-84B0E7716F51}"/>
                </a:ext>
              </a:extLst>
            </p:cNvPr>
            <p:cNvSpPr/>
            <p:nvPr/>
          </p:nvSpPr>
          <p:spPr>
            <a:xfrm>
              <a:off x="6815849" y="1978539"/>
              <a:ext cx="244509" cy="264772"/>
            </a:xfrm>
            <a:custGeom>
              <a:avLst/>
              <a:gdLst/>
              <a:ahLst/>
              <a:cxnLst/>
              <a:rect l="l" t="t" r="r" b="b"/>
              <a:pathLst>
                <a:path w="1267" h="1372" extrusionOk="0">
                  <a:moveTo>
                    <a:pt x="251" y="1"/>
                  </a:moveTo>
                  <a:cubicBezTo>
                    <a:pt x="155" y="1"/>
                    <a:pt x="71" y="380"/>
                    <a:pt x="28" y="982"/>
                  </a:cubicBezTo>
                  <a:lnTo>
                    <a:pt x="0" y="1371"/>
                  </a:lnTo>
                  <a:lnTo>
                    <a:pt x="1266" y="1371"/>
                  </a:lnTo>
                  <a:lnTo>
                    <a:pt x="1239" y="982"/>
                  </a:lnTo>
                  <a:cubicBezTo>
                    <a:pt x="1192" y="380"/>
                    <a:pt x="1109" y="1"/>
                    <a:pt x="1016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1" name="Google Shape;1505;p64">
            <a:extLst>
              <a:ext uri="{FF2B5EF4-FFF2-40B4-BE49-F238E27FC236}">
                <a16:creationId xmlns:a16="http://schemas.microsoft.com/office/drawing/2014/main" id="{CAFA6063-6507-5A5F-8C21-1D45FD956C7F}"/>
              </a:ext>
            </a:extLst>
          </p:cNvPr>
          <p:cNvGrpSpPr/>
          <p:nvPr/>
        </p:nvGrpSpPr>
        <p:grpSpPr>
          <a:xfrm>
            <a:off x="6740639" y="2794283"/>
            <a:ext cx="890807" cy="1306116"/>
            <a:chOff x="6492989" y="2794283"/>
            <a:chExt cx="890807" cy="1306116"/>
          </a:xfrm>
        </p:grpSpPr>
        <p:sp>
          <p:nvSpPr>
            <p:cNvPr id="1412" name="Google Shape;1506;p64">
              <a:extLst>
                <a:ext uri="{FF2B5EF4-FFF2-40B4-BE49-F238E27FC236}">
                  <a16:creationId xmlns:a16="http://schemas.microsoft.com/office/drawing/2014/main" id="{32F466F7-5B2D-DE42-2E40-CB920BFC3A6F}"/>
                </a:ext>
              </a:extLst>
            </p:cNvPr>
            <p:cNvSpPr/>
            <p:nvPr/>
          </p:nvSpPr>
          <p:spPr>
            <a:xfrm>
              <a:off x="6572691" y="2794283"/>
              <a:ext cx="731983" cy="1004088"/>
            </a:xfrm>
            <a:custGeom>
              <a:avLst/>
              <a:gdLst/>
              <a:ahLst/>
              <a:cxnLst/>
              <a:rect l="l" t="t" r="r" b="b"/>
              <a:pathLst>
                <a:path w="3793" h="5203" extrusionOk="0">
                  <a:moveTo>
                    <a:pt x="1186" y="0"/>
                  </a:moveTo>
                  <a:lnTo>
                    <a:pt x="1186" y="0"/>
                  </a:lnTo>
                  <a:cubicBezTo>
                    <a:pt x="1189" y="84"/>
                    <a:pt x="1174" y="170"/>
                    <a:pt x="1180" y="253"/>
                  </a:cubicBezTo>
                  <a:cubicBezTo>
                    <a:pt x="1257" y="294"/>
                    <a:pt x="1322" y="377"/>
                    <a:pt x="1359" y="454"/>
                  </a:cubicBezTo>
                  <a:cubicBezTo>
                    <a:pt x="1399" y="531"/>
                    <a:pt x="1421" y="615"/>
                    <a:pt x="1458" y="692"/>
                  </a:cubicBezTo>
                  <a:cubicBezTo>
                    <a:pt x="1535" y="865"/>
                    <a:pt x="1677" y="1007"/>
                    <a:pt x="1850" y="1096"/>
                  </a:cubicBezTo>
                  <a:cubicBezTo>
                    <a:pt x="1822" y="1109"/>
                    <a:pt x="1798" y="1118"/>
                    <a:pt x="1773" y="1130"/>
                  </a:cubicBezTo>
                  <a:cubicBezTo>
                    <a:pt x="1761" y="1140"/>
                    <a:pt x="1754" y="1146"/>
                    <a:pt x="1745" y="1158"/>
                  </a:cubicBezTo>
                  <a:cubicBezTo>
                    <a:pt x="1566" y="1220"/>
                    <a:pt x="1387" y="1278"/>
                    <a:pt x="1369" y="1288"/>
                  </a:cubicBezTo>
                  <a:cubicBezTo>
                    <a:pt x="1328" y="1312"/>
                    <a:pt x="649" y="1380"/>
                    <a:pt x="649" y="1380"/>
                  </a:cubicBezTo>
                  <a:cubicBezTo>
                    <a:pt x="649" y="1380"/>
                    <a:pt x="649" y="1390"/>
                    <a:pt x="655" y="1405"/>
                  </a:cubicBezTo>
                  <a:lnTo>
                    <a:pt x="609" y="1411"/>
                  </a:lnTo>
                  <a:lnTo>
                    <a:pt x="609" y="1451"/>
                  </a:lnTo>
                  <a:cubicBezTo>
                    <a:pt x="600" y="1452"/>
                    <a:pt x="590" y="1452"/>
                    <a:pt x="582" y="1452"/>
                  </a:cubicBezTo>
                  <a:cubicBezTo>
                    <a:pt x="538" y="1452"/>
                    <a:pt x="500" y="1444"/>
                    <a:pt x="448" y="1408"/>
                  </a:cubicBezTo>
                  <a:cubicBezTo>
                    <a:pt x="403" y="1380"/>
                    <a:pt x="420" y="1310"/>
                    <a:pt x="371" y="1310"/>
                  </a:cubicBezTo>
                  <a:cubicBezTo>
                    <a:pt x="367" y="1310"/>
                    <a:pt x="362" y="1311"/>
                    <a:pt x="356" y="1312"/>
                  </a:cubicBezTo>
                  <a:cubicBezTo>
                    <a:pt x="291" y="1328"/>
                    <a:pt x="396" y="1405"/>
                    <a:pt x="393" y="1436"/>
                  </a:cubicBezTo>
                  <a:cubicBezTo>
                    <a:pt x="392" y="1440"/>
                    <a:pt x="387" y="1442"/>
                    <a:pt x="378" y="1442"/>
                  </a:cubicBezTo>
                  <a:cubicBezTo>
                    <a:pt x="323" y="1442"/>
                    <a:pt x="129" y="1373"/>
                    <a:pt x="67" y="1373"/>
                  </a:cubicBezTo>
                  <a:cubicBezTo>
                    <a:pt x="63" y="1373"/>
                    <a:pt x="59" y="1374"/>
                    <a:pt x="56" y="1374"/>
                  </a:cubicBezTo>
                  <a:cubicBezTo>
                    <a:pt x="1" y="1390"/>
                    <a:pt x="29" y="1439"/>
                    <a:pt x="118" y="1439"/>
                  </a:cubicBezTo>
                  <a:cubicBezTo>
                    <a:pt x="208" y="1439"/>
                    <a:pt x="273" y="1467"/>
                    <a:pt x="273" y="1467"/>
                  </a:cubicBezTo>
                  <a:cubicBezTo>
                    <a:pt x="273" y="1467"/>
                    <a:pt x="63" y="1485"/>
                    <a:pt x="32" y="1507"/>
                  </a:cubicBezTo>
                  <a:cubicBezTo>
                    <a:pt x="2" y="1531"/>
                    <a:pt x="49" y="1560"/>
                    <a:pt x="93" y="1560"/>
                  </a:cubicBezTo>
                  <a:cubicBezTo>
                    <a:pt x="95" y="1560"/>
                    <a:pt x="97" y="1560"/>
                    <a:pt x="100" y="1559"/>
                  </a:cubicBezTo>
                  <a:cubicBezTo>
                    <a:pt x="144" y="1551"/>
                    <a:pt x="239" y="1519"/>
                    <a:pt x="285" y="1519"/>
                  </a:cubicBezTo>
                  <a:cubicBezTo>
                    <a:pt x="287" y="1519"/>
                    <a:pt x="289" y="1519"/>
                    <a:pt x="291" y="1519"/>
                  </a:cubicBezTo>
                  <a:cubicBezTo>
                    <a:pt x="291" y="1519"/>
                    <a:pt x="124" y="1609"/>
                    <a:pt x="78" y="1658"/>
                  </a:cubicBezTo>
                  <a:cubicBezTo>
                    <a:pt x="43" y="1697"/>
                    <a:pt x="69" y="1718"/>
                    <a:pt x="97" y="1718"/>
                  </a:cubicBezTo>
                  <a:cubicBezTo>
                    <a:pt x="107" y="1718"/>
                    <a:pt x="117" y="1715"/>
                    <a:pt x="124" y="1711"/>
                  </a:cubicBezTo>
                  <a:cubicBezTo>
                    <a:pt x="155" y="1695"/>
                    <a:pt x="248" y="1581"/>
                    <a:pt x="316" y="1566"/>
                  </a:cubicBezTo>
                  <a:lnTo>
                    <a:pt x="316" y="1566"/>
                  </a:lnTo>
                  <a:cubicBezTo>
                    <a:pt x="316" y="1566"/>
                    <a:pt x="198" y="1680"/>
                    <a:pt x="208" y="1732"/>
                  </a:cubicBezTo>
                  <a:cubicBezTo>
                    <a:pt x="209" y="1764"/>
                    <a:pt x="226" y="1776"/>
                    <a:pt x="245" y="1776"/>
                  </a:cubicBezTo>
                  <a:cubicBezTo>
                    <a:pt x="259" y="1776"/>
                    <a:pt x="274" y="1769"/>
                    <a:pt x="285" y="1760"/>
                  </a:cubicBezTo>
                  <a:cubicBezTo>
                    <a:pt x="306" y="1735"/>
                    <a:pt x="303" y="1686"/>
                    <a:pt x="316" y="1640"/>
                  </a:cubicBezTo>
                  <a:cubicBezTo>
                    <a:pt x="321" y="1615"/>
                    <a:pt x="326" y="1606"/>
                    <a:pt x="340" y="1606"/>
                  </a:cubicBezTo>
                  <a:cubicBezTo>
                    <a:pt x="352" y="1606"/>
                    <a:pt x="371" y="1613"/>
                    <a:pt x="402" y="1621"/>
                  </a:cubicBezTo>
                  <a:cubicBezTo>
                    <a:pt x="438" y="1629"/>
                    <a:pt x="467" y="1638"/>
                    <a:pt x="490" y="1638"/>
                  </a:cubicBezTo>
                  <a:cubicBezTo>
                    <a:pt x="513" y="1638"/>
                    <a:pt x="529" y="1628"/>
                    <a:pt x="538" y="1596"/>
                  </a:cubicBezTo>
                  <a:cubicBezTo>
                    <a:pt x="547" y="1566"/>
                    <a:pt x="569" y="1547"/>
                    <a:pt x="618" y="1547"/>
                  </a:cubicBezTo>
                  <a:cubicBezTo>
                    <a:pt x="628" y="1600"/>
                    <a:pt x="643" y="1643"/>
                    <a:pt x="643" y="1643"/>
                  </a:cubicBezTo>
                  <a:lnTo>
                    <a:pt x="702" y="1640"/>
                  </a:lnTo>
                  <a:cubicBezTo>
                    <a:pt x="705" y="1652"/>
                    <a:pt x="708" y="1658"/>
                    <a:pt x="708" y="1671"/>
                  </a:cubicBezTo>
                  <a:cubicBezTo>
                    <a:pt x="708" y="1671"/>
                    <a:pt x="1035" y="1661"/>
                    <a:pt x="1264" y="1658"/>
                  </a:cubicBezTo>
                  <a:lnTo>
                    <a:pt x="1264" y="1658"/>
                  </a:lnTo>
                  <a:lnTo>
                    <a:pt x="1057" y="1806"/>
                  </a:lnTo>
                  <a:cubicBezTo>
                    <a:pt x="1060" y="1843"/>
                    <a:pt x="1066" y="1877"/>
                    <a:pt x="1078" y="1914"/>
                  </a:cubicBezTo>
                  <a:cubicBezTo>
                    <a:pt x="933" y="2149"/>
                    <a:pt x="393" y="3011"/>
                    <a:pt x="347" y="3091"/>
                  </a:cubicBezTo>
                  <a:cubicBezTo>
                    <a:pt x="442" y="3597"/>
                    <a:pt x="584" y="4329"/>
                    <a:pt x="584" y="4329"/>
                  </a:cubicBezTo>
                  <a:lnTo>
                    <a:pt x="624" y="4329"/>
                  </a:lnTo>
                  <a:lnTo>
                    <a:pt x="628" y="4344"/>
                  </a:lnTo>
                  <a:lnTo>
                    <a:pt x="618" y="4344"/>
                  </a:lnTo>
                  <a:cubicBezTo>
                    <a:pt x="603" y="4344"/>
                    <a:pt x="594" y="4354"/>
                    <a:pt x="581" y="4363"/>
                  </a:cubicBezTo>
                  <a:cubicBezTo>
                    <a:pt x="501" y="4471"/>
                    <a:pt x="365" y="4557"/>
                    <a:pt x="325" y="4591"/>
                  </a:cubicBezTo>
                  <a:cubicBezTo>
                    <a:pt x="276" y="4638"/>
                    <a:pt x="316" y="4672"/>
                    <a:pt x="316" y="4672"/>
                  </a:cubicBezTo>
                  <a:cubicBezTo>
                    <a:pt x="316" y="4672"/>
                    <a:pt x="322" y="4684"/>
                    <a:pt x="334" y="4687"/>
                  </a:cubicBezTo>
                  <a:lnTo>
                    <a:pt x="921" y="4530"/>
                  </a:lnTo>
                  <a:lnTo>
                    <a:pt x="859" y="4354"/>
                  </a:lnTo>
                  <a:lnTo>
                    <a:pt x="834" y="4279"/>
                  </a:lnTo>
                  <a:cubicBezTo>
                    <a:pt x="859" y="4267"/>
                    <a:pt x="871" y="4261"/>
                    <a:pt x="871" y="4261"/>
                  </a:cubicBezTo>
                  <a:lnTo>
                    <a:pt x="844" y="3159"/>
                  </a:lnTo>
                  <a:lnTo>
                    <a:pt x="1088" y="2859"/>
                  </a:lnTo>
                  <a:lnTo>
                    <a:pt x="1088" y="2859"/>
                  </a:lnTo>
                  <a:cubicBezTo>
                    <a:pt x="989" y="3217"/>
                    <a:pt x="878" y="3613"/>
                    <a:pt x="862" y="3665"/>
                  </a:cubicBezTo>
                  <a:cubicBezTo>
                    <a:pt x="1097" y="4122"/>
                    <a:pt x="1446" y="4786"/>
                    <a:pt x="1446" y="4786"/>
                  </a:cubicBezTo>
                  <a:cubicBezTo>
                    <a:pt x="1458" y="4780"/>
                    <a:pt x="1474" y="4777"/>
                    <a:pt x="1483" y="4773"/>
                  </a:cubicBezTo>
                  <a:lnTo>
                    <a:pt x="1495" y="4789"/>
                  </a:lnTo>
                  <a:lnTo>
                    <a:pt x="1489" y="4792"/>
                  </a:lnTo>
                  <a:cubicBezTo>
                    <a:pt x="1474" y="4795"/>
                    <a:pt x="1464" y="4807"/>
                    <a:pt x="1458" y="4823"/>
                  </a:cubicBezTo>
                  <a:cubicBezTo>
                    <a:pt x="1412" y="4949"/>
                    <a:pt x="1307" y="5067"/>
                    <a:pt x="1279" y="5113"/>
                  </a:cubicBezTo>
                  <a:cubicBezTo>
                    <a:pt x="1245" y="5172"/>
                    <a:pt x="1294" y="5193"/>
                    <a:pt x="1294" y="5193"/>
                  </a:cubicBezTo>
                  <a:cubicBezTo>
                    <a:pt x="1294" y="5193"/>
                    <a:pt x="1307" y="5203"/>
                    <a:pt x="1319" y="5203"/>
                  </a:cubicBezTo>
                  <a:lnTo>
                    <a:pt x="1835" y="4885"/>
                  </a:lnTo>
                  <a:lnTo>
                    <a:pt x="1724" y="4730"/>
                  </a:lnTo>
                  <a:lnTo>
                    <a:pt x="1680" y="4668"/>
                  </a:lnTo>
                  <a:cubicBezTo>
                    <a:pt x="1699" y="4653"/>
                    <a:pt x="1711" y="4641"/>
                    <a:pt x="1711" y="4641"/>
                  </a:cubicBezTo>
                  <a:lnTo>
                    <a:pt x="1372" y="3597"/>
                  </a:lnTo>
                  <a:lnTo>
                    <a:pt x="1792" y="2584"/>
                  </a:lnTo>
                  <a:lnTo>
                    <a:pt x="2063" y="2288"/>
                  </a:lnTo>
                  <a:lnTo>
                    <a:pt x="2400" y="2134"/>
                  </a:lnTo>
                  <a:lnTo>
                    <a:pt x="2514" y="2084"/>
                  </a:lnTo>
                  <a:lnTo>
                    <a:pt x="2526" y="2078"/>
                  </a:lnTo>
                  <a:cubicBezTo>
                    <a:pt x="2591" y="2229"/>
                    <a:pt x="2650" y="2368"/>
                    <a:pt x="2681" y="2418"/>
                  </a:cubicBezTo>
                  <a:cubicBezTo>
                    <a:pt x="2755" y="2547"/>
                    <a:pt x="3054" y="3051"/>
                    <a:pt x="3054" y="3051"/>
                  </a:cubicBezTo>
                  <a:cubicBezTo>
                    <a:pt x="3064" y="3048"/>
                    <a:pt x="3073" y="3048"/>
                    <a:pt x="3085" y="3044"/>
                  </a:cubicBezTo>
                  <a:lnTo>
                    <a:pt x="3113" y="3097"/>
                  </a:lnTo>
                  <a:cubicBezTo>
                    <a:pt x="3113" y="3097"/>
                    <a:pt x="3156" y="3088"/>
                    <a:pt x="3206" y="3063"/>
                  </a:cubicBezTo>
                  <a:cubicBezTo>
                    <a:pt x="3233" y="3106"/>
                    <a:pt x="3224" y="3137"/>
                    <a:pt x="3206" y="3159"/>
                  </a:cubicBezTo>
                  <a:cubicBezTo>
                    <a:pt x="3162" y="3211"/>
                    <a:pt x="3206" y="3233"/>
                    <a:pt x="3255" y="3282"/>
                  </a:cubicBezTo>
                  <a:cubicBezTo>
                    <a:pt x="3304" y="3335"/>
                    <a:pt x="3317" y="3335"/>
                    <a:pt x="3286" y="3372"/>
                  </a:cubicBezTo>
                  <a:cubicBezTo>
                    <a:pt x="3255" y="3406"/>
                    <a:pt x="3209" y="3430"/>
                    <a:pt x="3202" y="3464"/>
                  </a:cubicBezTo>
                  <a:cubicBezTo>
                    <a:pt x="3195" y="3489"/>
                    <a:pt x="3209" y="3522"/>
                    <a:pt x="3239" y="3522"/>
                  </a:cubicBezTo>
                  <a:cubicBezTo>
                    <a:pt x="3247" y="3522"/>
                    <a:pt x="3257" y="3520"/>
                    <a:pt x="3267" y="3514"/>
                  </a:cubicBezTo>
                  <a:cubicBezTo>
                    <a:pt x="3317" y="3492"/>
                    <a:pt x="3351" y="3335"/>
                    <a:pt x="3351" y="3335"/>
                  </a:cubicBezTo>
                  <a:lnTo>
                    <a:pt x="3351" y="3335"/>
                  </a:lnTo>
                  <a:cubicBezTo>
                    <a:pt x="3375" y="3400"/>
                    <a:pt x="3329" y="3529"/>
                    <a:pt x="3332" y="3569"/>
                  </a:cubicBezTo>
                  <a:cubicBezTo>
                    <a:pt x="3334" y="3591"/>
                    <a:pt x="3353" y="3617"/>
                    <a:pt x="3370" y="3617"/>
                  </a:cubicBezTo>
                  <a:cubicBezTo>
                    <a:pt x="3381" y="3617"/>
                    <a:pt x="3391" y="3607"/>
                    <a:pt x="3397" y="3582"/>
                  </a:cubicBezTo>
                  <a:cubicBezTo>
                    <a:pt x="3419" y="3514"/>
                    <a:pt x="3403" y="3326"/>
                    <a:pt x="3403" y="3325"/>
                  </a:cubicBezTo>
                  <a:lnTo>
                    <a:pt x="3403" y="3325"/>
                  </a:lnTo>
                  <a:cubicBezTo>
                    <a:pt x="3428" y="3359"/>
                    <a:pt x="3453" y="3467"/>
                    <a:pt x="3471" y="3508"/>
                  </a:cubicBezTo>
                  <a:cubicBezTo>
                    <a:pt x="3483" y="3535"/>
                    <a:pt x="3510" y="3554"/>
                    <a:pt x="3529" y="3554"/>
                  </a:cubicBezTo>
                  <a:cubicBezTo>
                    <a:pt x="3539" y="3554"/>
                    <a:pt x="3547" y="3549"/>
                    <a:pt x="3548" y="3535"/>
                  </a:cubicBezTo>
                  <a:cubicBezTo>
                    <a:pt x="3551" y="3495"/>
                    <a:pt x="3459" y="3310"/>
                    <a:pt x="3459" y="3310"/>
                  </a:cubicBezTo>
                  <a:lnTo>
                    <a:pt x="3459" y="3310"/>
                  </a:lnTo>
                  <a:cubicBezTo>
                    <a:pt x="3459" y="3310"/>
                    <a:pt x="3517" y="3353"/>
                    <a:pt x="3564" y="3430"/>
                  </a:cubicBezTo>
                  <a:cubicBezTo>
                    <a:pt x="3588" y="3471"/>
                    <a:pt x="3617" y="3490"/>
                    <a:pt x="3636" y="3490"/>
                  </a:cubicBezTo>
                  <a:cubicBezTo>
                    <a:pt x="3653" y="3490"/>
                    <a:pt x="3662" y="3475"/>
                    <a:pt x="3653" y="3449"/>
                  </a:cubicBezTo>
                  <a:cubicBezTo>
                    <a:pt x="3635" y="3396"/>
                    <a:pt x="3397" y="3214"/>
                    <a:pt x="3422" y="3196"/>
                  </a:cubicBezTo>
                  <a:cubicBezTo>
                    <a:pt x="3426" y="3192"/>
                    <a:pt x="3434" y="3190"/>
                    <a:pt x="3444" y="3190"/>
                  </a:cubicBezTo>
                  <a:cubicBezTo>
                    <a:pt x="3464" y="3190"/>
                    <a:pt x="3490" y="3195"/>
                    <a:pt x="3511" y="3195"/>
                  </a:cubicBezTo>
                  <a:cubicBezTo>
                    <a:pt x="3537" y="3195"/>
                    <a:pt x="3555" y="3188"/>
                    <a:pt x="3545" y="3159"/>
                  </a:cubicBezTo>
                  <a:cubicBezTo>
                    <a:pt x="3536" y="3135"/>
                    <a:pt x="3524" y="3129"/>
                    <a:pt x="3509" y="3129"/>
                  </a:cubicBezTo>
                  <a:cubicBezTo>
                    <a:pt x="3490" y="3129"/>
                    <a:pt x="3466" y="3140"/>
                    <a:pt x="3441" y="3140"/>
                  </a:cubicBezTo>
                  <a:cubicBezTo>
                    <a:pt x="3432" y="3140"/>
                    <a:pt x="3422" y="3138"/>
                    <a:pt x="3412" y="3134"/>
                  </a:cubicBezTo>
                  <a:cubicBezTo>
                    <a:pt x="3344" y="3097"/>
                    <a:pt x="3317" y="3066"/>
                    <a:pt x="3295" y="3020"/>
                  </a:cubicBezTo>
                  <a:cubicBezTo>
                    <a:pt x="3304" y="3014"/>
                    <a:pt x="3317" y="3004"/>
                    <a:pt x="3326" y="2998"/>
                  </a:cubicBezTo>
                  <a:lnTo>
                    <a:pt x="3304" y="2952"/>
                  </a:lnTo>
                  <a:cubicBezTo>
                    <a:pt x="3317" y="2949"/>
                    <a:pt x="3326" y="2943"/>
                    <a:pt x="3326" y="2943"/>
                  </a:cubicBezTo>
                  <a:cubicBezTo>
                    <a:pt x="3326" y="2943"/>
                    <a:pt x="3023" y="2331"/>
                    <a:pt x="3020" y="2288"/>
                  </a:cubicBezTo>
                  <a:cubicBezTo>
                    <a:pt x="3020" y="2270"/>
                    <a:pt x="2974" y="2087"/>
                    <a:pt x="2931" y="1899"/>
                  </a:cubicBezTo>
                  <a:cubicBezTo>
                    <a:pt x="2934" y="1887"/>
                    <a:pt x="2940" y="1874"/>
                    <a:pt x="2940" y="1859"/>
                  </a:cubicBezTo>
                  <a:cubicBezTo>
                    <a:pt x="2934" y="1766"/>
                    <a:pt x="2903" y="1658"/>
                    <a:pt x="2851" y="1547"/>
                  </a:cubicBezTo>
                  <a:cubicBezTo>
                    <a:pt x="2854" y="1538"/>
                    <a:pt x="2857" y="1535"/>
                    <a:pt x="2857" y="1529"/>
                  </a:cubicBezTo>
                  <a:cubicBezTo>
                    <a:pt x="2857" y="1516"/>
                    <a:pt x="2841" y="1482"/>
                    <a:pt x="2832" y="1458"/>
                  </a:cubicBezTo>
                  <a:lnTo>
                    <a:pt x="2835" y="1458"/>
                  </a:lnTo>
                  <a:cubicBezTo>
                    <a:pt x="2854" y="1436"/>
                    <a:pt x="2854" y="1405"/>
                    <a:pt x="2854" y="1380"/>
                  </a:cubicBezTo>
                  <a:cubicBezTo>
                    <a:pt x="2913" y="1406"/>
                    <a:pt x="2966" y="1408"/>
                    <a:pt x="2981" y="1408"/>
                  </a:cubicBezTo>
                  <a:cubicBezTo>
                    <a:pt x="2985" y="1408"/>
                    <a:pt x="2986" y="1408"/>
                    <a:pt x="2986" y="1408"/>
                  </a:cubicBezTo>
                  <a:cubicBezTo>
                    <a:pt x="3000" y="1433"/>
                    <a:pt x="3027" y="1516"/>
                    <a:pt x="3136" y="1516"/>
                  </a:cubicBezTo>
                  <a:cubicBezTo>
                    <a:pt x="3148" y="1516"/>
                    <a:pt x="3161" y="1515"/>
                    <a:pt x="3175" y="1513"/>
                  </a:cubicBezTo>
                  <a:cubicBezTo>
                    <a:pt x="3227" y="1504"/>
                    <a:pt x="3255" y="1482"/>
                    <a:pt x="3264" y="1458"/>
                  </a:cubicBezTo>
                  <a:lnTo>
                    <a:pt x="3267" y="1458"/>
                  </a:lnTo>
                  <a:cubicBezTo>
                    <a:pt x="3275" y="1460"/>
                    <a:pt x="3286" y="1460"/>
                    <a:pt x="3299" y="1460"/>
                  </a:cubicBezTo>
                  <a:cubicBezTo>
                    <a:pt x="3363" y="1460"/>
                    <a:pt x="3474" y="1439"/>
                    <a:pt x="3474" y="1439"/>
                  </a:cubicBezTo>
                  <a:lnTo>
                    <a:pt x="3517" y="1482"/>
                  </a:lnTo>
                  <a:cubicBezTo>
                    <a:pt x="3517" y="1482"/>
                    <a:pt x="3567" y="1377"/>
                    <a:pt x="3567" y="1303"/>
                  </a:cubicBezTo>
                  <a:cubicBezTo>
                    <a:pt x="3635" y="1275"/>
                    <a:pt x="3690" y="1229"/>
                    <a:pt x="3730" y="1167"/>
                  </a:cubicBezTo>
                  <a:cubicBezTo>
                    <a:pt x="3792" y="1062"/>
                    <a:pt x="3777" y="899"/>
                    <a:pt x="3684" y="794"/>
                  </a:cubicBezTo>
                  <a:cubicBezTo>
                    <a:pt x="3653" y="760"/>
                    <a:pt x="3619" y="732"/>
                    <a:pt x="3595" y="695"/>
                  </a:cubicBezTo>
                  <a:cubicBezTo>
                    <a:pt x="3573" y="655"/>
                    <a:pt x="3570" y="602"/>
                    <a:pt x="3598" y="571"/>
                  </a:cubicBezTo>
                  <a:cubicBezTo>
                    <a:pt x="3582" y="566"/>
                    <a:pt x="3565" y="563"/>
                    <a:pt x="3548" y="563"/>
                  </a:cubicBezTo>
                  <a:cubicBezTo>
                    <a:pt x="3469" y="563"/>
                    <a:pt x="3391" y="625"/>
                    <a:pt x="3378" y="701"/>
                  </a:cubicBezTo>
                  <a:cubicBezTo>
                    <a:pt x="3353" y="694"/>
                    <a:pt x="3326" y="691"/>
                    <a:pt x="3297" y="691"/>
                  </a:cubicBezTo>
                  <a:cubicBezTo>
                    <a:pt x="3197" y="691"/>
                    <a:pt x="3082" y="730"/>
                    <a:pt x="2993" y="754"/>
                  </a:cubicBezTo>
                  <a:cubicBezTo>
                    <a:pt x="2835" y="794"/>
                    <a:pt x="2588" y="815"/>
                    <a:pt x="2653" y="1124"/>
                  </a:cubicBezTo>
                  <a:cubicBezTo>
                    <a:pt x="2653" y="1130"/>
                    <a:pt x="2656" y="1140"/>
                    <a:pt x="2662" y="1146"/>
                  </a:cubicBezTo>
                  <a:cubicBezTo>
                    <a:pt x="2625" y="1127"/>
                    <a:pt x="2588" y="1099"/>
                    <a:pt x="2576" y="1099"/>
                  </a:cubicBezTo>
                  <a:cubicBezTo>
                    <a:pt x="2573" y="1099"/>
                    <a:pt x="2570" y="1103"/>
                    <a:pt x="2560" y="1109"/>
                  </a:cubicBezTo>
                  <a:cubicBezTo>
                    <a:pt x="2545" y="1087"/>
                    <a:pt x="2517" y="1056"/>
                    <a:pt x="2508" y="1053"/>
                  </a:cubicBezTo>
                  <a:cubicBezTo>
                    <a:pt x="2506" y="1053"/>
                    <a:pt x="2504" y="1052"/>
                    <a:pt x="2502" y="1052"/>
                  </a:cubicBezTo>
                  <a:cubicBezTo>
                    <a:pt x="2491" y="1052"/>
                    <a:pt x="2472" y="1058"/>
                    <a:pt x="2449" y="1065"/>
                  </a:cubicBezTo>
                  <a:cubicBezTo>
                    <a:pt x="2415" y="1041"/>
                    <a:pt x="2378" y="1016"/>
                    <a:pt x="2341" y="994"/>
                  </a:cubicBezTo>
                  <a:cubicBezTo>
                    <a:pt x="2306" y="977"/>
                    <a:pt x="2263" y="958"/>
                    <a:pt x="2216" y="958"/>
                  </a:cubicBezTo>
                  <a:cubicBezTo>
                    <a:pt x="2164" y="958"/>
                    <a:pt x="2107" y="981"/>
                    <a:pt x="2051" y="1050"/>
                  </a:cubicBezTo>
                  <a:cubicBezTo>
                    <a:pt x="2032" y="1053"/>
                    <a:pt x="2017" y="1053"/>
                    <a:pt x="1998" y="1056"/>
                  </a:cubicBezTo>
                  <a:cubicBezTo>
                    <a:pt x="1906" y="1035"/>
                    <a:pt x="1819" y="973"/>
                    <a:pt x="1758" y="896"/>
                  </a:cubicBezTo>
                  <a:cubicBezTo>
                    <a:pt x="1665" y="772"/>
                    <a:pt x="1628" y="615"/>
                    <a:pt x="1591" y="463"/>
                  </a:cubicBezTo>
                  <a:cubicBezTo>
                    <a:pt x="1560" y="312"/>
                    <a:pt x="1529" y="155"/>
                    <a:pt x="1452" y="19"/>
                  </a:cubicBezTo>
                  <a:cubicBezTo>
                    <a:pt x="1372" y="13"/>
                    <a:pt x="1267" y="6"/>
                    <a:pt x="1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507;p64">
              <a:extLst>
                <a:ext uri="{FF2B5EF4-FFF2-40B4-BE49-F238E27FC236}">
                  <a16:creationId xmlns:a16="http://schemas.microsoft.com/office/drawing/2014/main" id="{9491DF21-839B-5434-0F95-39F33D76D5F5}"/>
                </a:ext>
              </a:extLst>
            </p:cNvPr>
            <p:cNvSpPr/>
            <p:nvPr/>
          </p:nvSpPr>
          <p:spPr>
            <a:xfrm>
              <a:off x="6492989" y="4006802"/>
              <a:ext cx="890807" cy="93597"/>
            </a:xfrm>
            <a:custGeom>
              <a:avLst/>
              <a:gdLst/>
              <a:ahLst/>
              <a:cxnLst/>
              <a:rect l="l" t="t" r="r" b="b"/>
              <a:pathLst>
                <a:path w="4616" h="485" extrusionOk="0">
                  <a:moveTo>
                    <a:pt x="2306" y="0"/>
                  </a:moveTo>
                  <a:cubicBezTo>
                    <a:pt x="1031" y="0"/>
                    <a:pt x="0" y="108"/>
                    <a:pt x="0" y="244"/>
                  </a:cubicBezTo>
                  <a:cubicBezTo>
                    <a:pt x="0" y="377"/>
                    <a:pt x="1031" y="485"/>
                    <a:pt x="2306" y="485"/>
                  </a:cubicBezTo>
                  <a:cubicBezTo>
                    <a:pt x="3582" y="485"/>
                    <a:pt x="4616" y="377"/>
                    <a:pt x="4616" y="244"/>
                  </a:cubicBezTo>
                  <a:cubicBezTo>
                    <a:pt x="4616" y="108"/>
                    <a:pt x="3582" y="0"/>
                    <a:pt x="2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1" name="Google Shape;1352;p62">
            <a:extLst>
              <a:ext uri="{FF2B5EF4-FFF2-40B4-BE49-F238E27FC236}">
                <a16:creationId xmlns:a16="http://schemas.microsoft.com/office/drawing/2014/main" id="{6CB4BF64-C00C-F7BF-92E3-5281481B5264}"/>
              </a:ext>
            </a:extLst>
          </p:cNvPr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422" name="Google Shape;1353;p62">
              <a:extLst>
                <a:ext uri="{FF2B5EF4-FFF2-40B4-BE49-F238E27FC236}">
                  <a16:creationId xmlns:a16="http://schemas.microsoft.com/office/drawing/2014/main" id="{50DE3E5F-4C04-6752-0F14-4F8CEDAB4359}"/>
                </a:ext>
              </a:extLst>
            </p:cNvPr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354;p62">
              <a:extLst>
                <a:ext uri="{FF2B5EF4-FFF2-40B4-BE49-F238E27FC236}">
                  <a16:creationId xmlns:a16="http://schemas.microsoft.com/office/drawing/2014/main" id="{346F863A-FA0C-7C73-A4C3-534F5163C3EE}"/>
                </a:ext>
              </a:extLst>
            </p:cNvPr>
            <p:cNvSpPr/>
            <p:nvPr/>
          </p:nvSpPr>
          <p:spPr>
            <a:xfrm>
              <a:off x="891425" y="4642050"/>
              <a:ext cx="18747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4" name="Google Shape;1355;p6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511E80B-BC75-7C41-4B55-DDE35F1F19E9}"/>
              </a:ext>
            </a:extLst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356;p6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01334DA-AE71-E901-2635-391315221F7D}"/>
              </a:ext>
            </a:extLst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357;p6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36E02CE-0A0C-D404-4C2E-906FCA12C7F9}"/>
              </a:ext>
            </a:extLst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358;p6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FCA9916-AA7D-CA3E-C8AD-2206C0359F88}"/>
              </a:ext>
            </a:extLst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401;p64">
            <a:extLst>
              <a:ext uri="{FF2B5EF4-FFF2-40B4-BE49-F238E27FC236}">
                <a16:creationId xmlns:a16="http://schemas.microsoft.com/office/drawing/2014/main" id="{DEA61B73-A11F-8C4F-3651-20B3C1116D10}"/>
              </a:ext>
            </a:extLst>
          </p:cNvPr>
          <p:cNvSpPr txBox="1">
            <a:spLocks/>
          </p:cNvSpPr>
          <p:nvPr/>
        </p:nvSpPr>
        <p:spPr>
          <a:xfrm>
            <a:off x="-4591984" y="5322273"/>
            <a:ext cx="3598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Optional Questions </a:t>
            </a:r>
          </a:p>
        </p:txBody>
      </p:sp>
      <p:sp>
        <p:nvSpPr>
          <p:cNvPr id="1533" name="Google Shape;1402;p64">
            <a:extLst>
              <a:ext uri="{FF2B5EF4-FFF2-40B4-BE49-F238E27FC236}">
                <a16:creationId xmlns:a16="http://schemas.microsoft.com/office/drawing/2014/main" id="{28B35C76-F8F3-3C1E-7867-89A76552A43A}"/>
              </a:ext>
            </a:extLst>
          </p:cNvPr>
          <p:cNvSpPr txBox="1">
            <a:spLocks/>
          </p:cNvSpPr>
          <p:nvPr/>
        </p:nvSpPr>
        <p:spPr>
          <a:xfrm>
            <a:off x="-4591984" y="5697582"/>
            <a:ext cx="3787430" cy="95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The participant is asked whether they have any other comments to contribute at the end of the survey.</a:t>
            </a:r>
            <a:endParaRPr lang="en-US" sz="1100"/>
          </a:p>
        </p:txBody>
      </p:sp>
      <p:sp>
        <p:nvSpPr>
          <p:cNvPr id="1534" name="Google Shape;1404;p64">
            <a:extLst>
              <a:ext uri="{FF2B5EF4-FFF2-40B4-BE49-F238E27FC236}">
                <a16:creationId xmlns:a16="http://schemas.microsoft.com/office/drawing/2014/main" id="{A8D296D9-DE5C-6641-6C76-135BDC346D37}"/>
              </a:ext>
            </a:extLst>
          </p:cNvPr>
          <p:cNvSpPr txBox="1">
            <a:spLocks/>
          </p:cNvSpPr>
          <p:nvPr/>
        </p:nvSpPr>
        <p:spPr>
          <a:xfrm>
            <a:off x="-4591984" y="6570088"/>
            <a:ext cx="3598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Response Option  </a:t>
            </a:r>
          </a:p>
        </p:txBody>
      </p:sp>
      <p:sp>
        <p:nvSpPr>
          <p:cNvPr id="1535" name="Google Shape;1405;p64">
            <a:extLst>
              <a:ext uri="{FF2B5EF4-FFF2-40B4-BE49-F238E27FC236}">
                <a16:creationId xmlns:a16="http://schemas.microsoft.com/office/drawing/2014/main" id="{F75554D3-9899-7718-7AE1-B58D027C5174}"/>
              </a:ext>
            </a:extLst>
          </p:cNvPr>
          <p:cNvSpPr txBox="1">
            <a:spLocks/>
          </p:cNvSpPr>
          <p:nvPr/>
        </p:nvSpPr>
        <p:spPr>
          <a:xfrm>
            <a:off x="-4591985" y="6945397"/>
            <a:ext cx="4162037" cy="112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There are a variety of questions, including multiple-choice, rating scale, checkbox, and open-ended inquiries. </a:t>
            </a:r>
          </a:p>
        </p:txBody>
      </p:sp>
      <p:grpSp>
        <p:nvGrpSpPr>
          <p:cNvPr id="1536" name="Google Shape;3753;p102">
            <a:extLst>
              <a:ext uri="{FF2B5EF4-FFF2-40B4-BE49-F238E27FC236}">
                <a16:creationId xmlns:a16="http://schemas.microsoft.com/office/drawing/2014/main" id="{681989E6-2EC6-9116-6FD8-86B610D75657}"/>
              </a:ext>
            </a:extLst>
          </p:cNvPr>
          <p:cNvGrpSpPr/>
          <p:nvPr/>
        </p:nvGrpSpPr>
        <p:grpSpPr>
          <a:xfrm>
            <a:off x="-5106871" y="5686744"/>
            <a:ext cx="349211" cy="348420"/>
            <a:chOff x="7875370" y="3451780"/>
            <a:chExt cx="349211" cy="348420"/>
          </a:xfrm>
        </p:grpSpPr>
        <p:sp>
          <p:nvSpPr>
            <p:cNvPr id="1537" name="Google Shape;3754;p102">
              <a:extLst>
                <a:ext uri="{FF2B5EF4-FFF2-40B4-BE49-F238E27FC236}">
                  <a16:creationId xmlns:a16="http://schemas.microsoft.com/office/drawing/2014/main" id="{D9A203AE-0AD7-CE00-6B3F-F84A3377739D}"/>
                </a:ext>
              </a:extLst>
            </p:cNvPr>
            <p:cNvSpPr/>
            <p:nvPr/>
          </p:nvSpPr>
          <p:spPr>
            <a:xfrm>
              <a:off x="7875370" y="3451780"/>
              <a:ext cx="319393" cy="348420"/>
            </a:xfrm>
            <a:custGeom>
              <a:avLst/>
              <a:gdLst/>
              <a:ahLst/>
              <a:cxnLst/>
              <a:rect l="l" t="t" r="r" b="b"/>
              <a:pathLst>
                <a:path w="9694" h="10575" extrusionOk="0">
                  <a:moveTo>
                    <a:pt x="8336" y="644"/>
                  </a:moveTo>
                  <a:cubicBezTo>
                    <a:pt x="8741" y="644"/>
                    <a:pt x="9050" y="977"/>
                    <a:pt x="9050" y="1358"/>
                  </a:cubicBezTo>
                  <a:lnTo>
                    <a:pt x="9050" y="2072"/>
                  </a:lnTo>
                  <a:lnTo>
                    <a:pt x="7621" y="2072"/>
                  </a:lnTo>
                  <a:lnTo>
                    <a:pt x="7621" y="1358"/>
                  </a:lnTo>
                  <a:cubicBezTo>
                    <a:pt x="7621" y="977"/>
                    <a:pt x="7955" y="644"/>
                    <a:pt x="8336" y="644"/>
                  </a:cubicBezTo>
                  <a:close/>
                  <a:moveTo>
                    <a:pt x="7193" y="620"/>
                  </a:moveTo>
                  <a:cubicBezTo>
                    <a:pt x="7074" y="834"/>
                    <a:pt x="6978" y="1072"/>
                    <a:pt x="6978" y="1334"/>
                  </a:cubicBezTo>
                  <a:lnTo>
                    <a:pt x="6978" y="9931"/>
                  </a:lnTo>
                  <a:lnTo>
                    <a:pt x="596" y="9931"/>
                  </a:lnTo>
                  <a:lnTo>
                    <a:pt x="596" y="1334"/>
                  </a:lnTo>
                  <a:cubicBezTo>
                    <a:pt x="596" y="953"/>
                    <a:pt x="929" y="620"/>
                    <a:pt x="1310" y="620"/>
                  </a:cubicBezTo>
                  <a:close/>
                  <a:moveTo>
                    <a:pt x="1358" y="1"/>
                  </a:moveTo>
                  <a:cubicBezTo>
                    <a:pt x="596" y="1"/>
                    <a:pt x="1" y="596"/>
                    <a:pt x="1" y="1334"/>
                  </a:cubicBezTo>
                  <a:lnTo>
                    <a:pt x="1" y="10265"/>
                  </a:lnTo>
                  <a:cubicBezTo>
                    <a:pt x="1" y="10455"/>
                    <a:pt x="167" y="10574"/>
                    <a:pt x="310" y="10574"/>
                  </a:cubicBezTo>
                  <a:lnTo>
                    <a:pt x="7312" y="10574"/>
                  </a:lnTo>
                  <a:cubicBezTo>
                    <a:pt x="7478" y="10574"/>
                    <a:pt x="7597" y="10407"/>
                    <a:pt x="7597" y="10265"/>
                  </a:cubicBezTo>
                  <a:lnTo>
                    <a:pt x="7597" y="2715"/>
                  </a:lnTo>
                  <a:lnTo>
                    <a:pt x="9360" y="2715"/>
                  </a:lnTo>
                  <a:cubicBezTo>
                    <a:pt x="9526" y="2715"/>
                    <a:pt x="9693" y="2549"/>
                    <a:pt x="9693" y="2382"/>
                  </a:cubicBezTo>
                  <a:lnTo>
                    <a:pt x="9693" y="1334"/>
                  </a:lnTo>
                  <a:cubicBezTo>
                    <a:pt x="9693" y="596"/>
                    <a:pt x="9098" y="1"/>
                    <a:pt x="8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3755;p102">
              <a:extLst>
                <a:ext uri="{FF2B5EF4-FFF2-40B4-BE49-F238E27FC236}">
                  <a16:creationId xmlns:a16="http://schemas.microsoft.com/office/drawing/2014/main" id="{3E0EC032-ACEC-4EC5-AE7C-26E1B27405A8}"/>
                </a:ext>
              </a:extLst>
            </p:cNvPr>
            <p:cNvSpPr/>
            <p:nvPr/>
          </p:nvSpPr>
          <p:spPr>
            <a:xfrm>
              <a:off x="7916950" y="3492569"/>
              <a:ext cx="168724" cy="170306"/>
            </a:xfrm>
            <a:custGeom>
              <a:avLst/>
              <a:gdLst/>
              <a:ahLst/>
              <a:cxnLst/>
              <a:rect l="l" t="t" r="r" b="b"/>
              <a:pathLst>
                <a:path w="5121" h="5169" extrusionOk="0">
                  <a:moveTo>
                    <a:pt x="4502" y="668"/>
                  </a:moveTo>
                  <a:lnTo>
                    <a:pt x="4502" y="4573"/>
                  </a:lnTo>
                  <a:lnTo>
                    <a:pt x="596" y="4573"/>
                  </a:lnTo>
                  <a:lnTo>
                    <a:pt x="596" y="668"/>
                  </a:lnTo>
                  <a:close/>
                  <a:moveTo>
                    <a:pt x="287" y="1"/>
                  </a:moveTo>
                  <a:cubicBezTo>
                    <a:pt x="120" y="1"/>
                    <a:pt x="1" y="168"/>
                    <a:pt x="1" y="311"/>
                  </a:cubicBezTo>
                  <a:lnTo>
                    <a:pt x="1" y="4859"/>
                  </a:lnTo>
                  <a:cubicBezTo>
                    <a:pt x="1" y="5050"/>
                    <a:pt x="144" y="5169"/>
                    <a:pt x="287" y="5169"/>
                  </a:cubicBezTo>
                  <a:lnTo>
                    <a:pt x="4811" y="5169"/>
                  </a:lnTo>
                  <a:cubicBezTo>
                    <a:pt x="5002" y="5169"/>
                    <a:pt x="5121" y="5002"/>
                    <a:pt x="5121" y="4859"/>
                  </a:cubicBezTo>
                  <a:lnTo>
                    <a:pt x="5121" y="334"/>
                  </a:lnTo>
                  <a:cubicBezTo>
                    <a:pt x="5121" y="168"/>
                    <a:pt x="4978" y="1"/>
                    <a:pt x="4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3756;p102">
              <a:extLst>
                <a:ext uri="{FF2B5EF4-FFF2-40B4-BE49-F238E27FC236}">
                  <a16:creationId xmlns:a16="http://schemas.microsoft.com/office/drawing/2014/main" id="{3ECB0326-CDE4-BE9E-81C1-B0202501BAA9}"/>
                </a:ext>
              </a:extLst>
            </p:cNvPr>
            <p:cNvSpPr/>
            <p:nvPr/>
          </p:nvSpPr>
          <p:spPr>
            <a:xfrm>
              <a:off x="7963241" y="3541496"/>
              <a:ext cx="80853" cy="74297"/>
            </a:xfrm>
            <a:custGeom>
              <a:avLst/>
              <a:gdLst/>
              <a:ahLst/>
              <a:cxnLst/>
              <a:rect l="l" t="t" r="r" b="b"/>
              <a:pathLst>
                <a:path w="2454" h="2255" extrusionOk="0">
                  <a:moveTo>
                    <a:pt x="620" y="755"/>
                  </a:moveTo>
                  <a:lnTo>
                    <a:pt x="1382" y="1112"/>
                  </a:lnTo>
                  <a:lnTo>
                    <a:pt x="620" y="1469"/>
                  </a:lnTo>
                  <a:lnTo>
                    <a:pt x="620" y="755"/>
                  </a:lnTo>
                  <a:close/>
                  <a:moveTo>
                    <a:pt x="321" y="1"/>
                  </a:moveTo>
                  <a:cubicBezTo>
                    <a:pt x="264" y="1"/>
                    <a:pt x="200" y="12"/>
                    <a:pt x="144" y="40"/>
                  </a:cubicBezTo>
                  <a:cubicBezTo>
                    <a:pt x="49" y="112"/>
                    <a:pt x="1" y="183"/>
                    <a:pt x="1" y="302"/>
                  </a:cubicBezTo>
                  <a:lnTo>
                    <a:pt x="1" y="1945"/>
                  </a:lnTo>
                  <a:cubicBezTo>
                    <a:pt x="1" y="2040"/>
                    <a:pt x="49" y="2136"/>
                    <a:pt x="144" y="2183"/>
                  </a:cubicBezTo>
                  <a:cubicBezTo>
                    <a:pt x="191" y="2207"/>
                    <a:pt x="263" y="2255"/>
                    <a:pt x="310" y="2255"/>
                  </a:cubicBezTo>
                  <a:cubicBezTo>
                    <a:pt x="358" y="2255"/>
                    <a:pt x="406" y="2255"/>
                    <a:pt x="430" y="2207"/>
                  </a:cubicBezTo>
                  <a:lnTo>
                    <a:pt x="2287" y="1374"/>
                  </a:lnTo>
                  <a:cubicBezTo>
                    <a:pt x="2406" y="1326"/>
                    <a:pt x="2454" y="1231"/>
                    <a:pt x="2454" y="1112"/>
                  </a:cubicBezTo>
                  <a:cubicBezTo>
                    <a:pt x="2454" y="993"/>
                    <a:pt x="2406" y="874"/>
                    <a:pt x="2287" y="850"/>
                  </a:cubicBezTo>
                  <a:lnTo>
                    <a:pt x="430" y="16"/>
                  </a:lnTo>
                  <a:cubicBezTo>
                    <a:pt x="400" y="6"/>
                    <a:pt x="362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3757;p102">
              <a:extLst>
                <a:ext uri="{FF2B5EF4-FFF2-40B4-BE49-F238E27FC236}">
                  <a16:creationId xmlns:a16="http://schemas.microsoft.com/office/drawing/2014/main" id="{304ACE60-AEF4-3B37-FBC4-2257EDC2E3BD}"/>
                </a:ext>
              </a:extLst>
            </p:cNvPr>
            <p:cNvSpPr/>
            <p:nvPr/>
          </p:nvSpPr>
          <p:spPr>
            <a:xfrm>
              <a:off x="7916950" y="3696580"/>
              <a:ext cx="168724" cy="19670"/>
            </a:xfrm>
            <a:custGeom>
              <a:avLst/>
              <a:gdLst/>
              <a:ahLst/>
              <a:cxnLst/>
              <a:rect l="l" t="t" r="r" b="b"/>
              <a:pathLst>
                <a:path w="5121" h="597" extrusionOk="0">
                  <a:moveTo>
                    <a:pt x="287" y="1"/>
                  </a:moveTo>
                  <a:cubicBezTo>
                    <a:pt x="120" y="1"/>
                    <a:pt x="1" y="167"/>
                    <a:pt x="1" y="310"/>
                  </a:cubicBezTo>
                  <a:cubicBezTo>
                    <a:pt x="1" y="453"/>
                    <a:pt x="144" y="596"/>
                    <a:pt x="287" y="596"/>
                  </a:cubicBezTo>
                  <a:lnTo>
                    <a:pt x="4811" y="596"/>
                  </a:lnTo>
                  <a:cubicBezTo>
                    <a:pt x="5002" y="596"/>
                    <a:pt x="5121" y="453"/>
                    <a:pt x="5121" y="310"/>
                  </a:cubicBezTo>
                  <a:cubicBezTo>
                    <a:pt x="5121" y="167"/>
                    <a:pt x="4978" y="1"/>
                    <a:pt x="4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3758;p102">
              <a:extLst>
                <a:ext uri="{FF2B5EF4-FFF2-40B4-BE49-F238E27FC236}">
                  <a16:creationId xmlns:a16="http://schemas.microsoft.com/office/drawing/2014/main" id="{B9DB9F9F-6618-3685-BA27-7D33617527D7}"/>
                </a:ext>
              </a:extLst>
            </p:cNvPr>
            <p:cNvSpPr/>
            <p:nvPr/>
          </p:nvSpPr>
          <p:spPr>
            <a:xfrm>
              <a:off x="7916950" y="3738159"/>
              <a:ext cx="168724" cy="19670"/>
            </a:xfrm>
            <a:custGeom>
              <a:avLst/>
              <a:gdLst/>
              <a:ahLst/>
              <a:cxnLst/>
              <a:rect l="l" t="t" r="r" b="b"/>
              <a:pathLst>
                <a:path w="5121" h="597" extrusionOk="0">
                  <a:moveTo>
                    <a:pt x="287" y="1"/>
                  </a:moveTo>
                  <a:cubicBezTo>
                    <a:pt x="120" y="1"/>
                    <a:pt x="1" y="144"/>
                    <a:pt x="1" y="287"/>
                  </a:cubicBezTo>
                  <a:cubicBezTo>
                    <a:pt x="1" y="453"/>
                    <a:pt x="144" y="596"/>
                    <a:pt x="287" y="596"/>
                  </a:cubicBezTo>
                  <a:lnTo>
                    <a:pt x="4811" y="596"/>
                  </a:lnTo>
                  <a:cubicBezTo>
                    <a:pt x="5002" y="596"/>
                    <a:pt x="5121" y="453"/>
                    <a:pt x="5121" y="287"/>
                  </a:cubicBezTo>
                  <a:cubicBezTo>
                    <a:pt x="5121" y="144"/>
                    <a:pt x="4978" y="1"/>
                    <a:pt x="4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3759;p102">
              <a:extLst>
                <a:ext uri="{FF2B5EF4-FFF2-40B4-BE49-F238E27FC236}">
                  <a16:creationId xmlns:a16="http://schemas.microsoft.com/office/drawing/2014/main" id="{9D254119-FF73-B7AE-265E-3E7A548E4D4E}"/>
                </a:ext>
              </a:extLst>
            </p:cNvPr>
            <p:cNvSpPr/>
            <p:nvPr/>
          </p:nvSpPr>
          <p:spPr>
            <a:xfrm>
              <a:off x="8161750" y="3562417"/>
              <a:ext cx="62831" cy="236991"/>
            </a:xfrm>
            <a:custGeom>
              <a:avLst/>
              <a:gdLst/>
              <a:ahLst/>
              <a:cxnLst/>
              <a:rect l="l" t="t" r="r" b="b"/>
              <a:pathLst>
                <a:path w="1907" h="7193" extrusionOk="0">
                  <a:moveTo>
                    <a:pt x="1144" y="620"/>
                  </a:moveTo>
                  <a:cubicBezTo>
                    <a:pt x="1192" y="620"/>
                    <a:pt x="1239" y="691"/>
                    <a:pt x="1239" y="715"/>
                  </a:cubicBezTo>
                  <a:lnTo>
                    <a:pt x="1239" y="1215"/>
                  </a:lnTo>
                  <a:lnTo>
                    <a:pt x="596" y="1215"/>
                  </a:lnTo>
                  <a:lnTo>
                    <a:pt x="596" y="715"/>
                  </a:lnTo>
                  <a:cubicBezTo>
                    <a:pt x="596" y="667"/>
                    <a:pt x="668" y="620"/>
                    <a:pt x="715" y="620"/>
                  </a:cubicBezTo>
                  <a:close/>
                  <a:moveTo>
                    <a:pt x="1239" y="1858"/>
                  </a:moveTo>
                  <a:lnTo>
                    <a:pt x="1239" y="4954"/>
                  </a:lnTo>
                  <a:lnTo>
                    <a:pt x="596" y="4954"/>
                  </a:lnTo>
                  <a:lnTo>
                    <a:pt x="596" y="1858"/>
                  </a:lnTo>
                  <a:close/>
                  <a:moveTo>
                    <a:pt x="1120" y="5573"/>
                  </a:moveTo>
                  <a:lnTo>
                    <a:pt x="930" y="6025"/>
                  </a:lnTo>
                  <a:lnTo>
                    <a:pt x="763" y="5573"/>
                  </a:lnTo>
                  <a:close/>
                  <a:moveTo>
                    <a:pt x="715" y="0"/>
                  </a:moveTo>
                  <a:cubicBezTo>
                    <a:pt x="334" y="0"/>
                    <a:pt x="1" y="334"/>
                    <a:pt x="1" y="715"/>
                  </a:cubicBezTo>
                  <a:lnTo>
                    <a:pt x="1" y="5240"/>
                  </a:lnTo>
                  <a:cubicBezTo>
                    <a:pt x="1" y="5263"/>
                    <a:pt x="1" y="5311"/>
                    <a:pt x="49" y="5359"/>
                  </a:cubicBezTo>
                  <a:lnTo>
                    <a:pt x="668" y="7002"/>
                  </a:lnTo>
                  <a:cubicBezTo>
                    <a:pt x="715" y="7121"/>
                    <a:pt x="811" y="7192"/>
                    <a:pt x="954" y="7192"/>
                  </a:cubicBezTo>
                  <a:cubicBezTo>
                    <a:pt x="1120" y="7192"/>
                    <a:pt x="1192" y="7121"/>
                    <a:pt x="1263" y="7002"/>
                  </a:cubicBezTo>
                  <a:lnTo>
                    <a:pt x="1882" y="5359"/>
                  </a:lnTo>
                  <a:cubicBezTo>
                    <a:pt x="1882" y="5335"/>
                    <a:pt x="1906" y="5311"/>
                    <a:pt x="1906" y="5240"/>
                  </a:cubicBezTo>
                  <a:lnTo>
                    <a:pt x="1906" y="715"/>
                  </a:lnTo>
                  <a:cubicBezTo>
                    <a:pt x="1858" y="334"/>
                    <a:pt x="1525" y="0"/>
                    <a:pt x="1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3" name="Google Shape;3681;p102">
            <a:extLst>
              <a:ext uri="{FF2B5EF4-FFF2-40B4-BE49-F238E27FC236}">
                <a16:creationId xmlns:a16="http://schemas.microsoft.com/office/drawing/2014/main" id="{EAE893D1-1942-C942-4B27-379F2D5B8420}"/>
              </a:ext>
            </a:extLst>
          </p:cNvPr>
          <p:cNvGrpSpPr/>
          <p:nvPr/>
        </p:nvGrpSpPr>
        <p:grpSpPr>
          <a:xfrm>
            <a:off x="-5141814" y="6888855"/>
            <a:ext cx="377683" cy="492988"/>
            <a:chOff x="1618739" y="2757378"/>
            <a:chExt cx="279362" cy="348420"/>
          </a:xfrm>
        </p:grpSpPr>
        <p:sp>
          <p:nvSpPr>
            <p:cNvPr id="1544" name="Google Shape;3682;p102">
              <a:extLst>
                <a:ext uri="{FF2B5EF4-FFF2-40B4-BE49-F238E27FC236}">
                  <a16:creationId xmlns:a16="http://schemas.microsoft.com/office/drawing/2014/main" id="{C30ECC3F-8903-62FF-BE7C-CC9DA8433E4A}"/>
                </a:ext>
              </a:extLst>
            </p:cNvPr>
            <p:cNvSpPr/>
            <p:nvPr/>
          </p:nvSpPr>
          <p:spPr>
            <a:xfrm>
              <a:off x="1618739" y="2757378"/>
              <a:ext cx="279362" cy="348420"/>
            </a:xfrm>
            <a:custGeom>
              <a:avLst/>
              <a:gdLst/>
              <a:ahLst/>
              <a:cxnLst/>
              <a:rect l="l" t="t" r="r" b="b"/>
              <a:pathLst>
                <a:path w="8479" h="10575" extrusionOk="0">
                  <a:moveTo>
                    <a:pt x="6836" y="620"/>
                  </a:moveTo>
                  <a:lnTo>
                    <a:pt x="6336" y="1668"/>
                  </a:lnTo>
                  <a:lnTo>
                    <a:pt x="2192" y="1668"/>
                  </a:lnTo>
                  <a:lnTo>
                    <a:pt x="1692" y="620"/>
                  </a:lnTo>
                  <a:close/>
                  <a:moveTo>
                    <a:pt x="6217" y="2287"/>
                  </a:moveTo>
                  <a:lnTo>
                    <a:pt x="6217" y="6193"/>
                  </a:lnTo>
                  <a:lnTo>
                    <a:pt x="2311" y="6193"/>
                  </a:lnTo>
                  <a:lnTo>
                    <a:pt x="2311" y="2287"/>
                  </a:lnTo>
                  <a:close/>
                  <a:moveTo>
                    <a:pt x="644" y="1644"/>
                  </a:moveTo>
                  <a:lnTo>
                    <a:pt x="1692" y="2144"/>
                  </a:lnTo>
                  <a:lnTo>
                    <a:pt x="1692" y="6264"/>
                  </a:lnTo>
                  <a:lnTo>
                    <a:pt x="644" y="6788"/>
                  </a:lnTo>
                  <a:lnTo>
                    <a:pt x="644" y="1644"/>
                  </a:lnTo>
                  <a:close/>
                  <a:moveTo>
                    <a:pt x="7836" y="1668"/>
                  </a:moveTo>
                  <a:lnTo>
                    <a:pt x="7836" y="6812"/>
                  </a:lnTo>
                  <a:lnTo>
                    <a:pt x="6812" y="6312"/>
                  </a:lnTo>
                  <a:lnTo>
                    <a:pt x="6812" y="2168"/>
                  </a:lnTo>
                  <a:lnTo>
                    <a:pt x="7836" y="1668"/>
                  </a:lnTo>
                  <a:close/>
                  <a:moveTo>
                    <a:pt x="6288" y="6788"/>
                  </a:moveTo>
                  <a:lnTo>
                    <a:pt x="6788" y="7836"/>
                  </a:lnTo>
                  <a:lnTo>
                    <a:pt x="1644" y="7836"/>
                  </a:lnTo>
                  <a:lnTo>
                    <a:pt x="2144" y="6788"/>
                  </a:lnTo>
                  <a:close/>
                  <a:moveTo>
                    <a:pt x="4788" y="8455"/>
                  </a:moveTo>
                  <a:lnTo>
                    <a:pt x="4788" y="9931"/>
                  </a:lnTo>
                  <a:lnTo>
                    <a:pt x="3740" y="9931"/>
                  </a:lnTo>
                  <a:lnTo>
                    <a:pt x="3740" y="8455"/>
                  </a:lnTo>
                  <a:close/>
                  <a:moveTo>
                    <a:pt x="1144" y="1"/>
                  </a:moveTo>
                  <a:cubicBezTo>
                    <a:pt x="1025" y="1"/>
                    <a:pt x="930" y="49"/>
                    <a:pt x="882" y="144"/>
                  </a:cubicBezTo>
                  <a:cubicBezTo>
                    <a:pt x="811" y="239"/>
                    <a:pt x="811" y="358"/>
                    <a:pt x="882" y="453"/>
                  </a:cubicBezTo>
                  <a:lnTo>
                    <a:pt x="1287" y="1287"/>
                  </a:lnTo>
                  <a:lnTo>
                    <a:pt x="453" y="858"/>
                  </a:lnTo>
                  <a:cubicBezTo>
                    <a:pt x="413" y="838"/>
                    <a:pt x="369" y="831"/>
                    <a:pt x="325" y="831"/>
                  </a:cubicBezTo>
                  <a:cubicBezTo>
                    <a:pt x="266" y="831"/>
                    <a:pt x="209" y="844"/>
                    <a:pt x="168" y="858"/>
                  </a:cubicBezTo>
                  <a:cubicBezTo>
                    <a:pt x="72" y="930"/>
                    <a:pt x="1" y="1001"/>
                    <a:pt x="1" y="1120"/>
                  </a:cubicBezTo>
                  <a:lnTo>
                    <a:pt x="1" y="7312"/>
                  </a:lnTo>
                  <a:cubicBezTo>
                    <a:pt x="1" y="7431"/>
                    <a:pt x="72" y="7526"/>
                    <a:pt x="168" y="7598"/>
                  </a:cubicBezTo>
                  <a:cubicBezTo>
                    <a:pt x="215" y="7621"/>
                    <a:pt x="287" y="7645"/>
                    <a:pt x="311" y="7645"/>
                  </a:cubicBezTo>
                  <a:cubicBezTo>
                    <a:pt x="358" y="7645"/>
                    <a:pt x="406" y="7645"/>
                    <a:pt x="453" y="7621"/>
                  </a:cubicBezTo>
                  <a:lnTo>
                    <a:pt x="1287" y="7193"/>
                  </a:lnTo>
                  <a:lnTo>
                    <a:pt x="882" y="8026"/>
                  </a:lnTo>
                  <a:cubicBezTo>
                    <a:pt x="811" y="8122"/>
                    <a:pt x="834" y="8241"/>
                    <a:pt x="882" y="8336"/>
                  </a:cubicBezTo>
                  <a:cubicBezTo>
                    <a:pt x="930" y="8431"/>
                    <a:pt x="1025" y="8479"/>
                    <a:pt x="1144" y="8479"/>
                  </a:cubicBezTo>
                  <a:lnTo>
                    <a:pt x="3097" y="8479"/>
                  </a:lnTo>
                  <a:lnTo>
                    <a:pt x="3097" y="10265"/>
                  </a:lnTo>
                  <a:cubicBezTo>
                    <a:pt x="3097" y="10455"/>
                    <a:pt x="3264" y="10574"/>
                    <a:pt x="3406" y="10574"/>
                  </a:cubicBezTo>
                  <a:lnTo>
                    <a:pt x="5050" y="10574"/>
                  </a:lnTo>
                  <a:cubicBezTo>
                    <a:pt x="5216" y="10574"/>
                    <a:pt x="5335" y="10408"/>
                    <a:pt x="5335" y="10265"/>
                  </a:cubicBezTo>
                  <a:lnTo>
                    <a:pt x="5335" y="8479"/>
                  </a:lnTo>
                  <a:lnTo>
                    <a:pt x="7312" y="8479"/>
                  </a:lnTo>
                  <a:cubicBezTo>
                    <a:pt x="7431" y="8479"/>
                    <a:pt x="7503" y="8431"/>
                    <a:pt x="7574" y="8336"/>
                  </a:cubicBezTo>
                  <a:cubicBezTo>
                    <a:pt x="7622" y="8241"/>
                    <a:pt x="7622" y="8122"/>
                    <a:pt x="7574" y="8026"/>
                  </a:cubicBezTo>
                  <a:lnTo>
                    <a:pt x="7145" y="7193"/>
                  </a:lnTo>
                  <a:lnTo>
                    <a:pt x="7979" y="7621"/>
                  </a:lnTo>
                  <a:cubicBezTo>
                    <a:pt x="8026" y="7645"/>
                    <a:pt x="8074" y="7645"/>
                    <a:pt x="8146" y="7645"/>
                  </a:cubicBezTo>
                  <a:cubicBezTo>
                    <a:pt x="8193" y="7645"/>
                    <a:pt x="8265" y="7621"/>
                    <a:pt x="8288" y="7598"/>
                  </a:cubicBezTo>
                  <a:cubicBezTo>
                    <a:pt x="8384" y="7526"/>
                    <a:pt x="8431" y="7431"/>
                    <a:pt x="8431" y="7312"/>
                  </a:cubicBezTo>
                  <a:lnTo>
                    <a:pt x="8431" y="1120"/>
                  </a:lnTo>
                  <a:cubicBezTo>
                    <a:pt x="8479" y="1049"/>
                    <a:pt x="8407" y="930"/>
                    <a:pt x="8312" y="858"/>
                  </a:cubicBezTo>
                  <a:cubicBezTo>
                    <a:pt x="8276" y="834"/>
                    <a:pt x="8229" y="822"/>
                    <a:pt x="8178" y="822"/>
                  </a:cubicBezTo>
                  <a:cubicBezTo>
                    <a:pt x="8128" y="822"/>
                    <a:pt x="8074" y="834"/>
                    <a:pt x="8026" y="858"/>
                  </a:cubicBezTo>
                  <a:lnTo>
                    <a:pt x="7193" y="1287"/>
                  </a:lnTo>
                  <a:lnTo>
                    <a:pt x="7598" y="453"/>
                  </a:lnTo>
                  <a:cubicBezTo>
                    <a:pt x="7669" y="358"/>
                    <a:pt x="7645" y="239"/>
                    <a:pt x="7598" y="144"/>
                  </a:cubicBezTo>
                  <a:cubicBezTo>
                    <a:pt x="7550" y="49"/>
                    <a:pt x="7455" y="1"/>
                    <a:pt x="7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3683;p102">
              <a:extLst>
                <a:ext uri="{FF2B5EF4-FFF2-40B4-BE49-F238E27FC236}">
                  <a16:creationId xmlns:a16="http://schemas.microsoft.com/office/drawing/2014/main" id="{A7C972D0-68A3-6905-FDA6-7436F6BF0D71}"/>
                </a:ext>
              </a:extLst>
            </p:cNvPr>
            <p:cNvSpPr/>
            <p:nvPr/>
          </p:nvSpPr>
          <p:spPr>
            <a:xfrm>
              <a:off x="1714484" y="2852333"/>
              <a:ext cx="87904" cy="87904"/>
            </a:xfrm>
            <a:custGeom>
              <a:avLst/>
              <a:gdLst/>
              <a:ahLst/>
              <a:cxnLst/>
              <a:rect l="l" t="t" r="r" b="b"/>
              <a:pathLst>
                <a:path w="2668" h="2668" extrusionOk="0">
                  <a:moveTo>
                    <a:pt x="1334" y="620"/>
                  </a:moveTo>
                  <a:cubicBezTo>
                    <a:pt x="1715" y="620"/>
                    <a:pt x="2048" y="953"/>
                    <a:pt x="2048" y="1334"/>
                  </a:cubicBezTo>
                  <a:cubicBezTo>
                    <a:pt x="2072" y="1739"/>
                    <a:pt x="1763" y="2048"/>
                    <a:pt x="1334" y="2048"/>
                  </a:cubicBezTo>
                  <a:cubicBezTo>
                    <a:pt x="953" y="2048"/>
                    <a:pt x="619" y="1739"/>
                    <a:pt x="619" y="1334"/>
                  </a:cubicBezTo>
                  <a:cubicBezTo>
                    <a:pt x="619" y="953"/>
                    <a:pt x="953" y="620"/>
                    <a:pt x="1334" y="620"/>
                  </a:cubicBezTo>
                  <a:close/>
                  <a:moveTo>
                    <a:pt x="1334" y="0"/>
                  </a:moveTo>
                  <a:cubicBezTo>
                    <a:pt x="596" y="0"/>
                    <a:pt x="0" y="596"/>
                    <a:pt x="0" y="1334"/>
                  </a:cubicBezTo>
                  <a:cubicBezTo>
                    <a:pt x="0" y="2072"/>
                    <a:pt x="596" y="2668"/>
                    <a:pt x="1334" y="2668"/>
                  </a:cubicBezTo>
                  <a:cubicBezTo>
                    <a:pt x="2072" y="2668"/>
                    <a:pt x="2668" y="2072"/>
                    <a:pt x="2668" y="1334"/>
                  </a:cubicBezTo>
                  <a:cubicBezTo>
                    <a:pt x="2668" y="596"/>
                    <a:pt x="2072" y="0"/>
                    <a:pt x="1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6" name="Google Shape;1876;p75">
            <a:extLst>
              <a:ext uri="{FF2B5EF4-FFF2-40B4-BE49-F238E27FC236}">
                <a16:creationId xmlns:a16="http://schemas.microsoft.com/office/drawing/2014/main" id="{96F78FA7-1971-2779-B1C6-50B2EA075FCB}"/>
              </a:ext>
            </a:extLst>
          </p:cNvPr>
          <p:cNvGrpSpPr/>
          <p:nvPr/>
        </p:nvGrpSpPr>
        <p:grpSpPr>
          <a:xfrm>
            <a:off x="9838249" y="42150"/>
            <a:ext cx="2736342" cy="1939498"/>
            <a:chOff x="5416949" y="2481916"/>
            <a:chExt cx="2811049" cy="1836673"/>
          </a:xfrm>
        </p:grpSpPr>
        <p:sp>
          <p:nvSpPr>
            <p:cNvPr id="1547" name="Google Shape;1877;p75">
              <a:extLst>
                <a:ext uri="{FF2B5EF4-FFF2-40B4-BE49-F238E27FC236}">
                  <a16:creationId xmlns:a16="http://schemas.microsoft.com/office/drawing/2014/main" id="{3D4D4234-26F6-BF77-3D1F-BC5ED371471F}"/>
                </a:ext>
              </a:extLst>
            </p:cNvPr>
            <p:cNvSpPr/>
            <p:nvPr/>
          </p:nvSpPr>
          <p:spPr>
            <a:xfrm>
              <a:off x="5998716" y="2543913"/>
              <a:ext cx="1731722" cy="585151"/>
            </a:xfrm>
            <a:custGeom>
              <a:avLst/>
              <a:gdLst/>
              <a:ahLst/>
              <a:cxnLst/>
              <a:rect l="l" t="t" r="r" b="b"/>
              <a:pathLst>
                <a:path w="86478" h="29221" extrusionOk="0">
                  <a:moveTo>
                    <a:pt x="1" y="26796"/>
                  </a:moveTo>
                  <a:cubicBezTo>
                    <a:pt x="1" y="26796"/>
                    <a:pt x="0" y="26797"/>
                    <a:pt x="0" y="26797"/>
                  </a:cubicBezTo>
                  <a:cubicBezTo>
                    <a:pt x="0" y="26797"/>
                    <a:pt x="1" y="26796"/>
                    <a:pt x="1" y="26796"/>
                  </a:cubicBezTo>
                  <a:close/>
                  <a:moveTo>
                    <a:pt x="34479" y="0"/>
                  </a:moveTo>
                  <a:cubicBezTo>
                    <a:pt x="34333" y="0"/>
                    <a:pt x="34188" y="33"/>
                    <a:pt x="34045" y="102"/>
                  </a:cubicBezTo>
                  <a:cubicBezTo>
                    <a:pt x="33557" y="331"/>
                    <a:pt x="33246" y="808"/>
                    <a:pt x="32944" y="1255"/>
                  </a:cubicBezTo>
                  <a:cubicBezTo>
                    <a:pt x="32944" y="1265"/>
                    <a:pt x="35665" y="5397"/>
                    <a:pt x="35883" y="5865"/>
                  </a:cubicBezTo>
                  <a:cubicBezTo>
                    <a:pt x="36724" y="7672"/>
                    <a:pt x="37295" y="9582"/>
                    <a:pt x="37637" y="11544"/>
                  </a:cubicBezTo>
                  <a:cubicBezTo>
                    <a:pt x="37886" y="12935"/>
                    <a:pt x="38613" y="15189"/>
                    <a:pt x="37565" y="16393"/>
                  </a:cubicBezTo>
                  <a:cubicBezTo>
                    <a:pt x="36734" y="17348"/>
                    <a:pt x="33796" y="17847"/>
                    <a:pt x="32602" y="18221"/>
                  </a:cubicBezTo>
                  <a:cubicBezTo>
                    <a:pt x="30525" y="18885"/>
                    <a:pt x="28417" y="19435"/>
                    <a:pt x="26299" y="19933"/>
                  </a:cubicBezTo>
                  <a:cubicBezTo>
                    <a:pt x="24763" y="20297"/>
                    <a:pt x="23226" y="20629"/>
                    <a:pt x="21689" y="20951"/>
                  </a:cubicBezTo>
                  <a:cubicBezTo>
                    <a:pt x="14359" y="22477"/>
                    <a:pt x="6895" y="23754"/>
                    <a:pt x="1" y="26796"/>
                  </a:cubicBezTo>
                  <a:lnTo>
                    <a:pt x="1" y="26796"/>
                  </a:lnTo>
                  <a:cubicBezTo>
                    <a:pt x="13" y="26791"/>
                    <a:pt x="30" y="26789"/>
                    <a:pt x="52" y="26789"/>
                  </a:cubicBezTo>
                  <a:cubicBezTo>
                    <a:pt x="587" y="26789"/>
                    <a:pt x="3958" y="28287"/>
                    <a:pt x="4745" y="28426"/>
                  </a:cubicBezTo>
                  <a:cubicBezTo>
                    <a:pt x="5344" y="28534"/>
                    <a:pt x="5937" y="28569"/>
                    <a:pt x="6527" y="28569"/>
                  </a:cubicBezTo>
                  <a:cubicBezTo>
                    <a:pt x="7073" y="28569"/>
                    <a:pt x="7617" y="28539"/>
                    <a:pt x="8161" y="28509"/>
                  </a:cubicBezTo>
                  <a:cubicBezTo>
                    <a:pt x="8726" y="28480"/>
                    <a:pt x="9286" y="28451"/>
                    <a:pt x="9848" y="28451"/>
                  </a:cubicBezTo>
                  <a:cubicBezTo>
                    <a:pt x="10081" y="28451"/>
                    <a:pt x="10315" y="28456"/>
                    <a:pt x="10549" y="28468"/>
                  </a:cubicBezTo>
                  <a:cubicBezTo>
                    <a:pt x="10945" y="28466"/>
                    <a:pt x="11341" y="28465"/>
                    <a:pt x="11737" y="28465"/>
                  </a:cubicBezTo>
                  <a:cubicBezTo>
                    <a:pt x="17269" y="28465"/>
                    <a:pt x="22801" y="28658"/>
                    <a:pt x="28324" y="28842"/>
                  </a:cubicBezTo>
                  <a:cubicBezTo>
                    <a:pt x="33791" y="29031"/>
                    <a:pt x="39258" y="29220"/>
                    <a:pt x="44724" y="29220"/>
                  </a:cubicBezTo>
                  <a:cubicBezTo>
                    <a:pt x="45850" y="29220"/>
                    <a:pt x="46977" y="29212"/>
                    <a:pt x="48103" y="29195"/>
                  </a:cubicBezTo>
                  <a:cubicBezTo>
                    <a:pt x="54395" y="29102"/>
                    <a:pt x="60698" y="28707"/>
                    <a:pt x="66927" y="27731"/>
                  </a:cubicBezTo>
                  <a:cubicBezTo>
                    <a:pt x="70115" y="27222"/>
                    <a:pt x="73282" y="26568"/>
                    <a:pt x="76407" y="25727"/>
                  </a:cubicBezTo>
                  <a:cubicBezTo>
                    <a:pt x="78909" y="25052"/>
                    <a:pt x="82200" y="24959"/>
                    <a:pt x="84339" y="23401"/>
                  </a:cubicBezTo>
                  <a:cubicBezTo>
                    <a:pt x="85637" y="22457"/>
                    <a:pt x="86478" y="20671"/>
                    <a:pt x="85824" y="19206"/>
                  </a:cubicBezTo>
                  <a:cubicBezTo>
                    <a:pt x="85107" y="17587"/>
                    <a:pt x="83104" y="17120"/>
                    <a:pt x="81369" y="16901"/>
                  </a:cubicBezTo>
                  <a:cubicBezTo>
                    <a:pt x="77629" y="16443"/>
                    <a:pt x="73873" y="16247"/>
                    <a:pt x="70112" y="16247"/>
                  </a:cubicBezTo>
                  <a:cubicBezTo>
                    <a:pt x="62557" y="16247"/>
                    <a:pt x="54985" y="17039"/>
                    <a:pt x="47491" y="18085"/>
                  </a:cubicBezTo>
                  <a:cubicBezTo>
                    <a:pt x="47205" y="18126"/>
                    <a:pt x="46915" y="18145"/>
                    <a:pt x="46624" y="18145"/>
                  </a:cubicBezTo>
                  <a:cubicBezTo>
                    <a:pt x="44225" y="18145"/>
                    <a:pt x="41784" y="16789"/>
                    <a:pt x="41126" y="14400"/>
                  </a:cubicBezTo>
                  <a:cubicBezTo>
                    <a:pt x="40603" y="12513"/>
                    <a:pt x="37327" y="0"/>
                    <a:pt x="34479" y="0"/>
                  </a:cubicBezTo>
                  <a:close/>
                </a:path>
              </a:pathLst>
            </a:custGeom>
            <a:solidFill>
              <a:srgbClr val="3A30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878;p75">
              <a:extLst>
                <a:ext uri="{FF2B5EF4-FFF2-40B4-BE49-F238E27FC236}">
                  <a16:creationId xmlns:a16="http://schemas.microsoft.com/office/drawing/2014/main" id="{7457F0FC-D151-5FD5-20D5-5A693FC1DE21}"/>
                </a:ext>
              </a:extLst>
            </p:cNvPr>
            <p:cNvSpPr/>
            <p:nvPr/>
          </p:nvSpPr>
          <p:spPr>
            <a:xfrm>
              <a:off x="6969247" y="2664484"/>
              <a:ext cx="425611" cy="516845"/>
            </a:xfrm>
            <a:custGeom>
              <a:avLst/>
              <a:gdLst/>
              <a:ahLst/>
              <a:cxnLst/>
              <a:rect l="l" t="t" r="r" b="b"/>
              <a:pathLst>
                <a:path w="21254" h="25810" extrusionOk="0">
                  <a:moveTo>
                    <a:pt x="6461" y="1"/>
                  </a:moveTo>
                  <a:cubicBezTo>
                    <a:pt x="5582" y="1"/>
                    <a:pt x="4681" y="104"/>
                    <a:pt x="4039" y="685"/>
                  </a:cubicBezTo>
                  <a:cubicBezTo>
                    <a:pt x="3386" y="1266"/>
                    <a:pt x="3167" y="2191"/>
                    <a:pt x="2991" y="3063"/>
                  </a:cubicBezTo>
                  <a:cubicBezTo>
                    <a:pt x="2752" y="4246"/>
                    <a:pt x="2514" y="5544"/>
                    <a:pt x="3043" y="6644"/>
                  </a:cubicBezTo>
                  <a:cubicBezTo>
                    <a:pt x="3209" y="6977"/>
                    <a:pt x="3437" y="7278"/>
                    <a:pt x="3583" y="7620"/>
                  </a:cubicBezTo>
                  <a:cubicBezTo>
                    <a:pt x="4039" y="8679"/>
                    <a:pt x="3645" y="9801"/>
                    <a:pt x="3583" y="10880"/>
                  </a:cubicBezTo>
                  <a:cubicBezTo>
                    <a:pt x="3510" y="12043"/>
                    <a:pt x="3801" y="13051"/>
                    <a:pt x="3489" y="14235"/>
                  </a:cubicBezTo>
                  <a:cubicBezTo>
                    <a:pt x="2825" y="16726"/>
                    <a:pt x="1776" y="19301"/>
                    <a:pt x="728" y="21669"/>
                  </a:cubicBezTo>
                  <a:cubicBezTo>
                    <a:pt x="385" y="22447"/>
                    <a:pt x="1" y="23309"/>
                    <a:pt x="219" y="24129"/>
                  </a:cubicBezTo>
                  <a:cubicBezTo>
                    <a:pt x="447" y="24960"/>
                    <a:pt x="1236" y="25520"/>
                    <a:pt x="2067" y="25707"/>
                  </a:cubicBezTo>
                  <a:cubicBezTo>
                    <a:pt x="2371" y="25780"/>
                    <a:pt x="2683" y="25809"/>
                    <a:pt x="2997" y="25809"/>
                  </a:cubicBezTo>
                  <a:cubicBezTo>
                    <a:pt x="3529" y="25809"/>
                    <a:pt x="4068" y="25726"/>
                    <a:pt x="4590" y="25635"/>
                  </a:cubicBezTo>
                  <a:cubicBezTo>
                    <a:pt x="10010" y="24700"/>
                    <a:pt x="15190" y="23153"/>
                    <a:pt x="20112" y="20682"/>
                  </a:cubicBezTo>
                  <a:cubicBezTo>
                    <a:pt x="21254" y="20111"/>
                    <a:pt x="20870" y="15200"/>
                    <a:pt x="20776" y="14182"/>
                  </a:cubicBezTo>
                  <a:cubicBezTo>
                    <a:pt x="20663" y="12832"/>
                    <a:pt x="20236" y="11317"/>
                    <a:pt x="19053" y="10590"/>
                  </a:cubicBezTo>
                  <a:cubicBezTo>
                    <a:pt x="18160" y="10050"/>
                    <a:pt x="16800" y="9842"/>
                    <a:pt x="16447" y="8700"/>
                  </a:cubicBezTo>
                  <a:cubicBezTo>
                    <a:pt x="16385" y="8492"/>
                    <a:pt x="16364" y="8264"/>
                    <a:pt x="16426" y="8056"/>
                  </a:cubicBezTo>
                  <a:cubicBezTo>
                    <a:pt x="16468" y="7860"/>
                    <a:pt x="16582" y="7683"/>
                    <a:pt x="16676" y="7496"/>
                  </a:cubicBezTo>
                  <a:cubicBezTo>
                    <a:pt x="17257" y="6333"/>
                    <a:pt x="17246" y="4973"/>
                    <a:pt x="17216" y="3675"/>
                  </a:cubicBezTo>
                  <a:cubicBezTo>
                    <a:pt x="17205" y="3052"/>
                    <a:pt x="17184" y="2408"/>
                    <a:pt x="16925" y="1838"/>
                  </a:cubicBezTo>
                  <a:cubicBezTo>
                    <a:pt x="16187" y="280"/>
                    <a:pt x="14588" y="394"/>
                    <a:pt x="13135" y="269"/>
                  </a:cubicBezTo>
                  <a:cubicBezTo>
                    <a:pt x="11100" y="93"/>
                    <a:pt x="9034" y="62"/>
                    <a:pt x="6978" y="10"/>
                  </a:cubicBezTo>
                  <a:cubicBezTo>
                    <a:pt x="6808" y="5"/>
                    <a:pt x="6635" y="1"/>
                    <a:pt x="6461" y="1"/>
                  </a:cubicBezTo>
                  <a:close/>
                </a:path>
              </a:pathLst>
            </a:custGeom>
            <a:solidFill>
              <a:srgbClr val="604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879;p75">
              <a:extLst>
                <a:ext uri="{FF2B5EF4-FFF2-40B4-BE49-F238E27FC236}">
                  <a16:creationId xmlns:a16="http://schemas.microsoft.com/office/drawing/2014/main" id="{116A1ACA-61F4-174D-2EF4-81D4D484FF73}"/>
                </a:ext>
              </a:extLst>
            </p:cNvPr>
            <p:cNvSpPr/>
            <p:nvPr/>
          </p:nvSpPr>
          <p:spPr>
            <a:xfrm>
              <a:off x="6571311" y="2822841"/>
              <a:ext cx="262828" cy="274823"/>
            </a:xfrm>
            <a:custGeom>
              <a:avLst/>
              <a:gdLst/>
              <a:ahLst/>
              <a:cxnLst/>
              <a:rect l="l" t="t" r="r" b="b"/>
              <a:pathLst>
                <a:path w="13125" h="13724" extrusionOk="0">
                  <a:moveTo>
                    <a:pt x="11918" y="1"/>
                  </a:moveTo>
                  <a:cubicBezTo>
                    <a:pt x="11040" y="1"/>
                    <a:pt x="9823" y="1513"/>
                    <a:pt x="9396" y="2028"/>
                  </a:cubicBezTo>
                  <a:cubicBezTo>
                    <a:pt x="7621" y="4198"/>
                    <a:pt x="6271" y="6721"/>
                    <a:pt x="5462" y="9400"/>
                  </a:cubicBezTo>
                  <a:cubicBezTo>
                    <a:pt x="4797" y="8507"/>
                    <a:pt x="4143" y="7614"/>
                    <a:pt x="3478" y="6710"/>
                  </a:cubicBezTo>
                  <a:cubicBezTo>
                    <a:pt x="3004" y="6064"/>
                    <a:pt x="2391" y="5349"/>
                    <a:pt x="1603" y="5349"/>
                  </a:cubicBezTo>
                  <a:cubicBezTo>
                    <a:pt x="1581" y="5349"/>
                    <a:pt x="1559" y="5349"/>
                    <a:pt x="1537" y="5351"/>
                  </a:cubicBezTo>
                  <a:cubicBezTo>
                    <a:pt x="779" y="5381"/>
                    <a:pt x="197" y="6119"/>
                    <a:pt x="93" y="6876"/>
                  </a:cubicBezTo>
                  <a:cubicBezTo>
                    <a:pt x="0" y="7635"/>
                    <a:pt x="270" y="8392"/>
                    <a:pt x="592" y="9078"/>
                  </a:cubicBezTo>
                  <a:cubicBezTo>
                    <a:pt x="1215" y="10427"/>
                    <a:pt x="2035" y="11684"/>
                    <a:pt x="3032" y="12774"/>
                  </a:cubicBezTo>
                  <a:cubicBezTo>
                    <a:pt x="3406" y="13179"/>
                    <a:pt x="3821" y="13574"/>
                    <a:pt x="4350" y="13688"/>
                  </a:cubicBezTo>
                  <a:cubicBezTo>
                    <a:pt x="4462" y="13712"/>
                    <a:pt x="4573" y="13724"/>
                    <a:pt x="4683" y="13724"/>
                  </a:cubicBezTo>
                  <a:cubicBezTo>
                    <a:pt x="5313" y="13724"/>
                    <a:pt x="5919" y="13354"/>
                    <a:pt x="6458" y="12992"/>
                  </a:cubicBezTo>
                  <a:cubicBezTo>
                    <a:pt x="7497" y="12296"/>
                    <a:pt x="8524" y="11590"/>
                    <a:pt x="9552" y="10874"/>
                  </a:cubicBezTo>
                  <a:cubicBezTo>
                    <a:pt x="10009" y="10542"/>
                    <a:pt x="10497" y="10189"/>
                    <a:pt x="10725" y="9670"/>
                  </a:cubicBezTo>
                  <a:cubicBezTo>
                    <a:pt x="10944" y="9192"/>
                    <a:pt x="10912" y="8641"/>
                    <a:pt x="10912" y="8112"/>
                  </a:cubicBezTo>
                  <a:cubicBezTo>
                    <a:pt x="10902" y="6357"/>
                    <a:pt x="11244" y="4613"/>
                    <a:pt x="11909" y="2993"/>
                  </a:cubicBezTo>
                  <a:cubicBezTo>
                    <a:pt x="12169" y="2381"/>
                    <a:pt x="13124" y="305"/>
                    <a:pt x="12096" y="24"/>
                  </a:cubicBezTo>
                  <a:cubicBezTo>
                    <a:pt x="12038" y="8"/>
                    <a:pt x="11979" y="1"/>
                    <a:pt x="11918" y="1"/>
                  </a:cubicBezTo>
                  <a:close/>
                </a:path>
              </a:pathLst>
            </a:custGeom>
            <a:solidFill>
              <a:srgbClr val="3E6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880;p75">
              <a:extLst>
                <a:ext uri="{FF2B5EF4-FFF2-40B4-BE49-F238E27FC236}">
                  <a16:creationId xmlns:a16="http://schemas.microsoft.com/office/drawing/2014/main" id="{20271D69-9F81-645C-660A-627CAFA3DF18}"/>
                </a:ext>
              </a:extLst>
            </p:cNvPr>
            <p:cNvSpPr/>
            <p:nvPr/>
          </p:nvSpPr>
          <p:spPr>
            <a:xfrm>
              <a:off x="6679005" y="2783392"/>
              <a:ext cx="443914" cy="355864"/>
            </a:xfrm>
            <a:custGeom>
              <a:avLst/>
              <a:gdLst/>
              <a:ahLst/>
              <a:cxnLst/>
              <a:rect l="l" t="t" r="r" b="b"/>
              <a:pathLst>
                <a:path w="22168" h="17771" extrusionOk="0">
                  <a:moveTo>
                    <a:pt x="14984" y="0"/>
                  </a:moveTo>
                  <a:cubicBezTo>
                    <a:pt x="14071" y="0"/>
                    <a:pt x="13172" y="174"/>
                    <a:pt x="12273" y="353"/>
                  </a:cubicBezTo>
                  <a:cubicBezTo>
                    <a:pt x="11376" y="531"/>
                    <a:pt x="10471" y="708"/>
                    <a:pt x="9556" y="708"/>
                  </a:cubicBezTo>
                  <a:cubicBezTo>
                    <a:pt x="9506" y="708"/>
                    <a:pt x="9457" y="707"/>
                    <a:pt x="9407" y="706"/>
                  </a:cubicBezTo>
                  <a:cubicBezTo>
                    <a:pt x="9341" y="705"/>
                    <a:pt x="9276" y="704"/>
                    <a:pt x="9210" y="704"/>
                  </a:cubicBezTo>
                  <a:cubicBezTo>
                    <a:pt x="7637" y="704"/>
                    <a:pt x="6217" y="1194"/>
                    <a:pt x="5389" y="2679"/>
                  </a:cubicBezTo>
                  <a:cubicBezTo>
                    <a:pt x="5347" y="2752"/>
                    <a:pt x="5306" y="2824"/>
                    <a:pt x="5264" y="2907"/>
                  </a:cubicBezTo>
                  <a:cubicBezTo>
                    <a:pt x="4143" y="5192"/>
                    <a:pt x="4828" y="7974"/>
                    <a:pt x="3593" y="10238"/>
                  </a:cubicBezTo>
                  <a:cubicBezTo>
                    <a:pt x="3406" y="10581"/>
                    <a:pt x="1" y="16488"/>
                    <a:pt x="883" y="16499"/>
                  </a:cubicBezTo>
                  <a:cubicBezTo>
                    <a:pt x="3001" y="16550"/>
                    <a:pt x="5130" y="16624"/>
                    <a:pt x="7248" y="16737"/>
                  </a:cubicBezTo>
                  <a:cubicBezTo>
                    <a:pt x="8867" y="16831"/>
                    <a:pt x="10497" y="16935"/>
                    <a:pt x="12096" y="17226"/>
                  </a:cubicBezTo>
                  <a:cubicBezTo>
                    <a:pt x="13315" y="17449"/>
                    <a:pt x="14597" y="17770"/>
                    <a:pt x="15821" y="17770"/>
                  </a:cubicBezTo>
                  <a:cubicBezTo>
                    <a:pt x="16588" y="17770"/>
                    <a:pt x="17333" y="17644"/>
                    <a:pt x="18025" y="17288"/>
                  </a:cubicBezTo>
                  <a:cubicBezTo>
                    <a:pt x="19562" y="16488"/>
                    <a:pt x="20361" y="14775"/>
                    <a:pt x="21046" y="13176"/>
                  </a:cubicBezTo>
                  <a:cubicBezTo>
                    <a:pt x="22167" y="10528"/>
                    <a:pt x="21991" y="7497"/>
                    <a:pt x="21607" y="4673"/>
                  </a:cubicBezTo>
                  <a:cubicBezTo>
                    <a:pt x="21244" y="2025"/>
                    <a:pt x="18222" y="323"/>
                    <a:pt x="15730" y="42"/>
                  </a:cubicBezTo>
                  <a:cubicBezTo>
                    <a:pt x="15480" y="13"/>
                    <a:pt x="15232" y="0"/>
                    <a:pt x="14984" y="0"/>
                  </a:cubicBezTo>
                  <a:close/>
                </a:path>
              </a:pathLst>
            </a:custGeom>
            <a:solidFill>
              <a:srgbClr val="7C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881;p75">
              <a:extLst>
                <a:ext uri="{FF2B5EF4-FFF2-40B4-BE49-F238E27FC236}">
                  <a16:creationId xmlns:a16="http://schemas.microsoft.com/office/drawing/2014/main" id="{127DA9D2-A04A-41CE-BBF2-F60328510871}"/>
                </a:ext>
              </a:extLst>
            </p:cNvPr>
            <p:cNvSpPr/>
            <p:nvPr/>
          </p:nvSpPr>
          <p:spPr>
            <a:xfrm>
              <a:off x="6765093" y="2812308"/>
              <a:ext cx="377371" cy="344310"/>
            </a:xfrm>
            <a:custGeom>
              <a:avLst/>
              <a:gdLst/>
              <a:ahLst/>
              <a:cxnLst/>
              <a:rect l="l" t="t" r="r" b="b"/>
              <a:pathLst>
                <a:path w="18845" h="17194" extrusionOk="0">
                  <a:moveTo>
                    <a:pt x="15624" y="0"/>
                  </a:moveTo>
                  <a:cubicBezTo>
                    <a:pt x="14623" y="0"/>
                    <a:pt x="13601" y="705"/>
                    <a:pt x="13041" y="1837"/>
                  </a:cubicBezTo>
                  <a:cubicBezTo>
                    <a:pt x="12532" y="2866"/>
                    <a:pt x="12698" y="4091"/>
                    <a:pt x="12688" y="5243"/>
                  </a:cubicBezTo>
                  <a:cubicBezTo>
                    <a:pt x="12688" y="6863"/>
                    <a:pt x="12469" y="8752"/>
                    <a:pt x="11649" y="10164"/>
                  </a:cubicBezTo>
                  <a:cubicBezTo>
                    <a:pt x="11493" y="10424"/>
                    <a:pt x="11255" y="10673"/>
                    <a:pt x="10953" y="10704"/>
                  </a:cubicBezTo>
                  <a:cubicBezTo>
                    <a:pt x="10929" y="10707"/>
                    <a:pt x="10904" y="10708"/>
                    <a:pt x="10880" y="10708"/>
                  </a:cubicBezTo>
                  <a:cubicBezTo>
                    <a:pt x="10720" y="10708"/>
                    <a:pt x="10568" y="10653"/>
                    <a:pt x="10424" y="10590"/>
                  </a:cubicBezTo>
                  <a:cubicBezTo>
                    <a:pt x="9998" y="10403"/>
                    <a:pt x="9624" y="10134"/>
                    <a:pt x="9209" y="9936"/>
                  </a:cubicBezTo>
                  <a:cubicBezTo>
                    <a:pt x="8202" y="9469"/>
                    <a:pt x="7029" y="9437"/>
                    <a:pt x="6022" y="8981"/>
                  </a:cubicBezTo>
                  <a:cubicBezTo>
                    <a:pt x="5482" y="8721"/>
                    <a:pt x="4994" y="8358"/>
                    <a:pt x="4495" y="8025"/>
                  </a:cubicBezTo>
                  <a:cubicBezTo>
                    <a:pt x="3374" y="7319"/>
                    <a:pt x="2139" y="6853"/>
                    <a:pt x="903" y="6396"/>
                  </a:cubicBezTo>
                  <a:cubicBezTo>
                    <a:pt x="794" y="6355"/>
                    <a:pt x="676" y="6314"/>
                    <a:pt x="567" y="6314"/>
                  </a:cubicBezTo>
                  <a:cubicBezTo>
                    <a:pt x="510" y="6314"/>
                    <a:pt x="455" y="6325"/>
                    <a:pt x="405" y="6354"/>
                  </a:cubicBezTo>
                  <a:cubicBezTo>
                    <a:pt x="0" y="6562"/>
                    <a:pt x="353" y="7569"/>
                    <a:pt x="384" y="7922"/>
                  </a:cubicBezTo>
                  <a:cubicBezTo>
                    <a:pt x="457" y="8524"/>
                    <a:pt x="519" y="9158"/>
                    <a:pt x="778" y="9707"/>
                  </a:cubicBezTo>
                  <a:cubicBezTo>
                    <a:pt x="1048" y="10310"/>
                    <a:pt x="1692" y="10725"/>
                    <a:pt x="2118" y="11213"/>
                  </a:cubicBezTo>
                  <a:cubicBezTo>
                    <a:pt x="2513" y="11670"/>
                    <a:pt x="2896" y="12033"/>
                    <a:pt x="3426" y="12365"/>
                  </a:cubicBezTo>
                  <a:cubicBezTo>
                    <a:pt x="4475" y="13020"/>
                    <a:pt x="5648" y="13435"/>
                    <a:pt x="6738" y="14006"/>
                  </a:cubicBezTo>
                  <a:cubicBezTo>
                    <a:pt x="8607" y="14961"/>
                    <a:pt x="10466" y="15896"/>
                    <a:pt x="12324" y="16862"/>
                  </a:cubicBezTo>
                  <a:cubicBezTo>
                    <a:pt x="12635" y="17017"/>
                    <a:pt x="12958" y="17183"/>
                    <a:pt x="13311" y="17194"/>
                  </a:cubicBezTo>
                  <a:cubicBezTo>
                    <a:pt x="13317" y="17194"/>
                    <a:pt x="13324" y="17194"/>
                    <a:pt x="13331" y="17194"/>
                  </a:cubicBezTo>
                  <a:cubicBezTo>
                    <a:pt x="13904" y="17194"/>
                    <a:pt x="14395" y="16774"/>
                    <a:pt x="14785" y="16352"/>
                  </a:cubicBezTo>
                  <a:cubicBezTo>
                    <a:pt x="17817" y="13124"/>
                    <a:pt x="18844" y="8368"/>
                    <a:pt x="18367" y="3955"/>
                  </a:cubicBezTo>
                  <a:cubicBezTo>
                    <a:pt x="18263" y="3021"/>
                    <a:pt x="18097" y="2076"/>
                    <a:pt x="17619" y="1277"/>
                  </a:cubicBezTo>
                  <a:cubicBezTo>
                    <a:pt x="17097" y="388"/>
                    <a:pt x="16367" y="0"/>
                    <a:pt x="15624" y="0"/>
                  </a:cubicBezTo>
                  <a:close/>
                </a:path>
              </a:pathLst>
            </a:custGeom>
            <a:solidFill>
              <a:srgbClr val="3E6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882;p75">
              <a:extLst>
                <a:ext uri="{FF2B5EF4-FFF2-40B4-BE49-F238E27FC236}">
                  <a16:creationId xmlns:a16="http://schemas.microsoft.com/office/drawing/2014/main" id="{8EAC100B-0774-6D22-2C1C-C25C0D5C6FB8}"/>
                </a:ext>
              </a:extLst>
            </p:cNvPr>
            <p:cNvSpPr/>
            <p:nvPr/>
          </p:nvSpPr>
          <p:spPr>
            <a:xfrm>
              <a:off x="6828492" y="2600824"/>
              <a:ext cx="261286" cy="261026"/>
            </a:xfrm>
            <a:custGeom>
              <a:avLst/>
              <a:gdLst/>
              <a:ahLst/>
              <a:cxnLst/>
              <a:rect l="l" t="t" r="r" b="b"/>
              <a:pathLst>
                <a:path w="13048" h="13035" extrusionOk="0">
                  <a:moveTo>
                    <a:pt x="6541" y="0"/>
                  </a:moveTo>
                  <a:cubicBezTo>
                    <a:pt x="3687" y="0"/>
                    <a:pt x="967" y="2268"/>
                    <a:pt x="478" y="5120"/>
                  </a:cubicBezTo>
                  <a:cubicBezTo>
                    <a:pt x="219" y="6708"/>
                    <a:pt x="156" y="7778"/>
                    <a:pt x="53" y="9377"/>
                  </a:cubicBezTo>
                  <a:cubicBezTo>
                    <a:pt x="21" y="9772"/>
                    <a:pt x="0" y="10176"/>
                    <a:pt x="83" y="10561"/>
                  </a:cubicBezTo>
                  <a:cubicBezTo>
                    <a:pt x="385" y="11890"/>
                    <a:pt x="1859" y="12564"/>
                    <a:pt x="3188" y="12834"/>
                  </a:cubicBezTo>
                  <a:cubicBezTo>
                    <a:pt x="3821" y="12958"/>
                    <a:pt x="4473" y="13035"/>
                    <a:pt x="5119" y="13035"/>
                  </a:cubicBezTo>
                  <a:cubicBezTo>
                    <a:pt x="6043" y="13035"/>
                    <a:pt x="6957" y="12879"/>
                    <a:pt x="7787" y="12481"/>
                  </a:cubicBezTo>
                  <a:cubicBezTo>
                    <a:pt x="9190" y="11796"/>
                    <a:pt x="10798" y="9668"/>
                    <a:pt x="10622" y="8111"/>
                  </a:cubicBezTo>
                  <a:cubicBezTo>
                    <a:pt x="11650" y="8100"/>
                    <a:pt x="12720" y="7415"/>
                    <a:pt x="12896" y="6387"/>
                  </a:cubicBezTo>
                  <a:cubicBezTo>
                    <a:pt x="13048" y="5513"/>
                    <a:pt x="12395" y="4777"/>
                    <a:pt x="11583" y="4777"/>
                  </a:cubicBezTo>
                  <a:cubicBezTo>
                    <a:pt x="11449" y="4777"/>
                    <a:pt x="11312" y="4797"/>
                    <a:pt x="11172" y="4840"/>
                  </a:cubicBezTo>
                  <a:cubicBezTo>
                    <a:pt x="11463" y="3646"/>
                    <a:pt x="11027" y="2338"/>
                    <a:pt x="10175" y="1455"/>
                  </a:cubicBezTo>
                  <a:cubicBezTo>
                    <a:pt x="9324" y="573"/>
                    <a:pt x="8110" y="95"/>
                    <a:pt x="6894" y="12"/>
                  </a:cubicBezTo>
                  <a:cubicBezTo>
                    <a:pt x="6777" y="4"/>
                    <a:pt x="6659" y="0"/>
                    <a:pt x="6541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883;p75">
              <a:extLst>
                <a:ext uri="{FF2B5EF4-FFF2-40B4-BE49-F238E27FC236}">
                  <a16:creationId xmlns:a16="http://schemas.microsoft.com/office/drawing/2014/main" id="{43B0B446-D1FA-E348-4B6B-0D3406F8D4A6}"/>
                </a:ext>
              </a:extLst>
            </p:cNvPr>
            <p:cNvSpPr/>
            <p:nvPr/>
          </p:nvSpPr>
          <p:spPr>
            <a:xfrm>
              <a:off x="6871525" y="2688574"/>
              <a:ext cx="13537" cy="19985"/>
            </a:xfrm>
            <a:custGeom>
              <a:avLst/>
              <a:gdLst/>
              <a:ahLst/>
              <a:cxnLst/>
              <a:rect l="l" t="t" r="r" b="b"/>
              <a:pathLst>
                <a:path w="676" h="998" extrusionOk="0">
                  <a:moveTo>
                    <a:pt x="333" y="1"/>
                  </a:moveTo>
                  <a:cubicBezTo>
                    <a:pt x="146" y="1"/>
                    <a:pt x="1" y="219"/>
                    <a:pt x="1" y="499"/>
                  </a:cubicBezTo>
                  <a:cubicBezTo>
                    <a:pt x="1" y="769"/>
                    <a:pt x="146" y="998"/>
                    <a:pt x="333" y="998"/>
                  </a:cubicBezTo>
                  <a:cubicBezTo>
                    <a:pt x="520" y="998"/>
                    <a:pt x="675" y="769"/>
                    <a:pt x="675" y="499"/>
                  </a:cubicBezTo>
                  <a:cubicBezTo>
                    <a:pt x="675" y="219"/>
                    <a:pt x="520" y="1"/>
                    <a:pt x="333" y="1"/>
                  </a:cubicBezTo>
                  <a:close/>
                </a:path>
              </a:pathLst>
            </a:custGeom>
            <a:solidFill>
              <a:srgbClr val="3A30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884;p75">
              <a:extLst>
                <a:ext uri="{FF2B5EF4-FFF2-40B4-BE49-F238E27FC236}">
                  <a16:creationId xmlns:a16="http://schemas.microsoft.com/office/drawing/2014/main" id="{8821483F-361B-7CE0-7BC8-9D05C2EA8144}"/>
                </a:ext>
              </a:extLst>
            </p:cNvPr>
            <p:cNvSpPr/>
            <p:nvPr/>
          </p:nvSpPr>
          <p:spPr>
            <a:xfrm>
              <a:off x="6962799" y="2688574"/>
              <a:ext cx="13537" cy="19985"/>
            </a:xfrm>
            <a:custGeom>
              <a:avLst/>
              <a:gdLst/>
              <a:ahLst/>
              <a:cxnLst/>
              <a:rect l="l" t="t" r="r" b="b"/>
              <a:pathLst>
                <a:path w="676" h="998" extrusionOk="0">
                  <a:moveTo>
                    <a:pt x="344" y="1"/>
                  </a:moveTo>
                  <a:cubicBezTo>
                    <a:pt x="157" y="1"/>
                    <a:pt x="1" y="219"/>
                    <a:pt x="1" y="499"/>
                  </a:cubicBezTo>
                  <a:cubicBezTo>
                    <a:pt x="1" y="769"/>
                    <a:pt x="157" y="998"/>
                    <a:pt x="344" y="998"/>
                  </a:cubicBezTo>
                  <a:cubicBezTo>
                    <a:pt x="531" y="998"/>
                    <a:pt x="676" y="769"/>
                    <a:pt x="676" y="499"/>
                  </a:cubicBezTo>
                  <a:cubicBezTo>
                    <a:pt x="676" y="219"/>
                    <a:pt x="531" y="1"/>
                    <a:pt x="344" y="1"/>
                  </a:cubicBezTo>
                  <a:close/>
                </a:path>
              </a:pathLst>
            </a:custGeom>
            <a:solidFill>
              <a:srgbClr val="3A30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885;p75">
              <a:extLst>
                <a:ext uri="{FF2B5EF4-FFF2-40B4-BE49-F238E27FC236}">
                  <a16:creationId xmlns:a16="http://schemas.microsoft.com/office/drawing/2014/main" id="{11A6ADC5-F6B0-0190-0138-E200D61D9D8F}"/>
                </a:ext>
              </a:extLst>
            </p:cNvPr>
            <p:cNvSpPr/>
            <p:nvPr/>
          </p:nvSpPr>
          <p:spPr>
            <a:xfrm>
              <a:off x="6794609" y="2688574"/>
              <a:ext cx="259704" cy="205336"/>
            </a:xfrm>
            <a:custGeom>
              <a:avLst/>
              <a:gdLst/>
              <a:ahLst/>
              <a:cxnLst/>
              <a:rect l="l" t="t" r="r" b="b"/>
              <a:pathLst>
                <a:path w="12969" h="10254" extrusionOk="0">
                  <a:moveTo>
                    <a:pt x="12968" y="1"/>
                  </a:moveTo>
                  <a:cubicBezTo>
                    <a:pt x="11941" y="1537"/>
                    <a:pt x="11712" y="3334"/>
                    <a:pt x="10217" y="4548"/>
                  </a:cubicBezTo>
                  <a:cubicBezTo>
                    <a:pt x="10085" y="4660"/>
                    <a:pt x="8615" y="5703"/>
                    <a:pt x="8509" y="5703"/>
                  </a:cubicBezTo>
                  <a:cubicBezTo>
                    <a:pt x="8506" y="5703"/>
                    <a:pt x="8504" y="5703"/>
                    <a:pt x="8503" y="5701"/>
                  </a:cubicBezTo>
                  <a:cubicBezTo>
                    <a:pt x="8150" y="5171"/>
                    <a:pt x="7787" y="4622"/>
                    <a:pt x="7237" y="4310"/>
                  </a:cubicBezTo>
                  <a:cubicBezTo>
                    <a:pt x="6785" y="4044"/>
                    <a:pt x="6260" y="3970"/>
                    <a:pt x="5729" y="3970"/>
                  </a:cubicBezTo>
                  <a:cubicBezTo>
                    <a:pt x="5430" y="3970"/>
                    <a:pt x="5130" y="3993"/>
                    <a:pt x="4839" y="4019"/>
                  </a:cubicBezTo>
                  <a:cubicBezTo>
                    <a:pt x="4309" y="4061"/>
                    <a:pt x="3780" y="4112"/>
                    <a:pt x="3302" y="4331"/>
                  </a:cubicBezTo>
                  <a:cubicBezTo>
                    <a:pt x="2845" y="4518"/>
                    <a:pt x="2596" y="4881"/>
                    <a:pt x="2285" y="5224"/>
                  </a:cubicBezTo>
                  <a:cubicBezTo>
                    <a:pt x="1921" y="4860"/>
                    <a:pt x="2045" y="3946"/>
                    <a:pt x="2066" y="3469"/>
                  </a:cubicBezTo>
                  <a:cubicBezTo>
                    <a:pt x="2087" y="2887"/>
                    <a:pt x="2025" y="2347"/>
                    <a:pt x="1983" y="1766"/>
                  </a:cubicBezTo>
                  <a:lnTo>
                    <a:pt x="1983" y="1766"/>
                  </a:lnTo>
                  <a:cubicBezTo>
                    <a:pt x="2025" y="2462"/>
                    <a:pt x="1838" y="3136"/>
                    <a:pt x="1651" y="3801"/>
                  </a:cubicBezTo>
                  <a:cubicBezTo>
                    <a:pt x="1505" y="4331"/>
                    <a:pt x="1277" y="4891"/>
                    <a:pt x="1194" y="5441"/>
                  </a:cubicBezTo>
                  <a:cubicBezTo>
                    <a:pt x="1122" y="5857"/>
                    <a:pt x="1184" y="6251"/>
                    <a:pt x="986" y="6646"/>
                  </a:cubicBezTo>
                  <a:cubicBezTo>
                    <a:pt x="799" y="7020"/>
                    <a:pt x="0" y="7383"/>
                    <a:pt x="229" y="7902"/>
                  </a:cubicBezTo>
                  <a:cubicBezTo>
                    <a:pt x="446" y="8401"/>
                    <a:pt x="1360" y="7975"/>
                    <a:pt x="1682" y="8422"/>
                  </a:cubicBezTo>
                  <a:cubicBezTo>
                    <a:pt x="1288" y="8639"/>
                    <a:pt x="1319" y="9262"/>
                    <a:pt x="1620" y="9594"/>
                  </a:cubicBezTo>
                  <a:cubicBezTo>
                    <a:pt x="1932" y="9927"/>
                    <a:pt x="2398" y="10041"/>
                    <a:pt x="2845" y="10114"/>
                  </a:cubicBezTo>
                  <a:cubicBezTo>
                    <a:pt x="3365" y="10202"/>
                    <a:pt x="3910" y="10254"/>
                    <a:pt x="4453" y="10254"/>
                  </a:cubicBezTo>
                  <a:cubicBezTo>
                    <a:pt x="5957" y="10254"/>
                    <a:pt x="7445" y="9851"/>
                    <a:pt x="8337" y="8692"/>
                  </a:cubicBezTo>
                  <a:cubicBezTo>
                    <a:pt x="8503" y="8858"/>
                    <a:pt x="8597" y="9107"/>
                    <a:pt x="8597" y="9345"/>
                  </a:cubicBezTo>
                  <a:cubicBezTo>
                    <a:pt x="9636" y="8858"/>
                    <a:pt x="10695" y="8297"/>
                    <a:pt x="11369" y="7342"/>
                  </a:cubicBezTo>
                  <a:cubicBezTo>
                    <a:pt x="12065" y="6345"/>
                    <a:pt x="12397" y="4975"/>
                    <a:pt x="12428" y="3770"/>
                  </a:cubicBezTo>
                  <a:cubicBezTo>
                    <a:pt x="12439" y="3251"/>
                    <a:pt x="12397" y="2721"/>
                    <a:pt x="12428" y="2202"/>
                  </a:cubicBezTo>
                  <a:cubicBezTo>
                    <a:pt x="12490" y="1444"/>
                    <a:pt x="12730" y="718"/>
                    <a:pt x="12968" y="1"/>
                  </a:cubicBezTo>
                  <a:close/>
                </a:path>
              </a:pathLst>
            </a:custGeom>
            <a:solidFill>
              <a:srgbClr val="D8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886;p75">
              <a:extLst>
                <a:ext uri="{FF2B5EF4-FFF2-40B4-BE49-F238E27FC236}">
                  <a16:creationId xmlns:a16="http://schemas.microsoft.com/office/drawing/2014/main" id="{3CD53F7A-2125-0A55-BC42-276C9E09F7DE}"/>
                </a:ext>
              </a:extLst>
            </p:cNvPr>
            <p:cNvSpPr/>
            <p:nvPr/>
          </p:nvSpPr>
          <p:spPr>
            <a:xfrm>
              <a:off x="6887345" y="2695442"/>
              <a:ext cx="28496" cy="67424"/>
            </a:xfrm>
            <a:custGeom>
              <a:avLst/>
              <a:gdLst/>
              <a:ahLst/>
              <a:cxnLst/>
              <a:rect l="l" t="t" r="r" b="b"/>
              <a:pathLst>
                <a:path w="1423" h="3367" extrusionOk="0">
                  <a:moveTo>
                    <a:pt x="924" y="1"/>
                  </a:moveTo>
                  <a:lnTo>
                    <a:pt x="924" y="1"/>
                  </a:lnTo>
                  <a:cubicBezTo>
                    <a:pt x="841" y="375"/>
                    <a:pt x="695" y="707"/>
                    <a:pt x="529" y="1039"/>
                  </a:cubicBezTo>
                  <a:lnTo>
                    <a:pt x="415" y="1298"/>
                  </a:lnTo>
                  <a:lnTo>
                    <a:pt x="291" y="1547"/>
                  </a:lnTo>
                  <a:cubicBezTo>
                    <a:pt x="218" y="1724"/>
                    <a:pt x="135" y="1890"/>
                    <a:pt x="83" y="2077"/>
                  </a:cubicBezTo>
                  <a:cubicBezTo>
                    <a:pt x="62" y="2129"/>
                    <a:pt x="52" y="2170"/>
                    <a:pt x="42" y="2223"/>
                  </a:cubicBezTo>
                  <a:cubicBezTo>
                    <a:pt x="31" y="2274"/>
                    <a:pt x="21" y="2316"/>
                    <a:pt x="10" y="2368"/>
                  </a:cubicBezTo>
                  <a:cubicBezTo>
                    <a:pt x="0" y="2472"/>
                    <a:pt x="0" y="2576"/>
                    <a:pt x="10" y="2680"/>
                  </a:cubicBezTo>
                  <a:lnTo>
                    <a:pt x="42" y="2835"/>
                  </a:lnTo>
                  <a:cubicBezTo>
                    <a:pt x="62" y="2887"/>
                    <a:pt x="72" y="2929"/>
                    <a:pt x="104" y="2980"/>
                  </a:cubicBezTo>
                  <a:cubicBezTo>
                    <a:pt x="125" y="3033"/>
                    <a:pt x="155" y="3074"/>
                    <a:pt x="187" y="3116"/>
                  </a:cubicBezTo>
                  <a:cubicBezTo>
                    <a:pt x="218" y="3157"/>
                    <a:pt x="259" y="3199"/>
                    <a:pt x="301" y="3229"/>
                  </a:cubicBezTo>
                  <a:cubicBezTo>
                    <a:pt x="312" y="3240"/>
                    <a:pt x="322" y="3250"/>
                    <a:pt x="332" y="3250"/>
                  </a:cubicBezTo>
                  <a:lnTo>
                    <a:pt x="374" y="3282"/>
                  </a:lnTo>
                  <a:cubicBezTo>
                    <a:pt x="395" y="3292"/>
                    <a:pt x="415" y="3303"/>
                    <a:pt x="446" y="3312"/>
                  </a:cubicBezTo>
                  <a:lnTo>
                    <a:pt x="478" y="3323"/>
                  </a:lnTo>
                  <a:cubicBezTo>
                    <a:pt x="498" y="3333"/>
                    <a:pt x="508" y="3333"/>
                    <a:pt x="519" y="3344"/>
                  </a:cubicBezTo>
                  <a:lnTo>
                    <a:pt x="561" y="3354"/>
                  </a:lnTo>
                  <a:lnTo>
                    <a:pt x="591" y="3354"/>
                  </a:lnTo>
                  <a:cubicBezTo>
                    <a:pt x="636" y="3363"/>
                    <a:pt x="680" y="3366"/>
                    <a:pt x="724" y="3366"/>
                  </a:cubicBezTo>
                  <a:cubicBezTo>
                    <a:pt x="784" y="3366"/>
                    <a:pt x="843" y="3360"/>
                    <a:pt x="903" y="3354"/>
                  </a:cubicBezTo>
                  <a:cubicBezTo>
                    <a:pt x="997" y="3333"/>
                    <a:pt x="1090" y="3303"/>
                    <a:pt x="1173" y="3261"/>
                  </a:cubicBezTo>
                  <a:cubicBezTo>
                    <a:pt x="1267" y="3219"/>
                    <a:pt x="1350" y="3167"/>
                    <a:pt x="1422" y="3116"/>
                  </a:cubicBezTo>
                  <a:lnTo>
                    <a:pt x="1422" y="3116"/>
                  </a:lnTo>
                  <a:cubicBezTo>
                    <a:pt x="1329" y="3146"/>
                    <a:pt x="1246" y="3178"/>
                    <a:pt x="1152" y="3199"/>
                  </a:cubicBezTo>
                  <a:cubicBezTo>
                    <a:pt x="1059" y="3209"/>
                    <a:pt x="976" y="3229"/>
                    <a:pt x="882" y="3229"/>
                  </a:cubicBezTo>
                  <a:cubicBezTo>
                    <a:pt x="799" y="3229"/>
                    <a:pt x="706" y="3229"/>
                    <a:pt x="633" y="3199"/>
                  </a:cubicBezTo>
                  <a:lnTo>
                    <a:pt x="612" y="3199"/>
                  </a:lnTo>
                  <a:lnTo>
                    <a:pt x="602" y="3188"/>
                  </a:lnTo>
                  <a:lnTo>
                    <a:pt x="571" y="3178"/>
                  </a:lnTo>
                  <a:cubicBezTo>
                    <a:pt x="561" y="3178"/>
                    <a:pt x="561" y="3178"/>
                    <a:pt x="550" y="3167"/>
                  </a:cubicBezTo>
                  <a:lnTo>
                    <a:pt x="519" y="3157"/>
                  </a:lnTo>
                  <a:cubicBezTo>
                    <a:pt x="508" y="3146"/>
                    <a:pt x="488" y="3136"/>
                    <a:pt x="467" y="3126"/>
                  </a:cubicBezTo>
                  <a:cubicBezTo>
                    <a:pt x="467" y="3116"/>
                    <a:pt x="457" y="3105"/>
                    <a:pt x="446" y="3105"/>
                  </a:cubicBezTo>
                  <a:lnTo>
                    <a:pt x="425" y="3084"/>
                  </a:lnTo>
                  <a:cubicBezTo>
                    <a:pt x="374" y="3033"/>
                    <a:pt x="332" y="2959"/>
                    <a:pt x="291" y="2887"/>
                  </a:cubicBezTo>
                  <a:cubicBezTo>
                    <a:pt x="280" y="2856"/>
                    <a:pt x="270" y="2814"/>
                    <a:pt x="259" y="2773"/>
                  </a:cubicBezTo>
                  <a:cubicBezTo>
                    <a:pt x="249" y="2731"/>
                    <a:pt x="238" y="2690"/>
                    <a:pt x="238" y="2659"/>
                  </a:cubicBezTo>
                  <a:cubicBezTo>
                    <a:pt x="228" y="2576"/>
                    <a:pt x="238" y="2493"/>
                    <a:pt x="249" y="2410"/>
                  </a:cubicBezTo>
                  <a:cubicBezTo>
                    <a:pt x="259" y="2316"/>
                    <a:pt x="280" y="2233"/>
                    <a:pt x="312" y="2150"/>
                  </a:cubicBezTo>
                  <a:cubicBezTo>
                    <a:pt x="332" y="2067"/>
                    <a:pt x="363" y="1983"/>
                    <a:pt x="405" y="1900"/>
                  </a:cubicBezTo>
                  <a:cubicBezTo>
                    <a:pt x="436" y="1807"/>
                    <a:pt x="467" y="1724"/>
                    <a:pt x="508" y="1641"/>
                  </a:cubicBezTo>
                  <a:cubicBezTo>
                    <a:pt x="540" y="1558"/>
                    <a:pt x="571" y="1464"/>
                    <a:pt x="612" y="1381"/>
                  </a:cubicBezTo>
                  <a:lnTo>
                    <a:pt x="665" y="1247"/>
                  </a:lnTo>
                  <a:lnTo>
                    <a:pt x="706" y="1111"/>
                  </a:lnTo>
                  <a:cubicBezTo>
                    <a:pt x="778" y="935"/>
                    <a:pt x="831" y="758"/>
                    <a:pt x="872" y="571"/>
                  </a:cubicBezTo>
                  <a:cubicBezTo>
                    <a:pt x="914" y="385"/>
                    <a:pt x="935" y="198"/>
                    <a:pt x="924" y="1"/>
                  </a:cubicBezTo>
                  <a:close/>
                </a:path>
              </a:pathLst>
            </a:custGeom>
            <a:solidFill>
              <a:srgbClr val="AF7B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887;p75">
              <a:extLst>
                <a:ext uri="{FF2B5EF4-FFF2-40B4-BE49-F238E27FC236}">
                  <a16:creationId xmlns:a16="http://schemas.microsoft.com/office/drawing/2014/main" id="{DFB8F75B-9FC9-352A-960F-DE827079F5B2}"/>
                </a:ext>
              </a:extLst>
            </p:cNvPr>
            <p:cNvSpPr/>
            <p:nvPr/>
          </p:nvSpPr>
          <p:spPr>
            <a:xfrm>
              <a:off x="6875070" y="2788799"/>
              <a:ext cx="40771" cy="23670"/>
            </a:xfrm>
            <a:custGeom>
              <a:avLst/>
              <a:gdLst/>
              <a:ahLst/>
              <a:cxnLst/>
              <a:rect l="l" t="t" r="r" b="b"/>
              <a:pathLst>
                <a:path w="2036" h="1182" extrusionOk="0">
                  <a:moveTo>
                    <a:pt x="11" y="0"/>
                  </a:moveTo>
                  <a:cubicBezTo>
                    <a:pt x="0" y="0"/>
                    <a:pt x="0" y="11"/>
                    <a:pt x="11" y="11"/>
                  </a:cubicBezTo>
                  <a:lnTo>
                    <a:pt x="11" y="0"/>
                  </a:lnTo>
                  <a:close/>
                  <a:moveTo>
                    <a:pt x="11" y="11"/>
                  </a:moveTo>
                  <a:lnTo>
                    <a:pt x="11" y="32"/>
                  </a:lnTo>
                  <a:cubicBezTo>
                    <a:pt x="11" y="32"/>
                    <a:pt x="11" y="42"/>
                    <a:pt x="21" y="53"/>
                  </a:cubicBezTo>
                  <a:cubicBezTo>
                    <a:pt x="21" y="63"/>
                    <a:pt x="32" y="73"/>
                    <a:pt x="32" y="83"/>
                  </a:cubicBezTo>
                  <a:cubicBezTo>
                    <a:pt x="52" y="115"/>
                    <a:pt x="62" y="146"/>
                    <a:pt x="73" y="166"/>
                  </a:cubicBezTo>
                  <a:lnTo>
                    <a:pt x="166" y="323"/>
                  </a:lnTo>
                  <a:cubicBezTo>
                    <a:pt x="219" y="416"/>
                    <a:pt x="291" y="509"/>
                    <a:pt x="353" y="613"/>
                  </a:cubicBezTo>
                  <a:cubicBezTo>
                    <a:pt x="385" y="655"/>
                    <a:pt x="415" y="706"/>
                    <a:pt x="457" y="748"/>
                  </a:cubicBezTo>
                  <a:cubicBezTo>
                    <a:pt x="488" y="800"/>
                    <a:pt x="519" y="842"/>
                    <a:pt x="551" y="883"/>
                  </a:cubicBezTo>
                  <a:cubicBezTo>
                    <a:pt x="572" y="914"/>
                    <a:pt x="592" y="935"/>
                    <a:pt x="613" y="955"/>
                  </a:cubicBezTo>
                  <a:lnTo>
                    <a:pt x="634" y="987"/>
                  </a:lnTo>
                  <a:cubicBezTo>
                    <a:pt x="644" y="997"/>
                    <a:pt x="655" y="1018"/>
                    <a:pt x="665" y="1029"/>
                  </a:cubicBezTo>
                  <a:cubicBezTo>
                    <a:pt x="685" y="1049"/>
                    <a:pt x="706" y="1080"/>
                    <a:pt x="738" y="1101"/>
                  </a:cubicBezTo>
                  <a:cubicBezTo>
                    <a:pt x="768" y="1122"/>
                    <a:pt x="810" y="1142"/>
                    <a:pt x="851" y="1163"/>
                  </a:cubicBezTo>
                  <a:cubicBezTo>
                    <a:pt x="872" y="1174"/>
                    <a:pt x="893" y="1174"/>
                    <a:pt x="914" y="1174"/>
                  </a:cubicBezTo>
                  <a:cubicBezTo>
                    <a:pt x="930" y="1179"/>
                    <a:pt x="943" y="1181"/>
                    <a:pt x="954" y="1181"/>
                  </a:cubicBezTo>
                  <a:cubicBezTo>
                    <a:pt x="966" y="1181"/>
                    <a:pt x="976" y="1179"/>
                    <a:pt x="987" y="1174"/>
                  </a:cubicBezTo>
                  <a:cubicBezTo>
                    <a:pt x="1038" y="1174"/>
                    <a:pt x="1070" y="1153"/>
                    <a:pt x="1111" y="1142"/>
                  </a:cubicBezTo>
                  <a:cubicBezTo>
                    <a:pt x="1142" y="1122"/>
                    <a:pt x="1174" y="1101"/>
                    <a:pt x="1195" y="1080"/>
                  </a:cubicBezTo>
                  <a:cubicBezTo>
                    <a:pt x="1225" y="1070"/>
                    <a:pt x="1246" y="1049"/>
                    <a:pt x="1267" y="1029"/>
                  </a:cubicBezTo>
                  <a:cubicBezTo>
                    <a:pt x="1308" y="997"/>
                    <a:pt x="1361" y="966"/>
                    <a:pt x="1402" y="925"/>
                  </a:cubicBezTo>
                  <a:lnTo>
                    <a:pt x="1464" y="872"/>
                  </a:lnTo>
                  <a:lnTo>
                    <a:pt x="1537" y="810"/>
                  </a:lnTo>
                  <a:cubicBezTo>
                    <a:pt x="1620" y="738"/>
                    <a:pt x="1714" y="665"/>
                    <a:pt x="1797" y="582"/>
                  </a:cubicBezTo>
                  <a:cubicBezTo>
                    <a:pt x="1838" y="551"/>
                    <a:pt x="1880" y="509"/>
                    <a:pt x="1921" y="468"/>
                  </a:cubicBezTo>
                  <a:cubicBezTo>
                    <a:pt x="1963" y="426"/>
                    <a:pt x="2004" y="385"/>
                    <a:pt x="2035" y="333"/>
                  </a:cubicBezTo>
                  <a:lnTo>
                    <a:pt x="2035" y="333"/>
                  </a:lnTo>
                  <a:cubicBezTo>
                    <a:pt x="1984" y="364"/>
                    <a:pt x="1931" y="385"/>
                    <a:pt x="1880" y="406"/>
                  </a:cubicBezTo>
                  <a:cubicBezTo>
                    <a:pt x="1827" y="436"/>
                    <a:pt x="1776" y="457"/>
                    <a:pt x="1724" y="489"/>
                  </a:cubicBezTo>
                  <a:cubicBezTo>
                    <a:pt x="1620" y="540"/>
                    <a:pt x="1527" y="602"/>
                    <a:pt x="1423" y="665"/>
                  </a:cubicBezTo>
                  <a:lnTo>
                    <a:pt x="1350" y="706"/>
                  </a:lnTo>
                  <a:lnTo>
                    <a:pt x="1278" y="748"/>
                  </a:lnTo>
                  <a:cubicBezTo>
                    <a:pt x="1225" y="779"/>
                    <a:pt x="1184" y="810"/>
                    <a:pt x="1132" y="842"/>
                  </a:cubicBezTo>
                  <a:cubicBezTo>
                    <a:pt x="1080" y="872"/>
                    <a:pt x="1038" y="904"/>
                    <a:pt x="1008" y="925"/>
                  </a:cubicBezTo>
                  <a:cubicBezTo>
                    <a:pt x="987" y="935"/>
                    <a:pt x="976" y="935"/>
                    <a:pt x="955" y="935"/>
                  </a:cubicBezTo>
                  <a:lnTo>
                    <a:pt x="935" y="935"/>
                  </a:lnTo>
                  <a:cubicBezTo>
                    <a:pt x="925" y="935"/>
                    <a:pt x="904" y="925"/>
                    <a:pt x="893" y="914"/>
                  </a:cubicBezTo>
                  <a:cubicBezTo>
                    <a:pt x="872" y="904"/>
                    <a:pt x="862" y="883"/>
                    <a:pt x="841" y="862"/>
                  </a:cubicBezTo>
                  <a:lnTo>
                    <a:pt x="821" y="842"/>
                  </a:lnTo>
                  <a:lnTo>
                    <a:pt x="789" y="800"/>
                  </a:lnTo>
                  <a:cubicBezTo>
                    <a:pt x="768" y="779"/>
                    <a:pt x="748" y="759"/>
                    <a:pt x="738" y="738"/>
                  </a:cubicBezTo>
                  <a:lnTo>
                    <a:pt x="613" y="613"/>
                  </a:lnTo>
                  <a:cubicBezTo>
                    <a:pt x="582" y="572"/>
                    <a:pt x="540" y="530"/>
                    <a:pt x="498" y="489"/>
                  </a:cubicBezTo>
                  <a:cubicBezTo>
                    <a:pt x="415" y="406"/>
                    <a:pt x="343" y="323"/>
                    <a:pt x="249" y="239"/>
                  </a:cubicBezTo>
                  <a:cubicBezTo>
                    <a:pt x="208" y="208"/>
                    <a:pt x="166" y="166"/>
                    <a:pt x="125" y="125"/>
                  </a:cubicBezTo>
                  <a:lnTo>
                    <a:pt x="62" y="63"/>
                  </a:lnTo>
                  <a:cubicBezTo>
                    <a:pt x="52" y="53"/>
                    <a:pt x="42" y="42"/>
                    <a:pt x="32" y="42"/>
                  </a:cubicBezTo>
                  <a:cubicBezTo>
                    <a:pt x="32" y="32"/>
                    <a:pt x="21" y="32"/>
                    <a:pt x="21" y="21"/>
                  </a:cubicBezTo>
                  <a:cubicBezTo>
                    <a:pt x="11" y="21"/>
                    <a:pt x="11" y="21"/>
                    <a:pt x="11" y="11"/>
                  </a:cubicBezTo>
                  <a:close/>
                </a:path>
              </a:pathLst>
            </a:custGeom>
            <a:solidFill>
              <a:srgbClr val="AF7B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888;p75">
              <a:extLst>
                <a:ext uri="{FF2B5EF4-FFF2-40B4-BE49-F238E27FC236}">
                  <a16:creationId xmlns:a16="http://schemas.microsoft.com/office/drawing/2014/main" id="{8EFE9DF9-2368-9A79-4863-CA9B5D1DE3CD}"/>
                </a:ext>
              </a:extLst>
            </p:cNvPr>
            <p:cNvSpPr/>
            <p:nvPr/>
          </p:nvSpPr>
          <p:spPr>
            <a:xfrm>
              <a:off x="6961358" y="2662982"/>
              <a:ext cx="29116" cy="20205"/>
            </a:xfrm>
            <a:custGeom>
              <a:avLst/>
              <a:gdLst/>
              <a:ahLst/>
              <a:cxnLst/>
              <a:rect l="l" t="t" r="r" b="b"/>
              <a:pathLst>
                <a:path w="1454" h="1009" extrusionOk="0">
                  <a:moveTo>
                    <a:pt x="514" y="1"/>
                  </a:moveTo>
                  <a:cubicBezTo>
                    <a:pt x="477" y="1"/>
                    <a:pt x="440" y="4"/>
                    <a:pt x="405" y="12"/>
                  </a:cubicBezTo>
                  <a:cubicBezTo>
                    <a:pt x="312" y="23"/>
                    <a:pt x="218" y="64"/>
                    <a:pt x="146" y="127"/>
                  </a:cubicBezTo>
                  <a:cubicBezTo>
                    <a:pt x="104" y="157"/>
                    <a:pt x="73" y="189"/>
                    <a:pt x="52" y="231"/>
                  </a:cubicBezTo>
                  <a:cubicBezTo>
                    <a:pt x="21" y="272"/>
                    <a:pt x="0" y="314"/>
                    <a:pt x="0" y="355"/>
                  </a:cubicBezTo>
                  <a:cubicBezTo>
                    <a:pt x="42" y="334"/>
                    <a:pt x="73" y="324"/>
                    <a:pt x="114" y="314"/>
                  </a:cubicBezTo>
                  <a:cubicBezTo>
                    <a:pt x="146" y="303"/>
                    <a:pt x="187" y="293"/>
                    <a:pt x="218" y="293"/>
                  </a:cubicBezTo>
                  <a:cubicBezTo>
                    <a:pt x="255" y="287"/>
                    <a:pt x="288" y="285"/>
                    <a:pt x="321" y="285"/>
                  </a:cubicBezTo>
                  <a:cubicBezTo>
                    <a:pt x="353" y="285"/>
                    <a:pt x="385" y="287"/>
                    <a:pt x="416" y="293"/>
                  </a:cubicBezTo>
                  <a:cubicBezTo>
                    <a:pt x="540" y="314"/>
                    <a:pt x="654" y="365"/>
                    <a:pt x="769" y="438"/>
                  </a:cubicBezTo>
                  <a:cubicBezTo>
                    <a:pt x="893" y="500"/>
                    <a:pt x="997" y="584"/>
                    <a:pt x="1111" y="677"/>
                  </a:cubicBezTo>
                  <a:lnTo>
                    <a:pt x="1267" y="833"/>
                  </a:lnTo>
                  <a:lnTo>
                    <a:pt x="1350" y="916"/>
                  </a:lnTo>
                  <a:cubicBezTo>
                    <a:pt x="1371" y="937"/>
                    <a:pt x="1381" y="947"/>
                    <a:pt x="1392" y="967"/>
                  </a:cubicBezTo>
                  <a:cubicBezTo>
                    <a:pt x="1412" y="978"/>
                    <a:pt x="1422" y="999"/>
                    <a:pt x="1443" y="1009"/>
                  </a:cubicBezTo>
                  <a:lnTo>
                    <a:pt x="1443" y="947"/>
                  </a:lnTo>
                  <a:cubicBezTo>
                    <a:pt x="1454" y="926"/>
                    <a:pt x="1454" y="905"/>
                    <a:pt x="1443" y="884"/>
                  </a:cubicBezTo>
                  <a:lnTo>
                    <a:pt x="1443" y="812"/>
                  </a:lnTo>
                  <a:cubicBezTo>
                    <a:pt x="1443" y="791"/>
                    <a:pt x="1433" y="770"/>
                    <a:pt x="1433" y="750"/>
                  </a:cubicBezTo>
                  <a:cubicBezTo>
                    <a:pt x="1412" y="667"/>
                    <a:pt x="1381" y="584"/>
                    <a:pt x="1339" y="500"/>
                  </a:cubicBezTo>
                  <a:cubicBezTo>
                    <a:pt x="1246" y="344"/>
                    <a:pt x="1111" y="220"/>
                    <a:pt x="956" y="127"/>
                  </a:cubicBezTo>
                  <a:cubicBezTo>
                    <a:pt x="872" y="74"/>
                    <a:pt x="789" y="44"/>
                    <a:pt x="696" y="23"/>
                  </a:cubicBezTo>
                  <a:cubicBezTo>
                    <a:pt x="638" y="10"/>
                    <a:pt x="576" y="1"/>
                    <a:pt x="514" y="1"/>
                  </a:cubicBezTo>
                  <a:close/>
                </a:path>
              </a:pathLst>
            </a:custGeom>
            <a:solidFill>
              <a:srgbClr val="D8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889;p75">
              <a:extLst>
                <a:ext uri="{FF2B5EF4-FFF2-40B4-BE49-F238E27FC236}">
                  <a16:creationId xmlns:a16="http://schemas.microsoft.com/office/drawing/2014/main" id="{384DBFB9-E3FF-0D69-D74B-D063C1C18214}"/>
                </a:ext>
              </a:extLst>
            </p:cNvPr>
            <p:cNvSpPr/>
            <p:nvPr/>
          </p:nvSpPr>
          <p:spPr>
            <a:xfrm>
              <a:off x="6865298" y="2663422"/>
              <a:ext cx="27655" cy="18523"/>
            </a:xfrm>
            <a:custGeom>
              <a:avLst/>
              <a:gdLst/>
              <a:ahLst/>
              <a:cxnLst/>
              <a:rect l="l" t="t" r="r" b="b"/>
              <a:pathLst>
                <a:path w="1381" h="925" extrusionOk="0">
                  <a:moveTo>
                    <a:pt x="945" y="1"/>
                  </a:moveTo>
                  <a:cubicBezTo>
                    <a:pt x="924" y="1"/>
                    <a:pt x="903" y="1"/>
                    <a:pt x="883" y="11"/>
                  </a:cubicBezTo>
                  <a:cubicBezTo>
                    <a:pt x="862" y="11"/>
                    <a:pt x="852" y="11"/>
                    <a:pt x="831" y="22"/>
                  </a:cubicBezTo>
                  <a:cubicBezTo>
                    <a:pt x="810" y="22"/>
                    <a:pt x="790" y="32"/>
                    <a:pt x="769" y="32"/>
                  </a:cubicBezTo>
                  <a:cubicBezTo>
                    <a:pt x="748" y="42"/>
                    <a:pt x="727" y="42"/>
                    <a:pt x="716" y="52"/>
                  </a:cubicBezTo>
                  <a:cubicBezTo>
                    <a:pt x="696" y="63"/>
                    <a:pt x="675" y="63"/>
                    <a:pt x="654" y="73"/>
                  </a:cubicBezTo>
                  <a:cubicBezTo>
                    <a:pt x="633" y="84"/>
                    <a:pt x="623" y="94"/>
                    <a:pt x="603" y="94"/>
                  </a:cubicBezTo>
                  <a:cubicBezTo>
                    <a:pt x="582" y="105"/>
                    <a:pt x="561" y="115"/>
                    <a:pt x="550" y="125"/>
                  </a:cubicBezTo>
                  <a:lnTo>
                    <a:pt x="499" y="156"/>
                  </a:lnTo>
                  <a:cubicBezTo>
                    <a:pt x="457" y="177"/>
                    <a:pt x="426" y="198"/>
                    <a:pt x="395" y="218"/>
                  </a:cubicBezTo>
                  <a:lnTo>
                    <a:pt x="354" y="260"/>
                  </a:lnTo>
                  <a:cubicBezTo>
                    <a:pt x="333" y="271"/>
                    <a:pt x="322" y="281"/>
                    <a:pt x="301" y="302"/>
                  </a:cubicBezTo>
                  <a:lnTo>
                    <a:pt x="280" y="322"/>
                  </a:lnTo>
                  <a:lnTo>
                    <a:pt x="260" y="343"/>
                  </a:lnTo>
                  <a:lnTo>
                    <a:pt x="218" y="385"/>
                  </a:lnTo>
                  <a:cubicBezTo>
                    <a:pt x="197" y="416"/>
                    <a:pt x="177" y="447"/>
                    <a:pt x="146" y="478"/>
                  </a:cubicBezTo>
                  <a:cubicBezTo>
                    <a:pt x="104" y="541"/>
                    <a:pt x="73" y="613"/>
                    <a:pt x="42" y="686"/>
                  </a:cubicBezTo>
                  <a:cubicBezTo>
                    <a:pt x="31" y="707"/>
                    <a:pt x="31" y="728"/>
                    <a:pt x="21" y="748"/>
                  </a:cubicBezTo>
                  <a:cubicBezTo>
                    <a:pt x="21" y="769"/>
                    <a:pt x="10" y="779"/>
                    <a:pt x="10" y="800"/>
                  </a:cubicBezTo>
                  <a:cubicBezTo>
                    <a:pt x="10" y="811"/>
                    <a:pt x="10" y="821"/>
                    <a:pt x="1" y="831"/>
                  </a:cubicBezTo>
                  <a:lnTo>
                    <a:pt x="1" y="862"/>
                  </a:lnTo>
                  <a:lnTo>
                    <a:pt x="1" y="925"/>
                  </a:lnTo>
                  <a:cubicBezTo>
                    <a:pt x="73" y="883"/>
                    <a:pt x="125" y="831"/>
                    <a:pt x="187" y="790"/>
                  </a:cubicBezTo>
                  <a:lnTo>
                    <a:pt x="270" y="738"/>
                  </a:lnTo>
                  <a:cubicBezTo>
                    <a:pt x="301" y="717"/>
                    <a:pt x="333" y="696"/>
                    <a:pt x="354" y="675"/>
                  </a:cubicBezTo>
                  <a:cubicBezTo>
                    <a:pt x="467" y="603"/>
                    <a:pt x="571" y="530"/>
                    <a:pt x="686" y="468"/>
                  </a:cubicBezTo>
                  <a:cubicBezTo>
                    <a:pt x="737" y="437"/>
                    <a:pt x="790" y="405"/>
                    <a:pt x="852" y="375"/>
                  </a:cubicBezTo>
                  <a:cubicBezTo>
                    <a:pt x="852" y="364"/>
                    <a:pt x="862" y="364"/>
                    <a:pt x="873" y="354"/>
                  </a:cubicBezTo>
                  <a:lnTo>
                    <a:pt x="893" y="343"/>
                  </a:lnTo>
                  <a:cubicBezTo>
                    <a:pt x="903" y="343"/>
                    <a:pt x="924" y="333"/>
                    <a:pt x="935" y="322"/>
                  </a:cubicBezTo>
                  <a:cubicBezTo>
                    <a:pt x="945" y="312"/>
                    <a:pt x="966" y="312"/>
                    <a:pt x="976" y="302"/>
                  </a:cubicBezTo>
                  <a:cubicBezTo>
                    <a:pt x="986" y="292"/>
                    <a:pt x="1007" y="281"/>
                    <a:pt x="1018" y="281"/>
                  </a:cubicBezTo>
                  <a:cubicBezTo>
                    <a:pt x="1070" y="250"/>
                    <a:pt x="1132" y="229"/>
                    <a:pt x="1184" y="209"/>
                  </a:cubicBezTo>
                  <a:cubicBezTo>
                    <a:pt x="1220" y="202"/>
                    <a:pt x="1256" y="196"/>
                    <a:pt x="1293" y="196"/>
                  </a:cubicBezTo>
                  <a:cubicBezTo>
                    <a:pt x="1321" y="196"/>
                    <a:pt x="1350" y="200"/>
                    <a:pt x="1381" y="209"/>
                  </a:cubicBezTo>
                  <a:cubicBezTo>
                    <a:pt x="1381" y="167"/>
                    <a:pt x="1350" y="135"/>
                    <a:pt x="1319" y="105"/>
                  </a:cubicBezTo>
                  <a:cubicBezTo>
                    <a:pt x="1288" y="73"/>
                    <a:pt x="1246" y="52"/>
                    <a:pt x="1205" y="32"/>
                  </a:cubicBezTo>
                  <a:cubicBezTo>
                    <a:pt x="1163" y="11"/>
                    <a:pt x="1122" y="11"/>
                    <a:pt x="1080" y="1"/>
                  </a:cubicBezTo>
                  <a:close/>
                </a:path>
              </a:pathLst>
            </a:custGeom>
            <a:solidFill>
              <a:srgbClr val="D8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890;p75">
              <a:extLst>
                <a:ext uri="{FF2B5EF4-FFF2-40B4-BE49-F238E27FC236}">
                  <a16:creationId xmlns:a16="http://schemas.microsoft.com/office/drawing/2014/main" id="{57E975E3-CD8F-EB07-3A2E-8D1C5C8474D4}"/>
                </a:ext>
              </a:extLst>
            </p:cNvPr>
            <p:cNvSpPr/>
            <p:nvPr/>
          </p:nvSpPr>
          <p:spPr>
            <a:xfrm>
              <a:off x="6416397" y="2920603"/>
              <a:ext cx="429797" cy="432700"/>
            </a:xfrm>
            <a:custGeom>
              <a:avLst/>
              <a:gdLst/>
              <a:ahLst/>
              <a:cxnLst/>
              <a:rect l="l" t="t" r="r" b="b"/>
              <a:pathLst>
                <a:path w="21463" h="21608" extrusionOk="0">
                  <a:moveTo>
                    <a:pt x="10727" y="1943"/>
                  </a:moveTo>
                  <a:cubicBezTo>
                    <a:pt x="10903" y="1943"/>
                    <a:pt x="11080" y="1953"/>
                    <a:pt x="11256" y="1964"/>
                  </a:cubicBezTo>
                  <a:cubicBezTo>
                    <a:pt x="12429" y="2036"/>
                    <a:pt x="13519" y="2327"/>
                    <a:pt x="14516" y="2804"/>
                  </a:cubicBezTo>
                  <a:cubicBezTo>
                    <a:pt x="16001" y="3521"/>
                    <a:pt x="17257" y="4652"/>
                    <a:pt x="18140" y="6034"/>
                  </a:cubicBezTo>
                  <a:cubicBezTo>
                    <a:pt x="18576" y="6719"/>
                    <a:pt x="18918" y="7477"/>
                    <a:pt x="19157" y="8276"/>
                  </a:cubicBezTo>
                  <a:cubicBezTo>
                    <a:pt x="19396" y="9075"/>
                    <a:pt x="19520" y="9927"/>
                    <a:pt x="19520" y="10799"/>
                  </a:cubicBezTo>
                  <a:cubicBezTo>
                    <a:pt x="19520" y="10976"/>
                    <a:pt x="19520" y="11163"/>
                    <a:pt x="19500" y="11339"/>
                  </a:cubicBezTo>
                  <a:cubicBezTo>
                    <a:pt x="19437" y="12523"/>
                    <a:pt x="19137" y="13623"/>
                    <a:pt x="18669" y="14631"/>
                  </a:cubicBezTo>
                  <a:cubicBezTo>
                    <a:pt x="17953" y="16126"/>
                    <a:pt x="16832" y="17392"/>
                    <a:pt x="15461" y="18275"/>
                  </a:cubicBezTo>
                  <a:cubicBezTo>
                    <a:pt x="14776" y="18721"/>
                    <a:pt x="14028" y="19064"/>
                    <a:pt x="13239" y="19303"/>
                  </a:cubicBezTo>
                  <a:cubicBezTo>
                    <a:pt x="12439" y="19541"/>
                    <a:pt x="11609" y="19666"/>
                    <a:pt x="10736" y="19666"/>
                  </a:cubicBezTo>
                  <a:cubicBezTo>
                    <a:pt x="10560" y="19666"/>
                    <a:pt x="10383" y="19666"/>
                    <a:pt x="10207" y="19656"/>
                  </a:cubicBezTo>
                  <a:cubicBezTo>
                    <a:pt x="9034" y="19583"/>
                    <a:pt x="7944" y="19282"/>
                    <a:pt x="6947" y="18805"/>
                  </a:cubicBezTo>
                  <a:cubicBezTo>
                    <a:pt x="5462" y="18088"/>
                    <a:pt x="4206" y="16966"/>
                    <a:pt x="3334" y="15586"/>
                  </a:cubicBezTo>
                  <a:cubicBezTo>
                    <a:pt x="2887" y="14890"/>
                    <a:pt x="2545" y="14132"/>
                    <a:pt x="2306" y="13332"/>
                  </a:cubicBezTo>
                  <a:cubicBezTo>
                    <a:pt x="2067" y="12533"/>
                    <a:pt x="1943" y="11692"/>
                    <a:pt x="1943" y="10820"/>
                  </a:cubicBezTo>
                  <a:cubicBezTo>
                    <a:pt x="1943" y="10633"/>
                    <a:pt x="1953" y="10457"/>
                    <a:pt x="1963" y="10280"/>
                  </a:cubicBezTo>
                  <a:cubicBezTo>
                    <a:pt x="2036" y="9096"/>
                    <a:pt x="2326" y="7986"/>
                    <a:pt x="2804" y="6989"/>
                  </a:cubicBezTo>
                  <a:cubicBezTo>
                    <a:pt x="3510" y="5483"/>
                    <a:pt x="4631" y="4227"/>
                    <a:pt x="6002" y="3334"/>
                  </a:cubicBezTo>
                  <a:cubicBezTo>
                    <a:pt x="6687" y="2898"/>
                    <a:pt x="7435" y="2545"/>
                    <a:pt x="8224" y="2306"/>
                  </a:cubicBezTo>
                  <a:cubicBezTo>
                    <a:pt x="9024" y="2077"/>
                    <a:pt x="9854" y="1943"/>
                    <a:pt x="10727" y="1943"/>
                  </a:cubicBezTo>
                  <a:close/>
                  <a:moveTo>
                    <a:pt x="10727" y="1"/>
                  </a:moveTo>
                  <a:cubicBezTo>
                    <a:pt x="9314" y="1"/>
                    <a:pt x="7965" y="282"/>
                    <a:pt x="6719" y="790"/>
                  </a:cubicBezTo>
                  <a:cubicBezTo>
                    <a:pt x="4860" y="1548"/>
                    <a:pt x="3251" y="2815"/>
                    <a:pt x="2067" y="4424"/>
                  </a:cubicBezTo>
                  <a:cubicBezTo>
                    <a:pt x="1486" y="5234"/>
                    <a:pt x="1008" y="6138"/>
                    <a:pt x="655" y="7093"/>
                  </a:cubicBezTo>
                  <a:cubicBezTo>
                    <a:pt x="302" y="8058"/>
                    <a:pt x="84" y="9086"/>
                    <a:pt x="21" y="10155"/>
                  </a:cubicBezTo>
                  <a:cubicBezTo>
                    <a:pt x="11" y="10384"/>
                    <a:pt x="1" y="10602"/>
                    <a:pt x="1" y="10820"/>
                  </a:cubicBezTo>
                  <a:cubicBezTo>
                    <a:pt x="1" y="12232"/>
                    <a:pt x="281" y="13592"/>
                    <a:pt x="780" y="14838"/>
                  </a:cubicBezTo>
                  <a:cubicBezTo>
                    <a:pt x="1527" y="16717"/>
                    <a:pt x="2783" y="18337"/>
                    <a:pt x="4393" y="19521"/>
                  </a:cubicBezTo>
                  <a:cubicBezTo>
                    <a:pt x="5192" y="20113"/>
                    <a:pt x="6085" y="20600"/>
                    <a:pt x="7040" y="20953"/>
                  </a:cubicBezTo>
                  <a:cubicBezTo>
                    <a:pt x="7995" y="21306"/>
                    <a:pt x="9024" y="21525"/>
                    <a:pt x="10093" y="21587"/>
                  </a:cubicBezTo>
                  <a:cubicBezTo>
                    <a:pt x="10311" y="21608"/>
                    <a:pt x="10529" y="21608"/>
                    <a:pt x="10736" y="21608"/>
                  </a:cubicBezTo>
                  <a:cubicBezTo>
                    <a:pt x="12149" y="21608"/>
                    <a:pt x="13509" y="21338"/>
                    <a:pt x="14744" y="20829"/>
                  </a:cubicBezTo>
                  <a:cubicBezTo>
                    <a:pt x="16603" y="20071"/>
                    <a:pt x="18212" y="18805"/>
                    <a:pt x="19396" y="17185"/>
                  </a:cubicBezTo>
                  <a:cubicBezTo>
                    <a:pt x="19977" y="16375"/>
                    <a:pt x="20466" y="15482"/>
                    <a:pt x="20808" y="14516"/>
                  </a:cubicBezTo>
                  <a:cubicBezTo>
                    <a:pt x="21161" y="13561"/>
                    <a:pt x="21379" y="12533"/>
                    <a:pt x="21442" y="11454"/>
                  </a:cubicBezTo>
                  <a:cubicBezTo>
                    <a:pt x="21451" y="11235"/>
                    <a:pt x="21462" y="11017"/>
                    <a:pt x="21462" y="10799"/>
                  </a:cubicBezTo>
                  <a:cubicBezTo>
                    <a:pt x="21462" y="9387"/>
                    <a:pt x="21192" y="8016"/>
                    <a:pt x="20683" y="6770"/>
                  </a:cubicBezTo>
                  <a:cubicBezTo>
                    <a:pt x="19936" y="4902"/>
                    <a:pt x="18680" y="3282"/>
                    <a:pt x="17070" y="2088"/>
                  </a:cubicBezTo>
                  <a:cubicBezTo>
                    <a:pt x="16271" y="1496"/>
                    <a:pt x="15378" y="1018"/>
                    <a:pt x="14423" y="665"/>
                  </a:cubicBezTo>
                  <a:cubicBezTo>
                    <a:pt x="13468" y="312"/>
                    <a:pt x="12439" y="84"/>
                    <a:pt x="11380" y="22"/>
                  </a:cubicBezTo>
                  <a:cubicBezTo>
                    <a:pt x="11163" y="12"/>
                    <a:pt x="10944" y="1"/>
                    <a:pt x="10727" y="1"/>
                  </a:cubicBezTo>
                  <a:close/>
                </a:path>
              </a:pathLst>
            </a:custGeom>
            <a:solidFill>
              <a:srgbClr val="7F59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891;p75">
              <a:extLst>
                <a:ext uri="{FF2B5EF4-FFF2-40B4-BE49-F238E27FC236}">
                  <a16:creationId xmlns:a16="http://schemas.microsoft.com/office/drawing/2014/main" id="{62BE6CAC-7340-AB30-FCCB-D3887C4B1B1A}"/>
                </a:ext>
              </a:extLst>
            </p:cNvPr>
            <p:cNvSpPr/>
            <p:nvPr/>
          </p:nvSpPr>
          <p:spPr>
            <a:xfrm>
              <a:off x="6501864" y="2880433"/>
              <a:ext cx="112500" cy="88110"/>
            </a:xfrm>
            <a:custGeom>
              <a:avLst/>
              <a:gdLst/>
              <a:ahLst/>
              <a:cxnLst/>
              <a:rect l="l" t="t" r="r" b="b"/>
              <a:pathLst>
                <a:path w="5618" h="4400" extrusionOk="0">
                  <a:moveTo>
                    <a:pt x="4271" y="1"/>
                  </a:moveTo>
                  <a:cubicBezTo>
                    <a:pt x="4067" y="1"/>
                    <a:pt x="3886" y="96"/>
                    <a:pt x="3697" y="200"/>
                  </a:cubicBezTo>
                  <a:cubicBezTo>
                    <a:pt x="3527" y="302"/>
                    <a:pt x="3350" y="404"/>
                    <a:pt x="3150" y="404"/>
                  </a:cubicBezTo>
                  <a:cubicBezTo>
                    <a:pt x="3105" y="404"/>
                    <a:pt x="3059" y="399"/>
                    <a:pt x="3011" y="387"/>
                  </a:cubicBezTo>
                  <a:cubicBezTo>
                    <a:pt x="2876" y="356"/>
                    <a:pt x="2772" y="242"/>
                    <a:pt x="2638" y="232"/>
                  </a:cubicBezTo>
                  <a:cubicBezTo>
                    <a:pt x="2629" y="231"/>
                    <a:pt x="2621" y="231"/>
                    <a:pt x="2613" y="231"/>
                  </a:cubicBezTo>
                  <a:cubicBezTo>
                    <a:pt x="2396" y="231"/>
                    <a:pt x="2225" y="486"/>
                    <a:pt x="2045" y="606"/>
                  </a:cubicBezTo>
                  <a:cubicBezTo>
                    <a:pt x="1963" y="663"/>
                    <a:pt x="1900" y="695"/>
                    <a:pt x="1820" y="695"/>
                  </a:cubicBezTo>
                  <a:cubicBezTo>
                    <a:pt x="1799" y="695"/>
                    <a:pt x="1778" y="693"/>
                    <a:pt x="1755" y="689"/>
                  </a:cubicBezTo>
                  <a:cubicBezTo>
                    <a:pt x="1609" y="668"/>
                    <a:pt x="1547" y="533"/>
                    <a:pt x="1412" y="491"/>
                  </a:cubicBezTo>
                  <a:cubicBezTo>
                    <a:pt x="1401" y="488"/>
                    <a:pt x="1389" y="486"/>
                    <a:pt x="1378" y="486"/>
                  </a:cubicBezTo>
                  <a:cubicBezTo>
                    <a:pt x="1288" y="486"/>
                    <a:pt x="1207" y="586"/>
                    <a:pt x="1143" y="678"/>
                  </a:cubicBezTo>
                  <a:cubicBezTo>
                    <a:pt x="1039" y="834"/>
                    <a:pt x="956" y="1000"/>
                    <a:pt x="873" y="1176"/>
                  </a:cubicBezTo>
                  <a:cubicBezTo>
                    <a:pt x="823" y="1127"/>
                    <a:pt x="759" y="1103"/>
                    <a:pt x="691" y="1103"/>
                  </a:cubicBezTo>
                  <a:cubicBezTo>
                    <a:pt x="644" y="1103"/>
                    <a:pt x="597" y="1114"/>
                    <a:pt x="550" y="1135"/>
                  </a:cubicBezTo>
                  <a:cubicBezTo>
                    <a:pt x="446" y="1176"/>
                    <a:pt x="353" y="1270"/>
                    <a:pt x="280" y="1384"/>
                  </a:cubicBezTo>
                  <a:cubicBezTo>
                    <a:pt x="31" y="1748"/>
                    <a:pt x="0" y="2235"/>
                    <a:pt x="10" y="2692"/>
                  </a:cubicBezTo>
                  <a:cubicBezTo>
                    <a:pt x="21" y="3035"/>
                    <a:pt x="63" y="3398"/>
                    <a:pt x="197" y="3700"/>
                  </a:cubicBezTo>
                  <a:cubicBezTo>
                    <a:pt x="333" y="4000"/>
                    <a:pt x="571" y="4260"/>
                    <a:pt x="873" y="4291"/>
                  </a:cubicBezTo>
                  <a:cubicBezTo>
                    <a:pt x="901" y="4295"/>
                    <a:pt x="927" y="4297"/>
                    <a:pt x="953" y="4297"/>
                  </a:cubicBezTo>
                  <a:cubicBezTo>
                    <a:pt x="1005" y="4297"/>
                    <a:pt x="1053" y="4288"/>
                    <a:pt x="1101" y="4260"/>
                  </a:cubicBezTo>
                  <a:cubicBezTo>
                    <a:pt x="1196" y="4197"/>
                    <a:pt x="1198" y="4161"/>
                    <a:pt x="1218" y="4161"/>
                  </a:cubicBezTo>
                  <a:cubicBezTo>
                    <a:pt x="1231" y="4161"/>
                    <a:pt x="1252" y="4176"/>
                    <a:pt x="1309" y="4208"/>
                  </a:cubicBezTo>
                  <a:cubicBezTo>
                    <a:pt x="1422" y="4270"/>
                    <a:pt x="1506" y="4343"/>
                    <a:pt x="1641" y="4364"/>
                  </a:cubicBezTo>
                  <a:cubicBezTo>
                    <a:pt x="1656" y="4366"/>
                    <a:pt x="1670" y="4367"/>
                    <a:pt x="1684" y="4367"/>
                  </a:cubicBezTo>
                  <a:cubicBezTo>
                    <a:pt x="1854" y="4367"/>
                    <a:pt x="1955" y="4255"/>
                    <a:pt x="2119" y="4187"/>
                  </a:cubicBezTo>
                  <a:cubicBezTo>
                    <a:pt x="2154" y="4175"/>
                    <a:pt x="2186" y="4169"/>
                    <a:pt x="2214" y="4169"/>
                  </a:cubicBezTo>
                  <a:cubicBezTo>
                    <a:pt x="2328" y="4169"/>
                    <a:pt x="2399" y="4252"/>
                    <a:pt x="2523" y="4302"/>
                  </a:cubicBezTo>
                  <a:cubicBezTo>
                    <a:pt x="2666" y="4367"/>
                    <a:pt x="2821" y="4399"/>
                    <a:pt x="2978" y="4399"/>
                  </a:cubicBezTo>
                  <a:cubicBezTo>
                    <a:pt x="3072" y="4399"/>
                    <a:pt x="3167" y="4388"/>
                    <a:pt x="3261" y="4364"/>
                  </a:cubicBezTo>
                  <a:cubicBezTo>
                    <a:pt x="3344" y="4353"/>
                    <a:pt x="3437" y="4323"/>
                    <a:pt x="3510" y="4250"/>
                  </a:cubicBezTo>
                  <a:cubicBezTo>
                    <a:pt x="3572" y="4198"/>
                    <a:pt x="3614" y="4115"/>
                    <a:pt x="3655" y="4032"/>
                  </a:cubicBezTo>
                  <a:cubicBezTo>
                    <a:pt x="4039" y="3294"/>
                    <a:pt x="3364" y="2163"/>
                    <a:pt x="4517" y="2090"/>
                  </a:cubicBezTo>
                  <a:cubicBezTo>
                    <a:pt x="4553" y="2085"/>
                    <a:pt x="4595" y="2083"/>
                    <a:pt x="4641" y="2083"/>
                  </a:cubicBezTo>
                  <a:cubicBezTo>
                    <a:pt x="4688" y="2083"/>
                    <a:pt x="4740" y="2085"/>
                    <a:pt x="4797" y="2090"/>
                  </a:cubicBezTo>
                  <a:cubicBezTo>
                    <a:pt x="4844" y="2090"/>
                    <a:pt x="4892" y="2090"/>
                    <a:pt x="4941" y="2090"/>
                  </a:cubicBezTo>
                  <a:cubicBezTo>
                    <a:pt x="5176" y="2090"/>
                    <a:pt x="5423" y="2083"/>
                    <a:pt x="5534" y="1997"/>
                  </a:cubicBezTo>
                  <a:cubicBezTo>
                    <a:pt x="5617" y="1935"/>
                    <a:pt x="5586" y="1810"/>
                    <a:pt x="5534" y="1716"/>
                  </a:cubicBezTo>
                  <a:cubicBezTo>
                    <a:pt x="5296" y="1229"/>
                    <a:pt x="4953" y="87"/>
                    <a:pt x="4330" y="3"/>
                  </a:cubicBezTo>
                  <a:cubicBezTo>
                    <a:pt x="4310" y="2"/>
                    <a:pt x="4290" y="1"/>
                    <a:pt x="4271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892;p75">
              <a:extLst>
                <a:ext uri="{FF2B5EF4-FFF2-40B4-BE49-F238E27FC236}">
                  <a16:creationId xmlns:a16="http://schemas.microsoft.com/office/drawing/2014/main" id="{AE056B9A-8225-BAAE-178C-123CDFECBFCC}"/>
                </a:ext>
              </a:extLst>
            </p:cNvPr>
            <p:cNvSpPr/>
            <p:nvPr/>
          </p:nvSpPr>
          <p:spPr>
            <a:xfrm>
              <a:off x="6552187" y="2889845"/>
              <a:ext cx="24951" cy="72591"/>
            </a:xfrm>
            <a:custGeom>
              <a:avLst/>
              <a:gdLst/>
              <a:ahLst/>
              <a:cxnLst/>
              <a:rect l="l" t="t" r="r" b="b"/>
              <a:pathLst>
                <a:path w="1246" h="3625" extrusionOk="0">
                  <a:moveTo>
                    <a:pt x="820" y="0"/>
                  </a:moveTo>
                  <a:lnTo>
                    <a:pt x="820" y="0"/>
                  </a:lnTo>
                  <a:cubicBezTo>
                    <a:pt x="675" y="136"/>
                    <a:pt x="561" y="291"/>
                    <a:pt x="467" y="457"/>
                  </a:cubicBezTo>
                  <a:cubicBezTo>
                    <a:pt x="363" y="623"/>
                    <a:pt x="280" y="800"/>
                    <a:pt x="208" y="987"/>
                  </a:cubicBezTo>
                  <a:cubicBezTo>
                    <a:pt x="145" y="1163"/>
                    <a:pt x="93" y="1350"/>
                    <a:pt x="52" y="1537"/>
                  </a:cubicBezTo>
                  <a:cubicBezTo>
                    <a:pt x="42" y="1589"/>
                    <a:pt x="42" y="1641"/>
                    <a:pt x="31" y="1682"/>
                  </a:cubicBezTo>
                  <a:cubicBezTo>
                    <a:pt x="21" y="1735"/>
                    <a:pt x="10" y="1786"/>
                    <a:pt x="10" y="1828"/>
                  </a:cubicBezTo>
                  <a:cubicBezTo>
                    <a:pt x="0" y="1931"/>
                    <a:pt x="0" y="2035"/>
                    <a:pt x="0" y="2129"/>
                  </a:cubicBezTo>
                  <a:cubicBezTo>
                    <a:pt x="0" y="2233"/>
                    <a:pt x="10" y="2326"/>
                    <a:pt x="21" y="2420"/>
                  </a:cubicBezTo>
                  <a:cubicBezTo>
                    <a:pt x="42" y="2524"/>
                    <a:pt x="52" y="2617"/>
                    <a:pt x="72" y="2711"/>
                  </a:cubicBezTo>
                  <a:cubicBezTo>
                    <a:pt x="125" y="2907"/>
                    <a:pt x="187" y="3094"/>
                    <a:pt x="291" y="3260"/>
                  </a:cubicBezTo>
                  <a:cubicBezTo>
                    <a:pt x="342" y="3354"/>
                    <a:pt x="405" y="3437"/>
                    <a:pt x="478" y="3500"/>
                  </a:cubicBezTo>
                  <a:lnTo>
                    <a:pt x="508" y="3530"/>
                  </a:lnTo>
                  <a:cubicBezTo>
                    <a:pt x="519" y="3541"/>
                    <a:pt x="529" y="3541"/>
                    <a:pt x="550" y="3551"/>
                  </a:cubicBezTo>
                  <a:cubicBezTo>
                    <a:pt x="571" y="3572"/>
                    <a:pt x="591" y="3583"/>
                    <a:pt x="623" y="3593"/>
                  </a:cubicBezTo>
                  <a:cubicBezTo>
                    <a:pt x="675" y="3613"/>
                    <a:pt x="727" y="3624"/>
                    <a:pt x="778" y="3624"/>
                  </a:cubicBezTo>
                  <a:cubicBezTo>
                    <a:pt x="882" y="3624"/>
                    <a:pt x="986" y="3604"/>
                    <a:pt x="1069" y="3541"/>
                  </a:cubicBezTo>
                  <a:cubicBezTo>
                    <a:pt x="1111" y="3520"/>
                    <a:pt x="1142" y="3489"/>
                    <a:pt x="1173" y="3447"/>
                  </a:cubicBezTo>
                  <a:cubicBezTo>
                    <a:pt x="1204" y="3406"/>
                    <a:pt x="1235" y="3364"/>
                    <a:pt x="1246" y="3323"/>
                  </a:cubicBezTo>
                  <a:lnTo>
                    <a:pt x="1246" y="3323"/>
                  </a:lnTo>
                  <a:cubicBezTo>
                    <a:pt x="1225" y="3364"/>
                    <a:pt x="1194" y="3396"/>
                    <a:pt x="1152" y="3427"/>
                  </a:cubicBezTo>
                  <a:cubicBezTo>
                    <a:pt x="1121" y="3458"/>
                    <a:pt x="1080" y="3479"/>
                    <a:pt x="1038" y="3500"/>
                  </a:cubicBezTo>
                  <a:cubicBezTo>
                    <a:pt x="976" y="3523"/>
                    <a:pt x="914" y="3534"/>
                    <a:pt x="852" y="3534"/>
                  </a:cubicBezTo>
                  <a:cubicBezTo>
                    <a:pt x="831" y="3534"/>
                    <a:pt x="810" y="3533"/>
                    <a:pt x="789" y="3530"/>
                  </a:cubicBezTo>
                  <a:cubicBezTo>
                    <a:pt x="768" y="3520"/>
                    <a:pt x="748" y="3520"/>
                    <a:pt x="727" y="3510"/>
                  </a:cubicBezTo>
                  <a:cubicBezTo>
                    <a:pt x="706" y="3500"/>
                    <a:pt x="685" y="3500"/>
                    <a:pt x="665" y="3489"/>
                  </a:cubicBezTo>
                  <a:cubicBezTo>
                    <a:pt x="654" y="3479"/>
                    <a:pt x="633" y="3468"/>
                    <a:pt x="612" y="3447"/>
                  </a:cubicBezTo>
                  <a:cubicBezTo>
                    <a:pt x="612" y="3447"/>
                    <a:pt x="602" y="3437"/>
                    <a:pt x="591" y="3437"/>
                  </a:cubicBezTo>
                  <a:cubicBezTo>
                    <a:pt x="591" y="3427"/>
                    <a:pt x="581" y="3417"/>
                    <a:pt x="571" y="3406"/>
                  </a:cubicBezTo>
                  <a:cubicBezTo>
                    <a:pt x="519" y="3344"/>
                    <a:pt x="478" y="3271"/>
                    <a:pt x="436" y="3188"/>
                  </a:cubicBezTo>
                  <a:cubicBezTo>
                    <a:pt x="395" y="3105"/>
                    <a:pt x="363" y="3022"/>
                    <a:pt x="342" y="2939"/>
                  </a:cubicBezTo>
                  <a:cubicBezTo>
                    <a:pt x="312" y="2845"/>
                    <a:pt x="291" y="2762"/>
                    <a:pt x="280" y="2669"/>
                  </a:cubicBezTo>
                  <a:cubicBezTo>
                    <a:pt x="259" y="2586"/>
                    <a:pt x="249" y="2492"/>
                    <a:pt x="238" y="2399"/>
                  </a:cubicBezTo>
                  <a:cubicBezTo>
                    <a:pt x="238" y="2305"/>
                    <a:pt x="228" y="2222"/>
                    <a:pt x="228" y="2129"/>
                  </a:cubicBezTo>
                  <a:cubicBezTo>
                    <a:pt x="228" y="2035"/>
                    <a:pt x="238" y="1942"/>
                    <a:pt x="249" y="1859"/>
                  </a:cubicBezTo>
                  <a:lnTo>
                    <a:pt x="249" y="1828"/>
                  </a:lnTo>
                  <a:lnTo>
                    <a:pt x="259" y="1797"/>
                  </a:lnTo>
                  <a:cubicBezTo>
                    <a:pt x="259" y="1765"/>
                    <a:pt x="259" y="1745"/>
                    <a:pt x="270" y="1724"/>
                  </a:cubicBezTo>
                  <a:cubicBezTo>
                    <a:pt x="270" y="1682"/>
                    <a:pt x="280" y="1631"/>
                    <a:pt x="291" y="1589"/>
                  </a:cubicBezTo>
                  <a:cubicBezTo>
                    <a:pt x="322" y="1412"/>
                    <a:pt x="374" y="1225"/>
                    <a:pt x="425" y="1049"/>
                  </a:cubicBezTo>
                  <a:cubicBezTo>
                    <a:pt x="467" y="872"/>
                    <a:pt x="529" y="696"/>
                    <a:pt x="591" y="519"/>
                  </a:cubicBezTo>
                  <a:cubicBezTo>
                    <a:pt x="623" y="436"/>
                    <a:pt x="665" y="353"/>
                    <a:pt x="695" y="260"/>
                  </a:cubicBezTo>
                  <a:cubicBezTo>
                    <a:pt x="737" y="177"/>
                    <a:pt x="778" y="94"/>
                    <a:pt x="820" y="0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893;p75">
              <a:extLst>
                <a:ext uri="{FF2B5EF4-FFF2-40B4-BE49-F238E27FC236}">
                  <a16:creationId xmlns:a16="http://schemas.microsoft.com/office/drawing/2014/main" id="{8FEA4C32-6D43-5847-5981-CAAFDE6EAA8A}"/>
                </a:ext>
              </a:extLst>
            </p:cNvPr>
            <p:cNvSpPr/>
            <p:nvPr/>
          </p:nvSpPr>
          <p:spPr>
            <a:xfrm>
              <a:off x="6529098" y="2898155"/>
              <a:ext cx="17902" cy="66363"/>
            </a:xfrm>
            <a:custGeom>
              <a:avLst/>
              <a:gdLst/>
              <a:ahLst/>
              <a:cxnLst/>
              <a:rect l="l" t="t" r="r" b="b"/>
              <a:pathLst>
                <a:path w="894" h="3314" extrusionOk="0">
                  <a:moveTo>
                    <a:pt x="530" y="1"/>
                  </a:moveTo>
                  <a:cubicBezTo>
                    <a:pt x="478" y="53"/>
                    <a:pt x="436" y="115"/>
                    <a:pt x="395" y="187"/>
                  </a:cubicBezTo>
                  <a:cubicBezTo>
                    <a:pt x="353" y="250"/>
                    <a:pt x="312" y="323"/>
                    <a:pt x="281" y="395"/>
                  </a:cubicBezTo>
                  <a:cubicBezTo>
                    <a:pt x="208" y="531"/>
                    <a:pt x="156" y="686"/>
                    <a:pt x="115" y="831"/>
                  </a:cubicBezTo>
                  <a:cubicBezTo>
                    <a:pt x="32" y="1143"/>
                    <a:pt x="0" y="1465"/>
                    <a:pt x="21" y="1776"/>
                  </a:cubicBezTo>
                  <a:cubicBezTo>
                    <a:pt x="21" y="1860"/>
                    <a:pt x="32" y="1943"/>
                    <a:pt x="32" y="2015"/>
                  </a:cubicBezTo>
                  <a:cubicBezTo>
                    <a:pt x="42" y="2098"/>
                    <a:pt x="62" y="2171"/>
                    <a:pt x="73" y="2254"/>
                  </a:cubicBezTo>
                  <a:cubicBezTo>
                    <a:pt x="115" y="2409"/>
                    <a:pt x="156" y="2566"/>
                    <a:pt x="219" y="2711"/>
                  </a:cubicBezTo>
                  <a:cubicBezTo>
                    <a:pt x="249" y="2783"/>
                    <a:pt x="291" y="2856"/>
                    <a:pt x="332" y="2929"/>
                  </a:cubicBezTo>
                  <a:cubicBezTo>
                    <a:pt x="374" y="2991"/>
                    <a:pt x="415" y="3064"/>
                    <a:pt x="468" y="3126"/>
                  </a:cubicBezTo>
                  <a:cubicBezTo>
                    <a:pt x="489" y="3136"/>
                    <a:pt x="499" y="3157"/>
                    <a:pt x="509" y="3168"/>
                  </a:cubicBezTo>
                  <a:lnTo>
                    <a:pt x="530" y="3189"/>
                  </a:lnTo>
                  <a:cubicBezTo>
                    <a:pt x="540" y="3198"/>
                    <a:pt x="551" y="3209"/>
                    <a:pt x="561" y="3209"/>
                  </a:cubicBezTo>
                  <a:cubicBezTo>
                    <a:pt x="592" y="3240"/>
                    <a:pt x="623" y="3261"/>
                    <a:pt x="665" y="3282"/>
                  </a:cubicBezTo>
                  <a:cubicBezTo>
                    <a:pt x="696" y="3302"/>
                    <a:pt x="738" y="3313"/>
                    <a:pt x="789" y="3313"/>
                  </a:cubicBezTo>
                  <a:cubicBezTo>
                    <a:pt x="810" y="3313"/>
                    <a:pt x="831" y="3313"/>
                    <a:pt x="852" y="3302"/>
                  </a:cubicBezTo>
                  <a:cubicBezTo>
                    <a:pt x="872" y="3292"/>
                    <a:pt x="883" y="3272"/>
                    <a:pt x="893" y="3261"/>
                  </a:cubicBezTo>
                  <a:lnTo>
                    <a:pt x="893" y="3261"/>
                  </a:lnTo>
                  <a:cubicBezTo>
                    <a:pt x="872" y="3272"/>
                    <a:pt x="862" y="3272"/>
                    <a:pt x="842" y="3282"/>
                  </a:cubicBezTo>
                  <a:cubicBezTo>
                    <a:pt x="821" y="3282"/>
                    <a:pt x="810" y="3282"/>
                    <a:pt x="789" y="3272"/>
                  </a:cubicBezTo>
                  <a:cubicBezTo>
                    <a:pt x="759" y="3261"/>
                    <a:pt x="727" y="3240"/>
                    <a:pt x="706" y="3219"/>
                  </a:cubicBezTo>
                  <a:cubicBezTo>
                    <a:pt x="675" y="3198"/>
                    <a:pt x="655" y="3168"/>
                    <a:pt x="634" y="3136"/>
                  </a:cubicBezTo>
                  <a:cubicBezTo>
                    <a:pt x="634" y="3136"/>
                    <a:pt x="623" y="3126"/>
                    <a:pt x="623" y="3115"/>
                  </a:cubicBezTo>
                  <a:lnTo>
                    <a:pt x="613" y="3095"/>
                  </a:lnTo>
                  <a:cubicBezTo>
                    <a:pt x="602" y="3074"/>
                    <a:pt x="592" y="3064"/>
                    <a:pt x="582" y="3043"/>
                  </a:cubicBezTo>
                  <a:cubicBezTo>
                    <a:pt x="509" y="2919"/>
                    <a:pt x="447" y="2783"/>
                    <a:pt x="405" y="2638"/>
                  </a:cubicBezTo>
                  <a:cubicBezTo>
                    <a:pt x="385" y="2576"/>
                    <a:pt x="364" y="2503"/>
                    <a:pt x="343" y="2430"/>
                  </a:cubicBezTo>
                  <a:cubicBezTo>
                    <a:pt x="332" y="2358"/>
                    <a:pt x="312" y="2285"/>
                    <a:pt x="302" y="2213"/>
                  </a:cubicBezTo>
                  <a:lnTo>
                    <a:pt x="270" y="1994"/>
                  </a:lnTo>
                  <a:cubicBezTo>
                    <a:pt x="270" y="1911"/>
                    <a:pt x="260" y="1839"/>
                    <a:pt x="260" y="1766"/>
                  </a:cubicBezTo>
                  <a:cubicBezTo>
                    <a:pt x="239" y="1475"/>
                    <a:pt x="260" y="1174"/>
                    <a:pt x="302" y="873"/>
                  </a:cubicBezTo>
                  <a:cubicBezTo>
                    <a:pt x="343" y="582"/>
                    <a:pt x="415" y="281"/>
                    <a:pt x="530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894;p75">
              <a:extLst>
                <a:ext uri="{FF2B5EF4-FFF2-40B4-BE49-F238E27FC236}">
                  <a16:creationId xmlns:a16="http://schemas.microsoft.com/office/drawing/2014/main" id="{E92F710E-2E03-54E9-ACDE-01AE0D2281E7}"/>
                </a:ext>
              </a:extLst>
            </p:cNvPr>
            <p:cNvSpPr/>
            <p:nvPr/>
          </p:nvSpPr>
          <p:spPr>
            <a:xfrm>
              <a:off x="6512878" y="2908548"/>
              <a:ext cx="14778" cy="54088"/>
            </a:xfrm>
            <a:custGeom>
              <a:avLst/>
              <a:gdLst/>
              <a:ahLst/>
              <a:cxnLst/>
              <a:rect l="l" t="t" r="r" b="b"/>
              <a:pathLst>
                <a:path w="738" h="2701" extrusionOk="0">
                  <a:moveTo>
                    <a:pt x="343" y="1"/>
                  </a:moveTo>
                  <a:cubicBezTo>
                    <a:pt x="323" y="32"/>
                    <a:pt x="302" y="53"/>
                    <a:pt x="291" y="84"/>
                  </a:cubicBezTo>
                  <a:cubicBezTo>
                    <a:pt x="270" y="105"/>
                    <a:pt x="260" y="136"/>
                    <a:pt x="240" y="157"/>
                  </a:cubicBezTo>
                  <a:cubicBezTo>
                    <a:pt x="229" y="188"/>
                    <a:pt x="219" y="219"/>
                    <a:pt x="198" y="240"/>
                  </a:cubicBezTo>
                  <a:lnTo>
                    <a:pt x="166" y="333"/>
                  </a:lnTo>
                  <a:cubicBezTo>
                    <a:pt x="115" y="448"/>
                    <a:pt x="83" y="561"/>
                    <a:pt x="63" y="686"/>
                  </a:cubicBezTo>
                  <a:cubicBezTo>
                    <a:pt x="11" y="935"/>
                    <a:pt x="0" y="1184"/>
                    <a:pt x="32" y="1434"/>
                  </a:cubicBezTo>
                  <a:cubicBezTo>
                    <a:pt x="53" y="1683"/>
                    <a:pt x="125" y="1932"/>
                    <a:pt x="229" y="2160"/>
                  </a:cubicBezTo>
                  <a:cubicBezTo>
                    <a:pt x="291" y="2264"/>
                    <a:pt x="364" y="2379"/>
                    <a:pt x="447" y="2472"/>
                  </a:cubicBezTo>
                  <a:lnTo>
                    <a:pt x="478" y="2503"/>
                  </a:lnTo>
                  <a:lnTo>
                    <a:pt x="509" y="2534"/>
                  </a:lnTo>
                  <a:cubicBezTo>
                    <a:pt x="530" y="2555"/>
                    <a:pt x="561" y="2576"/>
                    <a:pt x="582" y="2596"/>
                  </a:cubicBezTo>
                  <a:lnTo>
                    <a:pt x="602" y="2617"/>
                  </a:lnTo>
                  <a:lnTo>
                    <a:pt x="613" y="2628"/>
                  </a:lnTo>
                  <a:lnTo>
                    <a:pt x="655" y="2659"/>
                  </a:lnTo>
                  <a:cubicBezTo>
                    <a:pt x="686" y="2670"/>
                    <a:pt x="706" y="2690"/>
                    <a:pt x="738" y="2700"/>
                  </a:cubicBezTo>
                  <a:cubicBezTo>
                    <a:pt x="582" y="2513"/>
                    <a:pt x="478" y="2306"/>
                    <a:pt x="406" y="2077"/>
                  </a:cubicBezTo>
                  <a:cubicBezTo>
                    <a:pt x="333" y="1860"/>
                    <a:pt x="291" y="1641"/>
                    <a:pt x="270" y="1403"/>
                  </a:cubicBezTo>
                  <a:cubicBezTo>
                    <a:pt x="240" y="1174"/>
                    <a:pt x="240" y="946"/>
                    <a:pt x="249" y="707"/>
                  </a:cubicBezTo>
                  <a:lnTo>
                    <a:pt x="281" y="365"/>
                  </a:lnTo>
                  <a:lnTo>
                    <a:pt x="291" y="271"/>
                  </a:lnTo>
                  <a:cubicBezTo>
                    <a:pt x="302" y="240"/>
                    <a:pt x="302" y="208"/>
                    <a:pt x="312" y="178"/>
                  </a:cubicBezTo>
                  <a:cubicBezTo>
                    <a:pt x="312" y="157"/>
                    <a:pt x="323" y="125"/>
                    <a:pt x="323" y="95"/>
                  </a:cubicBezTo>
                  <a:cubicBezTo>
                    <a:pt x="333" y="63"/>
                    <a:pt x="333" y="32"/>
                    <a:pt x="343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895;p75">
              <a:extLst>
                <a:ext uri="{FF2B5EF4-FFF2-40B4-BE49-F238E27FC236}">
                  <a16:creationId xmlns:a16="http://schemas.microsoft.com/office/drawing/2014/main" id="{077F27E7-048F-9950-DF53-AE2548451D35}"/>
                </a:ext>
              </a:extLst>
            </p:cNvPr>
            <p:cNvSpPr/>
            <p:nvPr/>
          </p:nvSpPr>
          <p:spPr>
            <a:xfrm>
              <a:off x="6678785" y="2916338"/>
              <a:ext cx="113762" cy="95479"/>
            </a:xfrm>
            <a:custGeom>
              <a:avLst/>
              <a:gdLst/>
              <a:ahLst/>
              <a:cxnLst/>
              <a:rect l="l" t="t" r="r" b="b"/>
              <a:pathLst>
                <a:path w="5681" h="4768" extrusionOk="0">
                  <a:moveTo>
                    <a:pt x="2051" y="1"/>
                  </a:moveTo>
                  <a:cubicBezTo>
                    <a:pt x="1558" y="1"/>
                    <a:pt x="874" y="348"/>
                    <a:pt x="644" y="619"/>
                  </a:cubicBezTo>
                  <a:cubicBezTo>
                    <a:pt x="178" y="1190"/>
                    <a:pt x="1" y="1990"/>
                    <a:pt x="208" y="2706"/>
                  </a:cubicBezTo>
                  <a:cubicBezTo>
                    <a:pt x="271" y="2893"/>
                    <a:pt x="354" y="3080"/>
                    <a:pt x="510" y="3215"/>
                  </a:cubicBezTo>
                  <a:cubicBezTo>
                    <a:pt x="601" y="3293"/>
                    <a:pt x="730" y="3343"/>
                    <a:pt x="854" y="3343"/>
                  </a:cubicBezTo>
                  <a:cubicBezTo>
                    <a:pt x="927" y="3343"/>
                    <a:pt x="998" y="3326"/>
                    <a:pt x="1060" y="3287"/>
                  </a:cubicBezTo>
                  <a:cubicBezTo>
                    <a:pt x="1112" y="3645"/>
                    <a:pt x="1486" y="3921"/>
                    <a:pt x="1844" y="3921"/>
                  </a:cubicBezTo>
                  <a:cubicBezTo>
                    <a:pt x="1913" y="3921"/>
                    <a:pt x="1981" y="3911"/>
                    <a:pt x="2047" y="3889"/>
                  </a:cubicBezTo>
                  <a:cubicBezTo>
                    <a:pt x="2115" y="4164"/>
                    <a:pt x="2418" y="4354"/>
                    <a:pt x="2706" y="4354"/>
                  </a:cubicBezTo>
                  <a:cubicBezTo>
                    <a:pt x="2811" y="4354"/>
                    <a:pt x="2913" y="4329"/>
                    <a:pt x="3002" y="4274"/>
                  </a:cubicBezTo>
                  <a:lnTo>
                    <a:pt x="3002" y="4274"/>
                  </a:lnTo>
                  <a:cubicBezTo>
                    <a:pt x="2836" y="4378"/>
                    <a:pt x="3427" y="4752"/>
                    <a:pt x="3521" y="4762"/>
                  </a:cubicBezTo>
                  <a:cubicBezTo>
                    <a:pt x="3552" y="4766"/>
                    <a:pt x="3582" y="4768"/>
                    <a:pt x="3610" y="4768"/>
                  </a:cubicBezTo>
                  <a:cubicBezTo>
                    <a:pt x="3919" y="4768"/>
                    <a:pt x="4001" y="4512"/>
                    <a:pt x="4144" y="4274"/>
                  </a:cubicBezTo>
                  <a:cubicBezTo>
                    <a:pt x="4341" y="3931"/>
                    <a:pt x="4631" y="3630"/>
                    <a:pt x="4984" y="3423"/>
                  </a:cubicBezTo>
                  <a:cubicBezTo>
                    <a:pt x="5068" y="3370"/>
                    <a:pt x="5161" y="3319"/>
                    <a:pt x="5265" y="3308"/>
                  </a:cubicBezTo>
                  <a:cubicBezTo>
                    <a:pt x="5524" y="3287"/>
                    <a:pt x="5681" y="3340"/>
                    <a:pt x="5607" y="3070"/>
                  </a:cubicBezTo>
                  <a:cubicBezTo>
                    <a:pt x="5545" y="2830"/>
                    <a:pt x="5411" y="2560"/>
                    <a:pt x="5296" y="2343"/>
                  </a:cubicBezTo>
                  <a:cubicBezTo>
                    <a:pt x="5109" y="1969"/>
                    <a:pt x="4798" y="1626"/>
                    <a:pt x="4382" y="1522"/>
                  </a:cubicBezTo>
                  <a:cubicBezTo>
                    <a:pt x="4268" y="1491"/>
                    <a:pt x="4154" y="1471"/>
                    <a:pt x="4050" y="1408"/>
                  </a:cubicBezTo>
                  <a:cubicBezTo>
                    <a:pt x="3895" y="1305"/>
                    <a:pt x="3853" y="1097"/>
                    <a:pt x="3729" y="952"/>
                  </a:cubicBezTo>
                  <a:cubicBezTo>
                    <a:pt x="3479" y="661"/>
                    <a:pt x="2981" y="682"/>
                    <a:pt x="2700" y="401"/>
                  </a:cubicBezTo>
                  <a:cubicBezTo>
                    <a:pt x="2638" y="349"/>
                    <a:pt x="2586" y="276"/>
                    <a:pt x="2534" y="214"/>
                  </a:cubicBezTo>
                  <a:cubicBezTo>
                    <a:pt x="2483" y="152"/>
                    <a:pt x="2430" y="89"/>
                    <a:pt x="2347" y="59"/>
                  </a:cubicBezTo>
                  <a:cubicBezTo>
                    <a:pt x="2263" y="18"/>
                    <a:pt x="2162" y="1"/>
                    <a:pt x="2051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896;p75">
              <a:extLst>
                <a:ext uri="{FF2B5EF4-FFF2-40B4-BE49-F238E27FC236}">
                  <a16:creationId xmlns:a16="http://schemas.microsoft.com/office/drawing/2014/main" id="{0F8AD386-D1DA-1EEC-153D-C8C8B23DE8D3}"/>
                </a:ext>
              </a:extLst>
            </p:cNvPr>
            <p:cNvSpPr/>
            <p:nvPr/>
          </p:nvSpPr>
          <p:spPr>
            <a:xfrm>
              <a:off x="6697909" y="2934741"/>
              <a:ext cx="21647" cy="47019"/>
            </a:xfrm>
            <a:custGeom>
              <a:avLst/>
              <a:gdLst/>
              <a:ahLst/>
              <a:cxnLst/>
              <a:rect l="l" t="t" r="r" b="b"/>
              <a:pathLst>
                <a:path w="1081" h="2348" extrusionOk="0">
                  <a:moveTo>
                    <a:pt x="1081" y="1"/>
                  </a:moveTo>
                  <a:lnTo>
                    <a:pt x="1081" y="1"/>
                  </a:lnTo>
                  <a:cubicBezTo>
                    <a:pt x="967" y="22"/>
                    <a:pt x="852" y="63"/>
                    <a:pt x="749" y="116"/>
                  </a:cubicBezTo>
                  <a:cubicBezTo>
                    <a:pt x="645" y="178"/>
                    <a:pt x="552" y="250"/>
                    <a:pt x="469" y="344"/>
                  </a:cubicBezTo>
                  <a:cubicBezTo>
                    <a:pt x="302" y="520"/>
                    <a:pt x="178" y="739"/>
                    <a:pt x="105" y="967"/>
                  </a:cubicBezTo>
                  <a:cubicBezTo>
                    <a:pt x="33" y="1195"/>
                    <a:pt x="1" y="1434"/>
                    <a:pt x="12" y="1662"/>
                  </a:cubicBezTo>
                  <a:cubicBezTo>
                    <a:pt x="12" y="1777"/>
                    <a:pt x="22" y="1891"/>
                    <a:pt x="42" y="2005"/>
                  </a:cubicBezTo>
                  <a:cubicBezTo>
                    <a:pt x="42" y="2036"/>
                    <a:pt x="42" y="2068"/>
                    <a:pt x="53" y="2098"/>
                  </a:cubicBezTo>
                  <a:cubicBezTo>
                    <a:pt x="53" y="2119"/>
                    <a:pt x="63" y="2151"/>
                    <a:pt x="63" y="2181"/>
                  </a:cubicBezTo>
                  <a:cubicBezTo>
                    <a:pt x="74" y="2234"/>
                    <a:pt x="95" y="2296"/>
                    <a:pt x="105" y="2347"/>
                  </a:cubicBezTo>
                  <a:cubicBezTo>
                    <a:pt x="116" y="2296"/>
                    <a:pt x="126" y="2234"/>
                    <a:pt x="136" y="2181"/>
                  </a:cubicBezTo>
                  <a:cubicBezTo>
                    <a:pt x="146" y="2119"/>
                    <a:pt x="146" y="2068"/>
                    <a:pt x="157" y="2005"/>
                  </a:cubicBezTo>
                  <a:cubicBezTo>
                    <a:pt x="167" y="1891"/>
                    <a:pt x="188" y="1787"/>
                    <a:pt x="199" y="1673"/>
                  </a:cubicBezTo>
                  <a:cubicBezTo>
                    <a:pt x="229" y="1455"/>
                    <a:pt x="271" y="1237"/>
                    <a:pt x="333" y="1039"/>
                  </a:cubicBezTo>
                  <a:cubicBezTo>
                    <a:pt x="396" y="832"/>
                    <a:pt x="489" y="635"/>
                    <a:pt x="614" y="469"/>
                  </a:cubicBezTo>
                  <a:cubicBezTo>
                    <a:pt x="676" y="375"/>
                    <a:pt x="739" y="292"/>
                    <a:pt x="822" y="219"/>
                  </a:cubicBezTo>
                  <a:lnTo>
                    <a:pt x="873" y="157"/>
                  </a:lnTo>
                  <a:lnTo>
                    <a:pt x="935" y="105"/>
                  </a:lnTo>
                  <a:cubicBezTo>
                    <a:pt x="967" y="84"/>
                    <a:pt x="988" y="63"/>
                    <a:pt x="1009" y="53"/>
                  </a:cubicBezTo>
                  <a:cubicBezTo>
                    <a:pt x="1029" y="33"/>
                    <a:pt x="1050" y="22"/>
                    <a:pt x="1081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897;p75">
              <a:extLst>
                <a:ext uri="{FF2B5EF4-FFF2-40B4-BE49-F238E27FC236}">
                  <a16:creationId xmlns:a16="http://schemas.microsoft.com/office/drawing/2014/main" id="{C5543FC9-F1B5-8914-C74B-8CA9F7DCCC3D}"/>
                </a:ext>
              </a:extLst>
            </p:cNvPr>
            <p:cNvSpPr/>
            <p:nvPr/>
          </p:nvSpPr>
          <p:spPr>
            <a:xfrm>
              <a:off x="6719536" y="2943692"/>
              <a:ext cx="22889" cy="50343"/>
            </a:xfrm>
            <a:custGeom>
              <a:avLst/>
              <a:gdLst/>
              <a:ahLst/>
              <a:cxnLst/>
              <a:rect l="l" t="t" r="r" b="b"/>
              <a:pathLst>
                <a:path w="1143" h="2514" extrusionOk="0">
                  <a:moveTo>
                    <a:pt x="1143" y="1"/>
                  </a:moveTo>
                  <a:lnTo>
                    <a:pt x="1050" y="32"/>
                  </a:lnTo>
                  <a:cubicBezTo>
                    <a:pt x="1029" y="42"/>
                    <a:pt x="998" y="52"/>
                    <a:pt x="967" y="63"/>
                  </a:cubicBezTo>
                  <a:cubicBezTo>
                    <a:pt x="935" y="73"/>
                    <a:pt x="904" y="84"/>
                    <a:pt x="884" y="94"/>
                  </a:cubicBezTo>
                  <a:cubicBezTo>
                    <a:pt x="852" y="115"/>
                    <a:pt x="821" y="125"/>
                    <a:pt x="801" y="146"/>
                  </a:cubicBezTo>
                  <a:cubicBezTo>
                    <a:pt x="686" y="208"/>
                    <a:pt x="593" y="292"/>
                    <a:pt x="499" y="385"/>
                  </a:cubicBezTo>
                  <a:cubicBezTo>
                    <a:pt x="333" y="571"/>
                    <a:pt x="198" y="800"/>
                    <a:pt x="125" y="1039"/>
                  </a:cubicBezTo>
                  <a:cubicBezTo>
                    <a:pt x="42" y="1277"/>
                    <a:pt x="12" y="1527"/>
                    <a:pt x="1" y="1776"/>
                  </a:cubicBezTo>
                  <a:cubicBezTo>
                    <a:pt x="1" y="1900"/>
                    <a:pt x="1" y="2025"/>
                    <a:pt x="12" y="2150"/>
                  </a:cubicBezTo>
                  <a:cubicBezTo>
                    <a:pt x="12" y="2170"/>
                    <a:pt x="12" y="2202"/>
                    <a:pt x="22" y="2233"/>
                  </a:cubicBezTo>
                  <a:cubicBezTo>
                    <a:pt x="22" y="2264"/>
                    <a:pt x="22" y="2295"/>
                    <a:pt x="32" y="2327"/>
                  </a:cubicBezTo>
                  <a:cubicBezTo>
                    <a:pt x="42" y="2389"/>
                    <a:pt x="42" y="2451"/>
                    <a:pt x="63" y="2513"/>
                  </a:cubicBezTo>
                  <a:lnTo>
                    <a:pt x="95" y="2327"/>
                  </a:lnTo>
                  <a:cubicBezTo>
                    <a:pt x="105" y="2274"/>
                    <a:pt x="115" y="2212"/>
                    <a:pt x="125" y="2150"/>
                  </a:cubicBezTo>
                  <a:cubicBezTo>
                    <a:pt x="146" y="2036"/>
                    <a:pt x="167" y="1911"/>
                    <a:pt x="188" y="1797"/>
                  </a:cubicBezTo>
                  <a:cubicBezTo>
                    <a:pt x="229" y="1558"/>
                    <a:pt x="282" y="1330"/>
                    <a:pt x="354" y="1122"/>
                  </a:cubicBezTo>
                  <a:cubicBezTo>
                    <a:pt x="427" y="904"/>
                    <a:pt x="520" y="696"/>
                    <a:pt x="655" y="509"/>
                  </a:cubicBezTo>
                  <a:cubicBezTo>
                    <a:pt x="718" y="405"/>
                    <a:pt x="790" y="322"/>
                    <a:pt x="873" y="239"/>
                  </a:cubicBezTo>
                  <a:lnTo>
                    <a:pt x="935" y="177"/>
                  </a:lnTo>
                  <a:lnTo>
                    <a:pt x="998" y="115"/>
                  </a:lnTo>
                  <a:cubicBezTo>
                    <a:pt x="1029" y="94"/>
                    <a:pt x="1050" y="84"/>
                    <a:pt x="1071" y="63"/>
                  </a:cubicBezTo>
                  <a:cubicBezTo>
                    <a:pt x="1091" y="42"/>
                    <a:pt x="1122" y="22"/>
                    <a:pt x="1143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898;p75">
              <a:extLst>
                <a:ext uri="{FF2B5EF4-FFF2-40B4-BE49-F238E27FC236}">
                  <a16:creationId xmlns:a16="http://schemas.microsoft.com/office/drawing/2014/main" id="{1BCCD5A9-66DC-0152-6B71-C603F89F0ECE}"/>
                </a:ext>
              </a:extLst>
            </p:cNvPr>
            <p:cNvSpPr/>
            <p:nvPr/>
          </p:nvSpPr>
          <p:spPr>
            <a:xfrm>
              <a:off x="6739921" y="2960113"/>
              <a:ext cx="19364" cy="43074"/>
            </a:xfrm>
            <a:custGeom>
              <a:avLst/>
              <a:gdLst/>
              <a:ahLst/>
              <a:cxnLst/>
              <a:rect l="l" t="t" r="r" b="b"/>
              <a:pathLst>
                <a:path w="967" h="2151" extrusionOk="0">
                  <a:moveTo>
                    <a:pt x="966" y="1"/>
                  </a:moveTo>
                  <a:cubicBezTo>
                    <a:pt x="946" y="11"/>
                    <a:pt x="925" y="21"/>
                    <a:pt x="893" y="32"/>
                  </a:cubicBezTo>
                  <a:lnTo>
                    <a:pt x="831" y="63"/>
                  </a:lnTo>
                  <a:cubicBezTo>
                    <a:pt x="800" y="74"/>
                    <a:pt x="779" y="95"/>
                    <a:pt x="759" y="104"/>
                  </a:cubicBezTo>
                  <a:cubicBezTo>
                    <a:pt x="738" y="125"/>
                    <a:pt x="717" y="136"/>
                    <a:pt x="696" y="146"/>
                  </a:cubicBezTo>
                  <a:cubicBezTo>
                    <a:pt x="613" y="219"/>
                    <a:pt x="530" y="291"/>
                    <a:pt x="468" y="374"/>
                  </a:cubicBezTo>
                  <a:cubicBezTo>
                    <a:pt x="323" y="531"/>
                    <a:pt x="219" y="727"/>
                    <a:pt x="156" y="925"/>
                  </a:cubicBezTo>
                  <a:cubicBezTo>
                    <a:pt x="83" y="1122"/>
                    <a:pt x="32" y="1330"/>
                    <a:pt x="11" y="1527"/>
                  </a:cubicBezTo>
                  <a:cubicBezTo>
                    <a:pt x="0" y="1631"/>
                    <a:pt x="0" y="1735"/>
                    <a:pt x="0" y="1839"/>
                  </a:cubicBezTo>
                  <a:lnTo>
                    <a:pt x="0" y="1994"/>
                  </a:lnTo>
                  <a:cubicBezTo>
                    <a:pt x="0" y="2046"/>
                    <a:pt x="11" y="2098"/>
                    <a:pt x="11" y="2150"/>
                  </a:cubicBezTo>
                  <a:cubicBezTo>
                    <a:pt x="32" y="2098"/>
                    <a:pt x="53" y="2046"/>
                    <a:pt x="63" y="2005"/>
                  </a:cubicBezTo>
                  <a:cubicBezTo>
                    <a:pt x="83" y="1953"/>
                    <a:pt x="104" y="1901"/>
                    <a:pt x="115" y="1860"/>
                  </a:cubicBezTo>
                  <a:cubicBezTo>
                    <a:pt x="146" y="1756"/>
                    <a:pt x="177" y="1662"/>
                    <a:pt x="198" y="1569"/>
                  </a:cubicBezTo>
                  <a:cubicBezTo>
                    <a:pt x="260" y="1371"/>
                    <a:pt x="312" y="1184"/>
                    <a:pt x="374" y="1008"/>
                  </a:cubicBezTo>
                  <a:cubicBezTo>
                    <a:pt x="447" y="821"/>
                    <a:pt x="519" y="644"/>
                    <a:pt x="623" y="478"/>
                  </a:cubicBezTo>
                  <a:cubicBezTo>
                    <a:pt x="665" y="395"/>
                    <a:pt x="717" y="312"/>
                    <a:pt x="779" y="240"/>
                  </a:cubicBezTo>
                  <a:lnTo>
                    <a:pt x="821" y="178"/>
                  </a:lnTo>
                  <a:cubicBezTo>
                    <a:pt x="842" y="157"/>
                    <a:pt x="852" y="136"/>
                    <a:pt x="872" y="115"/>
                  </a:cubicBezTo>
                  <a:cubicBezTo>
                    <a:pt x="883" y="95"/>
                    <a:pt x="904" y="74"/>
                    <a:pt x="925" y="63"/>
                  </a:cubicBezTo>
                  <a:cubicBezTo>
                    <a:pt x="935" y="42"/>
                    <a:pt x="955" y="21"/>
                    <a:pt x="966" y="1"/>
                  </a:cubicBezTo>
                  <a:close/>
                </a:path>
              </a:pathLst>
            </a:custGeom>
            <a:solidFill>
              <a:srgbClr val="936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899;p75">
              <a:extLst>
                <a:ext uri="{FF2B5EF4-FFF2-40B4-BE49-F238E27FC236}">
                  <a16:creationId xmlns:a16="http://schemas.microsoft.com/office/drawing/2014/main" id="{2AC7E96F-424B-7165-D390-A9BF982B58B6}"/>
                </a:ext>
              </a:extLst>
            </p:cNvPr>
            <p:cNvSpPr/>
            <p:nvPr/>
          </p:nvSpPr>
          <p:spPr>
            <a:xfrm>
              <a:off x="6678785" y="2975492"/>
              <a:ext cx="41612" cy="31640"/>
            </a:xfrm>
            <a:custGeom>
              <a:avLst/>
              <a:gdLst/>
              <a:ahLst/>
              <a:cxnLst/>
              <a:rect l="l" t="t" r="r" b="b"/>
              <a:pathLst>
                <a:path w="2078" h="1580" extrusionOk="0">
                  <a:moveTo>
                    <a:pt x="323" y="1"/>
                  </a:moveTo>
                  <a:cubicBezTo>
                    <a:pt x="281" y="1"/>
                    <a:pt x="250" y="33"/>
                    <a:pt x="219" y="53"/>
                  </a:cubicBezTo>
                  <a:cubicBezTo>
                    <a:pt x="42" y="219"/>
                    <a:pt x="1" y="479"/>
                    <a:pt x="95" y="707"/>
                  </a:cubicBezTo>
                  <a:cubicBezTo>
                    <a:pt x="271" y="1175"/>
                    <a:pt x="988" y="1486"/>
                    <a:pt x="1454" y="1558"/>
                  </a:cubicBezTo>
                  <a:cubicBezTo>
                    <a:pt x="1511" y="1572"/>
                    <a:pt x="1573" y="1580"/>
                    <a:pt x="1634" y="1580"/>
                  </a:cubicBezTo>
                  <a:cubicBezTo>
                    <a:pt x="1764" y="1580"/>
                    <a:pt x="1889" y="1543"/>
                    <a:pt x="1953" y="1445"/>
                  </a:cubicBezTo>
                  <a:cubicBezTo>
                    <a:pt x="2077" y="1258"/>
                    <a:pt x="1911" y="1009"/>
                    <a:pt x="1735" y="863"/>
                  </a:cubicBezTo>
                  <a:cubicBezTo>
                    <a:pt x="1403" y="531"/>
                    <a:pt x="863" y="312"/>
                    <a:pt x="468" y="53"/>
                  </a:cubicBezTo>
                  <a:cubicBezTo>
                    <a:pt x="416" y="33"/>
                    <a:pt x="375" y="1"/>
                    <a:pt x="323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900;p75">
              <a:extLst>
                <a:ext uri="{FF2B5EF4-FFF2-40B4-BE49-F238E27FC236}">
                  <a16:creationId xmlns:a16="http://schemas.microsoft.com/office/drawing/2014/main" id="{C5CF1519-C53A-824B-8DDE-43B65A175EC6}"/>
                </a:ext>
              </a:extLst>
            </p:cNvPr>
            <p:cNvSpPr/>
            <p:nvPr/>
          </p:nvSpPr>
          <p:spPr>
            <a:xfrm>
              <a:off x="6145920" y="3036007"/>
              <a:ext cx="755784" cy="80380"/>
            </a:xfrm>
            <a:custGeom>
              <a:avLst/>
              <a:gdLst/>
              <a:ahLst/>
              <a:cxnLst/>
              <a:rect l="l" t="t" r="r" b="b"/>
              <a:pathLst>
                <a:path w="37742" h="4014" extrusionOk="0">
                  <a:moveTo>
                    <a:pt x="13881" y="1"/>
                  </a:moveTo>
                  <a:cubicBezTo>
                    <a:pt x="10736" y="1"/>
                    <a:pt x="7569" y="1"/>
                    <a:pt x="4444" y="437"/>
                  </a:cubicBezTo>
                  <a:cubicBezTo>
                    <a:pt x="3613" y="551"/>
                    <a:pt x="2772" y="696"/>
                    <a:pt x="2024" y="1091"/>
                  </a:cubicBezTo>
                  <a:cubicBezTo>
                    <a:pt x="872" y="1704"/>
                    <a:pt x="0" y="2804"/>
                    <a:pt x="1724" y="3022"/>
                  </a:cubicBezTo>
                  <a:cubicBezTo>
                    <a:pt x="2423" y="3118"/>
                    <a:pt x="3129" y="3126"/>
                    <a:pt x="3836" y="3126"/>
                  </a:cubicBezTo>
                  <a:cubicBezTo>
                    <a:pt x="3970" y="3126"/>
                    <a:pt x="4103" y="3126"/>
                    <a:pt x="4236" y="3126"/>
                  </a:cubicBezTo>
                  <a:cubicBezTo>
                    <a:pt x="4453" y="3126"/>
                    <a:pt x="4669" y="3124"/>
                    <a:pt x="4885" y="3124"/>
                  </a:cubicBezTo>
                  <a:cubicBezTo>
                    <a:pt x="5218" y="3124"/>
                    <a:pt x="5549" y="3128"/>
                    <a:pt x="5877" y="3146"/>
                  </a:cubicBezTo>
                  <a:cubicBezTo>
                    <a:pt x="7652" y="3240"/>
                    <a:pt x="9417" y="3344"/>
                    <a:pt x="11182" y="3448"/>
                  </a:cubicBezTo>
                  <a:cubicBezTo>
                    <a:pt x="14681" y="3645"/>
                    <a:pt x="18170" y="3842"/>
                    <a:pt x="21669" y="3967"/>
                  </a:cubicBezTo>
                  <a:cubicBezTo>
                    <a:pt x="22499" y="3998"/>
                    <a:pt x="23330" y="4013"/>
                    <a:pt x="24161" y="4013"/>
                  </a:cubicBezTo>
                  <a:cubicBezTo>
                    <a:pt x="25791" y="4013"/>
                    <a:pt x="27421" y="3956"/>
                    <a:pt x="29051" y="3852"/>
                  </a:cubicBezTo>
                  <a:cubicBezTo>
                    <a:pt x="29699" y="3806"/>
                    <a:pt x="30340" y="3800"/>
                    <a:pt x="30981" y="3800"/>
                  </a:cubicBezTo>
                  <a:cubicBezTo>
                    <a:pt x="31203" y="3800"/>
                    <a:pt x="31425" y="3801"/>
                    <a:pt x="31647" y="3801"/>
                  </a:cubicBezTo>
                  <a:cubicBezTo>
                    <a:pt x="31904" y="3804"/>
                    <a:pt x="32160" y="3806"/>
                    <a:pt x="32415" y="3806"/>
                  </a:cubicBezTo>
                  <a:cubicBezTo>
                    <a:pt x="32997" y="3806"/>
                    <a:pt x="33578" y="3795"/>
                    <a:pt x="34169" y="3759"/>
                  </a:cubicBezTo>
                  <a:cubicBezTo>
                    <a:pt x="35332" y="3686"/>
                    <a:pt x="37741" y="3479"/>
                    <a:pt x="37097" y="1672"/>
                  </a:cubicBezTo>
                  <a:cubicBezTo>
                    <a:pt x="36557" y="135"/>
                    <a:pt x="34045" y="167"/>
                    <a:pt x="32757" y="146"/>
                  </a:cubicBezTo>
                  <a:cubicBezTo>
                    <a:pt x="26465" y="63"/>
                    <a:pt x="20173" y="11"/>
                    <a:pt x="13881" y="1"/>
                  </a:cubicBezTo>
                  <a:close/>
                </a:path>
              </a:pathLst>
            </a:custGeom>
            <a:solidFill>
              <a:srgbClr val="604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901;p75">
              <a:extLst>
                <a:ext uri="{FF2B5EF4-FFF2-40B4-BE49-F238E27FC236}">
                  <a16:creationId xmlns:a16="http://schemas.microsoft.com/office/drawing/2014/main" id="{B0FFA12E-FB4C-A8F3-4C83-2BF6E8E2414C}"/>
                </a:ext>
              </a:extLst>
            </p:cNvPr>
            <p:cNvSpPr/>
            <p:nvPr/>
          </p:nvSpPr>
          <p:spPr>
            <a:xfrm>
              <a:off x="5431127" y="3431381"/>
              <a:ext cx="709225" cy="785260"/>
            </a:xfrm>
            <a:custGeom>
              <a:avLst/>
              <a:gdLst/>
              <a:ahLst/>
              <a:cxnLst/>
              <a:rect l="l" t="t" r="r" b="b"/>
              <a:pathLst>
                <a:path w="35417" h="39214" extrusionOk="0">
                  <a:moveTo>
                    <a:pt x="18004" y="0"/>
                  </a:moveTo>
                  <a:cubicBezTo>
                    <a:pt x="9065" y="0"/>
                    <a:pt x="1438" y="8023"/>
                    <a:pt x="738" y="18434"/>
                  </a:cubicBezTo>
                  <a:cubicBezTo>
                    <a:pt x="1" y="29243"/>
                    <a:pt x="7009" y="38525"/>
                    <a:pt x="16385" y="39179"/>
                  </a:cubicBezTo>
                  <a:cubicBezTo>
                    <a:pt x="16729" y="39202"/>
                    <a:pt x="17071" y="39214"/>
                    <a:pt x="17412" y="39214"/>
                  </a:cubicBezTo>
                  <a:cubicBezTo>
                    <a:pt x="26351" y="39214"/>
                    <a:pt x="33979" y="31182"/>
                    <a:pt x="34679" y="20770"/>
                  </a:cubicBezTo>
                  <a:cubicBezTo>
                    <a:pt x="35416" y="9961"/>
                    <a:pt x="28408" y="679"/>
                    <a:pt x="19032" y="36"/>
                  </a:cubicBezTo>
                  <a:cubicBezTo>
                    <a:pt x="18688" y="12"/>
                    <a:pt x="18345" y="0"/>
                    <a:pt x="180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902;p75">
              <a:extLst>
                <a:ext uri="{FF2B5EF4-FFF2-40B4-BE49-F238E27FC236}">
                  <a16:creationId xmlns:a16="http://schemas.microsoft.com/office/drawing/2014/main" id="{3CA2B640-6381-5FC4-570F-8B2C1E3F874A}"/>
                </a:ext>
              </a:extLst>
            </p:cNvPr>
            <p:cNvSpPr/>
            <p:nvPr/>
          </p:nvSpPr>
          <p:spPr>
            <a:xfrm>
              <a:off x="5634641" y="3527922"/>
              <a:ext cx="493616" cy="621296"/>
            </a:xfrm>
            <a:custGeom>
              <a:avLst/>
              <a:gdLst/>
              <a:ahLst/>
              <a:cxnLst/>
              <a:rect l="l" t="t" r="r" b="b"/>
              <a:pathLst>
                <a:path w="24650" h="31026" extrusionOk="0">
                  <a:moveTo>
                    <a:pt x="12749" y="1"/>
                  </a:moveTo>
                  <a:cubicBezTo>
                    <a:pt x="6521" y="1"/>
                    <a:pt x="1135" y="6424"/>
                    <a:pt x="572" y="14703"/>
                  </a:cubicBezTo>
                  <a:cubicBezTo>
                    <a:pt x="0" y="23259"/>
                    <a:pt x="4787" y="30557"/>
                    <a:pt x="11276" y="31004"/>
                  </a:cubicBezTo>
                  <a:cubicBezTo>
                    <a:pt x="11485" y="31019"/>
                    <a:pt x="11693" y="31026"/>
                    <a:pt x="11900" y="31026"/>
                  </a:cubicBezTo>
                  <a:cubicBezTo>
                    <a:pt x="18129" y="31026"/>
                    <a:pt x="23516" y="24603"/>
                    <a:pt x="24079" y="16323"/>
                  </a:cubicBezTo>
                  <a:cubicBezTo>
                    <a:pt x="24649" y="7768"/>
                    <a:pt x="19863" y="468"/>
                    <a:pt x="13373" y="22"/>
                  </a:cubicBezTo>
                  <a:cubicBezTo>
                    <a:pt x="13165" y="8"/>
                    <a:pt x="12956" y="1"/>
                    <a:pt x="12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903;p75">
              <a:extLst>
                <a:ext uri="{FF2B5EF4-FFF2-40B4-BE49-F238E27FC236}">
                  <a16:creationId xmlns:a16="http://schemas.microsoft.com/office/drawing/2014/main" id="{AF8D907A-BD10-06F4-B045-940E4C0632B6}"/>
                </a:ext>
              </a:extLst>
            </p:cNvPr>
            <p:cNvSpPr/>
            <p:nvPr/>
          </p:nvSpPr>
          <p:spPr>
            <a:xfrm>
              <a:off x="5640268" y="3523156"/>
              <a:ext cx="482382" cy="630828"/>
            </a:xfrm>
            <a:custGeom>
              <a:avLst/>
              <a:gdLst/>
              <a:ahLst/>
              <a:cxnLst/>
              <a:rect l="l" t="t" r="r" b="b"/>
              <a:pathLst>
                <a:path w="24089" h="31502" extrusionOk="0">
                  <a:moveTo>
                    <a:pt x="12470" y="478"/>
                  </a:moveTo>
                  <a:cubicBezTo>
                    <a:pt x="12667" y="478"/>
                    <a:pt x="12875" y="489"/>
                    <a:pt x="13072" y="499"/>
                  </a:cubicBezTo>
                  <a:cubicBezTo>
                    <a:pt x="14567" y="602"/>
                    <a:pt x="15969" y="1080"/>
                    <a:pt x="17236" y="1859"/>
                  </a:cubicBezTo>
                  <a:cubicBezTo>
                    <a:pt x="18180" y="2441"/>
                    <a:pt x="19052" y="3198"/>
                    <a:pt x="19831" y="4091"/>
                  </a:cubicBezTo>
                  <a:cubicBezTo>
                    <a:pt x="20994" y="5431"/>
                    <a:pt x="21929" y="7102"/>
                    <a:pt x="22582" y="8982"/>
                  </a:cubicBezTo>
                  <a:cubicBezTo>
                    <a:pt x="23237" y="10861"/>
                    <a:pt x="23600" y="12958"/>
                    <a:pt x="23600" y="15159"/>
                  </a:cubicBezTo>
                  <a:cubicBezTo>
                    <a:pt x="23600" y="15616"/>
                    <a:pt x="23579" y="16073"/>
                    <a:pt x="23548" y="16540"/>
                  </a:cubicBezTo>
                  <a:cubicBezTo>
                    <a:pt x="23413" y="18585"/>
                    <a:pt x="22977" y="20517"/>
                    <a:pt x="22302" y="22261"/>
                  </a:cubicBezTo>
                  <a:cubicBezTo>
                    <a:pt x="21295" y="24877"/>
                    <a:pt x="19758" y="27068"/>
                    <a:pt x="17900" y="28605"/>
                  </a:cubicBezTo>
                  <a:cubicBezTo>
                    <a:pt x="16976" y="29373"/>
                    <a:pt x="15979" y="29976"/>
                    <a:pt x="14920" y="30391"/>
                  </a:cubicBezTo>
                  <a:cubicBezTo>
                    <a:pt x="13861" y="30795"/>
                    <a:pt x="12750" y="31024"/>
                    <a:pt x="11618" y="31024"/>
                  </a:cubicBezTo>
                  <a:cubicBezTo>
                    <a:pt x="11421" y="31024"/>
                    <a:pt x="11214" y="31014"/>
                    <a:pt x="11006" y="31003"/>
                  </a:cubicBezTo>
                  <a:cubicBezTo>
                    <a:pt x="9521" y="30899"/>
                    <a:pt x="8120" y="30422"/>
                    <a:pt x="6853" y="29643"/>
                  </a:cubicBezTo>
                  <a:cubicBezTo>
                    <a:pt x="5908" y="29062"/>
                    <a:pt x="5035" y="28304"/>
                    <a:pt x="4257" y="27411"/>
                  </a:cubicBezTo>
                  <a:cubicBezTo>
                    <a:pt x="3094" y="26061"/>
                    <a:pt x="2160" y="24400"/>
                    <a:pt x="1505" y="22521"/>
                  </a:cubicBezTo>
                  <a:cubicBezTo>
                    <a:pt x="852" y="20641"/>
                    <a:pt x="488" y="18544"/>
                    <a:pt x="488" y="16343"/>
                  </a:cubicBezTo>
                  <a:cubicBezTo>
                    <a:pt x="488" y="15886"/>
                    <a:pt x="509" y="15429"/>
                    <a:pt x="540" y="14962"/>
                  </a:cubicBezTo>
                  <a:cubicBezTo>
                    <a:pt x="675" y="12916"/>
                    <a:pt x="1111" y="10985"/>
                    <a:pt x="1786" y="9241"/>
                  </a:cubicBezTo>
                  <a:cubicBezTo>
                    <a:pt x="2793" y="6624"/>
                    <a:pt x="4329" y="4434"/>
                    <a:pt x="6188" y="2897"/>
                  </a:cubicBezTo>
                  <a:cubicBezTo>
                    <a:pt x="7112" y="2129"/>
                    <a:pt x="8109" y="1527"/>
                    <a:pt x="9168" y="1112"/>
                  </a:cubicBezTo>
                  <a:cubicBezTo>
                    <a:pt x="10227" y="706"/>
                    <a:pt x="11338" y="478"/>
                    <a:pt x="12470" y="478"/>
                  </a:cubicBezTo>
                  <a:close/>
                  <a:moveTo>
                    <a:pt x="12470" y="0"/>
                  </a:moveTo>
                  <a:cubicBezTo>
                    <a:pt x="10871" y="0"/>
                    <a:pt x="9324" y="406"/>
                    <a:pt x="7901" y="1163"/>
                  </a:cubicBezTo>
                  <a:cubicBezTo>
                    <a:pt x="6842" y="1724"/>
                    <a:pt x="5845" y="2471"/>
                    <a:pt x="4942" y="3375"/>
                  </a:cubicBezTo>
                  <a:cubicBezTo>
                    <a:pt x="3582" y="4735"/>
                    <a:pt x="2440" y="6448"/>
                    <a:pt x="1599" y="8400"/>
                  </a:cubicBezTo>
                  <a:cubicBezTo>
                    <a:pt x="758" y="10362"/>
                    <a:pt x="208" y="12574"/>
                    <a:pt x="52" y="14931"/>
                  </a:cubicBezTo>
                  <a:cubicBezTo>
                    <a:pt x="21" y="15398"/>
                    <a:pt x="0" y="15876"/>
                    <a:pt x="0" y="16343"/>
                  </a:cubicBezTo>
                  <a:cubicBezTo>
                    <a:pt x="0" y="18347"/>
                    <a:pt x="301" y="20267"/>
                    <a:pt x="831" y="22032"/>
                  </a:cubicBezTo>
                  <a:cubicBezTo>
                    <a:pt x="1630" y="24670"/>
                    <a:pt x="2990" y="26944"/>
                    <a:pt x="4735" y="28605"/>
                  </a:cubicBezTo>
                  <a:cubicBezTo>
                    <a:pt x="5607" y="29446"/>
                    <a:pt x="6572" y="30121"/>
                    <a:pt x="7621" y="30609"/>
                  </a:cubicBezTo>
                  <a:cubicBezTo>
                    <a:pt x="8669" y="31097"/>
                    <a:pt x="9802" y="31398"/>
                    <a:pt x="10974" y="31481"/>
                  </a:cubicBezTo>
                  <a:cubicBezTo>
                    <a:pt x="11193" y="31502"/>
                    <a:pt x="11401" y="31502"/>
                    <a:pt x="11618" y="31502"/>
                  </a:cubicBezTo>
                  <a:cubicBezTo>
                    <a:pt x="13217" y="31502"/>
                    <a:pt x="14765" y="31097"/>
                    <a:pt x="16187" y="30339"/>
                  </a:cubicBezTo>
                  <a:cubicBezTo>
                    <a:pt x="17246" y="29778"/>
                    <a:pt x="18242" y="29030"/>
                    <a:pt x="19146" y="28128"/>
                  </a:cubicBezTo>
                  <a:cubicBezTo>
                    <a:pt x="20506" y="26767"/>
                    <a:pt x="21638" y="25054"/>
                    <a:pt x="22489" y="23102"/>
                  </a:cubicBezTo>
                  <a:cubicBezTo>
                    <a:pt x="23330" y="21140"/>
                    <a:pt x="23881" y="18928"/>
                    <a:pt x="24036" y="16571"/>
                  </a:cubicBezTo>
                  <a:cubicBezTo>
                    <a:pt x="24067" y="16104"/>
                    <a:pt x="24088" y="15627"/>
                    <a:pt x="24088" y="15159"/>
                  </a:cubicBezTo>
                  <a:cubicBezTo>
                    <a:pt x="24088" y="13156"/>
                    <a:pt x="23787" y="11234"/>
                    <a:pt x="23258" y="9469"/>
                  </a:cubicBezTo>
                  <a:cubicBezTo>
                    <a:pt x="22448" y="6832"/>
                    <a:pt x="21098" y="4559"/>
                    <a:pt x="19354" y="2897"/>
                  </a:cubicBezTo>
                  <a:cubicBezTo>
                    <a:pt x="18482" y="2056"/>
                    <a:pt x="17516" y="1382"/>
                    <a:pt x="16467" y="893"/>
                  </a:cubicBezTo>
                  <a:cubicBezTo>
                    <a:pt x="15418" y="406"/>
                    <a:pt x="14287" y="104"/>
                    <a:pt x="13113" y="21"/>
                  </a:cubicBezTo>
                  <a:cubicBezTo>
                    <a:pt x="12896" y="0"/>
                    <a:pt x="12677" y="0"/>
                    <a:pt x="12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904;p75">
              <a:extLst>
                <a:ext uri="{FF2B5EF4-FFF2-40B4-BE49-F238E27FC236}">
                  <a16:creationId xmlns:a16="http://schemas.microsoft.com/office/drawing/2014/main" id="{7B95A3DC-C40B-AC06-4858-449854B51CC4}"/>
                </a:ext>
              </a:extLst>
            </p:cNvPr>
            <p:cNvSpPr/>
            <p:nvPr/>
          </p:nvSpPr>
          <p:spPr>
            <a:xfrm>
              <a:off x="5787893" y="3685759"/>
              <a:ext cx="240140" cy="328690"/>
            </a:xfrm>
            <a:custGeom>
              <a:avLst/>
              <a:gdLst/>
              <a:ahLst/>
              <a:cxnLst/>
              <a:rect l="l" t="t" r="r" b="b"/>
              <a:pathLst>
                <a:path w="11992" h="16414" extrusionOk="0">
                  <a:moveTo>
                    <a:pt x="6273" y="1"/>
                  </a:moveTo>
                  <a:cubicBezTo>
                    <a:pt x="3251" y="1"/>
                    <a:pt x="603" y="3426"/>
                    <a:pt x="311" y="7818"/>
                  </a:cubicBezTo>
                  <a:cubicBezTo>
                    <a:pt x="0" y="12345"/>
                    <a:pt x="2305" y="16187"/>
                    <a:pt x="5441" y="16404"/>
                  </a:cubicBezTo>
                  <a:cubicBezTo>
                    <a:pt x="5530" y="16410"/>
                    <a:pt x="5619" y="16413"/>
                    <a:pt x="5707" y="16413"/>
                  </a:cubicBezTo>
                  <a:cubicBezTo>
                    <a:pt x="8743" y="16413"/>
                    <a:pt x="11388" y="12995"/>
                    <a:pt x="11691" y="8596"/>
                  </a:cubicBezTo>
                  <a:cubicBezTo>
                    <a:pt x="11992" y="4070"/>
                    <a:pt x="9698" y="228"/>
                    <a:pt x="6551" y="10"/>
                  </a:cubicBezTo>
                  <a:cubicBezTo>
                    <a:pt x="6458" y="4"/>
                    <a:pt x="6365" y="1"/>
                    <a:pt x="6273" y="1"/>
                  </a:cubicBezTo>
                  <a:close/>
                </a:path>
              </a:pathLst>
            </a:custGeom>
            <a:solidFill>
              <a:srgbClr val="3A30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905;p75">
              <a:extLst>
                <a:ext uri="{FF2B5EF4-FFF2-40B4-BE49-F238E27FC236}">
                  <a16:creationId xmlns:a16="http://schemas.microsoft.com/office/drawing/2014/main" id="{640524ED-6787-1451-CF17-42475549A98D}"/>
                </a:ext>
              </a:extLst>
            </p:cNvPr>
            <p:cNvSpPr/>
            <p:nvPr/>
          </p:nvSpPr>
          <p:spPr>
            <a:xfrm>
              <a:off x="5788714" y="3680973"/>
              <a:ext cx="238698" cy="338282"/>
            </a:xfrm>
            <a:custGeom>
              <a:avLst/>
              <a:gdLst/>
              <a:ahLst/>
              <a:cxnLst/>
              <a:rect l="l" t="t" r="r" b="b"/>
              <a:pathLst>
                <a:path w="11920" h="16893" extrusionOk="0">
                  <a:moveTo>
                    <a:pt x="6240" y="478"/>
                  </a:moveTo>
                  <a:cubicBezTo>
                    <a:pt x="6323" y="478"/>
                    <a:pt x="6406" y="488"/>
                    <a:pt x="6500" y="488"/>
                  </a:cubicBezTo>
                  <a:cubicBezTo>
                    <a:pt x="6842" y="508"/>
                    <a:pt x="7175" y="582"/>
                    <a:pt x="7507" y="695"/>
                  </a:cubicBezTo>
                  <a:cubicBezTo>
                    <a:pt x="8068" y="893"/>
                    <a:pt x="8597" y="1225"/>
                    <a:pt x="9064" y="1671"/>
                  </a:cubicBezTo>
                  <a:cubicBezTo>
                    <a:pt x="9428" y="2004"/>
                    <a:pt x="9750" y="2398"/>
                    <a:pt x="10040" y="2845"/>
                  </a:cubicBezTo>
                  <a:cubicBezTo>
                    <a:pt x="10476" y="3519"/>
                    <a:pt x="10819" y="4309"/>
                    <a:pt x="11058" y="5192"/>
                  </a:cubicBezTo>
                  <a:cubicBezTo>
                    <a:pt x="11297" y="6064"/>
                    <a:pt x="11432" y="7019"/>
                    <a:pt x="11432" y="8026"/>
                  </a:cubicBezTo>
                  <a:cubicBezTo>
                    <a:pt x="11432" y="8286"/>
                    <a:pt x="11422" y="8556"/>
                    <a:pt x="11401" y="8815"/>
                  </a:cubicBezTo>
                  <a:cubicBezTo>
                    <a:pt x="11328" y="9894"/>
                    <a:pt x="11120" y="10912"/>
                    <a:pt x="10788" y="11826"/>
                  </a:cubicBezTo>
                  <a:cubicBezTo>
                    <a:pt x="10539" y="12511"/>
                    <a:pt x="10227" y="13145"/>
                    <a:pt x="9874" y="13705"/>
                  </a:cubicBezTo>
                  <a:cubicBezTo>
                    <a:pt x="9334" y="14546"/>
                    <a:pt x="8681" y="15221"/>
                    <a:pt x="7964" y="15688"/>
                  </a:cubicBezTo>
                  <a:cubicBezTo>
                    <a:pt x="7611" y="15916"/>
                    <a:pt x="7237" y="16103"/>
                    <a:pt x="6853" y="16218"/>
                  </a:cubicBezTo>
                  <a:cubicBezTo>
                    <a:pt x="6469" y="16343"/>
                    <a:pt x="6074" y="16405"/>
                    <a:pt x="5679" y="16405"/>
                  </a:cubicBezTo>
                  <a:cubicBezTo>
                    <a:pt x="5596" y="16405"/>
                    <a:pt x="5503" y="16405"/>
                    <a:pt x="5420" y="16394"/>
                  </a:cubicBezTo>
                  <a:cubicBezTo>
                    <a:pt x="5067" y="16373"/>
                    <a:pt x="4735" y="16301"/>
                    <a:pt x="4413" y="16186"/>
                  </a:cubicBezTo>
                  <a:cubicBezTo>
                    <a:pt x="3852" y="15990"/>
                    <a:pt x="3323" y="15657"/>
                    <a:pt x="2845" y="15221"/>
                  </a:cubicBezTo>
                  <a:cubicBezTo>
                    <a:pt x="2492" y="14878"/>
                    <a:pt x="2160" y="14484"/>
                    <a:pt x="1879" y="14038"/>
                  </a:cubicBezTo>
                  <a:cubicBezTo>
                    <a:pt x="1443" y="13362"/>
                    <a:pt x="1090" y="12573"/>
                    <a:pt x="852" y="11701"/>
                  </a:cubicBezTo>
                  <a:cubicBezTo>
                    <a:pt x="613" y="10819"/>
                    <a:pt x="488" y="9864"/>
                    <a:pt x="488" y="8856"/>
                  </a:cubicBezTo>
                  <a:cubicBezTo>
                    <a:pt x="488" y="8597"/>
                    <a:pt x="488" y="8337"/>
                    <a:pt x="509" y="8067"/>
                  </a:cubicBezTo>
                  <a:cubicBezTo>
                    <a:pt x="582" y="6987"/>
                    <a:pt x="800" y="5981"/>
                    <a:pt x="1132" y="5056"/>
                  </a:cubicBezTo>
                  <a:cubicBezTo>
                    <a:pt x="1371" y="4371"/>
                    <a:pt x="1683" y="3738"/>
                    <a:pt x="2046" y="3177"/>
                  </a:cubicBezTo>
                  <a:cubicBezTo>
                    <a:pt x="2585" y="2336"/>
                    <a:pt x="3240" y="1661"/>
                    <a:pt x="3946" y="1194"/>
                  </a:cubicBezTo>
                  <a:cubicBezTo>
                    <a:pt x="4309" y="965"/>
                    <a:pt x="4683" y="789"/>
                    <a:pt x="5057" y="665"/>
                  </a:cubicBezTo>
                  <a:cubicBezTo>
                    <a:pt x="5441" y="540"/>
                    <a:pt x="5836" y="478"/>
                    <a:pt x="6240" y="478"/>
                  </a:cubicBezTo>
                  <a:close/>
                  <a:moveTo>
                    <a:pt x="6240" y="0"/>
                  </a:moveTo>
                  <a:cubicBezTo>
                    <a:pt x="5836" y="0"/>
                    <a:pt x="5441" y="52"/>
                    <a:pt x="5057" y="155"/>
                  </a:cubicBezTo>
                  <a:cubicBezTo>
                    <a:pt x="4382" y="353"/>
                    <a:pt x="3748" y="695"/>
                    <a:pt x="3178" y="1163"/>
                  </a:cubicBezTo>
                  <a:cubicBezTo>
                    <a:pt x="2315" y="1869"/>
                    <a:pt x="1579" y="2855"/>
                    <a:pt x="1028" y="4029"/>
                  </a:cubicBezTo>
                  <a:cubicBezTo>
                    <a:pt x="478" y="5201"/>
                    <a:pt x="125" y="6562"/>
                    <a:pt x="21" y="8036"/>
                  </a:cubicBezTo>
                  <a:cubicBezTo>
                    <a:pt x="10" y="8316"/>
                    <a:pt x="1" y="8586"/>
                    <a:pt x="1" y="8856"/>
                  </a:cubicBezTo>
                  <a:cubicBezTo>
                    <a:pt x="1" y="9926"/>
                    <a:pt x="135" y="10944"/>
                    <a:pt x="395" y="11867"/>
                  </a:cubicBezTo>
                  <a:cubicBezTo>
                    <a:pt x="592" y="12573"/>
                    <a:pt x="852" y="13217"/>
                    <a:pt x="1173" y="13809"/>
                  </a:cubicBezTo>
                  <a:cubicBezTo>
                    <a:pt x="1651" y="14681"/>
                    <a:pt x="2264" y="15418"/>
                    <a:pt x="2970" y="15958"/>
                  </a:cubicBezTo>
                  <a:cubicBezTo>
                    <a:pt x="3333" y="16228"/>
                    <a:pt x="3718" y="16436"/>
                    <a:pt x="4112" y="16602"/>
                  </a:cubicBezTo>
                  <a:cubicBezTo>
                    <a:pt x="4517" y="16758"/>
                    <a:pt x="4943" y="16851"/>
                    <a:pt x="5389" y="16883"/>
                  </a:cubicBezTo>
                  <a:cubicBezTo>
                    <a:pt x="5483" y="16892"/>
                    <a:pt x="5586" y="16892"/>
                    <a:pt x="5679" y="16892"/>
                  </a:cubicBezTo>
                  <a:cubicBezTo>
                    <a:pt x="6085" y="16892"/>
                    <a:pt x="6479" y="16830"/>
                    <a:pt x="6863" y="16726"/>
                  </a:cubicBezTo>
                  <a:cubicBezTo>
                    <a:pt x="7528" y="16539"/>
                    <a:pt x="8161" y="16197"/>
                    <a:pt x="8743" y="15720"/>
                  </a:cubicBezTo>
                  <a:cubicBezTo>
                    <a:pt x="9168" y="15377"/>
                    <a:pt x="9573" y="14951"/>
                    <a:pt x="9926" y="14474"/>
                  </a:cubicBezTo>
                  <a:cubicBezTo>
                    <a:pt x="10476" y="13747"/>
                    <a:pt x="10923" y="12896"/>
                    <a:pt x="11255" y="11950"/>
                  </a:cubicBezTo>
                  <a:cubicBezTo>
                    <a:pt x="11598" y="10995"/>
                    <a:pt x="11816" y="9957"/>
                    <a:pt x="11888" y="8856"/>
                  </a:cubicBezTo>
                  <a:cubicBezTo>
                    <a:pt x="11909" y="8576"/>
                    <a:pt x="11920" y="8296"/>
                    <a:pt x="11920" y="8026"/>
                  </a:cubicBezTo>
                  <a:cubicBezTo>
                    <a:pt x="11920" y="6967"/>
                    <a:pt x="11775" y="5949"/>
                    <a:pt x="11515" y="5015"/>
                  </a:cubicBezTo>
                  <a:cubicBezTo>
                    <a:pt x="11328" y="4319"/>
                    <a:pt x="11058" y="3665"/>
                    <a:pt x="10746" y="3083"/>
                  </a:cubicBezTo>
                  <a:cubicBezTo>
                    <a:pt x="10259" y="2201"/>
                    <a:pt x="9657" y="1464"/>
                    <a:pt x="8940" y="935"/>
                  </a:cubicBezTo>
                  <a:cubicBezTo>
                    <a:pt x="8587" y="665"/>
                    <a:pt x="8203" y="446"/>
                    <a:pt x="7798" y="291"/>
                  </a:cubicBezTo>
                  <a:cubicBezTo>
                    <a:pt x="7393" y="135"/>
                    <a:pt x="6967" y="31"/>
                    <a:pt x="6531" y="10"/>
                  </a:cubicBezTo>
                  <a:cubicBezTo>
                    <a:pt x="6427" y="0"/>
                    <a:pt x="6334" y="0"/>
                    <a:pt x="6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906;p75">
              <a:extLst>
                <a:ext uri="{FF2B5EF4-FFF2-40B4-BE49-F238E27FC236}">
                  <a16:creationId xmlns:a16="http://schemas.microsoft.com/office/drawing/2014/main" id="{BC754129-D968-0F3E-4496-430231E03061}"/>
                </a:ext>
              </a:extLst>
            </p:cNvPr>
            <p:cNvSpPr/>
            <p:nvPr/>
          </p:nvSpPr>
          <p:spPr>
            <a:xfrm>
              <a:off x="5416949" y="3412618"/>
              <a:ext cx="779713" cy="560300"/>
            </a:xfrm>
            <a:custGeom>
              <a:avLst/>
              <a:gdLst/>
              <a:ahLst/>
              <a:cxnLst/>
              <a:rect l="l" t="t" r="r" b="b"/>
              <a:pathLst>
                <a:path w="38937" h="27980" extrusionOk="0">
                  <a:moveTo>
                    <a:pt x="20054" y="1"/>
                  </a:moveTo>
                  <a:cubicBezTo>
                    <a:pt x="16447" y="1"/>
                    <a:pt x="12810" y="977"/>
                    <a:pt x="9792" y="2862"/>
                  </a:cubicBezTo>
                  <a:cubicBezTo>
                    <a:pt x="5774" y="5365"/>
                    <a:pt x="2752" y="9497"/>
                    <a:pt x="1413" y="14232"/>
                  </a:cubicBezTo>
                  <a:cubicBezTo>
                    <a:pt x="821" y="16360"/>
                    <a:pt x="468" y="18789"/>
                    <a:pt x="240" y="20960"/>
                  </a:cubicBezTo>
                  <a:cubicBezTo>
                    <a:pt x="0" y="23202"/>
                    <a:pt x="1008" y="25704"/>
                    <a:pt x="2731" y="27003"/>
                  </a:cubicBezTo>
                  <a:cubicBezTo>
                    <a:pt x="3595" y="27653"/>
                    <a:pt x="4663" y="27979"/>
                    <a:pt x="5727" y="27979"/>
                  </a:cubicBezTo>
                  <a:cubicBezTo>
                    <a:pt x="7159" y="27979"/>
                    <a:pt x="8581" y="27388"/>
                    <a:pt x="9480" y="26203"/>
                  </a:cubicBezTo>
                  <a:cubicBezTo>
                    <a:pt x="10322" y="25102"/>
                    <a:pt x="10654" y="23680"/>
                    <a:pt x="11007" y="22320"/>
                  </a:cubicBezTo>
                  <a:cubicBezTo>
                    <a:pt x="11764" y="19382"/>
                    <a:pt x="12761" y="16454"/>
                    <a:pt x="14454" y="13993"/>
                  </a:cubicBezTo>
                  <a:cubicBezTo>
                    <a:pt x="16686" y="10753"/>
                    <a:pt x="20227" y="8448"/>
                    <a:pt x="23975" y="8293"/>
                  </a:cubicBezTo>
                  <a:cubicBezTo>
                    <a:pt x="24105" y="8287"/>
                    <a:pt x="24235" y="8285"/>
                    <a:pt x="24363" y="8285"/>
                  </a:cubicBezTo>
                  <a:cubicBezTo>
                    <a:pt x="29588" y="8285"/>
                    <a:pt x="33494" y="12755"/>
                    <a:pt x="35116" y="17730"/>
                  </a:cubicBezTo>
                  <a:cubicBezTo>
                    <a:pt x="35676" y="19465"/>
                    <a:pt x="36102" y="21250"/>
                    <a:pt x="36372" y="23067"/>
                  </a:cubicBezTo>
                  <a:cubicBezTo>
                    <a:pt x="36403" y="23254"/>
                    <a:pt x="36434" y="23462"/>
                    <a:pt x="36569" y="23586"/>
                  </a:cubicBezTo>
                  <a:cubicBezTo>
                    <a:pt x="36651" y="23668"/>
                    <a:pt x="36761" y="23704"/>
                    <a:pt x="36874" y="23704"/>
                  </a:cubicBezTo>
                  <a:cubicBezTo>
                    <a:pt x="37021" y="23704"/>
                    <a:pt x="37174" y="23644"/>
                    <a:pt x="37285" y="23545"/>
                  </a:cubicBezTo>
                  <a:cubicBezTo>
                    <a:pt x="37483" y="23369"/>
                    <a:pt x="37587" y="23099"/>
                    <a:pt x="37670" y="22829"/>
                  </a:cubicBezTo>
                  <a:cubicBezTo>
                    <a:pt x="38937" y="18748"/>
                    <a:pt x="37711" y="14055"/>
                    <a:pt x="35946" y="10379"/>
                  </a:cubicBezTo>
                  <a:cubicBezTo>
                    <a:pt x="34264" y="6881"/>
                    <a:pt x="31512" y="3496"/>
                    <a:pt x="28118" y="1814"/>
                  </a:cubicBezTo>
                  <a:cubicBezTo>
                    <a:pt x="27599" y="1554"/>
                    <a:pt x="27059" y="1326"/>
                    <a:pt x="26508" y="1118"/>
                  </a:cubicBezTo>
                  <a:cubicBezTo>
                    <a:pt x="24467" y="368"/>
                    <a:pt x="22266" y="1"/>
                    <a:pt x="200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907;p75">
              <a:extLst>
                <a:ext uri="{FF2B5EF4-FFF2-40B4-BE49-F238E27FC236}">
                  <a16:creationId xmlns:a16="http://schemas.microsoft.com/office/drawing/2014/main" id="{97CCF5BD-A057-A1AA-1719-3945ABC912AF}"/>
                </a:ext>
              </a:extLst>
            </p:cNvPr>
            <p:cNvSpPr/>
            <p:nvPr/>
          </p:nvSpPr>
          <p:spPr>
            <a:xfrm>
              <a:off x="5783727" y="2934741"/>
              <a:ext cx="177582" cy="146203"/>
            </a:xfrm>
            <a:custGeom>
              <a:avLst/>
              <a:gdLst/>
              <a:ahLst/>
              <a:cxnLst/>
              <a:rect l="l" t="t" r="r" b="b"/>
              <a:pathLst>
                <a:path w="8868" h="7301" extrusionOk="0">
                  <a:moveTo>
                    <a:pt x="3644" y="1"/>
                  </a:moveTo>
                  <a:cubicBezTo>
                    <a:pt x="1630" y="1"/>
                    <a:pt x="0" y="1341"/>
                    <a:pt x="0" y="2991"/>
                  </a:cubicBezTo>
                  <a:cubicBezTo>
                    <a:pt x="0" y="4403"/>
                    <a:pt x="1132" y="5348"/>
                    <a:pt x="2191" y="5732"/>
                  </a:cubicBezTo>
                  <a:cubicBezTo>
                    <a:pt x="2439" y="5823"/>
                    <a:pt x="2703" y="5854"/>
                    <a:pt x="2974" y="5854"/>
                  </a:cubicBezTo>
                  <a:cubicBezTo>
                    <a:pt x="3516" y="5854"/>
                    <a:pt x="4089" y="5732"/>
                    <a:pt x="4630" y="5732"/>
                  </a:cubicBezTo>
                  <a:cubicBezTo>
                    <a:pt x="5173" y="5732"/>
                    <a:pt x="5685" y="5854"/>
                    <a:pt x="6105" y="6345"/>
                  </a:cubicBezTo>
                  <a:cubicBezTo>
                    <a:pt x="6510" y="6823"/>
                    <a:pt x="6583" y="6989"/>
                    <a:pt x="7164" y="7155"/>
                  </a:cubicBezTo>
                  <a:cubicBezTo>
                    <a:pt x="7414" y="7231"/>
                    <a:pt x="7670" y="7301"/>
                    <a:pt x="7923" y="7301"/>
                  </a:cubicBezTo>
                  <a:cubicBezTo>
                    <a:pt x="8017" y="7301"/>
                    <a:pt x="8110" y="7291"/>
                    <a:pt x="8203" y="7269"/>
                  </a:cubicBezTo>
                  <a:cubicBezTo>
                    <a:pt x="8545" y="7176"/>
                    <a:pt x="8867" y="6844"/>
                    <a:pt x="8846" y="6438"/>
                  </a:cubicBezTo>
                  <a:cubicBezTo>
                    <a:pt x="8836" y="6023"/>
                    <a:pt x="8503" y="5732"/>
                    <a:pt x="8192" y="5535"/>
                  </a:cubicBezTo>
                  <a:cubicBezTo>
                    <a:pt x="7694" y="5203"/>
                    <a:pt x="6801" y="4518"/>
                    <a:pt x="7050" y="3708"/>
                  </a:cubicBezTo>
                  <a:cubicBezTo>
                    <a:pt x="7102" y="3552"/>
                    <a:pt x="7195" y="3407"/>
                    <a:pt x="7257" y="3251"/>
                  </a:cubicBezTo>
                  <a:cubicBezTo>
                    <a:pt x="8057" y="1175"/>
                    <a:pt x="4786" y="1"/>
                    <a:pt x="3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908;p75">
              <a:extLst>
                <a:ext uri="{FF2B5EF4-FFF2-40B4-BE49-F238E27FC236}">
                  <a16:creationId xmlns:a16="http://schemas.microsoft.com/office/drawing/2014/main" id="{1FF0E4B3-1D67-8629-461A-3D45EA0AFAB8}"/>
                </a:ext>
              </a:extLst>
            </p:cNvPr>
            <p:cNvSpPr/>
            <p:nvPr/>
          </p:nvSpPr>
          <p:spPr>
            <a:xfrm>
              <a:off x="5965634" y="2507087"/>
              <a:ext cx="1946931" cy="708585"/>
            </a:xfrm>
            <a:custGeom>
              <a:avLst/>
              <a:gdLst/>
              <a:ahLst/>
              <a:cxnLst/>
              <a:rect l="l" t="t" r="r" b="b"/>
              <a:pathLst>
                <a:path w="97225" h="35385" extrusionOk="0">
                  <a:moveTo>
                    <a:pt x="54178" y="0"/>
                  </a:moveTo>
                  <a:cubicBezTo>
                    <a:pt x="48717" y="0"/>
                    <a:pt x="42508" y="457"/>
                    <a:pt x="36154" y="1837"/>
                  </a:cubicBezTo>
                  <a:cubicBezTo>
                    <a:pt x="38636" y="1900"/>
                    <a:pt x="41428" y="11359"/>
                    <a:pt x="42446" y="15034"/>
                  </a:cubicBezTo>
                  <a:cubicBezTo>
                    <a:pt x="42477" y="15013"/>
                    <a:pt x="42508" y="15003"/>
                    <a:pt x="42539" y="14982"/>
                  </a:cubicBezTo>
                  <a:cubicBezTo>
                    <a:pt x="42549" y="14827"/>
                    <a:pt x="42560" y="14660"/>
                    <a:pt x="42591" y="14504"/>
                  </a:cubicBezTo>
                  <a:cubicBezTo>
                    <a:pt x="42674" y="13954"/>
                    <a:pt x="42902" y="13394"/>
                    <a:pt x="43048" y="12864"/>
                  </a:cubicBezTo>
                  <a:cubicBezTo>
                    <a:pt x="43142" y="12532"/>
                    <a:pt x="43235" y="12210"/>
                    <a:pt x="43297" y="11878"/>
                  </a:cubicBezTo>
                  <a:cubicBezTo>
                    <a:pt x="43329" y="11597"/>
                    <a:pt x="43349" y="11317"/>
                    <a:pt x="43391" y="11036"/>
                  </a:cubicBezTo>
                  <a:cubicBezTo>
                    <a:pt x="43391" y="10964"/>
                    <a:pt x="43391" y="10902"/>
                    <a:pt x="43380" y="10829"/>
                  </a:cubicBezTo>
                  <a:lnTo>
                    <a:pt x="43380" y="10829"/>
                  </a:lnTo>
                  <a:cubicBezTo>
                    <a:pt x="43391" y="10891"/>
                    <a:pt x="43391" y="10943"/>
                    <a:pt x="43391" y="10995"/>
                  </a:cubicBezTo>
                  <a:cubicBezTo>
                    <a:pt x="43442" y="10621"/>
                    <a:pt x="43495" y="10227"/>
                    <a:pt x="43567" y="9801"/>
                  </a:cubicBezTo>
                  <a:cubicBezTo>
                    <a:pt x="44055" y="6946"/>
                    <a:pt x="46776" y="4682"/>
                    <a:pt x="49630" y="4682"/>
                  </a:cubicBezTo>
                  <a:cubicBezTo>
                    <a:pt x="49745" y="4682"/>
                    <a:pt x="49870" y="4693"/>
                    <a:pt x="49983" y="4693"/>
                  </a:cubicBezTo>
                  <a:cubicBezTo>
                    <a:pt x="51199" y="4776"/>
                    <a:pt x="52413" y="5254"/>
                    <a:pt x="53264" y="6136"/>
                  </a:cubicBezTo>
                  <a:cubicBezTo>
                    <a:pt x="53857" y="6749"/>
                    <a:pt x="54240" y="7559"/>
                    <a:pt x="54334" y="8399"/>
                  </a:cubicBezTo>
                  <a:cubicBezTo>
                    <a:pt x="54967" y="7942"/>
                    <a:pt x="55798" y="7859"/>
                    <a:pt x="56618" y="7859"/>
                  </a:cubicBezTo>
                  <a:cubicBezTo>
                    <a:pt x="56774" y="7859"/>
                    <a:pt x="56940" y="7859"/>
                    <a:pt x="57096" y="7870"/>
                  </a:cubicBezTo>
                  <a:cubicBezTo>
                    <a:pt x="59152" y="7922"/>
                    <a:pt x="61218" y="7953"/>
                    <a:pt x="63253" y="8129"/>
                  </a:cubicBezTo>
                  <a:cubicBezTo>
                    <a:pt x="64706" y="8254"/>
                    <a:pt x="66305" y="8140"/>
                    <a:pt x="67043" y="9698"/>
                  </a:cubicBezTo>
                  <a:cubicBezTo>
                    <a:pt x="67302" y="10268"/>
                    <a:pt x="67323" y="10912"/>
                    <a:pt x="67334" y="11535"/>
                  </a:cubicBezTo>
                  <a:cubicBezTo>
                    <a:pt x="67364" y="12833"/>
                    <a:pt x="67375" y="14193"/>
                    <a:pt x="66794" y="15356"/>
                  </a:cubicBezTo>
                  <a:cubicBezTo>
                    <a:pt x="66700" y="15543"/>
                    <a:pt x="66586" y="15720"/>
                    <a:pt x="66544" y="15916"/>
                  </a:cubicBezTo>
                  <a:cubicBezTo>
                    <a:pt x="66482" y="16124"/>
                    <a:pt x="66503" y="16352"/>
                    <a:pt x="66565" y="16560"/>
                  </a:cubicBezTo>
                  <a:cubicBezTo>
                    <a:pt x="66835" y="17464"/>
                    <a:pt x="67738" y="17775"/>
                    <a:pt x="68538" y="18138"/>
                  </a:cubicBezTo>
                  <a:cubicBezTo>
                    <a:pt x="69618" y="18108"/>
                    <a:pt x="70687" y="18087"/>
                    <a:pt x="71767" y="18087"/>
                  </a:cubicBezTo>
                  <a:cubicBezTo>
                    <a:pt x="75525" y="18087"/>
                    <a:pt x="79284" y="18284"/>
                    <a:pt x="83021" y="18740"/>
                  </a:cubicBezTo>
                  <a:cubicBezTo>
                    <a:pt x="84756" y="18959"/>
                    <a:pt x="86759" y="19426"/>
                    <a:pt x="87476" y="21045"/>
                  </a:cubicBezTo>
                  <a:cubicBezTo>
                    <a:pt x="87476" y="21045"/>
                    <a:pt x="86219" y="17152"/>
                    <a:pt x="82710" y="9407"/>
                  </a:cubicBezTo>
                  <a:cubicBezTo>
                    <a:pt x="79419" y="2170"/>
                    <a:pt x="74207" y="1941"/>
                    <a:pt x="73542" y="1941"/>
                  </a:cubicBezTo>
                  <a:lnTo>
                    <a:pt x="73480" y="1941"/>
                  </a:lnTo>
                  <a:cubicBezTo>
                    <a:pt x="73480" y="1941"/>
                    <a:pt x="65371" y="0"/>
                    <a:pt x="54178" y="0"/>
                  </a:cubicBezTo>
                  <a:close/>
                  <a:moveTo>
                    <a:pt x="35697" y="1941"/>
                  </a:moveTo>
                  <a:lnTo>
                    <a:pt x="35697" y="1941"/>
                  </a:lnTo>
                  <a:cubicBezTo>
                    <a:pt x="16156" y="6313"/>
                    <a:pt x="582" y="26414"/>
                    <a:pt x="582" y="26414"/>
                  </a:cubicBezTo>
                  <a:cubicBezTo>
                    <a:pt x="582" y="26414"/>
                    <a:pt x="1" y="29725"/>
                    <a:pt x="2275" y="31667"/>
                  </a:cubicBezTo>
                  <a:cubicBezTo>
                    <a:pt x="3199" y="32467"/>
                    <a:pt x="11620" y="33318"/>
                    <a:pt x="22812" y="34003"/>
                  </a:cubicBezTo>
                  <a:cubicBezTo>
                    <a:pt x="22615" y="33183"/>
                    <a:pt x="22511" y="32332"/>
                    <a:pt x="22511" y="31470"/>
                  </a:cubicBezTo>
                  <a:cubicBezTo>
                    <a:pt x="22511" y="31252"/>
                    <a:pt x="22521" y="31034"/>
                    <a:pt x="22531" y="30805"/>
                  </a:cubicBezTo>
                  <a:cubicBezTo>
                    <a:pt x="22542" y="30691"/>
                    <a:pt x="22552" y="30567"/>
                    <a:pt x="22563" y="30442"/>
                  </a:cubicBezTo>
                  <a:cubicBezTo>
                    <a:pt x="19541" y="30369"/>
                    <a:pt x="16530" y="30307"/>
                    <a:pt x="13519" y="30307"/>
                  </a:cubicBezTo>
                  <a:lnTo>
                    <a:pt x="12201" y="30307"/>
                  </a:lnTo>
                  <a:cubicBezTo>
                    <a:pt x="11952" y="30297"/>
                    <a:pt x="11713" y="30286"/>
                    <a:pt x="11463" y="30286"/>
                  </a:cubicBezTo>
                  <a:cubicBezTo>
                    <a:pt x="10914" y="30286"/>
                    <a:pt x="10363" y="30318"/>
                    <a:pt x="9813" y="30348"/>
                  </a:cubicBezTo>
                  <a:cubicBezTo>
                    <a:pt x="9273" y="30380"/>
                    <a:pt x="8722" y="30411"/>
                    <a:pt x="8182" y="30411"/>
                  </a:cubicBezTo>
                  <a:cubicBezTo>
                    <a:pt x="7591" y="30411"/>
                    <a:pt x="6999" y="30380"/>
                    <a:pt x="6397" y="30265"/>
                  </a:cubicBezTo>
                  <a:cubicBezTo>
                    <a:pt x="5608" y="30120"/>
                    <a:pt x="2244" y="28636"/>
                    <a:pt x="1704" y="28636"/>
                  </a:cubicBezTo>
                  <a:lnTo>
                    <a:pt x="1652" y="28636"/>
                  </a:lnTo>
                  <a:cubicBezTo>
                    <a:pt x="8546" y="25593"/>
                    <a:pt x="16011" y="24316"/>
                    <a:pt x="23341" y="22790"/>
                  </a:cubicBezTo>
                  <a:cubicBezTo>
                    <a:pt x="24515" y="22541"/>
                    <a:pt x="25688" y="22291"/>
                    <a:pt x="26861" y="22021"/>
                  </a:cubicBezTo>
                  <a:cubicBezTo>
                    <a:pt x="26809" y="21804"/>
                    <a:pt x="26799" y="21565"/>
                    <a:pt x="26788" y="21336"/>
                  </a:cubicBezTo>
                  <a:cubicBezTo>
                    <a:pt x="26778" y="20879"/>
                    <a:pt x="26809" y="20392"/>
                    <a:pt x="27058" y="20028"/>
                  </a:cubicBezTo>
                  <a:cubicBezTo>
                    <a:pt x="27131" y="19914"/>
                    <a:pt x="27224" y="19820"/>
                    <a:pt x="27328" y="19779"/>
                  </a:cubicBezTo>
                  <a:cubicBezTo>
                    <a:pt x="27370" y="19758"/>
                    <a:pt x="27422" y="19748"/>
                    <a:pt x="27464" y="19748"/>
                  </a:cubicBezTo>
                  <a:cubicBezTo>
                    <a:pt x="27536" y="19748"/>
                    <a:pt x="27598" y="19769"/>
                    <a:pt x="27651" y="19820"/>
                  </a:cubicBezTo>
                  <a:cubicBezTo>
                    <a:pt x="27734" y="19644"/>
                    <a:pt x="27817" y="19478"/>
                    <a:pt x="27921" y="19322"/>
                  </a:cubicBezTo>
                  <a:cubicBezTo>
                    <a:pt x="27983" y="19229"/>
                    <a:pt x="28066" y="19135"/>
                    <a:pt x="28159" y="19135"/>
                  </a:cubicBezTo>
                  <a:lnTo>
                    <a:pt x="28190" y="19135"/>
                  </a:lnTo>
                  <a:cubicBezTo>
                    <a:pt x="28325" y="19177"/>
                    <a:pt x="28387" y="19312"/>
                    <a:pt x="28533" y="19333"/>
                  </a:cubicBezTo>
                  <a:cubicBezTo>
                    <a:pt x="28553" y="19333"/>
                    <a:pt x="28574" y="19343"/>
                    <a:pt x="28595" y="19343"/>
                  </a:cubicBezTo>
                  <a:cubicBezTo>
                    <a:pt x="28678" y="19343"/>
                    <a:pt x="28740" y="19312"/>
                    <a:pt x="28823" y="19250"/>
                  </a:cubicBezTo>
                  <a:cubicBezTo>
                    <a:pt x="29000" y="19125"/>
                    <a:pt x="29166" y="18865"/>
                    <a:pt x="29395" y="18865"/>
                  </a:cubicBezTo>
                  <a:cubicBezTo>
                    <a:pt x="29405" y="18865"/>
                    <a:pt x="29416" y="18865"/>
                    <a:pt x="29416" y="18876"/>
                  </a:cubicBezTo>
                  <a:cubicBezTo>
                    <a:pt x="29550" y="18886"/>
                    <a:pt x="29654" y="19000"/>
                    <a:pt x="29789" y="19031"/>
                  </a:cubicBezTo>
                  <a:cubicBezTo>
                    <a:pt x="29831" y="19042"/>
                    <a:pt x="29882" y="19042"/>
                    <a:pt x="29924" y="19042"/>
                  </a:cubicBezTo>
                  <a:cubicBezTo>
                    <a:pt x="30122" y="19042"/>
                    <a:pt x="30298" y="18948"/>
                    <a:pt x="30475" y="18844"/>
                  </a:cubicBezTo>
                  <a:cubicBezTo>
                    <a:pt x="30662" y="18751"/>
                    <a:pt x="30838" y="18647"/>
                    <a:pt x="31035" y="18647"/>
                  </a:cubicBezTo>
                  <a:lnTo>
                    <a:pt x="31108" y="18647"/>
                  </a:lnTo>
                  <a:cubicBezTo>
                    <a:pt x="31731" y="18731"/>
                    <a:pt x="32074" y="19873"/>
                    <a:pt x="32312" y="20360"/>
                  </a:cubicBezTo>
                  <a:cubicBezTo>
                    <a:pt x="32364" y="20454"/>
                    <a:pt x="32395" y="20579"/>
                    <a:pt x="32312" y="20641"/>
                  </a:cubicBezTo>
                  <a:lnTo>
                    <a:pt x="32302" y="20651"/>
                  </a:lnTo>
                  <a:cubicBezTo>
                    <a:pt x="32956" y="20464"/>
                    <a:pt x="33599" y="20267"/>
                    <a:pt x="34254" y="20060"/>
                  </a:cubicBezTo>
                  <a:cubicBezTo>
                    <a:pt x="35448" y="19686"/>
                    <a:pt x="38386" y="19187"/>
                    <a:pt x="39217" y="18232"/>
                  </a:cubicBezTo>
                  <a:cubicBezTo>
                    <a:pt x="40265" y="17028"/>
                    <a:pt x="39538" y="14774"/>
                    <a:pt x="39289" y="13383"/>
                  </a:cubicBezTo>
                  <a:cubicBezTo>
                    <a:pt x="38947" y="11421"/>
                    <a:pt x="38376" y="9511"/>
                    <a:pt x="37535" y="7704"/>
                  </a:cubicBezTo>
                  <a:cubicBezTo>
                    <a:pt x="37317" y="7236"/>
                    <a:pt x="34596" y="3104"/>
                    <a:pt x="34596" y="3094"/>
                  </a:cubicBezTo>
                  <a:cubicBezTo>
                    <a:pt x="34898" y="2647"/>
                    <a:pt x="35209" y="2170"/>
                    <a:pt x="35697" y="1941"/>
                  </a:cubicBezTo>
                  <a:close/>
                  <a:moveTo>
                    <a:pt x="87476" y="21045"/>
                  </a:moveTo>
                  <a:lnTo>
                    <a:pt x="87476" y="21045"/>
                  </a:lnTo>
                  <a:cubicBezTo>
                    <a:pt x="88130" y="22510"/>
                    <a:pt x="87289" y="24296"/>
                    <a:pt x="85991" y="25240"/>
                  </a:cubicBezTo>
                  <a:cubicBezTo>
                    <a:pt x="83852" y="26798"/>
                    <a:pt x="80561" y="26891"/>
                    <a:pt x="78059" y="27566"/>
                  </a:cubicBezTo>
                  <a:cubicBezTo>
                    <a:pt x="74934" y="28407"/>
                    <a:pt x="71767" y="29061"/>
                    <a:pt x="68579" y="29570"/>
                  </a:cubicBezTo>
                  <a:cubicBezTo>
                    <a:pt x="68309" y="29612"/>
                    <a:pt x="68040" y="29653"/>
                    <a:pt x="67780" y="29695"/>
                  </a:cubicBezTo>
                  <a:cubicBezTo>
                    <a:pt x="63596" y="31511"/>
                    <a:pt x="59235" y="32716"/>
                    <a:pt x="54708" y="33495"/>
                  </a:cubicBezTo>
                  <a:cubicBezTo>
                    <a:pt x="54178" y="33588"/>
                    <a:pt x="53628" y="33671"/>
                    <a:pt x="53098" y="33671"/>
                  </a:cubicBezTo>
                  <a:cubicBezTo>
                    <a:pt x="52787" y="33671"/>
                    <a:pt x="52486" y="33640"/>
                    <a:pt x="52185" y="33567"/>
                  </a:cubicBezTo>
                  <a:cubicBezTo>
                    <a:pt x="51354" y="33380"/>
                    <a:pt x="50565" y="32820"/>
                    <a:pt x="50337" y="31989"/>
                  </a:cubicBezTo>
                  <a:cubicBezTo>
                    <a:pt x="50295" y="31823"/>
                    <a:pt x="50274" y="31657"/>
                    <a:pt x="50274" y="31491"/>
                  </a:cubicBezTo>
                  <a:cubicBezTo>
                    <a:pt x="49475" y="31387"/>
                    <a:pt x="48665" y="31200"/>
                    <a:pt x="47876" y="31054"/>
                  </a:cubicBezTo>
                  <a:cubicBezTo>
                    <a:pt x="47399" y="31065"/>
                    <a:pt x="46921" y="31065"/>
                    <a:pt x="46443" y="31065"/>
                  </a:cubicBezTo>
                  <a:cubicBezTo>
                    <a:pt x="45623" y="31065"/>
                    <a:pt x="44792" y="31054"/>
                    <a:pt x="43961" y="31054"/>
                  </a:cubicBezTo>
                  <a:cubicBezTo>
                    <a:pt x="43972" y="31179"/>
                    <a:pt x="43972" y="31314"/>
                    <a:pt x="43972" y="31449"/>
                  </a:cubicBezTo>
                  <a:cubicBezTo>
                    <a:pt x="43972" y="31667"/>
                    <a:pt x="43961" y="31885"/>
                    <a:pt x="43952" y="32104"/>
                  </a:cubicBezTo>
                  <a:cubicBezTo>
                    <a:pt x="43889" y="33100"/>
                    <a:pt x="43702" y="34055"/>
                    <a:pt x="43391" y="34958"/>
                  </a:cubicBezTo>
                  <a:cubicBezTo>
                    <a:pt x="51261" y="35228"/>
                    <a:pt x="59183" y="35384"/>
                    <a:pt x="66025" y="35384"/>
                  </a:cubicBezTo>
                  <a:cubicBezTo>
                    <a:pt x="69150" y="35384"/>
                    <a:pt x="72057" y="35353"/>
                    <a:pt x="74632" y="35281"/>
                  </a:cubicBezTo>
                  <a:cubicBezTo>
                    <a:pt x="97224" y="34668"/>
                    <a:pt x="87477" y="21047"/>
                    <a:pt x="87476" y="21045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909;p75">
              <a:extLst>
                <a:ext uri="{FF2B5EF4-FFF2-40B4-BE49-F238E27FC236}">
                  <a16:creationId xmlns:a16="http://schemas.microsoft.com/office/drawing/2014/main" id="{D49C98D5-4519-8EE8-A71A-C6044B7199D9}"/>
                </a:ext>
              </a:extLst>
            </p:cNvPr>
            <p:cNvSpPr/>
            <p:nvPr/>
          </p:nvSpPr>
          <p:spPr>
            <a:xfrm>
              <a:off x="5998716" y="2543873"/>
              <a:ext cx="1731722" cy="585311"/>
            </a:xfrm>
            <a:custGeom>
              <a:avLst/>
              <a:gdLst/>
              <a:ahLst/>
              <a:cxnLst/>
              <a:rect l="l" t="t" r="r" b="b"/>
              <a:pathLst>
                <a:path w="86478" h="29229" extrusionOk="0">
                  <a:moveTo>
                    <a:pt x="34502" y="0"/>
                  </a:moveTo>
                  <a:cubicBezTo>
                    <a:pt x="34356" y="32"/>
                    <a:pt x="34201" y="63"/>
                    <a:pt x="34045" y="104"/>
                  </a:cubicBezTo>
                  <a:cubicBezTo>
                    <a:pt x="33557" y="333"/>
                    <a:pt x="33246" y="810"/>
                    <a:pt x="32944" y="1257"/>
                  </a:cubicBezTo>
                  <a:cubicBezTo>
                    <a:pt x="32944" y="1267"/>
                    <a:pt x="35665" y="5399"/>
                    <a:pt x="35883" y="5867"/>
                  </a:cubicBezTo>
                  <a:cubicBezTo>
                    <a:pt x="36724" y="7674"/>
                    <a:pt x="37295" y="9584"/>
                    <a:pt x="37637" y="11546"/>
                  </a:cubicBezTo>
                  <a:cubicBezTo>
                    <a:pt x="37886" y="12937"/>
                    <a:pt x="38613" y="15191"/>
                    <a:pt x="37565" y="16395"/>
                  </a:cubicBezTo>
                  <a:cubicBezTo>
                    <a:pt x="36734" y="17350"/>
                    <a:pt x="33796" y="17849"/>
                    <a:pt x="32602" y="18223"/>
                  </a:cubicBezTo>
                  <a:cubicBezTo>
                    <a:pt x="31947" y="18430"/>
                    <a:pt x="31304" y="18627"/>
                    <a:pt x="30650" y="18814"/>
                  </a:cubicBezTo>
                  <a:cubicBezTo>
                    <a:pt x="30598" y="18845"/>
                    <a:pt x="30546" y="18866"/>
                    <a:pt x="30473" y="18876"/>
                  </a:cubicBezTo>
                  <a:cubicBezTo>
                    <a:pt x="30837" y="18835"/>
                    <a:pt x="31211" y="18814"/>
                    <a:pt x="31585" y="18814"/>
                  </a:cubicBezTo>
                  <a:cubicBezTo>
                    <a:pt x="31802" y="18814"/>
                    <a:pt x="32021" y="18825"/>
                    <a:pt x="32238" y="18835"/>
                  </a:cubicBezTo>
                  <a:cubicBezTo>
                    <a:pt x="33048" y="18887"/>
                    <a:pt x="33837" y="19022"/>
                    <a:pt x="34596" y="19250"/>
                  </a:cubicBezTo>
                  <a:cubicBezTo>
                    <a:pt x="34596" y="19240"/>
                    <a:pt x="34605" y="19229"/>
                    <a:pt x="34605" y="19219"/>
                  </a:cubicBezTo>
                  <a:cubicBezTo>
                    <a:pt x="34834" y="18949"/>
                    <a:pt x="35519" y="18596"/>
                    <a:pt x="36018" y="18596"/>
                  </a:cubicBezTo>
                  <a:cubicBezTo>
                    <a:pt x="36059" y="18596"/>
                    <a:pt x="36101" y="18596"/>
                    <a:pt x="36142" y="18606"/>
                  </a:cubicBezTo>
                  <a:cubicBezTo>
                    <a:pt x="36693" y="17683"/>
                    <a:pt x="37305" y="16790"/>
                    <a:pt x="37990" y="15959"/>
                  </a:cubicBezTo>
                  <a:cubicBezTo>
                    <a:pt x="38271" y="15627"/>
                    <a:pt x="38883" y="14868"/>
                    <a:pt x="39517" y="14381"/>
                  </a:cubicBezTo>
                  <a:cubicBezTo>
                    <a:pt x="39870" y="13851"/>
                    <a:pt x="40295" y="13467"/>
                    <a:pt x="40794" y="13197"/>
                  </a:cubicBezTo>
                  <a:cubicBezTo>
                    <a:pt x="39776" y="9522"/>
                    <a:pt x="36984" y="63"/>
                    <a:pt x="34502" y="0"/>
                  </a:cubicBezTo>
                  <a:close/>
                  <a:moveTo>
                    <a:pt x="70115" y="16250"/>
                  </a:moveTo>
                  <a:cubicBezTo>
                    <a:pt x="69035" y="16250"/>
                    <a:pt x="67966" y="16271"/>
                    <a:pt x="66886" y="16301"/>
                  </a:cubicBezTo>
                  <a:cubicBezTo>
                    <a:pt x="67114" y="16395"/>
                    <a:pt x="67322" y="16499"/>
                    <a:pt x="67519" y="16613"/>
                  </a:cubicBezTo>
                  <a:cubicBezTo>
                    <a:pt x="68702" y="17340"/>
                    <a:pt x="69129" y="18855"/>
                    <a:pt x="69242" y="20205"/>
                  </a:cubicBezTo>
                  <a:cubicBezTo>
                    <a:pt x="69336" y="21223"/>
                    <a:pt x="69720" y="26134"/>
                    <a:pt x="68578" y="26705"/>
                  </a:cubicBezTo>
                  <a:cubicBezTo>
                    <a:pt x="67768" y="27110"/>
                    <a:pt x="66948" y="27494"/>
                    <a:pt x="66128" y="27858"/>
                  </a:cubicBezTo>
                  <a:cubicBezTo>
                    <a:pt x="66388" y="27816"/>
                    <a:pt x="66657" y="27775"/>
                    <a:pt x="66927" y="27733"/>
                  </a:cubicBezTo>
                  <a:cubicBezTo>
                    <a:pt x="70115" y="27224"/>
                    <a:pt x="73282" y="26570"/>
                    <a:pt x="76407" y="25729"/>
                  </a:cubicBezTo>
                  <a:cubicBezTo>
                    <a:pt x="78909" y="25054"/>
                    <a:pt x="82200" y="24961"/>
                    <a:pt x="84339" y="23403"/>
                  </a:cubicBezTo>
                  <a:cubicBezTo>
                    <a:pt x="85637" y="22459"/>
                    <a:pt x="86478" y="20673"/>
                    <a:pt x="85824" y="19208"/>
                  </a:cubicBezTo>
                  <a:cubicBezTo>
                    <a:pt x="85107" y="17589"/>
                    <a:pt x="83104" y="17122"/>
                    <a:pt x="81369" y="16903"/>
                  </a:cubicBezTo>
                  <a:cubicBezTo>
                    <a:pt x="77632" y="16447"/>
                    <a:pt x="73873" y="16250"/>
                    <a:pt x="70115" y="16250"/>
                  </a:cubicBezTo>
                  <a:close/>
                  <a:moveTo>
                    <a:pt x="25209" y="20184"/>
                  </a:moveTo>
                  <a:cubicBezTo>
                    <a:pt x="24036" y="20454"/>
                    <a:pt x="22863" y="20704"/>
                    <a:pt x="21689" y="20953"/>
                  </a:cubicBezTo>
                  <a:cubicBezTo>
                    <a:pt x="14359" y="22479"/>
                    <a:pt x="6894" y="23756"/>
                    <a:pt x="0" y="26799"/>
                  </a:cubicBezTo>
                  <a:lnTo>
                    <a:pt x="52" y="26799"/>
                  </a:lnTo>
                  <a:cubicBezTo>
                    <a:pt x="592" y="26799"/>
                    <a:pt x="3956" y="28283"/>
                    <a:pt x="4745" y="28428"/>
                  </a:cubicBezTo>
                  <a:cubicBezTo>
                    <a:pt x="5347" y="28543"/>
                    <a:pt x="5939" y="28574"/>
                    <a:pt x="6530" y="28574"/>
                  </a:cubicBezTo>
                  <a:cubicBezTo>
                    <a:pt x="7070" y="28574"/>
                    <a:pt x="7621" y="28543"/>
                    <a:pt x="8161" y="28511"/>
                  </a:cubicBezTo>
                  <a:cubicBezTo>
                    <a:pt x="8711" y="28481"/>
                    <a:pt x="9262" y="28449"/>
                    <a:pt x="9811" y="28449"/>
                  </a:cubicBezTo>
                  <a:cubicBezTo>
                    <a:pt x="10061" y="28449"/>
                    <a:pt x="10300" y="28460"/>
                    <a:pt x="10549" y="28470"/>
                  </a:cubicBezTo>
                  <a:lnTo>
                    <a:pt x="11867" y="28470"/>
                  </a:lnTo>
                  <a:cubicBezTo>
                    <a:pt x="14878" y="28470"/>
                    <a:pt x="17889" y="28532"/>
                    <a:pt x="20911" y="28605"/>
                  </a:cubicBezTo>
                  <a:cubicBezTo>
                    <a:pt x="20921" y="28460"/>
                    <a:pt x="20942" y="28304"/>
                    <a:pt x="20963" y="28158"/>
                  </a:cubicBezTo>
                  <a:cubicBezTo>
                    <a:pt x="20153" y="28107"/>
                    <a:pt x="19343" y="28065"/>
                    <a:pt x="18533" y="28024"/>
                  </a:cubicBezTo>
                  <a:cubicBezTo>
                    <a:pt x="16768" y="27920"/>
                    <a:pt x="15003" y="27816"/>
                    <a:pt x="13228" y="27722"/>
                  </a:cubicBezTo>
                  <a:cubicBezTo>
                    <a:pt x="12864" y="27702"/>
                    <a:pt x="12501" y="27702"/>
                    <a:pt x="12127" y="27702"/>
                  </a:cubicBezTo>
                  <a:lnTo>
                    <a:pt x="11047" y="27702"/>
                  </a:lnTo>
                  <a:cubicBezTo>
                    <a:pt x="10383" y="27702"/>
                    <a:pt x="9718" y="27692"/>
                    <a:pt x="9075" y="27598"/>
                  </a:cubicBezTo>
                  <a:cubicBezTo>
                    <a:pt x="7351" y="27380"/>
                    <a:pt x="8223" y="26280"/>
                    <a:pt x="9375" y="25667"/>
                  </a:cubicBezTo>
                  <a:cubicBezTo>
                    <a:pt x="10123" y="25272"/>
                    <a:pt x="10964" y="25127"/>
                    <a:pt x="11795" y="25013"/>
                  </a:cubicBezTo>
                  <a:cubicBezTo>
                    <a:pt x="14661" y="24618"/>
                    <a:pt x="17568" y="24577"/>
                    <a:pt x="20475" y="24577"/>
                  </a:cubicBezTo>
                  <a:lnTo>
                    <a:pt x="22095" y="24577"/>
                  </a:lnTo>
                  <a:cubicBezTo>
                    <a:pt x="22344" y="24109"/>
                    <a:pt x="22624" y="23663"/>
                    <a:pt x="22925" y="23237"/>
                  </a:cubicBezTo>
                  <a:cubicBezTo>
                    <a:pt x="23631" y="22272"/>
                    <a:pt x="24493" y="21430"/>
                    <a:pt x="25459" y="20756"/>
                  </a:cubicBezTo>
                  <a:cubicBezTo>
                    <a:pt x="25406" y="20673"/>
                    <a:pt x="25355" y="20590"/>
                    <a:pt x="25323" y="20507"/>
                  </a:cubicBezTo>
                  <a:cubicBezTo>
                    <a:pt x="25272" y="20403"/>
                    <a:pt x="25240" y="20299"/>
                    <a:pt x="25209" y="20184"/>
                  </a:cubicBezTo>
                  <a:close/>
                  <a:moveTo>
                    <a:pt x="42289" y="28761"/>
                  </a:moveTo>
                  <a:lnTo>
                    <a:pt x="42289" y="28761"/>
                  </a:lnTo>
                  <a:cubicBezTo>
                    <a:pt x="42300" y="28917"/>
                    <a:pt x="42309" y="29062"/>
                    <a:pt x="42309" y="29217"/>
                  </a:cubicBezTo>
                  <a:cubicBezTo>
                    <a:pt x="43140" y="29217"/>
                    <a:pt x="43971" y="29228"/>
                    <a:pt x="44791" y="29228"/>
                  </a:cubicBezTo>
                  <a:cubicBezTo>
                    <a:pt x="45269" y="29228"/>
                    <a:pt x="45747" y="29228"/>
                    <a:pt x="46224" y="29217"/>
                  </a:cubicBezTo>
                  <a:lnTo>
                    <a:pt x="46068" y="29187"/>
                  </a:lnTo>
                  <a:cubicBezTo>
                    <a:pt x="44822" y="28958"/>
                    <a:pt x="43555" y="28844"/>
                    <a:pt x="42289" y="287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910;p75">
              <a:extLst>
                <a:ext uri="{FF2B5EF4-FFF2-40B4-BE49-F238E27FC236}">
                  <a16:creationId xmlns:a16="http://schemas.microsoft.com/office/drawing/2014/main" id="{FB21788E-A585-086D-2E9A-AC738B5FE5A6}"/>
                </a:ext>
              </a:extLst>
            </p:cNvPr>
            <p:cNvSpPr/>
            <p:nvPr/>
          </p:nvSpPr>
          <p:spPr>
            <a:xfrm>
              <a:off x="6972371" y="2664464"/>
              <a:ext cx="422487" cy="516885"/>
            </a:xfrm>
            <a:custGeom>
              <a:avLst/>
              <a:gdLst/>
              <a:ahLst/>
              <a:cxnLst/>
              <a:rect l="l" t="t" r="r" b="b"/>
              <a:pathLst>
                <a:path w="21098" h="25812" extrusionOk="0">
                  <a:moveTo>
                    <a:pt x="6344" y="0"/>
                  </a:moveTo>
                  <a:cubicBezTo>
                    <a:pt x="5524" y="0"/>
                    <a:pt x="4693" y="83"/>
                    <a:pt x="4060" y="540"/>
                  </a:cubicBezTo>
                  <a:cubicBezTo>
                    <a:pt x="4081" y="779"/>
                    <a:pt x="4081" y="1008"/>
                    <a:pt x="4060" y="1246"/>
                  </a:cubicBezTo>
                  <a:cubicBezTo>
                    <a:pt x="4070" y="1236"/>
                    <a:pt x="4081" y="1216"/>
                    <a:pt x="4091" y="1205"/>
                  </a:cubicBezTo>
                  <a:lnTo>
                    <a:pt x="4091" y="1205"/>
                  </a:lnTo>
                  <a:cubicBezTo>
                    <a:pt x="4081" y="1236"/>
                    <a:pt x="4060" y="1278"/>
                    <a:pt x="4049" y="1319"/>
                  </a:cubicBezTo>
                  <a:cubicBezTo>
                    <a:pt x="4040" y="1433"/>
                    <a:pt x="4019" y="1548"/>
                    <a:pt x="3987" y="1662"/>
                  </a:cubicBezTo>
                  <a:cubicBezTo>
                    <a:pt x="4123" y="1620"/>
                    <a:pt x="4268" y="1599"/>
                    <a:pt x="4403" y="1599"/>
                  </a:cubicBezTo>
                  <a:cubicBezTo>
                    <a:pt x="5212" y="1599"/>
                    <a:pt x="5867" y="2337"/>
                    <a:pt x="5711" y="3209"/>
                  </a:cubicBezTo>
                  <a:cubicBezTo>
                    <a:pt x="5535" y="4195"/>
                    <a:pt x="4538" y="4870"/>
                    <a:pt x="3551" y="4922"/>
                  </a:cubicBezTo>
                  <a:lnTo>
                    <a:pt x="3551" y="4974"/>
                  </a:lnTo>
                  <a:cubicBezTo>
                    <a:pt x="3541" y="5503"/>
                    <a:pt x="3468" y="6043"/>
                    <a:pt x="3333" y="6583"/>
                  </a:cubicBezTo>
                  <a:cubicBezTo>
                    <a:pt x="3863" y="6811"/>
                    <a:pt x="4382" y="7092"/>
                    <a:pt x="4839" y="7424"/>
                  </a:cubicBezTo>
                  <a:cubicBezTo>
                    <a:pt x="4984" y="7393"/>
                    <a:pt x="5129" y="7383"/>
                    <a:pt x="5275" y="7383"/>
                  </a:cubicBezTo>
                  <a:cubicBezTo>
                    <a:pt x="6012" y="7383"/>
                    <a:pt x="6749" y="7767"/>
                    <a:pt x="7268" y="8660"/>
                  </a:cubicBezTo>
                  <a:cubicBezTo>
                    <a:pt x="7746" y="9459"/>
                    <a:pt x="7912" y="10404"/>
                    <a:pt x="8016" y="11338"/>
                  </a:cubicBezTo>
                  <a:cubicBezTo>
                    <a:pt x="8493" y="15751"/>
                    <a:pt x="7466" y="20507"/>
                    <a:pt x="4434" y="23735"/>
                  </a:cubicBezTo>
                  <a:cubicBezTo>
                    <a:pt x="4040" y="24161"/>
                    <a:pt x="3551" y="24577"/>
                    <a:pt x="2980" y="24577"/>
                  </a:cubicBezTo>
                  <a:lnTo>
                    <a:pt x="2960" y="24577"/>
                  </a:lnTo>
                  <a:cubicBezTo>
                    <a:pt x="2607" y="24566"/>
                    <a:pt x="2284" y="24400"/>
                    <a:pt x="1973" y="24245"/>
                  </a:cubicBezTo>
                  <a:cubicBezTo>
                    <a:pt x="1631" y="24058"/>
                    <a:pt x="1278" y="23881"/>
                    <a:pt x="935" y="23705"/>
                  </a:cubicBezTo>
                  <a:cubicBezTo>
                    <a:pt x="623" y="23694"/>
                    <a:pt x="312" y="23673"/>
                    <a:pt x="0" y="23632"/>
                  </a:cubicBezTo>
                  <a:lnTo>
                    <a:pt x="0" y="23632"/>
                  </a:lnTo>
                  <a:cubicBezTo>
                    <a:pt x="0" y="23798"/>
                    <a:pt x="21" y="23964"/>
                    <a:pt x="63" y="24130"/>
                  </a:cubicBezTo>
                  <a:cubicBezTo>
                    <a:pt x="291" y="24961"/>
                    <a:pt x="1080" y="25521"/>
                    <a:pt x="1911" y="25708"/>
                  </a:cubicBezTo>
                  <a:cubicBezTo>
                    <a:pt x="2212" y="25781"/>
                    <a:pt x="2513" y="25812"/>
                    <a:pt x="2824" y="25812"/>
                  </a:cubicBezTo>
                  <a:cubicBezTo>
                    <a:pt x="3354" y="25812"/>
                    <a:pt x="3904" y="25729"/>
                    <a:pt x="4434" y="25636"/>
                  </a:cubicBezTo>
                  <a:cubicBezTo>
                    <a:pt x="8961" y="24857"/>
                    <a:pt x="13322" y="23652"/>
                    <a:pt x="17506" y="21836"/>
                  </a:cubicBezTo>
                  <a:cubicBezTo>
                    <a:pt x="18326" y="21472"/>
                    <a:pt x="19146" y="21088"/>
                    <a:pt x="19956" y="20683"/>
                  </a:cubicBezTo>
                  <a:cubicBezTo>
                    <a:pt x="21098" y="20112"/>
                    <a:pt x="20714" y="15201"/>
                    <a:pt x="20620" y="14183"/>
                  </a:cubicBezTo>
                  <a:cubicBezTo>
                    <a:pt x="20507" y="12833"/>
                    <a:pt x="20080" y="11318"/>
                    <a:pt x="18897" y="10591"/>
                  </a:cubicBezTo>
                  <a:cubicBezTo>
                    <a:pt x="18700" y="10477"/>
                    <a:pt x="18492" y="10373"/>
                    <a:pt x="18264" y="10279"/>
                  </a:cubicBezTo>
                  <a:cubicBezTo>
                    <a:pt x="17464" y="9916"/>
                    <a:pt x="16561" y="9605"/>
                    <a:pt x="16291" y="8701"/>
                  </a:cubicBezTo>
                  <a:cubicBezTo>
                    <a:pt x="16229" y="8493"/>
                    <a:pt x="16208" y="8265"/>
                    <a:pt x="16270" y="8057"/>
                  </a:cubicBezTo>
                  <a:cubicBezTo>
                    <a:pt x="16312" y="7861"/>
                    <a:pt x="16426" y="7684"/>
                    <a:pt x="16520" y="7497"/>
                  </a:cubicBezTo>
                  <a:cubicBezTo>
                    <a:pt x="17101" y="6334"/>
                    <a:pt x="17090" y="4974"/>
                    <a:pt x="17060" y="3676"/>
                  </a:cubicBezTo>
                  <a:cubicBezTo>
                    <a:pt x="17049" y="3053"/>
                    <a:pt x="17028" y="2409"/>
                    <a:pt x="16769" y="1839"/>
                  </a:cubicBezTo>
                  <a:cubicBezTo>
                    <a:pt x="16031" y="281"/>
                    <a:pt x="14432" y="395"/>
                    <a:pt x="12979" y="270"/>
                  </a:cubicBezTo>
                  <a:cubicBezTo>
                    <a:pt x="10944" y="94"/>
                    <a:pt x="8878" y="63"/>
                    <a:pt x="6822" y="11"/>
                  </a:cubicBezTo>
                  <a:cubicBezTo>
                    <a:pt x="6666" y="0"/>
                    <a:pt x="6500" y="0"/>
                    <a:pt x="6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911;p75">
              <a:extLst>
                <a:ext uri="{FF2B5EF4-FFF2-40B4-BE49-F238E27FC236}">
                  <a16:creationId xmlns:a16="http://schemas.microsoft.com/office/drawing/2014/main" id="{C13B4D8C-5E75-262E-51E8-3977FB8C502E}"/>
                </a:ext>
              </a:extLst>
            </p:cNvPr>
            <p:cNvSpPr/>
            <p:nvPr/>
          </p:nvSpPr>
          <p:spPr>
            <a:xfrm>
              <a:off x="6722459" y="2831833"/>
              <a:ext cx="67584" cy="114383"/>
            </a:xfrm>
            <a:custGeom>
              <a:avLst/>
              <a:gdLst/>
              <a:ahLst/>
              <a:cxnLst/>
              <a:rect l="l" t="t" r="r" b="b"/>
              <a:pathLst>
                <a:path w="3375" h="5712" extrusionOk="0">
                  <a:moveTo>
                    <a:pt x="3375" y="1"/>
                  </a:moveTo>
                  <a:lnTo>
                    <a:pt x="3375" y="1"/>
                  </a:lnTo>
                  <a:cubicBezTo>
                    <a:pt x="2741" y="488"/>
                    <a:pt x="2129" y="1247"/>
                    <a:pt x="1848" y="1579"/>
                  </a:cubicBezTo>
                  <a:cubicBezTo>
                    <a:pt x="1163" y="2410"/>
                    <a:pt x="551" y="3303"/>
                    <a:pt x="0" y="4226"/>
                  </a:cubicBezTo>
                  <a:cubicBezTo>
                    <a:pt x="62" y="4237"/>
                    <a:pt x="115" y="4247"/>
                    <a:pt x="166" y="4279"/>
                  </a:cubicBezTo>
                  <a:cubicBezTo>
                    <a:pt x="249" y="4309"/>
                    <a:pt x="302" y="4372"/>
                    <a:pt x="353" y="4434"/>
                  </a:cubicBezTo>
                  <a:cubicBezTo>
                    <a:pt x="405" y="4496"/>
                    <a:pt x="457" y="4569"/>
                    <a:pt x="519" y="4621"/>
                  </a:cubicBezTo>
                  <a:cubicBezTo>
                    <a:pt x="800" y="4902"/>
                    <a:pt x="1298" y="4881"/>
                    <a:pt x="1548" y="5172"/>
                  </a:cubicBezTo>
                  <a:cubicBezTo>
                    <a:pt x="1672" y="5317"/>
                    <a:pt x="1714" y="5525"/>
                    <a:pt x="1869" y="5628"/>
                  </a:cubicBezTo>
                  <a:cubicBezTo>
                    <a:pt x="1942" y="5680"/>
                    <a:pt x="2025" y="5701"/>
                    <a:pt x="2108" y="5711"/>
                  </a:cubicBezTo>
                  <a:cubicBezTo>
                    <a:pt x="2409" y="3967"/>
                    <a:pt x="2305" y="2108"/>
                    <a:pt x="3094" y="488"/>
                  </a:cubicBezTo>
                  <a:cubicBezTo>
                    <a:pt x="3136" y="405"/>
                    <a:pt x="3177" y="333"/>
                    <a:pt x="3219" y="260"/>
                  </a:cubicBezTo>
                  <a:cubicBezTo>
                    <a:pt x="3260" y="167"/>
                    <a:pt x="3323" y="84"/>
                    <a:pt x="3375" y="1"/>
                  </a:cubicBezTo>
                  <a:close/>
                </a:path>
              </a:pathLst>
            </a:custGeom>
            <a:solidFill>
              <a:srgbClr val="5C8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912;p75">
              <a:extLst>
                <a:ext uri="{FF2B5EF4-FFF2-40B4-BE49-F238E27FC236}">
                  <a16:creationId xmlns:a16="http://schemas.microsoft.com/office/drawing/2014/main" id="{AFCCB8E4-59AC-6288-AD2F-74B96A8AD6E7}"/>
                </a:ext>
              </a:extLst>
            </p:cNvPr>
            <p:cNvSpPr/>
            <p:nvPr/>
          </p:nvSpPr>
          <p:spPr>
            <a:xfrm>
              <a:off x="6764672" y="2796288"/>
              <a:ext cx="304600" cy="342868"/>
            </a:xfrm>
            <a:custGeom>
              <a:avLst/>
              <a:gdLst/>
              <a:ahLst/>
              <a:cxnLst/>
              <a:rect l="l" t="t" r="r" b="b"/>
              <a:pathLst>
                <a:path w="15211" h="17122" extrusionOk="0">
                  <a:moveTo>
                    <a:pt x="13705" y="0"/>
                  </a:moveTo>
                  <a:cubicBezTo>
                    <a:pt x="13539" y="706"/>
                    <a:pt x="13259" y="1391"/>
                    <a:pt x="12864" y="1963"/>
                  </a:cubicBezTo>
                  <a:cubicBezTo>
                    <a:pt x="12190" y="2918"/>
                    <a:pt x="11131" y="3479"/>
                    <a:pt x="10092" y="3966"/>
                  </a:cubicBezTo>
                  <a:cubicBezTo>
                    <a:pt x="10092" y="3728"/>
                    <a:pt x="9998" y="3479"/>
                    <a:pt x="9832" y="3313"/>
                  </a:cubicBezTo>
                  <a:cubicBezTo>
                    <a:pt x="8939" y="4475"/>
                    <a:pt x="7444" y="4870"/>
                    <a:pt x="5939" y="4870"/>
                  </a:cubicBezTo>
                  <a:cubicBezTo>
                    <a:pt x="5399" y="4870"/>
                    <a:pt x="4859" y="4818"/>
                    <a:pt x="4340" y="4735"/>
                  </a:cubicBezTo>
                  <a:cubicBezTo>
                    <a:pt x="3893" y="4662"/>
                    <a:pt x="3427" y="4548"/>
                    <a:pt x="3115" y="4215"/>
                  </a:cubicBezTo>
                  <a:cubicBezTo>
                    <a:pt x="2814" y="3883"/>
                    <a:pt x="2783" y="3260"/>
                    <a:pt x="3177" y="3043"/>
                  </a:cubicBezTo>
                  <a:cubicBezTo>
                    <a:pt x="2855" y="2596"/>
                    <a:pt x="1941" y="3022"/>
                    <a:pt x="1724" y="2523"/>
                  </a:cubicBezTo>
                  <a:cubicBezTo>
                    <a:pt x="1495" y="2004"/>
                    <a:pt x="2294" y="1641"/>
                    <a:pt x="2481" y="1267"/>
                  </a:cubicBezTo>
                  <a:cubicBezTo>
                    <a:pt x="2596" y="1028"/>
                    <a:pt x="2627" y="789"/>
                    <a:pt x="2637" y="540"/>
                  </a:cubicBezTo>
                  <a:lnTo>
                    <a:pt x="2637" y="540"/>
                  </a:lnTo>
                  <a:cubicBezTo>
                    <a:pt x="2606" y="561"/>
                    <a:pt x="2575" y="571"/>
                    <a:pt x="2544" y="592"/>
                  </a:cubicBezTo>
                  <a:cubicBezTo>
                    <a:pt x="2045" y="862"/>
                    <a:pt x="1620" y="1246"/>
                    <a:pt x="1267" y="1776"/>
                  </a:cubicBezTo>
                  <a:cubicBezTo>
                    <a:pt x="1215" y="1859"/>
                    <a:pt x="1152" y="1942"/>
                    <a:pt x="1111" y="2035"/>
                  </a:cubicBezTo>
                  <a:cubicBezTo>
                    <a:pt x="1069" y="2108"/>
                    <a:pt x="1028" y="2180"/>
                    <a:pt x="986" y="2263"/>
                  </a:cubicBezTo>
                  <a:cubicBezTo>
                    <a:pt x="197" y="3883"/>
                    <a:pt x="301" y="5742"/>
                    <a:pt x="0" y="7486"/>
                  </a:cubicBezTo>
                  <a:lnTo>
                    <a:pt x="93" y="7517"/>
                  </a:lnTo>
                  <a:cubicBezTo>
                    <a:pt x="146" y="7528"/>
                    <a:pt x="187" y="7538"/>
                    <a:pt x="239" y="7559"/>
                  </a:cubicBezTo>
                  <a:cubicBezTo>
                    <a:pt x="239" y="7372"/>
                    <a:pt x="291" y="7216"/>
                    <a:pt x="426" y="7154"/>
                  </a:cubicBezTo>
                  <a:cubicBezTo>
                    <a:pt x="478" y="7123"/>
                    <a:pt x="529" y="7113"/>
                    <a:pt x="592" y="7113"/>
                  </a:cubicBezTo>
                  <a:cubicBezTo>
                    <a:pt x="706" y="7113"/>
                    <a:pt x="820" y="7154"/>
                    <a:pt x="924" y="7196"/>
                  </a:cubicBezTo>
                  <a:cubicBezTo>
                    <a:pt x="2160" y="7653"/>
                    <a:pt x="3395" y="8119"/>
                    <a:pt x="4516" y="8825"/>
                  </a:cubicBezTo>
                  <a:cubicBezTo>
                    <a:pt x="5015" y="9158"/>
                    <a:pt x="5503" y="9521"/>
                    <a:pt x="6043" y="9781"/>
                  </a:cubicBezTo>
                  <a:cubicBezTo>
                    <a:pt x="7050" y="10237"/>
                    <a:pt x="8223" y="10269"/>
                    <a:pt x="9230" y="10736"/>
                  </a:cubicBezTo>
                  <a:cubicBezTo>
                    <a:pt x="9645" y="10934"/>
                    <a:pt x="10019" y="11203"/>
                    <a:pt x="10445" y="11390"/>
                  </a:cubicBezTo>
                  <a:cubicBezTo>
                    <a:pt x="10591" y="11453"/>
                    <a:pt x="10746" y="11504"/>
                    <a:pt x="10902" y="11504"/>
                  </a:cubicBezTo>
                  <a:lnTo>
                    <a:pt x="10974" y="11504"/>
                  </a:lnTo>
                  <a:cubicBezTo>
                    <a:pt x="11276" y="11473"/>
                    <a:pt x="11514" y="11224"/>
                    <a:pt x="11670" y="10964"/>
                  </a:cubicBezTo>
                  <a:cubicBezTo>
                    <a:pt x="12490" y="9552"/>
                    <a:pt x="12709" y="7663"/>
                    <a:pt x="12709" y="6043"/>
                  </a:cubicBezTo>
                  <a:cubicBezTo>
                    <a:pt x="12719" y="4891"/>
                    <a:pt x="12553" y="3666"/>
                    <a:pt x="13062" y="2637"/>
                  </a:cubicBezTo>
                  <a:cubicBezTo>
                    <a:pt x="13539" y="1672"/>
                    <a:pt x="14359" y="1008"/>
                    <a:pt x="15211" y="841"/>
                  </a:cubicBezTo>
                  <a:cubicBezTo>
                    <a:pt x="14754" y="509"/>
                    <a:pt x="14235" y="228"/>
                    <a:pt x="13705" y="0"/>
                  </a:cubicBezTo>
                  <a:close/>
                  <a:moveTo>
                    <a:pt x="6251" y="14557"/>
                  </a:moveTo>
                  <a:cubicBezTo>
                    <a:pt x="6001" y="15315"/>
                    <a:pt x="4901" y="15564"/>
                    <a:pt x="3987" y="15668"/>
                  </a:cubicBezTo>
                  <a:cubicBezTo>
                    <a:pt x="4008" y="15834"/>
                    <a:pt x="4029" y="16000"/>
                    <a:pt x="4039" y="16156"/>
                  </a:cubicBezTo>
                  <a:cubicBezTo>
                    <a:pt x="5305" y="16239"/>
                    <a:pt x="6572" y="16353"/>
                    <a:pt x="7818" y="16582"/>
                  </a:cubicBezTo>
                  <a:lnTo>
                    <a:pt x="7974" y="16612"/>
                  </a:lnTo>
                  <a:cubicBezTo>
                    <a:pt x="8763" y="16758"/>
                    <a:pt x="9573" y="16945"/>
                    <a:pt x="10372" y="17049"/>
                  </a:cubicBezTo>
                  <a:cubicBezTo>
                    <a:pt x="10684" y="17090"/>
                    <a:pt x="10995" y="17111"/>
                    <a:pt x="11307" y="17122"/>
                  </a:cubicBezTo>
                  <a:cubicBezTo>
                    <a:pt x="9791" y="16343"/>
                    <a:pt x="8275" y="15574"/>
                    <a:pt x="6759" y="14806"/>
                  </a:cubicBezTo>
                  <a:cubicBezTo>
                    <a:pt x="6593" y="14713"/>
                    <a:pt x="6427" y="14630"/>
                    <a:pt x="6251" y="145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913;p75">
              <a:extLst>
                <a:ext uri="{FF2B5EF4-FFF2-40B4-BE49-F238E27FC236}">
                  <a16:creationId xmlns:a16="http://schemas.microsoft.com/office/drawing/2014/main" id="{30605D6A-B827-F673-79DA-61BD9735398C}"/>
                </a:ext>
              </a:extLst>
            </p:cNvPr>
            <p:cNvSpPr/>
            <p:nvPr/>
          </p:nvSpPr>
          <p:spPr>
            <a:xfrm>
              <a:off x="6769438" y="2812288"/>
              <a:ext cx="373026" cy="344330"/>
            </a:xfrm>
            <a:custGeom>
              <a:avLst/>
              <a:gdLst/>
              <a:ahLst/>
              <a:cxnLst/>
              <a:rect l="l" t="t" r="r" b="b"/>
              <a:pathLst>
                <a:path w="18628" h="17195" extrusionOk="0">
                  <a:moveTo>
                    <a:pt x="15409" y="1"/>
                  </a:moveTo>
                  <a:cubicBezTo>
                    <a:pt x="15263" y="1"/>
                    <a:pt x="15118" y="11"/>
                    <a:pt x="14973" y="42"/>
                  </a:cubicBezTo>
                  <a:cubicBezTo>
                    <a:pt x="14121" y="209"/>
                    <a:pt x="13301" y="873"/>
                    <a:pt x="12824" y="1838"/>
                  </a:cubicBezTo>
                  <a:cubicBezTo>
                    <a:pt x="12315" y="2867"/>
                    <a:pt x="12481" y="4092"/>
                    <a:pt x="12471" y="5244"/>
                  </a:cubicBezTo>
                  <a:cubicBezTo>
                    <a:pt x="12471" y="6864"/>
                    <a:pt x="12252" y="8753"/>
                    <a:pt x="11432" y="10165"/>
                  </a:cubicBezTo>
                  <a:cubicBezTo>
                    <a:pt x="11276" y="10425"/>
                    <a:pt x="11038" y="10674"/>
                    <a:pt x="10736" y="10705"/>
                  </a:cubicBezTo>
                  <a:lnTo>
                    <a:pt x="10664" y="10705"/>
                  </a:lnTo>
                  <a:cubicBezTo>
                    <a:pt x="10508" y="10705"/>
                    <a:pt x="10353" y="10654"/>
                    <a:pt x="10207" y="10591"/>
                  </a:cubicBezTo>
                  <a:cubicBezTo>
                    <a:pt x="9781" y="10404"/>
                    <a:pt x="9407" y="10135"/>
                    <a:pt x="8992" y="9937"/>
                  </a:cubicBezTo>
                  <a:cubicBezTo>
                    <a:pt x="7985" y="9470"/>
                    <a:pt x="6812" y="9438"/>
                    <a:pt x="5805" y="8982"/>
                  </a:cubicBezTo>
                  <a:cubicBezTo>
                    <a:pt x="5265" y="8722"/>
                    <a:pt x="4777" y="8359"/>
                    <a:pt x="4278" y="8026"/>
                  </a:cubicBezTo>
                  <a:cubicBezTo>
                    <a:pt x="3157" y="7320"/>
                    <a:pt x="1922" y="6854"/>
                    <a:pt x="686" y="6397"/>
                  </a:cubicBezTo>
                  <a:cubicBezTo>
                    <a:pt x="582" y="6355"/>
                    <a:pt x="468" y="6314"/>
                    <a:pt x="354" y="6314"/>
                  </a:cubicBezTo>
                  <a:cubicBezTo>
                    <a:pt x="291" y="6314"/>
                    <a:pt x="240" y="6324"/>
                    <a:pt x="188" y="6355"/>
                  </a:cubicBezTo>
                  <a:cubicBezTo>
                    <a:pt x="53" y="6417"/>
                    <a:pt x="1" y="6573"/>
                    <a:pt x="1" y="6760"/>
                  </a:cubicBezTo>
                  <a:cubicBezTo>
                    <a:pt x="344" y="6905"/>
                    <a:pt x="603" y="7207"/>
                    <a:pt x="769" y="7539"/>
                  </a:cubicBezTo>
                  <a:cubicBezTo>
                    <a:pt x="884" y="7756"/>
                    <a:pt x="1018" y="8026"/>
                    <a:pt x="1080" y="8266"/>
                  </a:cubicBezTo>
                  <a:cubicBezTo>
                    <a:pt x="1154" y="8536"/>
                    <a:pt x="997" y="8483"/>
                    <a:pt x="738" y="8504"/>
                  </a:cubicBezTo>
                  <a:cubicBezTo>
                    <a:pt x="707" y="8504"/>
                    <a:pt x="665" y="8515"/>
                    <a:pt x="634" y="8525"/>
                  </a:cubicBezTo>
                  <a:cubicBezTo>
                    <a:pt x="1465" y="9345"/>
                    <a:pt x="2150" y="10301"/>
                    <a:pt x="2679" y="11349"/>
                  </a:cubicBezTo>
                  <a:cubicBezTo>
                    <a:pt x="3978" y="11411"/>
                    <a:pt x="5545" y="11671"/>
                    <a:pt x="5960" y="12844"/>
                  </a:cubicBezTo>
                  <a:cubicBezTo>
                    <a:pt x="6096" y="13208"/>
                    <a:pt x="6096" y="13508"/>
                    <a:pt x="6013" y="13758"/>
                  </a:cubicBezTo>
                  <a:cubicBezTo>
                    <a:pt x="6189" y="13831"/>
                    <a:pt x="6355" y="13914"/>
                    <a:pt x="6521" y="14007"/>
                  </a:cubicBezTo>
                  <a:cubicBezTo>
                    <a:pt x="8037" y="14775"/>
                    <a:pt x="9553" y="15544"/>
                    <a:pt x="11069" y="16323"/>
                  </a:cubicBezTo>
                  <a:cubicBezTo>
                    <a:pt x="11412" y="16499"/>
                    <a:pt x="11765" y="16676"/>
                    <a:pt x="12107" y="16863"/>
                  </a:cubicBezTo>
                  <a:cubicBezTo>
                    <a:pt x="12418" y="17018"/>
                    <a:pt x="12741" y="17184"/>
                    <a:pt x="13094" y="17195"/>
                  </a:cubicBezTo>
                  <a:lnTo>
                    <a:pt x="13114" y="17195"/>
                  </a:lnTo>
                  <a:cubicBezTo>
                    <a:pt x="13685" y="17195"/>
                    <a:pt x="14174" y="16779"/>
                    <a:pt x="14568" y="16353"/>
                  </a:cubicBezTo>
                  <a:cubicBezTo>
                    <a:pt x="17600" y="13125"/>
                    <a:pt x="18627" y="8369"/>
                    <a:pt x="18150" y="3956"/>
                  </a:cubicBezTo>
                  <a:cubicBezTo>
                    <a:pt x="18046" y="3022"/>
                    <a:pt x="17880" y="2077"/>
                    <a:pt x="17402" y="1278"/>
                  </a:cubicBezTo>
                  <a:cubicBezTo>
                    <a:pt x="16883" y="385"/>
                    <a:pt x="16146" y="1"/>
                    <a:pt x="15409" y="1"/>
                  </a:cubicBezTo>
                  <a:close/>
                </a:path>
              </a:pathLst>
            </a:custGeom>
            <a:solidFill>
              <a:srgbClr val="5C8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914;p75">
              <a:extLst>
                <a:ext uri="{FF2B5EF4-FFF2-40B4-BE49-F238E27FC236}">
                  <a16:creationId xmlns:a16="http://schemas.microsoft.com/office/drawing/2014/main" id="{084B3E0E-F0DF-FC8F-CB8A-7F337EA34DF1}"/>
                </a:ext>
              </a:extLst>
            </p:cNvPr>
            <p:cNvSpPr/>
            <p:nvPr/>
          </p:nvSpPr>
          <p:spPr>
            <a:xfrm>
              <a:off x="6832637" y="2600844"/>
              <a:ext cx="257221" cy="201912"/>
            </a:xfrm>
            <a:custGeom>
              <a:avLst/>
              <a:gdLst/>
              <a:ahLst/>
              <a:cxnLst/>
              <a:rect l="l" t="t" r="r" b="b"/>
              <a:pathLst>
                <a:path w="12845" h="10083" extrusionOk="0">
                  <a:moveTo>
                    <a:pt x="2711" y="3126"/>
                  </a:moveTo>
                  <a:cubicBezTo>
                    <a:pt x="2753" y="3136"/>
                    <a:pt x="2794" y="3136"/>
                    <a:pt x="2836" y="3157"/>
                  </a:cubicBezTo>
                  <a:cubicBezTo>
                    <a:pt x="2877" y="3177"/>
                    <a:pt x="2919" y="3198"/>
                    <a:pt x="2950" y="3230"/>
                  </a:cubicBezTo>
                  <a:cubicBezTo>
                    <a:pt x="2981" y="3260"/>
                    <a:pt x="3012" y="3292"/>
                    <a:pt x="3012" y="3334"/>
                  </a:cubicBezTo>
                  <a:cubicBezTo>
                    <a:pt x="2981" y="3323"/>
                    <a:pt x="2950" y="3323"/>
                    <a:pt x="2919" y="3323"/>
                  </a:cubicBezTo>
                  <a:cubicBezTo>
                    <a:pt x="2877" y="3323"/>
                    <a:pt x="2846" y="3323"/>
                    <a:pt x="2815" y="3334"/>
                  </a:cubicBezTo>
                  <a:cubicBezTo>
                    <a:pt x="2763" y="3354"/>
                    <a:pt x="2701" y="3375"/>
                    <a:pt x="2649" y="3406"/>
                  </a:cubicBezTo>
                  <a:cubicBezTo>
                    <a:pt x="2638" y="3406"/>
                    <a:pt x="2617" y="3417"/>
                    <a:pt x="2607" y="3427"/>
                  </a:cubicBezTo>
                  <a:cubicBezTo>
                    <a:pt x="2597" y="3437"/>
                    <a:pt x="2576" y="3437"/>
                    <a:pt x="2566" y="3447"/>
                  </a:cubicBezTo>
                  <a:cubicBezTo>
                    <a:pt x="2555" y="3458"/>
                    <a:pt x="2534" y="3468"/>
                    <a:pt x="2524" y="3468"/>
                  </a:cubicBezTo>
                  <a:lnTo>
                    <a:pt x="2504" y="3479"/>
                  </a:lnTo>
                  <a:cubicBezTo>
                    <a:pt x="2493" y="3489"/>
                    <a:pt x="2483" y="3489"/>
                    <a:pt x="2483" y="3500"/>
                  </a:cubicBezTo>
                  <a:cubicBezTo>
                    <a:pt x="2421" y="3530"/>
                    <a:pt x="2368" y="3562"/>
                    <a:pt x="2317" y="3593"/>
                  </a:cubicBezTo>
                  <a:cubicBezTo>
                    <a:pt x="2202" y="3655"/>
                    <a:pt x="2098" y="3728"/>
                    <a:pt x="1985" y="3800"/>
                  </a:cubicBezTo>
                  <a:cubicBezTo>
                    <a:pt x="1964" y="3821"/>
                    <a:pt x="1932" y="3842"/>
                    <a:pt x="1901" y="3863"/>
                  </a:cubicBezTo>
                  <a:lnTo>
                    <a:pt x="1818" y="3915"/>
                  </a:lnTo>
                  <a:cubicBezTo>
                    <a:pt x="1756" y="3956"/>
                    <a:pt x="1704" y="4008"/>
                    <a:pt x="1632" y="4050"/>
                  </a:cubicBezTo>
                  <a:lnTo>
                    <a:pt x="1632" y="3987"/>
                  </a:lnTo>
                  <a:lnTo>
                    <a:pt x="1632" y="3956"/>
                  </a:lnTo>
                  <a:cubicBezTo>
                    <a:pt x="1641" y="3946"/>
                    <a:pt x="1641" y="3936"/>
                    <a:pt x="1641" y="3925"/>
                  </a:cubicBezTo>
                  <a:cubicBezTo>
                    <a:pt x="1641" y="3904"/>
                    <a:pt x="1652" y="3894"/>
                    <a:pt x="1652" y="3873"/>
                  </a:cubicBezTo>
                  <a:cubicBezTo>
                    <a:pt x="1662" y="3853"/>
                    <a:pt x="1662" y="3832"/>
                    <a:pt x="1673" y="3811"/>
                  </a:cubicBezTo>
                  <a:cubicBezTo>
                    <a:pt x="1704" y="3738"/>
                    <a:pt x="1735" y="3666"/>
                    <a:pt x="1777" y="3603"/>
                  </a:cubicBezTo>
                  <a:cubicBezTo>
                    <a:pt x="1808" y="3572"/>
                    <a:pt x="1828" y="3541"/>
                    <a:pt x="1849" y="3510"/>
                  </a:cubicBezTo>
                  <a:lnTo>
                    <a:pt x="1891" y="3468"/>
                  </a:lnTo>
                  <a:lnTo>
                    <a:pt x="1911" y="3447"/>
                  </a:lnTo>
                  <a:lnTo>
                    <a:pt x="1932" y="3427"/>
                  </a:lnTo>
                  <a:cubicBezTo>
                    <a:pt x="1953" y="3406"/>
                    <a:pt x="1964" y="3396"/>
                    <a:pt x="1985" y="3385"/>
                  </a:cubicBezTo>
                  <a:lnTo>
                    <a:pt x="2026" y="3343"/>
                  </a:lnTo>
                  <a:cubicBezTo>
                    <a:pt x="2057" y="3323"/>
                    <a:pt x="2088" y="3302"/>
                    <a:pt x="2130" y="3281"/>
                  </a:cubicBezTo>
                  <a:lnTo>
                    <a:pt x="2181" y="3250"/>
                  </a:lnTo>
                  <a:cubicBezTo>
                    <a:pt x="2192" y="3240"/>
                    <a:pt x="2213" y="3230"/>
                    <a:pt x="2234" y="3219"/>
                  </a:cubicBezTo>
                  <a:cubicBezTo>
                    <a:pt x="2254" y="3219"/>
                    <a:pt x="2264" y="3209"/>
                    <a:pt x="2285" y="3198"/>
                  </a:cubicBezTo>
                  <a:cubicBezTo>
                    <a:pt x="2306" y="3188"/>
                    <a:pt x="2327" y="3188"/>
                    <a:pt x="2347" y="3177"/>
                  </a:cubicBezTo>
                  <a:cubicBezTo>
                    <a:pt x="2358" y="3167"/>
                    <a:pt x="2379" y="3167"/>
                    <a:pt x="2400" y="3157"/>
                  </a:cubicBezTo>
                  <a:cubicBezTo>
                    <a:pt x="2421" y="3157"/>
                    <a:pt x="2441" y="3147"/>
                    <a:pt x="2462" y="3147"/>
                  </a:cubicBezTo>
                  <a:cubicBezTo>
                    <a:pt x="2483" y="3136"/>
                    <a:pt x="2493" y="3136"/>
                    <a:pt x="2514" y="3136"/>
                  </a:cubicBezTo>
                  <a:cubicBezTo>
                    <a:pt x="2534" y="3126"/>
                    <a:pt x="2555" y="3126"/>
                    <a:pt x="2576" y="3126"/>
                  </a:cubicBezTo>
                  <a:close/>
                  <a:moveTo>
                    <a:pt x="6957" y="3105"/>
                  </a:moveTo>
                  <a:cubicBezTo>
                    <a:pt x="7010" y="3105"/>
                    <a:pt x="7072" y="3105"/>
                    <a:pt x="7124" y="3126"/>
                  </a:cubicBezTo>
                  <a:cubicBezTo>
                    <a:pt x="7217" y="3147"/>
                    <a:pt x="7300" y="3177"/>
                    <a:pt x="7384" y="3230"/>
                  </a:cubicBezTo>
                  <a:cubicBezTo>
                    <a:pt x="7539" y="3323"/>
                    <a:pt x="7674" y="3447"/>
                    <a:pt x="7767" y="3603"/>
                  </a:cubicBezTo>
                  <a:cubicBezTo>
                    <a:pt x="7809" y="3687"/>
                    <a:pt x="7840" y="3770"/>
                    <a:pt x="7861" y="3853"/>
                  </a:cubicBezTo>
                  <a:cubicBezTo>
                    <a:pt x="7861" y="3873"/>
                    <a:pt x="7871" y="3894"/>
                    <a:pt x="7871" y="3915"/>
                  </a:cubicBezTo>
                  <a:lnTo>
                    <a:pt x="7871" y="3987"/>
                  </a:lnTo>
                  <a:cubicBezTo>
                    <a:pt x="7882" y="4008"/>
                    <a:pt x="7882" y="4029"/>
                    <a:pt x="7871" y="4050"/>
                  </a:cubicBezTo>
                  <a:lnTo>
                    <a:pt x="7871" y="4112"/>
                  </a:lnTo>
                  <a:cubicBezTo>
                    <a:pt x="7850" y="4102"/>
                    <a:pt x="7840" y="4081"/>
                    <a:pt x="7820" y="4070"/>
                  </a:cubicBezTo>
                  <a:cubicBezTo>
                    <a:pt x="7809" y="4050"/>
                    <a:pt x="7799" y="4040"/>
                    <a:pt x="7778" y="4019"/>
                  </a:cubicBezTo>
                  <a:lnTo>
                    <a:pt x="7695" y="3936"/>
                  </a:lnTo>
                  <a:lnTo>
                    <a:pt x="7539" y="3780"/>
                  </a:lnTo>
                  <a:cubicBezTo>
                    <a:pt x="7425" y="3687"/>
                    <a:pt x="7321" y="3603"/>
                    <a:pt x="7197" y="3541"/>
                  </a:cubicBezTo>
                  <a:cubicBezTo>
                    <a:pt x="7082" y="3468"/>
                    <a:pt x="6968" y="3417"/>
                    <a:pt x="6844" y="3396"/>
                  </a:cubicBezTo>
                  <a:cubicBezTo>
                    <a:pt x="6812" y="3396"/>
                    <a:pt x="6771" y="3385"/>
                    <a:pt x="6729" y="3385"/>
                  </a:cubicBezTo>
                  <a:cubicBezTo>
                    <a:pt x="6698" y="3385"/>
                    <a:pt x="6678" y="3385"/>
                    <a:pt x="6646" y="3396"/>
                  </a:cubicBezTo>
                  <a:cubicBezTo>
                    <a:pt x="6615" y="3396"/>
                    <a:pt x="6574" y="3406"/>
                    <a:pt x="6542" y="3417"/>
                  </a:cubicBezTo>
                  <a:cubicBezTo>
                    <a:pt x="6501" y="3427"/>
                    <a:pt x="6470" y="3437"/>
                    <a:pt x="6428" y="3458"/>
                  </a:cubicBezTo>
                  <a:cubicBezTo>
                    <a:pt x="6428" y="3417"/>
                    <a:pt x="6449" y="3375"/>
                    <a:pt x="6480" y="3334"/>
                  </a:cubicBezTo>
                  <a:cubicBezTo>
                    <a:pt x="6501" y="3292"/>
                    <a:pt x="6532" y="3260"/>
                    <a:pt x="6574" y="3230"/>
                  </a:cubicBezTo>
                  <a:cubicBezTo>
                    <a:pt x="6646" y="3167"/>
                    <a:pt x="6740" y="3126"/>
                    <a:pt x="6833" y="3115"/>
                  </a:cubicBezTo>
                  <a:cubicBezTo>
                    <a:pt x="6874" y="3105"/>
                    <a:pt x="6916" y="3105"/>
                    <a:pt x="6957" y="3105"/>
                  </a:cubicBezTo>
                  <a:close/>
                  <a:moveTo>
                    <a:pt x="2275" y="4382"/>
                  </a:moveTo>
                  <a:cubicBezTo>
                    <a:pt x="2462" y="4382"/>
                    <a:pt x="2617" y="4600"/>
                    <a:pt x="2617" y="4880"/>
                  </a:cubicBezTo>
                  <a:cubicBezTo>
                    <a:pt x="2617" y="5150"/>
                    <a:pt x="2462" y="5379"/>
                    <a:pt x="2275" y="5379"/>
                  </a:cubicBezTo>
                  <a:cubicBezTo>
                    <a:pt x="2088" y="5379"/>
                    <a:pt x="1943" y="5150"/>
                    <a:pt x="1943" y="4880"/>
                  </a:cubicBezTo>
                  <a:cubicBezTo>
                    <a:pt x="1943" y="4600"/>
                    <a:pt x="2088" y="4382"/>
                    <a:pt x="2275" y="4382"/>
                  </a:cubicBezTo>
                  <a:close/>
                  <a:moveTo>
                    <a:pt x="6844" y="4382"/>
                  </a:moveTo>
                  <a:cubicBezTo>
                    <a:pt x="7031" y="4382"/>
                    <a:pt x="7176" y="4600"/>
                    <a:pt x="7176" y="4880"/>
                  </a:cubicBezTo>
                  <a:cubicBezTo>
                    <a:pt x="7176" y="5150"/>
                    <a:pt x="7031" y="5379"/>
                    <a:pt x="6844" y="5379"/>
                  </a:cubicBezTo>
                  <a:cubicBezTo>
                    <a:pt x="6657" y="5379"/>
                    <a:pt x="6501" y="5150"/>
                    <a:pt x="6501" y="4880"/>
                  </a:cubicBezTo>
                  <a:cubicBezTo>
                    <a:pt x="6501" y="4600"/>
                    <a:pt x="6657" y="4382"/>
                    <a:pt x="6844" y="4382"/>
                  </a:cubicBezTo>
                  <a:close/>
                  <a:moveTo>
                    <a:pt x="95" y="6354"/>
                  </a:moveTo>
                  <a:lnTo>
                    <a:pt x="95" y="6354"/>
                  </a:lnTo>
                  <a:cubicBezTo>
                    <a:pt x="53" y="6635"/>
                    <a:pt x="33" y="6915"/>
                    <a:pt x="1" y="7196"/>
                  </a:cubicBezTo>
                  <a:cubicBezTo>
                    <a:pt x="53" y="6915"/>
                    <a:pt x="95" y="6635"/>
                    <a:pt x="95" y="6354"/>
                  </a:cubicBezTo>
                  <a:close/>
                  <a:moveTo>
                    <a:pt x="3656" y="4725"/>
                  </a:moveTo>
                  <a:cubicBezTo>
                    <a:pt x="3667" y="4922"/>
                    <a:pt x="3646" y="5109"/>
                    <a:pt x="3604" y="5295"/>
                  </a:cubicBezTo>
                  <a:cubicBezTo>
                    <a:pt x="3563" y="5482"/>
                    <a:pt x="3510" y="5659"/>
                    <a:pt x="3438" y="5835"/>
                  </a:cubicBezTo>
                  <a:lnTo>
                    <a:pt x="3397" y="5971"/>
                  </a:lnTo>
                  <a:lnTo>
                    <a:pt x="3344" y="6105"/>
                  </a:lnTo>
                  <a:cubicBezTo>
                    <a:pt x="3303" y="6188"/>
                    <a:pt x="3272" y="6282"/>
                    <a:pt x="3240" y="6365"/>
                  </a:cubicBezTo>
                  <a:cubicBezTo>
                    <a:pt x="3199" y="6448"/>
                    <a:pt x="3168" y="6531"/>
                    <a:pt x="3137" y="6624"/>
                  </a:cubicBezTo>
                  <a:cubicBezTo>
                    <a:pt x="3095" y="6707"/>
                    <a:pt x="3064" y="6791"/>
                    <a:pt x="3044" y="6874"/>
                  </a:cubicBezTo>
                  <a:cubicBezTo>
                    <a:pt x="3012" y="6957"/>
                    <a:pt x="2991" y="7040"/>
                    <a:pt x="2981" y="7134"/>
                  </a:cubicBezTo>
                  <a:cubicBezTo>
                    <a:pt x="2970" y="7217"/>
                    <a:pt x="2960" y="7300"/>
                    <a:pt x="2970" y="7383"/>
                  </a:cubicBezTo>
                  <a:cubicBezTo>
                    <a:pt x="2970" y="7414"/>
                    <a:pt x="2981" y="7455"/>
                    <a:pt x="2991" y="7497"/>
                  </a:cubicBezTo>
                  <a:cubicBezTo>
                    <a:pt x="3002" y="7538"/>
                    <a:pt x="3012" y="7580"/>
                    <a:pt x="3023" y="7611"/>
                  </a:cubicBezTo>
                  <a:cubicBezTo>
                    <a:pt x="3064" y="7683"/>
                    <a:pt x="3106" y="7757"/>
                    <a:pt x="3157" y="7808"/>
                  </a:cubicBezTo>
                  <a:lnTo>
                    <a:pt x="3178" y="7829"/>
                  </a:lnTo>
                  <a:cubicBezTo>
                    <a:pt x="3189" y="7829"/>
                    <a:pt x="3199" y="7840"/>
                    <a:pt x="3199" y="7850"/>
                  </a:cubicBezTo>
                  <a:cubicBezTo>
                    <a:pt x="3220" y="7860"/>
                    <a:pt x="3240" y="7870"/>
                    <a:pt x="3251" y="7881"/>
                  </a:cubicBezTo>
                  <a:lnTo>
                    <a:pt x="3282" y="7891"/>
                  </a:lnTo>
                  <a:cubicBezTo>
                    <a:pt x="3293" y="7902"/>
                    <a:pt x="3293" y="7902"/>
                    <a:pt x="3303" y="7902"/>
                  </a:cubicBezTo>
                  <a:lnTo>
                    <a:pt x="3334" y="7912"/>
                  </a:lnTo>
                  <a:lnTo>
                    <a:pt x="3344" y="7923"/>
                  </a:lnTo>
                  <a:lnTo>
                    <a:pt x="3365" y="7923"/>
                  </a:lnTo>
                  <a:cubicBezTo>
                    <a:pt x="3427" y="7943"/>
                    <a:pt x="3500" y="7953"/>
                    <a:pt x="3583" y="7953"/>
                  </a:cubicBezTo>
                  <a:lnTo>
                    <a:pt x="3614" y="7953"/>
                  </a:lnTo>
                  <a:cubicBezTo>
                    <a:pt x="3708" y="7953"/>
                    <a:pt x="3791" y="7933"/>
                    <a:pt x="3884" y="7923"/>
                  </a:cubicBezTo>
                  <a:cubicBezTo>
                    <a:pt x="3978" y="7902"/>
                    <a:pt x="4061" y="7870"/>
                    <a:pt x="4154" y="7840"/>
                  </a:cubicBezTo>
                  <a:lnTo>
                    <a:pt x="4154" y="7840"/>
                  </a:lnTo>
                  <a:cubicBezTo>
                    <a:pt x="4082" y="7891"/>
                    <a:pt x="3999" y="7943"/>
                    <a:pt x="3905" y="7985"/>
                  </a:cubicBezTo>
                  <a:cubicBezTo>
                    <a:pt x="3822" y="8027"/>
                    <a:pt x="3729" y="8057"/>
                    <a:pt x="3635" y="8078"/>
                  </a:cubicBezTo>
                  <a:cubicBezTo>
                    <a:pt x="3573" y="8089"/>
                    <a:pt x="3510" y="8089"/>
                    <a:pt x="3448" y="8089"/>
                  </a:cubicBezTo>
                  <a:cubicBezTo>
                    <a:pt x="3407" y="8089"/>
                    <a:pt x="3365" y="8089"/>
                    <a:pt x="3323" y="8078"/>
                  </a:cubicBezTo>
                  <a:lnTo>
                    <a:pt x="3293" y="8078"/>
                  </a:lnTo>
                  <a:lnTo>
                    <a:pt x="3251" y="8068"/>
                  </a:lnTo>
                  <a:cubicBezTo>
                    <a:pt x="3240" y="8057"/>
                    <a:pt x="3230" y="8057"/>
                    <a:pt x="3210" y="8047"/>
                  </a:cubicBezTo>
                  <a:lnTo>
                    <a:pt x="3178" y="8036"/>
                  </a:lnTo>
                  <a:cubicBezTo>
                    <a:pt x="3147" y="8027"/>
                    <a:pt x="3127" y="8016"/>
                    <a:pt x="3106" y="8006"/>
                  </a:cubicBezTo>
                  <a:lnTo>
                    <a:pt x="3064" y="7974"/>
                  </a:lnTo>
                  <a:cubicBezTo>
                    <a:pt x="3054" y="7974"/>
                    <a:pt x="3044" y="7964"/>
                    <a:pt x="3033" y="7953"/>
                  </a:cubicBezTo>
                  <a:cubicBezTo>
                    <a:pt x="2991" y="7923"/>
                    <a:pt x="2950" y="7881"/>
                    <a:pt x="2919" y="7840"/>
                  </a:cubicBezTo>
                  <a:cubicBezTo>
                    <a:pt x="2887" y="7798"/>
                    <a:pt x="2857" y="7757"/>
                    <a:pt x="2836" y="7704"/>
                  </a:cubicBezTo>
                  <a:cubicBezTo>
                    <a:pt x="2804" y="7653"/>
                    <a:pt x="2794" y="7611"/>
                    <a:pt x="2774" y="7559"/>
                  </a:cubicBezTo>
                  <a:lnTo>
                    <a:pt x="2742" y="7404"/>
                  </a:lnTo>
                  <a:cubicBezTo>
                    <a:pt x="2732" y="7300"/>
                    <a:pt x="2732" y="7196"/>
                    <a:pt x="2742" y="7092"/>
                  </a:cubicBezTo>
                  <a:cubicBezTo>
                    <a:pt x="2753" y="7040"/>
                    <a:pt x="2763" y="6998"/>
                    <a:pt x="2774" y="6947"/>
                  </a:cubicBezTo>
                  <a:cubicBezTo>
                    <a:pt x="2784" y="6894"/>
                    <a:pt x="2794" y="6853"/>
                    <a:pt x="2815" y="6801"/>
                  </a:cubicBezTo>
                  <a:cubicBezTo>
                    <a:pt x="2867" y="6614"/>
                    <a:pt x="2950" y="6448"/>
                    <a:pt x="3023" y="6271"/>
                  </a:cubicBezTo>
                  <a:lnTo>
                    <a:pt x="3147" y="6022"/>
                  </a:lnTo>
                  <a:lnTo>
                    <a:pt x="3261" y="5763"/>
                  </a:lnTo>
                  <a:cubicBezTo>
                    <a:pt x="3427" y="5431"/>
                    <a:pt x="3573" y="5099"/>
                    <a:pt x="3656" y="4725"/>
                  </a:cubicBezTo>
                  <a:close/>
                  <a:moveTo>
                    <a:pt x="11027" y="4496"/>
                  </a:moveTo>
                  <a:lnTo>
                    <a:pt x="11027" y="4496"/>
                  </a:lnTo>
                  <a:cubicBezTo>
                    <a:pt x="10810" y="5171"/>
                    <a:pt x="10591" y="5867"/>
                    <a:pt x="10529" y="6583"/>
                  </a:cubicBezTo>
                  <a:cubicBezTo>
                    <a:pt x="10498" y="7092"/>
                    <a:pt x="10540" y="7590"/>
                    <a:pt x="10529" y="8099"/>
                  </a:cubicBezTo>
                  <a:cubicBezTo>
                    <a:pt x="11516" y="8047"/>
                    <a:pt x="12513" y="7372"/>
                    <a:pt x="12689" y="6386"/>
                  </a:cubicBezTo>
                  <a:cubicBezTo>
                    <a:pt x="12845" y="5514"/>
                    <a:pt x="12190" y="4776"/>
                    <a:pt x="11381" y="4776"/>
                  </a:cubicBezTo>
                  <a:cubicBezTo>
                    <a:pt x="11246" y="4776"/>
                    <a:pt x="11101" y="4797"/>
                    <a:pt x="10965" y="4839"/>
                  </a:cubicBezTo>
                  <a:cubicBezTo>
                    <a:pt x="10997" y="4725"/>
                    <a:pt x="11018" y="4610"/>
                    <a:pt x="11027" y="4496"/>
                  </a:cubicBezTo>
                  <a:close/>
                  <a:moveTo>
                    <a:pt x="6334" y="0"/>
                  </a:moveTo>
                  <a:cubicBezTo>
                    <a:pt x="3480" y="0"/>
                    <a:pt x="759" y="2264"/>
                    <a:pt x="271" y="5119"/>
                  </a:cubicBezTo>
                  <a:cubicBezTo>
                    <a:pt x="199" y="5545"/>
                    <a:pt x="146" y="5939"/>
                    <a:pt x="95" y="6313"/>
                  </a:cubicBezTo>
                  <a:cubicBezTo>
                    <a:pt x="136" y="6832"/>
                    <a:pt x="188" y="7320"/>
                    <a:pt x="167" y="7850"/>
                  </a:cubicBezTo>
                  <a:cubicBezTo>
                    <a:pt x="146" y="8327"/>
                    <a:pt x="22" y="9241"/>
                    <a:pt x="386" y="9605"/>
                  </a:cubicBezTo>
                  <a:cubicBezTo>
                    <a:pt x="697" y="9262"/>
                    <a:pt x="946" y="8899"/>
                    <a:pt x="1403" y="8712"/>
                  </a:cubicBezTo>
                  <a:cubicBezTo>
                    <a:pt x="1881" y="8493"/>
                    <a:pt x="2410" y="8442"/>
                    <a:pt x="2940" y="8400"/>
                  </a:cubicBezTo>
                  <a:cubicBezTo>
                    <a:pt x="3230" y="8369"/>
                    <a:pt x="3531" y="8348"/>
                    <a:pt x="3822" y="8348"/>
                  </a:cubicBezTo>
                  <a:cubicBezTo>
                    <a:pt x="4362" y="8348"/>
                    <a:pt x="4881" y="8421"/>
                    <a:pt x="5338" y="8691"/>
                  </a:cubicBezTo>
                  <a:cubicBezTo>
                    <a:pt x="5888" y="9003"/>
                    <a:pt x="6251" y="9552"/>
                    <a:pt x="6604" y="10082"/>
                  </a:cubicBezTo>
                  <a:lnTo>
                    <a:pt x="6615" y="10082"/>
                  </a:lnTo>
                  <a:cubicBezTo>
                    <a:pt x="6719" y="10082"/>
                    <a:pt x="8193" y="9044"/>
                    <a:pt x="8318" y="8929"/>
                  </a:cubicBezTo>
                  <a:cubicBezTo>
                    <a:pt x="9792" y="7725"/>
                    <a:pt x="10042" y="5950"/>
                    <a:pt x="11038" y="4423"/>
                  </a:cubicBezTo>
                  <a:cubicBezTo>
                    <a:pt x="11059" y="4185"/>
                    <a:pt x="11059" y="3956"/>
                    <a:pt x="11038" y="3717"/>
                  </a:cubicBezTo>
                  <a:cubicBezTo>
                    <a:pt x="10944" y="2877"/>
                    <a:pt x="10561" y="2067"/>
                    <a:pt x="9968" y="1454"/>
                  </a:cubicBezTo>
                  <a:cubicBezTo>
                    <a:pt x="9117" y="572"/>
                    <a:pt x="7903" y="94"/>
                    <a:pt x="6687" y="11"/>
                  </a:cubicBezTo>
                  <a:cubicBezTo>
                    <a:pt x="6574" y="11"/>
                    <a:pt x="6449" y="0"/>
                    <a:pt x="6334" y="0"/>
                  </a:cubicBezTo>
                  <a:close/>
                </a:path>
              </a:pathLst>
            </a:custGeom>
            <a:solidFill>
              <a:srgbClr val="B8A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915;p75">
              <a:extLst>
                <a:ext uri="{FF2B5EF4-FFF2-40B4-BE49-F238E27FC236}">
                  <a16:creationId xmlns:a16="http://schemas.microsoft.com/office/drawing/2014/main" id="{0E3C4BBE-FB1C-E45D-AF38-6A2493C9AD59}"/>
                </a:ext>
              </a:extLst>
            </p:cNvPr>
            <p:cNvSpPr/>
            <p:nvPr/>
          </p:nvSpPr>
          <p:spPr>
            <a:xfrm>
              <a:off x="6871525" y="2688574"/>
              <a:ext cx="13537" cy="19985"/>
            </a:xfrm>
            <a:custGeom>
              <a:avLst/>
              <a:gdLst/>
              <a:ahLst/>
              <a:cxnLst/>
              <a:rect l="l" t="t" r="r" b="b"/>
              <a:pathLst>
                <a:path w="676" h="998" extrusionOk="0">
                  <a:moveTo>
                    <a:pt x="333" y="1"/>
                  </a:moveTo>
                  <a:cubicBezTo>
                    <a:pt x="146" y="1"/>
                    <a:pt x="1" y="219"/>
                    <a:pt x="1" y="499"/>
                  </a:cubicBezTo>
                  <a:cubicBezTo>
                    <a:pt x="1" y="769"/>
                    <a:pt x="146" y="998"/>
                    <a:pt x="333" y="998"/>
                  </a:cubicBezTo>
                  <a:cubicBezTo>
                    <a:pt x="520" y="998"/>
                    <a:pt x="675" y="769"/>
                    <a:pt x="675" y="499"/>
                  </a:cubicBezTo>
                  <a:cubicBezTo>
                    <a:pt x="675" y="219"/>
                    <a:pt x="520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916;p75">
              <a:extLst>
                <a:ext uri="{FF2B5EF4-FFF2-40B4-BE49-F238E27FC236}">
                  <a16:creationId xmlns:a16="http://schemas.microsoft.com/office/drawing/2014/main" id="{1E8397B7-2C6E-C9FF-74ED-035EC25D2779}"/>
                </a:ext>
              </a:extLst>
            </p:cNvPr>
            <p:cNvSpPr/>
            <p:nvPr/>
          </p:nvSpPr>
          <p:spPr>
            <a:xfrm>
              <a:off x="6962799" y="2688574"/>
              <a:ext cx="13537" cy="19985"/>
            </a:xfrm>
            <a:custGeom>
              <a:avLst/>
              <a:gdLst/>
              <a:ahLst/>
              <a:cxnLst/>
              <a:rect l="l" t="t" r="r" b="b"/>
              <a:pathLst>
                <a:path w="676" h="998" extrusionOk="0">
                  <a:moveTo>
                    <a:pt x="344" y="1"/>
                  </a:moveTo>
                  <a:cubicBezTo>
                    <a:pt x="157" y="1"/>
                    <a:pt x="1" y="219"/>
                    <a:pt x="1" y="499"/>
                  </a:cubicBezTo>
                  <a:cubicBezTo>
                    <a:pt x="1" y="769"/>
                    <a:pt x="157" y="998"/>
                    <a:pt x="344" y="998"/>
                  </a:cubicBezTo>
                  <a:cubicBezTo>
                    <a:pt x="531" y="998"/>
                    <a:pt x="676" y="769"/>
                    <a:pt x="676" y="499"/>
                  </a:cubicBezTo>
                  <a:cubicBezTo>
                    <a:pt x="676" y="219"/>
                    <a:pt x="531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917;p75">
              <a:extLst>
                <a:ext uri="{FF2B5EF4-FFF2-40B4-BE49-F238E27FC236}">
                  <a16:creationId xmlns:a16="http://schemas.microsoft.com/office/drawing/2014/main" id="{F2AF0014-E26A-2448-36FD-9195FF31DC73}"/>
                </a:ext>
              </a:extLst>
            </p:cNvPr>
            <p:cNvSpPr/>
            <p:nvPr/>
          </p:nvSpPr>
          <p:spPr>
            <a:xfrm>
              <a:off x="6794609" y="2688574"/>
              <a:ext cx="259704" cy="205236"/>
            </a:xfrm>
            <a:custGeom>
              <a:avLst/>
              <a:gdLst/>
              <a:ahLst/>
              <a:cxnLst/>
              <a:rect l="l" t="t" r="r" b="b"/>
              <a:pathLst>
                <a:path w="12969" h="10249" extrusionOk="0">
                  <a:moveTo>
                    <a:pt x="4029" y="5005"/>
                  </a:moveTo>
                  <a:lnTo>
                    <a:pt x="4029" y="5016"/>
                  </a:lnTo>
                  <a:cubicBezTo>
                    <a:pt x="4029" y="5026"/>
                    <a:pt x="4029" y="5026"/>
                    <a:pt x="4039" y="5026"/>
                  </a:cubicBezTo>
                  <a:cubicBezTo>
                    <a:pt x="4039" y="5037"/>
                    <a:pt x="4050" y="5037"/>
                    <a:pt x="4050" y="5047"/>
                  </a:cubicBezTo>
                  <a:cubicBezTo>
                    <a:pt x="4060" y="5047"/>
                    <a:pt x="4070" y="5058"/>
                    <a:pt x="4080" y="5068"/>
                  </a:cubicBezTo>
                  <a:lnTo>
                    <a:pt x="4143" y="5130"/>
                  </a:lnTo>
                  <a:cubicBezTo>
                    <a:pt x="4184" y="5171"/>
                    <a:pt x="4226" y="5213"/>
                    <a:pt x="4267" y="5244"/>
                  </a:cubicBezTo>
                  <a:cubicBezTo>
                    <a:pt x="4361" y="5328"/>
                    <a:pt x="4433" y="5411"/>
                    <a:pt x="4516" y="5494"/>
                  </a:cubicBezTo>
                  <a:cubicBezTo>
                    <a:pt x="4558" y="5535"/>
                    <a:pt x="4600" y="5577"/>
                    <a:pt x="4631" y="5618"/>
                  </a:cubicBezTo>
                  <a:lnTo>
                    <a:pt x="4756" y="5743"/>
                  </a:lnTo>
                  <a:cubicBezTo>
                    <a:pt x="4766" y="5764"/>
                    <a:pt x="4786" y="5784"/>
                    <a:pt x="4807" y="5805"/>
                  </a:cubicBezTo>
                  <a:lnTo>
                    <a:pt x="4839" y="5847"/>
                  </a:lnTo>
                  <a:lnTo>
                    <a:pt x="4859" y="5867"/>
                  </a:lnTo>
                  <a:cubicBezTo>
                    <a:pt x="4880" y="5888"/>
                    <a:pt x="4890" y="5909"/>
                    <a:pt x="4911" y="5919"/>
                  </a:cubicBezTo>
                  <a:cubicBezTo>
                    <a:pt x="4922" y="5930"/>
                    <a:pt x="4943" y="5940"/>
                    <a:pt x="4953" y="5940"/>
                  </a:cubicBezTo>
                  <a:lnTo>
                    <a:pt x="4973" y="5940"/>
                  </a:lnTo>
                  <a:cubicBezTo>
                    <a:pt x="4994" y="5940"/>
                    <a:pt x="5005" y="5940"/>
                    <a:pt x="5026" y="5930"/>
                  </a:cubicBezTo>
                  <a:cubicBezTo>
                    <a:pt x="5056" y="5909"/>
                    <a:pt x="5098" y="5877"/>
                    <a:pt x="5150" y="5847"/>
                  </a:cubicBezTo>
                  <a:cubicBezTo>
                    <a:pt x="5202" y="5815"/>
                    <a:pt x="5243" y="5784"/>
                    <a:pt x="5296" y="5753"/>
                  </a:cubicBezTo>
                  <a:lnTo>
                    <a:pt x="5368" y="5711"/>
                  </a:lnTo>
                  <a:lnTo>
                    <a:pt x="5441" y="5670"/>
                  </a:lnTo>
                  <a:cubicBezTo>
                    <a:pt x="5545" y="5607"/>
                    <a:pt x="5638" y="5545"/>
                    <a:pt x="5742" y="5494"/>
                  </a:cubicBezTo>
                  <a:cubicBezTo>
                    <a:pt x="5794" y="5462"/>
                    <a:pt x="5845" y="5441"/>
                    <a:pt x="5898" y="5411"/>
                  </a:cubicBezTo>
                  <a:cubicBezTo>
                    <a:pt x="5949" y="5390"/>
                    <a:pt x="6002" y="5369"/>
                    <a:pt x="6053" y="5338"/>
                  </a:cubicBezTo>
                  <a:lnTo>
                    <a:pt x="6053" y="5338"/>
                  </a:lnTo>
                  <a:cubicBezTo>
                    <a:pt x="6022" y="5390"/>
                    <a:pt x="5981" y="5431"/>
                    <a:pt x="5939" y="5473"/>
                  </a:cubicBezTo>
                  <a:cubicBezTo>
                    <a:pt x="5898" y="5514"/>
                    <a:pt x="5856" y="5556"/>
                    <a:pt x="5815" y="5587"/>
                  </a:cubicBezTo>
                  <a:cubicBezTo>
                    <a:pt x="5732" y="5670"/>
                    <a:pt x="5638" y="5743"/>
                    <a:pt x="5555" y="5815"/>
                  </a:cubicBezTo>
                  <a:lnTo>
                    <a:pt x="5482" y="5877"/>
                  </a:lnTo>
                  <a:lnTo>
                    <a:pt x="5420" y="5930"/>
                  </a:lnTo>
                  <a:cubicBezTo>
                    <a:pt x="5379" y="5971"/>
                    <a:pt x="5326" y="6002"/>
                    <a:pt x="5285" y="6034"/>
                  </a:cubicBezTo>
                  <a:cubicBezTo>
                    <a:pt x="5264" y="6054"/>
                    <a:pt x="5243" y="6075"/>
                    <a:pt x="5213" y="6085"/>
                  </a:cubicBezTo>
                  <a:cubicBezTo>
                    <a:pt x="5192" y="6106"/>
                    <a:pt x="5160" y="6127"/>
                    <a:pt x="5129" y="6147"/>
                  </a:cubicBezTo>
                  <a:cubicBezTo>
                    <a:pt x="5088" y="6158"/>
                    <a:pt x="5056" y="6179"/>
                    <a:pt x="5005" y="6179"/>
                  </a:cubicBezTo>
                  <a:cubicBezTo>
                    <a:pt x="4994" y="6179"/>
                    <a:pt x="4984" y="6189"/>
                    <a:pt x="4973" y="6189"/>
                  </a:cubicBezTo>
                  <a:cubicBezTo>
                    <a:pt x="4963" y="6189"/>
                    <a:pt x="4953" y="6179"/>
                    <a:pt x="4932" y="6179"/>
                  </a:cubicBezTo>
                  <a:cubicBezTo>
                    <a:pt x="4911" y="6179"/>
                    <a:pt x="4890" y="6179"/>
                    <a:pt x="4869" y="6168"/>
                  </a:cubicBezTo>
                  <a:cubicBezTo>
                    <a:pt x="4828" y="6147"/>
                    <a:pt x="4786" y="6127"/>
                    <a:pt x="4756" y="6106"/>
                  </a:cubicBezTo>
                  <a:cubicBezTo>
                    <a:pt x="4724" y="6085"/>
                    <a:pt x="4703" y="6054"/>
                    <a:pt x="4683" y="6034"/>
                  </a:cubicBezTo>
                  <a:cubicBezTo>
                    <a:pt x="4673" y="6023"/>
                    <a:pt x="4662" y="6002"/>
                    <a:pt x="4652" y="5992"/>
                  </a:cubicBezTo>
                  <a:lnTo>
                    <a:pt x="4631" y="5960"/>
                  </a:lnTo>
                  <a:cubicBezTo>
                    <a:pt x="4610" y="5940"/>
                    <a:pt x="4590" y="5919"/>
                    <a:pt x="4569" y="5888"/>
                  </a:cubicBezTo>
                  <a:cubicBezTo>
                    <a:pt x="4537" y="5847"/>
                    <a:pt x="4506" y="5805"/>
                    <a:pt x="4475" y="5753"/>
                  </a:cubicBezTo>
                  <a:cubicBezTo>
                    <a:pt x="4433" y="5711"/>
                    <a:pt x="4403" y="5660"/>
                    <a:pt x="4371" y="5618"/>
                  </a:cubicBezTo>
                  <a:cubicBezTo>
                    <a:pt x="4309" y="5514"/>
                    <a:pt x="4237" y="5421"/>
                    <a:pt x="4184" y="5328"/>
                  </a:cubicBezTo>
                  <a:lnTo>
                    <a:pt x="4091" y="5171"/>
                  </a:lnTo>
                  <a:cubicBezTo>
                    <a:pt x="4080" y="5151"/>
                    <a:pt x="4070" y="5120"/>
                    <a:pt x="4050" y="5088"/>
                  </a:cubicBezTo>
                  <a:cubicBezTo>
                    <a:pt x="4050" y="5078"/>
                    <a:pt x="4039" y="5068"/>
                    <a:pt x="4039" y="5058"/>
                  </a:cubicBezTo>
                  <a:cubicBezTo>
                    <a:pt x="4029" y="5047"/>
                    <a:pt x="4029" y="5037"/>
                    <a:pt x="4029" y="5037"/>
                  </a:cubicBezTo>
                  <a:lnTo>
                    <a:pt x="4029" y="5016"/>
                  </a:lnTo>
                  <a:cubicBezTo>
                    <a:pt x="4018" y="5016"/>
                    <a:pt x="4018" y="5005"/>
                    <a:pt x="4029" y="5005"/>
                  </a:cubicBezTo>
                  <a:close/>
                  <a:moveTo>
                    <a:pt x="12968" y="1"/>
                  </a:moveTo>
                  <a:lnTo>
                    <a:pt x="12968" y="1"/>
                  </a:lnTo>
                  <a:cubicBezTo>
                    <a:pt x="12958" y="12"/>
                    <a:pt x="12947" y="32"/>
                    <a:pt x="12937" y="42"/>
                  </a:cubicBezTo>
                  <a:cubicBezTo>
                    <a:pt x="11941" y="1569"/>
                    <a:pt x="11691" y="3344"/>
                    <a:pt x="10217" y="4548"/>
                  </a:cubicBezTo>
                  <a:cubicBezTo>
                    <a:pt x="10092" y="4663"/>
                    <a:pt x="8618" y="5701"/>
                    <a:pt x="8514" y="5701"/>
                  </a:cubicBezTo>
                  <a:lnTo>
                    <a:pt x="8503" y="5701"/>
                  </a:lnTo>
                  <a:cubicBezTo>
                    <a:pt x="8150" y="5171"/>
                    <a:pt x="7787" y="4622"/>
                    <a:pt x="7237" y="4310"/>
                  </a:cubicBezTo>
                  <a:cubicBezTo>
                    <a:pt x="6780" y="4040"/>
                    <a:pt x="6261" y="3967"/>
                    <a:pt x="5721" y="3967"/>
                  </a:cubicBezTo>
                  <a:cubicBezTo>
                    <a:pt x="5430" y="3967"/>
                    <a:pt x="5129" y="3988"/>
                    <a:pt x="4839" y="4019"/>
                  </a:cubicBezTo>
                  <a:cubicBezTo>
                    <a:pt x="4309" y="4061"/>
                    <a:pt x="3780" y="4112"/>
                    <a:pt x="3302" y="4331"/>
                  </a:cubicBezTo>
                  <a:cubicBezTo>
                    <a:pt x="2845" y="4518"/>
                    <a:pt x="2596" y="4881"/>
                    <a:pt x="2285" y="5224"/>
                  </a:cubicBezTo>
                  <a:cubicBezTo>
                    <a:pt x="1921" y="4860"/>
                    <a:pt x="2045" y="3946"/>
                    <a:pt x="2066" y="3469"/>
                  </a:cubicBezTo>
                  <a:cubicBezTo>
                    <a:pt x="2087" y="2939"/>
                    <a:pt x="2035" y="2451"/>
                    <a:pt x="1994" y="1932"/>
                  </a:cubicBezTo>
                  <a:cubicBezTo>
                    <a:pt x="1994" y="1880"/>
                    <a:pt x="1994" y="1828"/>
                    <a:pt x="1983" y="1766"/>
                  </a:cubicBezTo>
                  <a:lnTo>
                    <a:pt x="1983" y="1766"/>
                  </a:lnTo>
                  <a:cubicBezTo>
                    <a:pt x="1994" y="1839"/>
                    <a:pt x="1994" y="1901"/>
                    <a:pt x="1994" y="1973"/>
                  </a:cubicBezTo>
                  <a:cubicBezTo>
                    <a:pt x="1994" y="2254"/>
                    <a:pt x="1952" y="2534"/>
                    <a:pt x="1900" y="2815"/>
                  </a:cubicBezTo>
                  <a:cubicBezTo>
                    <a:pt x="1838" y="3147"/>
                    <a:pt x="1745" y="3469"/>
                    <a:pt x="1651" y="3801"/>
                  </a:cubicBezTo>
                  <a:cubicBezTo>
                    <a:pt x="1505" y="4331"/>
                    <a:pt x="1277" y="4891"/>
                    <a:pt x="1194" y="5441"/>
                  </a:cubicBezTo>
                  <a:cubicBezTo>
                    <a:pt x="1163" y="5597"/>
                    <a:pt x="1152" y="5764"/>
                    <a:pt x="1142" y="5919"/>
                  </a:cubicBezTo>
                  <a:cubicBezTo>
                    <a:pt x="1132" y="6168"/>
                    <a:pt x="1101" y="6407"/>
                    <a:pt x="986" y="6646"/>
                  </a:cubicBezTo>
                  <a:cubicBezTo>
                    <a:pt x="799" y="7020"/>
                    <a:pt x="0" y="7383"/>
                    <a:pt x="229" y="7902"/>
                  </a:cubicBezTo>
                  <a:cubicBezTo>
                    <a:pt x="446" y="8401"/>
                    <a:pt x="1360" y="7975"/>
                    <a:pt x="1682" y="8422"/>
                  </a:cubicBezTo>
                  <a:cubicBezTo>
                    <a:pt x="1288" y="8639"/>
                    <a:pt x="1319" y="9262"/>
                    <a:pt x="1620" y="9594"/>
                  </a:cubicBezTo>
                  <a:cubicBezTo>
                    <a:pt x="1932" y="9927"/>
                    <a:pt x="2398" y="10041"/>
                    <a:pt x="2845" y="10114"/>
                  </a:cubicBezTo>
                  <a:cubicBezTo>
                    <a:pt x="3364" y="10197"/>
                    <a:pt x="3904" y="10249"/>
                    <a:pt x="4444" y="10249"/>
                  </a:cubicBezTo>
                  <a:cubicBezTo>
                    <a:pt x="5949" y="10249"/>
                    <a:pt x="7444" y="9854"/>
                    <a:pt x="8337" y="8692"/>
                  </a:cubicBezTo>
                  <a:cubicBezTo>
                    <a:pt x="8503" y="8858"/>
                    <a:pt x="8597" y="9107"/>
                    <a:pt x="8597" y="9345"/>
                  </a:cubicBezTo>
                  <a:cubicBezTo>
                    <a:pt x="9636" y="8858"/>
                    <a:pt x="10695" y="8297"/>
                    <a:pt x="11369" y="7342"/>
                  </a:cubicBezTo>
                  <a:cubicBezTo>
                    <a:pt x="11764" y="6770"/>
                    <a:pt x="12044" y="6085"/>
                    <a:pt x="12210" y="5379"/>
                  </a:cubicBezTo>
                  <a:cubicBezTo>
                    <a:pt x="12345" y="4839"/>
                    <a:pt x="12418" y="4299"/>
                    <a:pt x="12428" y="3770"/>
                  </a:cubicBezTo>
                  <a:lnTo>
                    <a:pt x="12428" y="3718"/>
                  </a:lnTo>
                  <a:cubicBezTo>
                    <a:pt x="12439" y="3209"/>
                    <a:pt x="12397" y="2711"/>
                    <a:pt x="12428" y="2202"/>
                  </a:cubicBezTo>
                  <a:cubicBezTo>
                    <a:pt x="12490" y="1486"/>
                    <a:pt x="12709" y="790"/>
                    <a:pt x="12926" y="115"/>
                  </a:cubicBezTo>
                  <a:cubicBezTo>
                    <a:pt x="12937" y="74"/>
                    <a:pt x="12958" y="32"/>
                    <a:pt x="129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918;p75">
              <a:extLst>
                <a:ext uri="{FF2B5EF4-FFF2-40B4-BE49-F238E27FC236}">
                  <a16:creationId xmlns:a16="http://schemas.microsoft.com/office/drawing/2014/main" id="{32DD0676-C91F-52BD-A9A3-AFD15061E0AF}"/>
                </a:ext>
              </a:extLst>
            </p:cNvPr>
            <p:cNvSpPr/>
            <p:nvPr/>
          </p:nvSpPr>
          <p:spPr>
            <a:xfrm>
              <a:off x="6887345" y="2695442"/>
              <a:ext cx="28496" cy="67384"/>
            </a:xfrm>
            <a:custGeom>
              <a:avLst/>
              <a:gdLst/>
              <a:ahLst/>
              <a:cxnLst/>
              <a:rect l="l" t="t" r="r" b="b"/>
              <a:pathLst>
                <a:path w="1423" h="3365" extrusionOk="0">
                  <a:moveTo>
                    <a:pt x="924" y="1"/>
                  </a:moveTo>
                  <a:lnTo>
                    <a:pt x="924" y="1"/>
                  </a:lnTo>
                  <a:cubicBezTo>
                    <a:pt x="841" y="375"/>
                    <a:pt x="695" y="707"/>
                    <a:pt x="529" y="1039"/>
                  </a:cubicBezTo>
                  <a:lnTo>
                    <a:pt x="415" y="1298"/>
                  </a:lnTo>
                  <a:lnTo>
                    <a:pt x="291" y="1547"/>
                  </a:lnTo>
                  <a:cubicBezTo>
                    <a:pt x="218" y="1724"/>
                    <a:pt x="135" y="1890"/>
                    <a:pt x="83" y="2077"/>
                  </a:cubicBezTo>
                  <a:cubicBezTo>
                    <a:pt x="62" y="2129"/>
                    <a:pt x="52" y="2170"/>
                    <a:pt x="42" y="2223"/>
                  </a:cubicBezTo>
                  <a:cubicBezTo>
                    <a:pt x="31" y="2274"/>
                    <a:pt x="21" y="2316"/>
                    <a:pt x="10" y="2368"/>
                  </a:cubicBezTo>
                  <a:cubicBezTo>
                    <a:pt x="0" y="2472"/>
                    <a:pt x="0" y="2576"/>
                    <a:pt x="10" y="2680"/>
                  </a:cubicBezTo>
                  <a:lnTo>
                    <a:pt x="42" y="2835"/>
                  </a:lnTo>
                  <a:cubicBezTo>
                    <a:pt x="62" y="2887"/>
                    <a:pt x="72" y="2929"/>
                    <a:pt x="104" y="2980"/>
                  </a:cubicBezTo>
                  <a:cubicBezTo>
                    <a:pt x="125" y="3033"/>
                    <a:pt x="155" y="3074"/>
                    <a:pt x="187" y="3116"/>
                  </a:cubicBezTo>
                  <a:cubicBezTo>
                    <a:pt x="218" y="3157"/>
                    <a:pt x="259" y="3199"/>
                    <a:pt x="301" y="3229"/>
                  </a:cubicBezTo>
                  <a:cubicBezTo>
                    <a:pt x="312" y="3240"/>
                    <a:pt x="322" y="3250"/>
                    <a:pt x="332" y="3250"/>
                  </a:cubicBezTo>
                  <a:lnTo>
                    <a:pt x="374" y="3282"/>
                  </a:lnTo>
                  <a:cubicBezTo>
                    <a:pt x="395" y="3292"/>
                    <a:pt x="415" y="3303"/>
                    <a:pt x="446" y="3312"/>
                  </a:cubicBezTo>
                  <a:lnTo>
                    <a:pt x="478" y="3323"/>
                  </a:lnTo>
                  <a:cubicBezTo>
                    <a:pt x="498" y="3333"/>
                    <a:pt x="508" y="3333"/>
                    <a:pt x="519" y="3344"/>
                  </a:cubicBezTo>
                  <a:lnTo>
                    <a:pt x="561" y="3354"/>
                  </a:lnTo>
                  <a:lnTo>
                    <a:pt x="591" y="3354"/>
                  </a:lnTo>
                  <a:cubicBezTo>
                    <a:pt x="633" y="3365"/>
                    <a:pt x="675" y="3365"/>
                    <a:pt x="716" y="3365"/>
                  </a:cubicBezTo>
                  <a:cubicBezTo>
                    <a:pt x="778" y="3365"/>
                    <a:pt x="841" y="3365"/>
                    <a:pt x="903" y="3354"/>
                  </a:cubicBezTo>
                  <a:cubicBezTo>
                    <a:pt x="997" y="3333"/>
                    <a:pt x="1090" y="3303"/>
                    <a:pt x="1173" y="3261"/>
                  </a:cubicBezTo>
                  <a:cubicBezTo>
                    <a:pt x="1267" y="3219"/>
                    <a:pt x="1350" y="3167"/>
                    <a:pt x="1422" y="3116"/>
                  </a:cubicBezTo>
                  <a:lnTo>
                    <a:pt x="1422" y="3116"/>
                  </a:lnTo>
                  <a:cubicBezTo>
                    <a:pt x="1329" y="3146"/>
                    <a:pt x="1246" y="3178"/>
                    <a:pt x="1152" y="3199"/>
                  </a:cubicBezTo>
                  <a:cubicBezTo>
                    <a:pt x="1059" y="3209"/>
                    <a:pt x="976" y="3229"/>
                    <a:pt x="882" y="3229"/>
                  </a:cubicBezTo>
                  <a:lnTo>
                    <a:pt x="851" y="3229"/>
                  </a:lnTo>
                  <a:cubicBezTo>
                    <a:pt x="768" y="3229"/>
                    <a:pt x="695" y="3219"/>
                    <a:pt x="633" y="3199"/>
                  </a:cubicBezTo>
                  <a:lnTo>
                    <a:pt x="612" y="3199"/>
                  </a:lnTo>
                  <a:lnTo>
                    <a:pt x="602" y="3188"/>
                  </a:lnTo>
                  <a:lnTo>
                    <a:pt x="571" y="3178"/>
                  </a:lnTo>
                  <a:cubicBezTo>
                    <a:pt x="561" y="3178"/>
                    <a:pt x="561" y="3178"/>
                    <a:pt x="550" y="3167"/>
                  </a:cubicBezTo>
                  <a:lnTo>
                    <a:pt x="519" y="3157"/>
                  </a:lnTo>
                  <a:cubicBezTo>
                    <a:pt x="508" y="3146"/>
                    <a:pt x="488" y="3136"/>
                    <a:pt x="467" y="3126"/>
                  </a:cubicBezTo>
                  <a:cubicBezTo>
                    <a:pt x="467" y="3116"/>
                    <a:pt x="457" y="3105"/>
                    <a:pt x="446" y="3105"/>
                  </a:cubicBezTo>
                  <a:lnTo>
                    <a:pt x="425" y="3084"/>
                  </a:lnTo>
                  <a:cubicBezTo>
                    <a:pt x="374" y="3033"/>
                    <a:pt x="332" y="2959"/>
                    <a:pt x="291" y="2887"/>
                  </a:cubicBezTo>
                  <a:cubicBezTo>
                    <a:pt x="280" y="2856"/>
                    <a:pt x="270" y="2814"/>
                    <a:pt x="259" y="2773"/>
                  </a:cubicBezTo>
                  <a:cubicBezTo>
                    <a:pt x="249" y="2731"/>
                    <a:pt x="238" y="2690"/>
                    <a:pt x="238" y="2659"/>
                  </a:cubicBezTo>
                  <a:cubicBezTo>
                    <a:pt x="228" y="2576"/>
                    <a:pt x="238" y="2493"/>
                    <a:pt x="249" y="2410"/>
                  </a:cubicBezTo>
                  <a:cubicBezTo>
                    <a:pt x="259" y="2316"/>
                    <a:pt x="280" y="2233"/>
                    <a:pt x="312" y="2150"/>
                  </a:cubicBezTo>
                  <a:cubicBezTo>
                    <a:pt x="332" y="2067"/>
                    <a:pt x="363" y="1983"/>
                    <a:pt x="405" y="1900"/>
                  </a:cubicBezTo>
                  <a:cubicBezTo>
                    <a:pt x="436" y="1807"/>
                    <a:pt x="467" y="1724"/>
                    <a:pt x="508" y="1641"/>
                  </a:cubicBezTo>
                  <a:cubicBezTo>
                    <a:pt x="540" y="1558"/>
                    <a:pt x="571" y="1464"/>
                    <a:pt x="612" y="1381"/>
                  </a:cubicBezTo>
                  <a:lnTo>
                    <a:pt x="665" y="1247"/>
                  </a:lnTo>
                  <a:lnTo>
                    <a:pt x="706" y="1111"/>
                  </a:lnTo>
                  <a:cubicBezTo>
                    <a:pt x="778" y="935"/>
                    <a:pt x="831" y="758"/>
                    <a:pt x="872" y="571"/>
                  </a:cubicBezTo>
                  <a:cubicBezTo>
                    <a:pt x="914" y="385"/>
                    <a:pt x="935" y="198"/>
                    <a:pt x="92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919;p75">
              <a:extLst>
                <a:ext uri="{FF2B5EF4-FFF2-40B4-BE49-F238E27FC236}">
                  <a16:creationId xmlns:a16="http://schemas.microsoft.com/office/drawing/2014/main" id="{2534ED68-F6C3-0CF1-0115-2ABD6B98654B}"/>
                </a:ext>
              </a:extLst>
            </p:cNvPr>
            <p:cNvSpPr/>
            <p:nvPr/>
          </p:nvSpPr>
          <p:spPr>
            <a:xfrm>
              <a:off x="6875070" y="2788799"/>
              <a:ext cx="40771" cy="23710"/>
            </a:xfrm>
            <a:custGeom>
              <a:avLst/>
              <a:gdLst/>
              <a:ahLst/>
              <a:cxnLst/>
              <a:rect l="l" t="t" r="r" b="b"/>
              <a:pathLst>
                <a:path w="2036" h="1184" extrusionOk="0">
                  <a:moveTo>
                    <a:pt x="11" y="0"/>
                  </a:moveTo>
                  <a:cubicBezTo>
                    <a:pt x="0" y="0"/>
                    <a:pt x="0" y="11"/>
                    <a:pt x="11" y="11"/>
                  </a:cubicBezTo>
                  <a:lnTo>
                    <a:pt x="11" y="0"/>
                  </a:lnTo>
                  <a:close/>
                  <a:moveTo>
                    <a:pt x="11" y="11"/>
                  </a:moveTo>
                  <a:lnTo>
                    <a:pt x="11" y="32"/>
                  </a:lnTo>
                  <a:cubicBezTo>
                    <a:pt x="11" y="32"/>
                    <a:pt x="11" y="42"/>
                    <a:pt x="21" y="53"/>
                  </a:cubicBezTo>
                  <a:cubicBezTo>
                    <a:pt x="21" y="63"/>
                    <a:pt x="32" y="73"/>
                    <a:pt x="32" y="83"/>
                  </a:cubicBezTo>
                  <a:cubicBezTo>
                    <a:pt x="52" y="115"/>
                    <a:pt x="62" y="146"/>
                    <a:pt x="73" y="166"/>
                  </a:cubicBezTo>
                  <a:lnTo>
                    <a:pt x="166" y="323"/>
                  </a:lnTo>
                  <a:cubicBezTo>
                    <a:pt x="219" y="416"/>
                    <a:pt x="291" y="509"/>
                    <a:pt x="353" y="613"/>
                  </a:cubicBezTo>
                  <a:cubicBezTo>
                    <a:pt x="385" y="655"/>
                    <a:pt x="415" y="706"/>
                    <a:pt x="457" y="748"/>
                  </a:cubicBezTo>
                  <a:cubicBezTo>
                    <a:pt x="488" y="800"/>
                    <a:pt x="519" y="842"/>
                    <a:pt x="551" y="883"/>
                  </a:cubicBezTo>
                  <a:cubicBezTo>
                    <a:pt x="572" y="914"/>
                    <a:pt x="592" y="935"/>
                    <a:pt x="613" y="955"/>
                  </a:cubicBezTo>
                  <a:lnTo>
                    <a:pt x="634" y="987"/>
                  </a:lnTo>
                  <a:cubicBezTo>
                    <a:pt x="644" y="997"/>
                    <a:pt x="655" y="1018"/>
                    <a:pt x="665" y="1029"/>
                  </a:cubicBezTo>
                  <a:cubicBezTo>
                    <a:pt x="685" y="1049"/>
                    <a:pt x="706" y="1080"/>
                    <a:pt x="738" y="1101"/>
                  </a:cubicBezTo>
                  <a:cubicBezTo>
                    <a:pt x="768" y="1122"/>
                    <a:pt x="810" y="1142"/>
                    <a:pt x="851" y="1163"/>
                  </a:cubicBezTo>
                  <a:cubicBezTo>
                    <a:pt x="872" y="1174"/>
                    <a:pt x="893" y="1174"/>
                    <a:pt x="914" y="1174"/>
                  </a:cubicBezTo>
                  <a:cubicBezTo>
                    <a:pt x="935" y="1174"/>
                    <a:pt x="945" y="1184"/>
                    <a:pt x="955" y="1184"/>
                  </a:cubicBezTo>
                  <a:cubicBezTo>
                    <a:pt x="966" y="1184"/>
                    <a:pt x="976" y="1174"/>
                    <a:pt x="987" y="1174"/>
                  </a:cubicBezTo>
                  <a:cubicBezTo>
                    <a:pt x="1038" y="1174"/>
                    <a:pt x="1070" y="1153"/>
                    <a:pt x="1111" y="1142"/>
                  </a:cubicBezTo>
                  <a:cubicBezTo>
                    <a:pt x="1142" y="1122"/>
                    <a:pt x="1174" y="1101"/>
                    <a:pt x="1195" y="1080"/>
                  </a:cubicBezTo>
                  <a:cubicBezTo>
                    <a:pt x="1225" y="1070"/>
                    <a:pt x="1246" y="1049"/>
                    <a:pt x="1267" y="1029"/>
                  </a:cubicBezTo>
                  <a:cubicBezTo>
                    <a:pt x="1308" y="997"/>
                    <a:pt x="1361" y="966"/>
                    <a:pt x="1402" y="925"/>
                  </a:cubicBezTo>
                  <a:lnTo>
                    <a:pt x="1464" y="872"/>
                  </a:lnTo>
                  <a:lnTo>
                    <a:pt x="1537" y="810"/>
                  </a:lnTo>
                  <a:cubicBezTo>
                    <a:pt x="1620" y="738"/>
                    <a:pt x="1714" y="665"/>
                    <a:pt x="1797" y="582"/>
                  </a:cubicBezTo>
                  <a:cubicBezTo>
                    <a:pt x="1838" y="551"/>
                    <a:pt x="1880" y="509"/>
                    <a:pt x="1921" y="468"/>
                  </a:cubicBezTo>
                  <a:cubicBezTo>
                    <a:pt x="1963" y="426"/>
                    <a:pt x="2004" y="385"/>
                    <a:pt x="2035" y="333"/>
                  </a:cubicBezTo>
                  <a:lnTo>
                    <a:pt x="2035" y="333"/>
                  </a:lnTo>
                  <a:cubicBezTo>
                    <a:pt x="1984" y="364"/>
                    <a:pt x="1931" y="385"/>
                    <a:pt x="1880" y="406"/>
                  </a:cubicBezTo>
                  <a:cubicBezTo>
                    <a:pt x="1827" y="436"/>
                    <a:pt x="1776" y="457"/>
                    <a:pt x="1724" y="489"/>
                  </a:cubicBezTo>
                  <a:cubicBezTo>
                    <a:pt x="1620" y="540"/>
                    <a:pt x="1527" y="602"/>
                    <a:pt x="1423" y="665"/>
                  </a:cubicBezTo>
                  <a:lnTo>
                    <a:pt x="1350" y="706"/>
                  </a:lnTo>
                  <a:lnTo>
                    <a:pt x="1278" y="748"/>
                  </a:lnTo>
                  <a:cubicBezTo>
                    <a:pt x="1225" y="779"/>
                    <a:pt x="1184" y="810"/>
                    <a:pt x="1132" y="842"/>
                  </a:cubicBezTo>
                  <a:cubicBezTo>
                    <a:pt x="1080" y="872"/>
                    <a:pt x="1038" y="904"/>
                    <a:pt x="1008" y="925"/>
                  </a:cubicBezTo>
                  <a:cubicBezTo>
                    <a:pt x="987" y="935"/>
                    <a:pt x="976" y="935"/>
                    <a:pt x="955" y="935"/>
                  </a:cubicBezTo>
                  <a:lnTo>
                    <a:pt x="935" y="935"/>
                  </a:lnTo>
                  <a:cubicBezTo>
                    <a:pt x="925" y="935"/>
                    <a:pt x="904" y="925"/>
                    <a:pt x="893" y="914"/>
                  </a:cubicBezTo>
                  <a:cubicBezTo>
                    <a:pt x="872" y="904"/>
                    <a:pt x="862" y="883"/>
                    <a:pt x="841" y="862"/>
                  </a:cubicBezTo>
                  <a:lnTo>
                    <a:pt x="821" y="842"/>
                  </a:lnTo>
                  <a:lnTo>
                    <a:pt x="789" y="800"/>
                  </a:lnTo>
                  <a:cubicBezTo>
                    <a:pt x="768" y="779"/>
                    <a:pt x="748" y="759"/>
                    <a:pt x="738" y="738"/>
                  </a:cubicBezTo>
                  <a:lnTo>
                    <a:pt x="613" y="613"/>
                  </a:lnTo>
                  <a:cubicBezTo>
                    <a:pt x="582" y="572"/>
                    <a:pt x="540" y="530"/>
                    <a:pt x="498" y="489"/>
                  </a:cubicBezTo>
                  <a:cubicBezTo>
                    <a:pt x="415" y="406"/>
                    <a:pt x="343" y="323"/>
                    <a:pt x="249" y="239"/>
                  </a:cubicBezTo>
                  <a:cubicBezTo>
                    <a:pt x="208" y="208"/>
                    <a:pt x="166" y="166"/>
                    <a:pt x="125" y="125"/>
                  </a:cubicBezTo>
                  <a:lnTo>
                    <a:pt x="62" y="63"/>
                  </a:lnTo>
                  <a:cubicBezTo>
                    <a:pt x="52" y="53"/>
                    <a:pt x="42" y="42"/>
                    <a:pt x="32" y="42"/>
                  </a:cubicBezTo>
                  <a:cubicBezTo>
                    <a:pt x="32" y="32"/>
                    <a:pt x="21" y="32"/>
                    <a:pt x="21" y="21"/>
                  </a:cubicBezTo>
                  <a:cubicBezTo>
                    <a:pt x="11" y="21"/>
                    <a:pt x="11" y="21"/>
                    <a:pt x="1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920;p75">
              <a:extLst>
                <a:ext uri="{FF2B5EF4-FFF2-40B4-BE49-F238E27FC236}">
                  <a16:creationId xmlns:a16="http://schemas.microsoft.com/office/drawing/2014/main" id="{44D49274-2BB5-E806-E446-6B3CD095CD9A}"/>
                </a:ext>
              </a:extLst>
            </p:cNvPr>
            <p:cNvSpPr/>
            <p:nvPr/>
          </p:nvSpPr>
          <p:spPr>
            <a:xfrm>
              <a:off x="6961358" y="2663022"/>
              <a:ext cx="29116" cy="20165"/>
            </a:xfrm>
            <a:custGeom>
              <a:avLst/>
              <a:gdLst/>
              <a:ahLst/>
              <a:cxnLst/>
              <a:rect l="l" t="t" r="r" b="b"/>
              <a:pathLst>
                <a:path w="1454" h="1007" extrusionOk="0">
                  <a:moveTo>
                    <a:pt x="529" y="0"/>
                  </a:moveTo>
                  <a:cubicBezTo>
                    <a:pt x="488" y="0"/>
                    <a:pt x="446" y="0"/>
                    <a:pt x="405" y="10"/>
                  </a:cubicBezTo>
                  <a:cubicBezTo>
                    <a:pt x="312" y="21"/>
                    <a:pt x="218" y="62"/>
                    <a:pt x="146" y="125"/>
                  </a:cubicBezTo>
                  <a:cubicBezTo>
                    <a:pt x="104" y="155"/>
                    <a:pt x="73" y="187"/>
                    <a:pt x="52" y="229"/>
                  </a:cubicBezTo>
                  <a:cubicBezTo>
                    <a:pt x="21" y="270"/>
                    <a:pt x="0" y="312"/>
                    <a:pt x="0" y="353"/>
                  </a:cubicBezTo>
                  <a:cubicBezTo>
                    <a:pt x="42" y="332"/>
                    <a:pt x="73" y="322"/>
                    <a:pt x="114" y="312"/>
                  </a:cubicBezTo>
                  <a:cubicBezTo>
                    <a:pt x="146" y="301"/>
                    <a:pt x="187" y="291"/>
                    <a:pt x="218" y="291"/>
                  </a:cubicBezTo>
                  <a:cubicBezTo>
                    <a:pt x="250" y="280"/>
                    <a:pt x="270" y="280"/>
                    <a:pt x="301" y="280"/>
                  </a:cubicBezTo>
                  <a:cubicBezTo>
                    <a:pt x="343" y="280"/>
                    <a:pt x="384" y="291"/>
                    <a:pt x="416" y="291"/>
                  </a:cubicBezTo>
                  <a:cubicBezTo>
                    <a:pt x="540" y="312"/>
                    <a:pt x="654" y="363"/>
                    <a:pt x="769" y="436"/>
                  </a:cubicBezTo>
                  <a:cubicBezTo>
                    <a:pt x="893" y="498"/>
                    <a:pt x="997" y="582"/>
                    <a:pt x="1111" y="675"/>
                  </a:cubicBezTo>
                  <a:lnTo>
                    <a:pt x="1267" y="831"/>
                  </a:lnTo>
                  <a:lnTo>
                    <a:pt x="1350" y="914"/>
                  </a:lnTo>
                  <a:cubicBezTo>
                    <a:pt x="1371" y="935"/>
                    <a:pt x="1381" y="945"/>
                    <a:pt x="1392" y="965"/>
                  </a:cubicBezTo>
                  <a:cubicBezTo>
                    <a:pt x="1412" y="976"/>
                    <a:pt x="1422" y="997"/>
                    <a:pt x="1443" y="1007"/>
                  </a:cubicBezTo>
                  <a:lnTo>
                    <a:pt x="1443" y="945"/>
                  </a:lnTo>
                  <a:cubicBezTo>
                    <a:pt x="1454" y="924"/>
                    <a:pt x="1454" y="903"/>
                    <a:pt x="1443" y="882"/>
                  </a:cubicBezTo>
                  <a:lnTo>
                    <a:pt x="1443" y="810"/>
                  </a:lnTo>
                  <a:cubicBezTo>
                    <a:pt x="1443" y="789"/>
                    <a:pt x="1433" y="768"/>
                    <a:pt x="1433" y="748"/>
                  </a:cubicBezTo>
                  <a:cubicBezTo>
                    <a:pt x="1412" y="665"/>
                    <a:pt x="1381" y="582"/>
                    <a:pt x="1339" y="498"/>
                  </a:cubicBezTo>
                  <a:cubicBezTo>
                    <a:pt x="1246" y="342"/>
                    <a:pt x="1111" y="218"/>
                    <a:pt x="956" y="125"/>
                  </a:cubicBezTo>
                  <a:cubicBezTo>
                    <a:pt x="872" y="72"/>
                    <a:pt x="789" y="42"/>
                    <a:pt x="696" y="21"/>
                  </a:cubicBezTo>
                  <a:cubicBezTo>
                    <a:pt x="644" y="0"/>
                    <a:pt x="582" y="0"/>
                    <a:pt x="5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921;p75">
              <a:extLst>
                <a:ext uri="{FF2B5EF4-FFF2-40B4-BE49-F238E27FC236}">
                  <a16:creationId xmlns:a16="http://schemas.microsoft.com/office/drawing/2014/main" id="{123A7F25-AAE3-285F-D021-5CBAB8479553}"/>
                </a:ext>
              </a:extLst>
            </p:cNvPr>
            <p:cNvSpPr/>
            <p:nvPr/>
          </p:nvSpPr>
          <p:spPr>
            <a:xfrm>
              <a:off x="6865298" y="2663422"/>
              <a:ext cx="27655" cy="18523"/>
            </a:xfrm>
            <a:custGeom>
              <a:avLst/>
              <a:gdLst/>
              <a:ahLst/>
              <a:cxnLst/>
              <a:rect l="l" t="t" r="r" b="b"/>
              <a:pathLst>
                <a:path w="1381" h="925" extrusionOk="0">
                  <a:moveTo>
                    <a:pt x="945" y="1"/>
                  </a:moveTo>
                  <a:cubicBezTo>
                    <a:pt x="924" y="1"/>
                    <a:pt x="903" y="1"/>
                    <a:pt x="883" y="11"/>
                  </a:cubicBezTo>
                  <a:cubicBezTo>
                    <a:pt x="862" y="11"/>
                    <a:pt x="852" y="11"/>
                    <a:pt x="831" y="22"/>
                  </a:cubicBezTo>
                  <a:cubicBezTo>
                    <a:pt x="810" y="22"/>
                    <a:pt x="790" y="32"/>
                    <a:pt x="769" y="32"/>
                  </a:cubicBezTo>
                  <a:cubicBezTo>
                    <a:pt x="748" y="42"/>
                    <a:pt x="727" y="42"/>
                    <a:pt x="716" y="52"/>
                  </a:cubicBezTo>
                  <a:cubicBezTo>
                    <a:pt x="696" y="63"/>
                    <a:pt x="675" y="63"/>
                    <a:pt x="654" y="73"/>
                  </a:cubicBezTo>
                  <a:cubicBezTo>
                    <a:pt x="633" y="84"/>
                    <a:pt x="623" y="94"/>
                    <a:pt x="603" y="94"/>
                  </a:cubicBezTo>
                  <a:cubicBezTo>
                    <a:pt x="582" y="105"/>
                    <a:pt x="561" y="115"/>
                    <a:pt x="550" y="125"/>
                  </a:cubicBezTo>
                  <a:lnTo>
                    <a:pt x="499" y="156"/>
                  </a:lnTo>
                  <a:cubicBezTo>
                    <a:pt x="457" y="177"/>
                    <a:pt x="426" y="198"/>
                    <a:pt x="395" y="218"/>
                  </a:cubicBezTo>
                  <a:lnTo>
                    <a:pt x="354" y="260"/>
                  </a:lnTo>
                  <a:cubicBezTo>
                    <a:pt x="333" y="271"/>
                    <a:pt x="322" y="281"/>
                    <a:pt x="301" y="302"/>
                  </a:cubicBezTo>
                  <a:lnTo>
                    <a:pt x="280" y="322"/>
                  </a:lnTo>
                  <a:lnTo>
                    <a:pt x="260" y="343"/>
                  </a:lnTo>
                  <a:lnTo>
                    <a:pt x="218" y="385"/>
                  </a:lnTo>
                  <a:cubicBezTo>
                    <a:pt x="197" y="416"/>
                    <a:pt x="177" y="447"/>
                    <a:pt x="146" y="478"/>
                  </a:cubicBezTo>
                  <a:cubicBezTo>
                    <a:pt x="104" y="541"/>
                    <a:pt x="73" y="613"/>
                    <a:pt x="42" y="686"/>
                  </a:cubicBezTo>
                  <a:cubicBezTo>
                    <a:pt x="31" y="707"/>
                    <a:pt x="31" y="728"/>
                    <a:pt x="21" y="748"/>
                  </a:cubicBezTo>
                  <a:cubicBezTo>
                    <a:pt x="21" y="769"/>
                    <a:pt x="10" y="779"/>
                    <a:pt x="10" y="800"/>
                  </a:cubicBezTo>
                  <a:cubicBezTo>
                    <a:pt x="10" y="811"/>
                    <a:pt x="10" y="821"/>
                    <a:pt x="1" y="831"/>
                  </a:cubicBezTo>
                  <a:lnTo>
                    <a:pt x="1" y="862"/>
                  </a:lnTo>
                  <a:lnTo>
                    <a:pt x="1" y="925"/>
                  </a:lnTo>
                  <a:cubicBezTo>
                    <a:pt x="73" y="883"/>
                    <a:pt x="125" y="831"/>
                    <a:pt x="187" y="790"/>
                  </a:cubicBezTo>
                  <a:lnTo>
                    <a:pt x="270" y="738"/>
                  </a:lnTo>
                  <a:cubicBezTo>
                    <a:pt x="301" y="717"/>
                    <a:pt x="333" y="696"/>
                    <a:pt x="354" y="675"/>
                  </a:cubicBezTo>
                  <a:cubicBezTo>
                    <a:pt x="467" y="603"/>
                    <a:pt x="571" y="530"/>
                    <a:pt x="686" y="468"/>
                  </a:cubicBezTo>
                  <a:cubicBezTo>
                    <a:pt x="737" y="437"/>
                    <a:pt x="790" y="405"/>
                    <a:pt x="852" y="375"/>
                  </a:cubicBezTo>
                  <a:cubicBezTo>
                    <a:pt x="852" y="364"/>
                    <a:pt x="862" y="364"/>
                    <a:pt x="873" y="354"/>
                  </a:cubicBezTo>
                  <a:lnTo>
                    <a:pt x="893" y="343"/>
                  </a:lnTo>
                  <a:cubicBezTo>
                    <a:pt x="903" y="343"/>
                    <a:pt x="924" y="333"/>
                    <a:pt x="935" y="322"/>
                  </a:cubicBezTo>
                  <a:cubicBezTo>
                    <a:pt x="945" y="312"/>
                    <a:pt x="966" y="312"/>
                    <a:pt x="976" y="302"/>
                  </a:cubicBezTo>
                  <a:cubicBezTo>
                    <a:pt x="986" y="292"/>
                    <a:pt x="1007" y="281"/>
                    <a:pt x="1018" y="281"/>
                  </a:cubicBezTo>
                  <a:cubicBezTo>
                    <a:pt x="1070" y="250"/>
                    <a:pt x="1132" y="229"/>
                    <a:pt x="1184" y="209"/>
                  </a:cubicBezTo>
                  <a:cubicBezTo>
                    <a:pt x="1215" y="198"/>
                    <a:pt x="1246" y="198"/>
                    <a:pt x="1288" y="198"/>
                  </a:cubicBezTo>
                  <a:cubicBezTo>
                    <a:pt x="1319" y="198"/>
                    <a:pt x="1350" y="198"/>
                    <a:pt x="1381" y="209"/>
                  </a:cubicBezTo>
                  <a:cubicBezTo>
                    <a:pt x="1381" y="167"/>
                    <a:pt x="1350" y="135"/>
                    <a:pt x="1319" y="105"/>
                  </a:cubicBezTo>
                  <a:cubicBezTo>
                    <a:pt x="1288" y="73"/>
                    <a:pt x="1246" y="52"/>
                    <a:pt x="1205" y="32"/>
                  </a:cubicBezTo>
                  <a:cubicBezTo>
                    <a:pt x="1163" y="11"/>
                    <a:pt x="1122" y="11"/>
                    <a:pt x="10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922;p75">
              <a:extLst>
                <a:ext uri="{FF2B5EF4-FFF2-40B4-BE49-F238E27FC236}">
                  <a16:creationId xmlns:a16="http://schemas.microsoft.com/office/drawing/2014/main" id="{4830D02B-7279-9F0C-6F95-D80B1EB7C1B2}"/>
                </a:ext>
              </a:extLst>
            </p:cNvPr>
            <p:cNvSpPr/>
            <p:nvPr/>
          </p:nvSpPr>
          <p:spPr>
            <a:xfrm>
              <a:off x="6581283" y="2922085"/>
              <a:ext cx="24150" cy="4586"/>
            </a:xfrm>
            <a:custGeom>
              <a:avLst/>
              <a:gdLst/>
              <a:ahLst/>
              <a:cxnLst/>
              <a:rect l="l" t="t" r="r" b="b"/>
              <a:pathLst>
                <a:path w="1206" h="229" extrusionOk="0">
                  <a:moveTo>
                    <a:pt x="644" y="0"/>
                  </a:moveTo>
                  <a:cubicBezTo>
                    <a:pt x="613" y="0"/>
                    <a:pt x="582" y="10"/>
                    <a:pt x="551" y="10"/>
                  </a:cubicBezTo>
                  <a:cubicBezTo>
                    <a:pt x="271" y="31"/>
                    <a:pt x="104" y="104"/>
                    <a:pt x="1" y="228"/>
                  </a:cubicBezTo>
                  <a:cubicBezTo>
                    <a:pt x="395" y="135"/>
                    <a:pt x="800" y="62"/>
                    <a:pt x="1205" y="10"/>
                  </a:cubicBezTo>
                  <a:lnTo>
                    <a:pt x="831" y="10"/>
                  </a:lnTo>
                  <a:cubicBezTo>
                    <a:pt x="758" y="10"/>
                    <a:pt x="696" y="0"/>
                    <a:pt x="644" y="0"/>
                  </a:cubicBezTo>
                  <a:close/>
                </a:path>
              </a:pathLst>
            </a:custGeom>
            <a:solidFill>
              <a:srgbClr val="C0D5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923;p75">
              <a:extLst>
                <a:ext uri="{FF2B5EF4-FFF2-40B4-BE49-F238E27FC236}">
                  <a16:creationId xmlns:a16="http://schemas.microsoft.com/office/drawing/2014/main" id="{8B82E489-C08F-DEAC-905B-7FB270E2BD3C}"/>
                </a:ext>
              </a:extLst>
            </p:cNvPr>
            <p:cNvSpPr/>
            <p:nvPr/>
          </p:nvSpPr>
          <p:spPr>
            <a:xfrm>
              <a:off x="6486485" y="2959912"/>
              <a:ext cx="198968" cy="76956"/>
            </a:xfrm>
            <a:custGeom>
              <a:avLst/>
              <a:gdLst/>
              <a:ahLst/>
              <a:cxnLst/>
              <a:rect l="l" t="t" r="r" b="b"/>
              <a:pathLst>
                <a:path w="9936" h="3843" extrusionOk="0">
                  <a:moveTo>
                    <a:pt x="7818" y="1"/>
                  </a:moveTo>
                  <a:cubicBezTo>
                    <a:pt x="8441" y="852"/>
                    <a:pt x="9064" y="1703"/>
                    <a:pt x="9698" y="2555"/>
                  </a:cubicBezTo>
                  <a:cubicBezTo>
                    <a:pt x="9770" y="2306"/>
                    <a:pt x="9853" y="2066"/>
                    <a:pt x="9936" y="1817"/>
                  </a:cubicBezTo>
                  <a:cubicBezTo>
                    <a:pt x="9822" y="1713"/>
                    <a:pt x="9739" y="1600"/>
                    <a:pt x="9698" y="1485"/>
                  </a:cubicBezTo>
                  <a:cubicBezTo>
                    <a:pt x="9604" y="1257"/>
                    <a:pt x="9645" y="997"/>
                    <a:pt x="9822" y="831"/>
                  </a:cubicBezTo>
                  <a:cubicBezTo>
                    <a:pt x="9843" y="811"/>
                    <a:pt x="9874" y="790"/>
                    <a:pt x="9915" y="779"/>
                  </a:cubicBezTo>
                  <a:cubicBezTo>
                    <a:pt x="9874" y="707"/>
                    <a:pt x="9843" y="613"/>
                    <a:pt x="9811" y="530"/>
                  </a:cubicBezTo>
                  <a:cubicBezTo>
                    <a:pt x="9801" y="478"/>
                    <a:pt x="9781" y="416"/>
                    <a:pt x="9770" y="364"/>
                  </a:cubicBezTo>
                  <a:cubicBezTo>
                    <a:pt x="9147" y="167"/>
                    <a:pt x="8493" y="52"/>
                    <a:pt x="7818" y="1"/>
                  </a:cubicBezTo>
                  <a:close/>
                  <a:moveTo>
                    <a:pt x="4319" y="478"/>
                  </a:moveTo>
                  <a:cubicBezTo>
                    <a:pt x="3676" y="707"/>
                    <a:pt x="3063" y="1007"/>
                    <a:pt x="2502" y="1371"/>
                  </a:cubicBezTo>
                  <a:cubicBezTo>
                    <a:pt x="1516" y="2015"/>
                    <a:pt x="665" y="2835"/>
                    <a:pt x="0" y="3811"/>
                  </a:cubicBezTo>
                  <a:cubicBezTo>
                    <a:pt x="1900" y="3811"/>
                    <a:pt x="3789" y="3822"/>
                    <a:pt x="5690" y="3842"/>
                  </a:cubicBezTo>
                  <a:cubicBezTo>
                    <a:pt x="5368" y="3323"/>
                    <a:pt x="5077" y="2793"/>
                    <a:pt x="4828" y="2233"/>
                  </a:cubicBezTo>
                  <a:cubicBezTo>
                    <a:pt x="4569" y="1683"/>
                    <a:pt x="4340" y="1090"/>
                    <a:pt x="4319" y="4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924;p75">
              <a:extLst>
                <a:ext uri="{FF2B5EF4-FFF2-40B4-BE49-F238E27FC236}">
                  <a16:creationId xmlns:a16="http://schemas.microsoft.com/office/drawing/2014/main" id="{5E7A2389-8DB6-62AC-B63A-B5C17F0D1F50}"/>
                </a:ext>
              </a:extLst>
            </p:cNvPr>
            <p:cNvSpPr/>
            <p:nvPr/>
          </p:nvSpPr>
          <p:spPr>
            <a:xfrm>
              <a:off x="6572973" y="2959492"/>
              <a:ext cx="168010" cy="78398"/>
            </a:xfrm>
            <a:custGeom>
              <a:avLst/>
              <a:gdLst/>
              <a:ahLst/>
              <a:cxnLst/>
              <a:rect l="l" t="t" r="r" b="b"/>
              <a:pathLst>
                <a:path w="8390" h="3915" extrusionOk="0">
                  <a:moveTo>
                    <a:pt x="8286" y="2119"/>
                  </a:moveTo>
                  <a:cubicBezTo>
                    <a:pt x="8284" y="2120"/>
                    <a:pt x="8282" y="2121"/>
                    <a:pt x="8281" y="2122"/>
                  </a:cubicBezTo>
                  <a:lnTo>
                    <a:pt x="8281" y="2122"/>
                  </a:lnTo>
                  <a:cubicBezTo>
                    <a:pt x="8283" y="2121"/>
                    <a:pt x="8284" y="2120"/>
                    <a:pt x="8286" y="2119"/>
                  </a:cubicBezTo>
                  <a:close/>
                  <a:moveTo>
                    <a:pt x="2908" y="1"/>
                  </a:moveTo>
                  <a:cubicBezTo>
                    <a:pt x="2035" y="1"/>
                    <a:pt x="1205" y="135"/>
                    <a:pt x="405" y="364"/>
                  </a:cubicBezTo>
                  <a:cubicBezTo>
                    <a:pt x="270" y="405"/>
                    <a:pt x="135" y="458"/>
                    <a:pt x="0" y="499"/>
                  </a:cubicBezTo>
                  <a:cubicBezTo>
                    <a:pt x="21" y="1111"/>
                    <a:pt x="250" y="1704"/>
                    <a:pt x="509" y="2254"/>
                  </a:cubicBezTo>
                  <a:cubicBezTo>
                    <a:pt x="758" y="2814"/>
                    <a:pt x="1049" y="3344"/>
                    <a:pt x="1371" y="3863"/>
                  </a:cubicBezTo>
                  <a:cubicBezTo>
                    <a:pt x="3427" y="3873"/>
                    <a:pt x="5482" y="3894"/>
                    <a:pt x="7538" y="3915"/>
                  </a:cubicBezTo>
                  <a:cubicBezTo>
                    <a:pt x="7839" y="3333"/>
                    <a:pt x="8140" y="2784"/>
                    <a:pt x="8390" y="2347"/>
                  </a:cubicBezTo>
                  <a:cubicBezTo>
                    <a:pt x="8288" y="2256"/>
                    <a:pt x="8216" y="2165"/>
                    <a:pt x="8281" y="2122"/>
                  </a:cubicBezTo>
                  <a:lnTo>
                    <a:pt x="8281" y="2122"/>
                  </a:lnTo>
                  <a:cubicBezTo>
                    <a:pt x="8199" y="2172"/>
                    <a:pt x="8097" y="2202"/>
                    <a:pt x="7995" y="2202"/>
                  </a:cubicBezTo>
                  <a:cubicBezTo>
                    <a:pt x="7704" y="2202"/>
                    <a:pt x="7403" y="2004"/>
                    <a:pt x="7331" y="1734"/>
                  </a:cubicBezTo>
                  <a:cubicBezTo>
                    <a:pt x="7268" y="1755"/>
                    <a:pt x="7195" y="1766"/>
                    <a:pt x="7123" y="1766"/>
                  </a:cubicBezTo>
                  <a:cubicBezTo>
                    <a:pt x="7248" y="1911"/>
                    <a:pt x="7341" y="2087"/>
                    <a:pt x="7237" y="2244"/>
                  </a:cubicBezTo>
                  <a:cubicBezTo>
                    <a:pt x="7174" y="2347"/>
                    <a:pt x="7040" y="2378"/>
                    <a:pt x="6904" y="2378"/>
                  </a:cubicBezTo>
                  <a:cubicBezTo>
                    <a:pt x="6853" y="2378"/>
                    <a:pt x="6791" y="2368"/>
                    <a:pt x="6738" y="2357"/>
                  </a:cubicBezTo>
                  <a:cubicBezTo>
                    <a:pt x="6385" y="2306"/>
                    <a:pt x="5919" y="2119"/>
                    <a:pt x="5617" y="1838"/>
                  </a:cubicBezTo>
                  <a:cubicBezTo>
                    <a:pt x="5534" y="2087"/>
                    <a:pt x="5451" y="2327"/>
                    <a:pt x="5379" y="2576"/>
                  </a:cubicBezTo>
                  <a:cubicBezTo>
                    <a:pt x="4745" y="1724"/>
                    <a:pt x="4122" y="873"/>
                    <a:pt x="3499" y="22"/>
                  </a:cubicBezTo>
                  <a:lnTo>
                    <a:pt x="3437" y="22"/>
                  </a:lnTo>
                  <a:cubicBezTo>
                    <a:pt x="3261" y="11"/>
                    <a:pt x="3084" y="1"/>
                    <a:pt x="2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925;p75">
              <a:extLst>
                <a:ext uri="{FF2B5EF4-FFF2-40B4-BE49-F238E27FC236}">
                  <a16:creationId xmlns:a16="http://schemas.microsoft.com/office/drawing/2014/main" id="{81F47902-773A-CD3A-DE9C-E75AEEFEBB9E}"/>
                </a:ext>
              </a:extLst>
            </p:cNvPr>
            <p:cNvSpPr/>
            <p:nvPr/>
          </p:nvSpPr>
          <p:spPr>
            <a:xfrm>
              <a:off x="6723921" y="3006491"/>
              <a:ext cx="53847" cy="32240"/>
            </a:xfrm>
            <a:custGeom>
              <a:avLst/>
              <a:gdLst/>
              <a:ahLst/>
              <a:cxnLst/>
              <a:rect l="l" t="t" r="r" b="b"/>
              <a:pathLst>
                <a:path w="2689" h="1610" extrusionOk="0">
                  <a:moveTo>
                    <a:pt x="852" y="0"/>
                  </a:moveTo>
                  <a:cubicBezTo>
                    <a:pt x="602" y="437"/>
                    <a:pt x="301" y="986"/>
                    <a:pt x="0" y="1568"/>
                  </a:cubicBezTo>
                  <a:cubicBezTo>
                    <a:pt x="893" y="1579"/>
                    <a:pt x="1796" y="1589"/>
                    <a:pt x="2689" y="1609"/>
                  </a:cubicBezTo>
                  <a:cubicBezTo>
                    <a:pt x="2357" y="1101"/>
                    <a:pt x="1983" y="644"/>
                    <a:pt x="1558" y="218"/>
                  </a:cubicBezTo>
                  <a:cubicBezTo>
                    <a:pt x="1495" y="250"/>
                    <a:pt x="1433" y="270"/>
                    <a:pt x="1350" y="270"/>
                  </a:cubicBezTo>
                  <a:cubicBezTo>
                    <a:pt x="1329" y="270"/>
                    <a:pt x="1298" y="270"/>
                    <a:pt x="1267" y="260"/>
                  </a:cubicBezTo>
                  <a:cubicBezTo>
                    <a:pt x="1215" y="260"/>
                    <a:pt x="997" y="125"/>
                    <a:pt x="852" y="0"/>
                  </a:cubicBezTo>
                  <a:close/>
                </a:path>
              </a:pathLst>
            </a:custGeom>
            <a:solidFill>
              <a:srgbClr val="7C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926;p75">
              <a:extLst>
                <a:ext uri="{FF2B5EF4-FFF2-40B4-BE49-F238E27FC236}">
                  <a16:creationId xmlns:a16="http://schemas.microsoft.com/office/drawing/2014/main" id="{2FFF6224-9FF6-C6CF-1190-38D820B4F2FB}"/>
                </a:ext>
              </a:extLst>
            </p:cNvPr>
            <p:cNvSpPr/>
            <p:nvPr/>
          </p:nvSpPr>
          <p:spPr>
            <a:xfrm>
              <a:off x="6698970" y="2982160"/>
              <a:ext cx="1462" cy="1482"/>
            </a:xfrm>
            <a:custGeom>
              <a:avLst/>
              <a:gdLst/>
              <a:ahLst/>
              <a:cxnLst/>
              <a:rect l="l" t="t" r="r" b="b"/>
              <a:pathLst>
                <a:path w="73" h="74" extrusionOk="0">
                  <a:moveTo>
                    <a:pt x="52" y="0"/>
                  </a:moveTo>
                  <a:cubicBezTo>
                    <a:pt x="42" y="11"/>
                    <a:pt x="21" y="21"/>
                    <a:pt x="0" y="32"/>
                  </a:cubicBezTo>
                  <a:cubicBezTo>
                    <a:pt x="21" y="53"/>
                    <a:pt x="42" y="63"/>
                    <a:pt x="73" y="73"/>
                  </a:cubicBezTo>
                  <a:cubicBezTo>
                    <a:pt x="63" y="53"/>
                    <a:pt x="63" y="32"/>
                    <a:pt x="52" y="0"/>
                  </a:cubicBezTo>
                  <a:close/>
                </a:path>
              </a:pathLst>
            </a:custGeom>
            <a:solidFill>
              <a:srgbClr val="5C8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927;p75">
              <a:extLst>
                <a:ext uri="{FF2B5EF4-FFF2-40B4-BE49-F238E27FC236}">
                  <a16:creationId xmlns:a16="http://schemas.microsoft.com/office/drawing/2014/main" id="{282460A9-641A-C1D9-3096-E85FCD63F27B}"/>
                </a:ext>
              </a:extLst>
            </p:cNvPr>
            <p:cNvSpPr/>
            <p:nvPr/>
          </p:nvSpPr>
          <p:spPr>
            <a:xfrm>
              <a:off x="6455286" y="3117930"/>
              <a:ext cx="352019" cy="87770"/>
            </a:xfrm>
            <a:custGeom>
              <a:avLst/>
              <a:gdLst/>
              <a:ahLst/>
              <a:cxnLst/>
              <a:rect l="l" t="t" r="r" b="b"/>
              <a:pathLst>
                <a:path w="17579" h="4383" extrusionOk="0">
                  <a:moveTo>
                    <a:pt x="52" y="1"/>
                  </a:moveTo>
                  <a:cubicBezTo>
                    <a:pt x="42" y="135"/>
                    <a:pt x="31" y="281"/>
                    <a:pt x="21" y="426"/>
                  </a:cubicBezTo>
                  <a:cubicBezTo>
                    <a:pt x="11" y="603"/>
                    <a:pt x="1" y="779"/>
                    <a:pt x="1" y="966"/>
                  </a:cubicBezTo>
                  <a:cubicBezTo>
                    <a:pt x="1" y="1838"/>
                    <a:pt x="125" y="2679"/>
                    <a:pt x="364" y="3478"/>
                  </a:cubicBezTo>
                  <a:cubicBezTo>
                    <a:pt x="374" y="3531"/>
                    <a:pt x="395" y="3572"/>
                    <a:pt x="405" y="3624"/>
                  </a:cubicBezTo>
                  <a:cubicBezTo>
                    <a:pt x="5545" y="3914"/>
                    <a:pt x="11183" y="4174"/>
                    <a:pt x="16893" y="4382"/>
                  </a:cubicBezTo>
                  <a:cubicBezTo>
                    <a:pt x="17267" y="3489"/>
                    <a:pt x="17506" y="2513"/>
                    <a:pt x="17558" y="1485"/>
                  </a:cubicBezTo>
                  <a:cubicBezTo>
                    <a:pt x="17578" y="1309"/>
                    <a:pt x="17578" y="1122"/>
                    <a:pt x="17578" y="945"/>
                  </a:cubicBezTo>
                  <a:cubicBezTo>
                    <a:pt x="17578" y="800"/>
                    <a:pt x="17578" y="665"/>
                    <a:pt x="17568" y="520"/>
                  </a:cubicBezTo>
                  <a:cubicBezTo>
                    <a:pt x="13550" y="457"/>
                    <a:pt x="9542" y="322"/>
                    <a:pt x="5524" y="177"/>
                  </a:cubicBezTo>
                  <a:cubicBezTo>
                    <a:pt x="3707" y="114"/>
                    <a:pt x="1880" y="52"/>
                    <a:pt x="52" y="1"/>
                  </a:cubicBezTo>
                  <a:close/>
                </a:path>
              </a:pathLst>
            </a:custGeom>
            <a:solidFill>
              <a:srgbClr val="C0D5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928;p75">
              <a:extLst>
                <a:ext uri="{FF2B5EF4-FFF2-40B4-BE49-F238E27FC236}">
                  <a16:creationId xmlns:a16="http://schemas.microsoft.com/office/drawing/2014/main" id="{96811FB9-D47E-16EE-2E6B-60E234C13D49}"/>
                </a:ext>
              </a:extLst>
            </p:cNvPr>
            <p:cNvSpPr/>
            <p:nvPr/>
          </p:nvSpPr>
          <p:spPr>
            <a:xfrm>
              <a:off x="6456327" y="3109820"/>
              <a:ext cx="350778" cy="18523"/>
            </a:xfrm>
            <a:custGeom>
              <a:avLst/>
              <a:gdLst/>
              <a:ahLst/>
              <a:cxnLst/>
              <a:rect l="l" t="t" r="r" b="b"/>
              <a:pathLst>
                <a:path w="17517" h="925" extrusionOk="0">
                  <a:moveTo>
                    <a:pt x="53" y="0"/>
                  </a:moveTo>
                  <a:cubicBezTo>
                    <a:pt x="32" y="136"/>
                    <a:pt x="21" y="270"/>
                    <a:pt x="0" y="406"/>
                  </a:cubicBezTo>
                  <a:cubicBezTo>
                    <a:pt x="1828" y="457"/>
                    <a:pt x="3655" y="519"/>
                    <a:pt x="5472" y="582"/>
                  </a:cubicBezTo>
                  <a:cubicBezTo>
                    <a:pt x="9490" y="727"/>
                    <a:pt x="13498" y="862"/>
                    <a:pt x="17516" y="925"/>
                  </a:cubicBezTo>
                  <a:cubicBezTo>
                    <a:pt x="17506" y="748"/>
                    <a:pt x="17496" y="572"/>
                    <a:pt x="17475" y="395"/>
                  </a:cubicBezTo>
                  <a:cubicBezTo>
                    <a:pt x="15865" y="312"/>
                    <a:pt x="14266" y="260"/>
                    <a:pt x="12657" y="219"/>
                  </a:cubicBezTo>
                  <a:cubicBezTo>
                    <a:pt x="11328" y="291"/>
                    <a:pt x="9988" y="332"/>
                    <a:pt x="8649" y="332"/>
                  </a:cubicBezTo>
                  <a:cubicBezTo>
                    <a:pt x="7819" y="332"/>
                    <a:pt x="6998" y="312"/>
                    <a:pt x="6168" y="281"/>
                  </a:cubicBezTo>
                  <a:cubicBezTo>
                    <a:pt x="4133" y="208"/>
                    <a:pt x="2088" y="115"/>
                    <a:pt x="53" y="0"/>
                  </a:cubicBezTo>
                  <a:close/>
                </a:path>
              </a:pathLst>
            </a:custGeom>
            <a:solidFill>
              <a:srgbClr val="5A6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929;p75">
              <a:extLst>
                <a:ext uri="{FF2B5EF4-FFF2-40B4-BE49-F238E27FC236}">
                  <a16:creationId xmlns:a16="http://schemas.microsoft.com/office/drawing/2014/main" id="{BBAB20F0-E74F-E11F-F488-4F857F2495D7}"/>
                </a:ext>
              </a:extLst>
            </p:cNvPr>
            <p:cNvSpPr/>
            <p:nvPr/>
          </p:nvSpPr>
          <p:spPr>
            <a:xfrm>
              <a:off x="6709783" y="3112102"/>
              <a:ext cx="96480" cy="5627"/>
            </a:xfrm>
            <a:custGeom>
              <a:avLst/>
              <a:gdLst/>
              <a:ahLst/>
              <a:cxnLst/>
              <a:rect l="l" t="t" r="r" b="b"/>
              <a:pathLst>
                <a:path w="4818" h="281" extrusionOk="0">
                  <a:moveTo>
                    <a:pt x="2741" y="1"/>
                  </a:moveTo>
                  <a:cubicBezTo>
                    <a:pt x="2128" y="1"/>
                    <a:pt x="1516" y="11"/>
                    <a:pt x="893" y="52"/>
                  </a:cubicBezTo>
                  <a:cubicBezTo>
                    <a:pt x="592" y="73"/>
                    <a:pt x="301" y="84"/>
                    <a:pt x="0" y="105"/>
                  </a:cubicBezTo>
                  <a:cubicBezTo>
                    <a:pt x="1609" y="146"/>
                    <a:pt x="3208" y="198"/>
                    <a:pt x="4818" y="281"/>
                  </a:cubicBezTo>
                  <a:lnTo>
                    <a:pt x="4786" y="1"/>
                  </a:lnTo>
                  <a:close/>
                </a:path>
              </a:pathLst>
            </a:custGeom>
            <a:solidFill>
              <a:srgbClr val="7C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930;p75">
              <a:extLst>
                <a:ext uri="{FF2B5EF4-FFF2-40B4-BE49-F238E27FC236}">
                  <a16:creationId xmlns:a16="http://schemas.microsoft.com/office/drawing/2014/main" id="{6FC69F88-3DB2-6A11-0ACC-E4F912CDEA23}"/>
                </a:ext>
              </a:extLst>
            </p:cNvPr>
            <p:cNvSpPr/>
            <p:nvPr/>
          </p:nvSpPr>
          <p:spPr>
            <a:xfrm>
              <a:off x="6416397" y="2920603"/>
              <a:ext cx="429797" cy="286538"/>
            </a:xfrm>
            <a:custGeom>
              <a:avLst/>
              <a:gdLst/>
              <a:ahLst/>
              <a:cxnLst/>
              <a:rect l="l" t="t" r="r" b="b"/>
              <a:pathLst>
                <a:path w="21463" h="14309" extrusionOk="0">
                  <a:moveTo>
                    <a:pt x="8013" y="1804"/>
                  </a:moveTo>
                  <a:lnTo>
                    <a:pt x="8013" y="1804"/>
                  </a:lnTo>
                  <a:cubicBezTo>
                    <a:pt x="8009" y="1810"/>
                    <a:pt x="8006" y="1818"/>
                    <a:pt x="8006" y="1828"/>
                  </a:cubicBezTo>
                  <a:cubicBezTo>
                    <a:pt x="8008" y="1820"/>
                    <a:pt x="8011" y="1812"/>
                    <a:pt x="8013" y="1804"/>
                  </a:cubicBezTo>
                  <a:close/>
                  <a:moveTo>
                    <a:pt x="10727" y="1"/>
                  </a:moveTo>
                  <a:cubicBezTo>
                    <a:pt x="10353" y="1"/>
                    <a:pt x="9979" y="22"/>
                    <a:pt x="9615" y="63"/>
                  </a:cubicBezTo>
                  <a:cubicBezTo>
                    <a:pt x="9564" y="74"/>
                    <a:pt x="9501" y="74"/>
                    <a:pt x="9439" y="84"/>
                  </a:cubicBezTo>
                  <a:cubicBezTo>
                    <a:pt x="9034" y="136"/>
                    <a:pt x="8629" y="209"/>
                    <a:pt x="8235" y="302"/>
                  </a:cubicBezTo>
                  <a:cubicBezTo>
                    <a:pt x="7938" y="630"/>
                    <a:pt x="8145" y="1269"/>
                    <a:pt x="8013" y="1804"/>
                  </a:cubicBezTo>
                  <a:lnTo>
                    <a:pt x="8013" y="1804"/>
                  </a:lnTo>
                  <a:cubicBezTo>
                    <a:pt x="8016" y="1797"/>
                    <a:pt x="8022" y="1792"/>
                    <a:pt x="8027" y="1787"/>
                  </a:cubicBezTo>
                  <a:lnTo>
                    <a:pt x="8027" y="1787"/>
                  </a:lnTo>
                  <a:cubicBezTo>
                    <a:pt x="8016" y="1818"/>
                    <a:pt x="8006" y="1839"/>
                    <a:pt x="7985" y="1870"/>
                  </a:cubicBezTo>
                  <a:lnTo>
                    <a:pt x="7923" y="2026"/>
                  </a:lnTo>
                  <a:cubicBezTo>
                    <a:pt x="7882" y="2109"/>
                    <a:pt x="7840" y="2192"/>
                    <a:pt x="7778" y="2244"/>
                  </a:cubicBezTo>
                  <a:cubicBezTo>
                    <a:pt x="7705" y="2317"/>
                    <a:pt x="7612" y="2347"/>
                    <a:pt x="7529" y="2358"/>
                  </a:cubicBezTo>
                  <a:cubicBezTo>
                    <a:pt x="7435" y="2389"/>
                    <a:pt x="7352" y="2389"/>
                    <a:pt x="7259" y="2389"/>
                  </a:cubicBezTo>
                  <a:cubicBezTo>
                    <a:pt x="7093" y="2389"/>
                    <a:pt x="6936" y="2358"/>
                    <a:pt x="6791" y="2296"/>
                  </a:cubicBezTo>
                  <a:cubicBezTo>
                    <a:pt x="6666" y="2244"/>
                    <a:pt x="6594" y="2171"/>
                    <a:pt x="6500" y="2161"/>
                  </a:cubicBezTo>
                  <a:cubicBezTo>
                    <a:pt x="6490" y="2171"/>
                    <a:pt x="6480" y="2171"/>
                    <a:pt x="6480" y="2181"/>
                  </a:cubicBezTo>
                  <a:cubicBezTo>
                    <a:pt x="6459" y="2192"/>
                    <a:pt x="6438" y="2192"/>
                    <a:pt x="6417" y="2192"/>
                  </a:cubicBezTo>
                  <a:lnTo>
                    <a:pt x="6366" y="2192"/>
                  </a:lnTo>
                  <a:cubicBezTo>
                    <a:pt x="6220" y="2254"/>
                    <a:pt x="6117" y="2358"/>
                    <a:pt x="5950" y="2358"/>
                  </a:cubicBezTo>
                  <a:lnTo>
                    <a:pt x="5909" y="2358"/>
                  </a:lnTo>
                  <a:cubicBezTo>
                    <a:pt x="5774" y="2337"/>
                    <a:pt x="5690" y="2264"/>
                    <a:pt x="5577" y="2202"/>
                  </a:cubicBezTo>
                  <a:cubicBezTo>
                    <a:pt x="5524" y="2171"/>
                    <a:pt x="5504" y="2151"/>
                    <a:pt x="5483" y="2151"/>
                  </a:cubicBezTo>
                  <a:cubicBezTo>
                    <a:pt x="5462" y="2151"/>
                    <a:pt x="5462" y="2192"/>
                    <a:pt x="5369" y="2254"/>
                  </a:cubicBezTo>
                  <a:cubicBezTo>
                    <a:pt x="5317" y="2285"/>
                    <a:pt x="5265" y="2296"/>
                    <a:pt x="5203" y="2296"/>
                  </a:cubicBezTo>
                  <a:cubicBezTo>
                    <a:pt x="5182" y="2296"/>
                    <a:pt x="5161" y="2296"/>
                    <a:pt x="5141" y="2285"/>
                  </a:cubicBezTo>
                  <a:cubicBezTo>
                    <a:pt x="4933" y="2264"/>
                    <a:pt x="4746" y="2130"/>
                    <a:pt x="4601" y="1943"/>
                  </a:cubicBezTo>
                  <a:cubicBezTo>
                    <a:pt x="3635" y="2617"/>
                    <a:pt x="2773" y="3459"/>
                    <a:pt x="2067" y="4424"/>
                  </a:cubicBezTo>
                  <a:cubicBezTo>
                    <a:pt x="1766" y="4850"/>
                    <a:pt x="1486" y="5296"/>
                    <a:pt x="1237" y="5764"/>
                  </a:cubicBezTo>
                  <a:cubicBezTo>
                    <a:pt x="1994" y="5764"/>
                    <a:pt x="2742" y="5764"/>
                    <a:pt x="3500" y="5774"/>
                  </a:cubicBezTo>
                  <a:cubicBezTo>
                    <a:pt x="4165" y="4798"/>
                    <a:pt x="5016" y="3978"/>
                    <a:pt x="6002" y="3334"/>
                  </a:cubicBezTo>
                  <a:cubicBezTo>
                    <a:pt x="6563" y="2970"/>
                    <a:pt x="7176" y="2670"/>
                    <a:pt x="7819" y="2441"/>
                  </a:cubicBezTo>
                  <a:cubicBezTo>
                    <a:pt x="7954" y="2400"/>
                    <a:pt x="8089" y="2347"/>
                    <a:pt x="8224" y="2306"/>
                  </a:cubicBezTo>
                  <a:cubicBezTo>
                    <a:pt x="9024" y="2077"/>
                    <a:pt x="9854" y="1943"/>
                    <a:pt x="10727" y="1943"/>
                  </a:cubicBezTo>
                  <a:cubicBezTo>
                    <a:pt x="10903" y="1943"/>
                    <a:pt x="11080" y="1953"/>
                    <a:pt x="11256" y="1964"/>
                  </a:cubicBezTo>
                  <a:lnTo>
                    <a:pt x="11318" y="1964"/>
                  </a:lnTo>
                  <a:cubicBezTo>
                    <a:pt x="11993" y="2015"/>
                    <a:pt x="12647" y="2130"/>
                    <a:pt x="13270" y="2327"/>
                  </a:cubicBezTo>
                  <a:cubicBezTo>
                    <a:pt x="13135" y="1662"/>
                    <a:pt x="13311" y="956"/>
                    <a:pt x="13738" y="437"/>
                  </a:cubicBezTo>
                  <a:cubicBezTo>
                    <a:pt x="12979" y="209"/>
                    <a:pt x="12190" y="74"/>
                    <a:pt x="11380" y="22"/>
                  </a:cubicBezTo>
                  <a:cubicBezTo>
                    <a:pt x="11163" y="12"/>
                    <a:pt x="10944" y="1"/>
                    <a:pt x="10727" y="1"/>
                  </a:cubicBezTo>
                  <a:close/>
                  <a:moveTo>
                    <a:pt x="18264" y="3116"/>
                  </a:moveTo>
                  <a:cubicBezTo>
                    <a:pt x="18202" y="3137"/>
                    <a:pt x="18140" y="3168"/>
                    <a:pt x="18087" y="3210"/>
                  </a:cubicBezTo>
                  <a:cubicBezTo>
                    <a:pt x="17734" y="3417"/>
                    <a:pt x="17444" y="3718"/>
                    <a:pt x="17247" y="4061"/>
                  </a:cubicBezTo>
                  <a:cubicBezTo>
                    <a:pt x="17143" y="4237"/>
                    <a:pt x="17070" y="4424"/>
                    <a:pt x="16915" y="4507"/>
                  </a:cubicBezTo>
                  <a:cubicBezTo>
                    <a:pt x="17340" y="4933"/>
                    <a:pt x="17714" y="5390"/>
                    <a:pt x="18046" y="5898"/>
                  </a:cubicBezTo>
                  <a:cubicBezTo>
                    <a:pt x="18451" y="5898"/>
                    <a:pt x="18846" y="5909"/>
                    <a:pt x="19250" y="5909"/>
                  </a:cubicBezTo>
                  <a:cubicBezTo>
                    <a:pt x="19552" y="5919"/>
                    <a:pt x="19915" y="5919"/>
                    <a:pt x="20309" y="5940"/>
                  </a:cubicBezTo>
                  <a:cubicBezTo>
                    <a:pt x="19780" y="4892"/>
                    <a:pt x="19095" y="3936"/>
                    <a:pt x="18264" y="3116"/>
                  </a:cubicBezTo>
                  <a:close/>
                  <a:moveTo>
                    <a:pt x="105" y="9345"/>
                  </a:moveTo>
                  <a:cubicBezTo>
                    <a:pt x="84" y="9491"/>
                    <a:pt x="63" y="9647"/>
                    <a:pt x="53" y="9792"/>
                  </a:cubicBezTo>
                  <a:cubicBezTo>
                    <a:pt x="42" y="9917"/>
                    <a:pt x="32" y="10041"/>
                    <a:pt x="21" y="10155"/>
                  </a:cubicBezTo>
                  <a:cubicBezTo>
                    <a:pt x="11" y="10384"/>
                    <a:pt x="1" y="10602"/>
                    <a:pt x="1" y="10820"/>
                  </a:cubicBezTo>
                  <a:cubicBezTo>
                    <a:pt x="1" y="11682"/>
                    <a:pt x="105" y="12533"/>
                    <a:pt x="302" y="13353"/>
                  </a:cubicBezTo>
                  <a:cubicBezTo>
                    <a:pt x="977" y="13395"/>
                    <a:pt x="1662" y="13436"/>
                    <a:pt x="2347" y="13478"/>
                  </a:cubicBezTo>
                  <a:cubicBezTo>
                    <a:pt x="2337" y="13426"/>
                    <a:pt x="2316" y="13385"/>
                    <a:pt x="2306" y="13332"/>
                  </a:cubicBezTo>
                  <a:cubicBezTo>
                    <a:pt x="2067" y="12533"/>
                    <a:pt x="1943" y="11692"/>
                    <a:pt x="1943" y="10820"/>
                  </a:cubicBezTo>
                  <a:cubicBezTo>
                    <a:pt x="1943" y="10633"/>
                    <a:pt x="1953" y="10457"/>
                    <a:pt x="1963" y="10280"/>
                  </a:cubicBezTo>
                  <a:cubicBezTo>
                    <a:pt x="1973" y="10135"/>
                    <a:pt x="1984" y="9989"/>
                    <a:pt x="1994" y="9855"/>
                  </a:cubicBezTo>
                  <a:cubicBezTo>
                    <a:pt x="2015" y="9719"/>
                    <a:pt x="2026" y="9585"/>
                    <a:pt x="2047" y="9449"/>
                  </a:cubicBezTo>
                  <a:cubicBezTo>
                    <a:pt x="1403" y="9419"/>
                    <a:pt x="748" y="9377"/>
                    <a:pt x="105" y="9345"/>
                  </a:cubicBezTo>
                  <a:close/>
                  <a:moveTo>
                    <a:pt x="21379" y="9460"/>
                  </a:moveTo>
                  <a:cubicBezTo>
                    <a:pt x="21119" y="9491"/>
                    <a:pt x="20870" y="9512"/>
                    <a:pt x="20662" y="9522"/>
                  </a:cubicBezTo>
                  <a:cubicBezTo>
                    <a:pt x="20247" y="9543"/>
                    <a:pt x="19843" y="9564"/>
                    <a:pt x="19437" y="9564"/>
                  </a:cubicBezTo>
                  <a:lnTo>
                    <a:pt x="19469" y="9844"/>
                  </a:lnTo>
                  <a:cubicBezTo>
                    <a:pt x="19490" y="10021"/>
                    <a:pt x="19500" y="10197"/>
                    <a:pt x="19510" y="10374"/>
                  </a:cubicBezTo>
                  <a:cubicBezTo>
                    <a:pt x="19520" y="10519"/>
                    <a:pt x="19520" y="10654"/>
                    <a:pt x="19520" y="10799"/>
                  </a:cubicBezTo>
                  <a:cubicBezTo>
                    <a:pt x="19520" y="10976"/>
                    <a:pt x="19520" y="11163"/>
                    <a:pt x="19500" y="11339"/>
                  </a:cubicBezTo>
                  <a:cubicBezTo>
                    <a:pt x="19448" y="12367"/>
                    <a:pt x="19209" y="13343"/>
                    <a:pt x="18835" y="14236"/>
                  </a:cubicBezTo>
                  <a:cubicBezTo>
                    <a:pt x="19520" y="14267"/>
                    <a:pt x="20206" y="14288"/>
                    <a:pt x="20881" y="14308"/>
                  </a:cubicBezTo>
                  <a:cubicBezTo>
                    <a:pt x="21192" y="13405"/>
                    <a:pt x="21379" y="12450"/>
                    <a:pt x="21442" y="11454"/>
                  </a:cubicBezTo>
                  <a:cubicBezTo>
                    <a:pt x="21451" y="11235"/>
                    <a:pt x="21462" y="11017"/>
                    <a:pt x="21462" y="10799"/>
                  </a:cubicBezTo>
                  <a:cubicBezTo>
                    <a:pt x="21462" y="10664"/>
                    <a:pt x="21462" y="10529"/>
                    <a:pt x="21451" y="10404"/>
                  </a:cubicBezTo>
                  <a:cubicBezTo>
                    <a:pt x="21451" y="10249"/>
                    <a:pt x="21442" y="10104"/>
                    <a:pt x="21431" y="9948"/>
                  </a:cubicBezTo>
                  <a:cubicBezTo>
                    <a:pt x="21421" y="9792"/>
                    <a:pt x="21400" y="9626"/>
                    <a:pt x="21379" y="94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931;p75">
              <a:extLst>
                <a:ext uri="{FF2B5EF4-FFF2-40B4-BE49-F238E27FC236}">
                  <a16:creationId xmlns:a16="http://schemas.microsoft.com/office/drawing/2014/main" id="{1C3BC91D-2D80-1D17-C599-69C49DD70A47}"/>
                </a:ext>
              </a:extLst>
            </p:cNvPr>
            <p:cNvSpPr/>
            <p:nvPr/>
          </p:nvSpPr>
          <p:spPr>
            <a:xfrm>
              <a:off x="6501864" y="2880493"/>
              <a:ext cx="112500" cy="87950"/>
            </a:xfrm>
            <a:custGeom>
              <a:avLst/>
              <a:gdLst/>
              <a:ahLst/>
              <a:cxnLst/>
              <a:rect l="l" t="t" r="r" b="b"/>
              <a:pathLst>
                <a:path w="5618" h="4392" extrusionOk="0">
                  <a:moveTo>
                    <a:pt x="893" y="1402"/>
                  </a:moveTo>
                  <a:lnTo>
                    <a:pt x="893" y="1402"/>
                  </a:lnTo>
                  <a:cubicBezTo>
                    <a:pt x="883" y="1433"/>
                    <a:pt x="883" y="1464"/>
                    <a:pt x="873" y="1496"/>
                  </a:cubicBezTo>
                  <a:cubicBezTo>
                    <a:pt x="873" y="1526"/>
                    <a:pt x="862" y="1558"/>
                    <a:pt x="862" y="1579"/>
                  </a:cubicBezTo>
                  <a:cubicBezTo>
                    <a:pt x="852" y="1609"/>
                    <a:pt x="852" y="1641"/>
                    <a:pt x="841" y="1672"/>
                  </a:cubicBezTo>
                  <a:lnTo>
                    <a:pt x="831" y="1766"/>
                  </a:lnTo>
                  <a:lnTo>
                    <a:pt x="799" y="2108"/>
                  </a:lnTo>
                  <a:cubicBezTo>
                    <a:pt x="790" y="2347"/>
                    <a:pt x="790" y="2575"/>
                    <a:pt x="820" y="2804"/>
                  </a:cubicBezTo>
                  <a:cubicBezTo>
                    <a:pt x="841" y="3042"/>
                    <a:pt x="883" y="3261"/>
                    <a:pt x="956" y="3478"/>
                  </a:cubicBezTo>
                  <a:cubicBezTo>
                    <a:pt x="1028" y="3707"/>
                    <a:pt x="1132" y="3914"/>
                    <a:pt x="1288" y="4101"/>
                  </a:cubicBezTo>
                  <a:cubicBezTo>
                    <a:pt x="1256" y="4091"/>
                    <a:pt x="1236" y="4071"/>
                    <a:pt x="1205" y="4060"/>
                  </a:cubicBezTo>
                  <a:lnTo>
                    <a:pt x="1163" y="4029"/>
                  </a:lnTo>
                  <a:lnTo>
                    <a:pt x="1152" y="4018"/>
                  </a:lnTo>
                  <a:lnTo>
                    <a:pt x="1132" y="3997"/>
                  </a:lnTo>
                  <a:cubicBezTo>
                    <a:pt x="1111" y="3977"/>
                    <a:pt x="1080" y="3956"/>
                    <a:pt x="1059" y="3935"/>
                  </a:cubicBezTo>
                  <a:lnTo>
                    <a:pt x="1028" y="3904"/>
                  </a:lnTo>
                  <a:lnTo>
                    <a:pt x="997" y="3873"/>
                  </a:lnTo>
                  <a:cubicBezTo>
                    <a:pt x="914" y="3780"/>
                    <a:pt x="841" y="3665"/>
                    <a:pt x="779" y="3561"/>
                  </a:cubicBezTo>
                  <a:cubicBezTo>
                    <a:pt x="675" y="3333"/>
                    <a:pt x="603" y="3084"/>
                    <a:pt x="582" y="2835"/>
                  </a:cubicBezTo>
                  <a:cubicBezTo>
                    <a:pt x="550" y="2585"/>
                    <a:pt x="561" y="2336"/>
                    <a:pt x="613" y="2087"/>
                  </a:cubicBezTo>
                  <a:cubicBezTo>
                    <a:pt x="633" y="1962"/>
                    <a:pt x="665" y="1849"/>
                    <a:pt x="716" y="1734"/>
                  </a:cubicBezTo>
                  <a:lnTo>
                    <a:pt x="748" y="1641"/>
                  </a:lnTo>
                  <a:cubicBezTo>
                    <a:pt x="769" y="1620"/>
                    <a:pt x="779" y="1589"/>
                    <a:pt x="790" y="1558"/>
                  </a:cubicBezTo>
                  <a:cubicBezTo>
                    <a:pt x="810" y="1537"/>
                    <a:pt x="820" y="1506"/>
                    <a:pt x="841" y="1485"/>
                  </a:cubicBezTo>
                  <a:cubicBezTo>
                    <a:pt x="852" y="1454"/>
                    <a:pt x="873" y="1433"/>
                    <a:pt x="893" y="1402"/>
                  </a:cubicBezTo>
                  <a:close/>
                  <a:moveTo>
                    <a:pt x="4257" y="0"/>
                  </a:moveTo>
                  <a:cubicBezTo>
                    <a:pt x="4060" y="0"/>
                    <a:pt x="3884" y="104"/>
                    <a:pt x="3697" y="197"/>
                  </a:cubicBezTo>
                  <a:cubicBezTo>
                    <a:pt x="3520" y="301"/>
                    <a:pt x="3344" y="395"/>
                    <a:pt x="3146" y="395"/>
                  </a:cubicBezTo>
                  <a:cubicBezTo>
                    <a:pt x="3104" y="395"/>
                    <a:pt x="3053" y="395"/>
                    <a:pt x="3011" y="384"/>
                  </a:cubicBezTo>
                  <a:cubicBezTo>
                    <a:pt x="2876" y="353"/>
                    <a:pt x="2772" y="239"/>
                    <a:pt x="2638" y="229"/>
                  </a:cubicBezTo>
                  <a:cubicBezTo>
                    <a:pt x="2638" y="218"/>
                    <a:pt x="2627" y="218"/>
                    <a:pt x="2617" y="218"/>
                  </a:cubicBezTo>
                  <a:cubicBezTo>
                    <a:pt x="2388" y="218"/>
                    <a:pt x="2222" y="478"/>
                    <a:pt x="2045" y="603"/>
                  </a:cubicBezTo>
                  <a:cubicBezTo>
                    <a:pt x="1962" y="665"/>
                    <a:pt x="1900" y="696"/>
                    <a:pt x="1817" y="696"/>
                  </a:cubicBezTo>
                  <a:cubicBezTo>
                    <a:pt x="1796" y="696"/>
                    <a:pt x="1775" y="686"/>
                    <a:pt x="1755" y="686"/>
                  </a:cubicBezTo>
                  <a:cubicBezTo>
                    <a:pt x="1609" y="665"/>
                    <a:pt x="1547" y="530"/>
                    <a:pt x="1412" y="488"/>
                  </a:cubicBezTo>
                  <a:lnTo>
                    <a:pt x="1381" y="488"/>
                  </a:lnTo>
                  <a:cubicBezTo>
                    <a:pt x="1288" y="488"/>
                    <a:pt x="1205" y="582"/>
                    <a:pt x="1143" y="675"/>
                  </a:cubicBezTo>
                  <a:cubicBezTo>
                    <a:pt x="1039" y="831"/>
                    <a:pt x="956" y="997"/>
                    <a:pt x="873" y="1173"/>
                  </a:cubicBezTo>
                  <a:cubicBezTo>
                    <a:pt x="820" y="1122"/>
                    <a:pt x="758" y="1101"/>
                    <a:pt x="686" y="1101"/>
                  </a:cubicBezTo>
                  <a:cubicBezTo>
                    <a:pt x="644" y="1101"/>
                    <a:pt x="592" y="1111"/>
                    <a:pt x="550" y="1132"/>
                  </a:cubicBezTo>
                  <a:cubicBezTo>
                    <a:pt x="446" y="1173"/>
                    <a:pt x="353" y="1267"/>
                    <a:pt x="280" y="1381"/>
                  </a:cubicBezTo>
                  <a:cubicBezTo>
                    <a:pt x="31" y="1745"/>
                    <a:pt x="0" y="2232"/>
                    <a:pt x="10" y="2689"/>
                  </a:cubicBezTo>
                  <a:cubicBezTo>
                    <a:pt x="21" y="2918"/>
                    <a:pt x="31" y="3157"/>
                    <a:pt x="83" y="3374"/>
                  </a:cubicBezTo>
                  <a:cubicBezTo>
                    <a:pt x="114" y="3489"/>
                    <a:pt x="146" y="3593"/>
                    <a:pt x="197" y="3697"/>
                  </a:cubicBezTo>
                  <a:cubicBezTo>
                    <a:pt x="229" y="3780"/>
                    <a:pt x="280" y="3863"/>
                    <a:pt x="333" y="3946"/>
                  </a:cubicBezTo>
                  <a:cubicBezTo>
                    <a:pt x="478" y="4133"/>
                    <a:pt x="665" y="4267"/>
                    <a:pt x="873" y="4288"/>
                  </a:cubicBezTo>
                  <a:cubicBezTo>
                    <a:pt x="893" y="4299"/>
                    <a:pt x="914" y="4299"/>
                    <a:pt x="935" y="4299"/>
                  </a:cubicBezTo>
                  <a:cubicBezTo>
                    <a:pt x="997" y="4299"/>
                    <a:pt x="1049" y="4288"/>
                    <a:pt x="1101" y="4257"/>
                  </a:cubicBezTo>
                  <a:cubicBezTo>
                    <a:pt x="1194" y="4195"/>
                    <a:pt x="1194" y="4154"/>
                    <a:pt x="1215" y="4154"/>
                  </a:cubicBezTo>
                  <a:cubicBezTo>
                    <a:pt x="1236" y="4154"/>
                    <a:pt x="1256" y="4174"/>
                    <a:pt x="1309" y="4205"/>
                  </a:cubicBezTo>
                  <a:cubicBezTo>
                    <a:pt x="1422" y="4267"/>
                    <a:pt x="1506" y="4340"/>
                    <a:pt x="1641" y="4361"/>
                  </a:cubicBezTo>
                  <a:lnTo>
                    <a:pt x="1682" y="4361"/>
                  </a:lnTo>
                  <a:cubicBezTo>
                    <a:pt x="1849" y="4361"/>
                    <a:pt x="1952" y="4257"/>
                    <a:pt x="2098" y="4195"/>
                  </a:cubicBezTo>
                  <a:cubicBezTo>
                    <a:pt x="2077" y="4184"/>
                    <a:pt x="2045" y="4174"/>
                    <a:pt x="2025" y="4164"/>
                  </a:cubicBezTo>
                  <a:cubicBezTo>
                    <a:pt x="1983" y="4143"/>
                    <a:pt x="1952" y="4122"/>
                    <a:pt x="1921" y="4091"/>
                  </a:cubicBezTo>
                  <a:cubicBezTo>
                    <a:pt x="1911" y="4091"/>
                    <a:pt x="1900" y="4080"/>
                    <a:pt x="1890" y="4071"/>
                  </a:cubicBezTo>
                  <a:lnTo>
                    <a:pt x="1869" y="4050"/>
                  </a:lnTo>
                  <a:cubicBezTo>
                    <a:pt x="1859" y="4039"/>
                    <a:pt x="1849" y="4018"/>
                    <a:pt x="1828" y="4008"/>
                  </a:cubicBezTo>
                  <a:cubicBezTo>
                    <a:pt x="1775" y="3946"/>
                    <a:pt x="1734" y="3873"/>
                    <a:pt x="1692" y="3811"/>
                  </a:cubicBezTo>
                  <a:cubicBezTo>
                    <a:pt x="1651" y="3738"/>
                    <a:pt x="1609" y="3665"/>
                    <a:pt x="1579" y="3593"/>
                  </a:cubicBezTo>
                  <a:cubicBezTo>
                    <a:pt x="1516" y="3448"/>
                    <a:pt x="1475" y="3291"/>
                    <a:pt x="1433" y="3136"/>
                  </a:cubicBezTo>
                  <a:cubicBezTo>
                    <a:pt x="1422" y="3053"/>
                    <a:pt x="1402" y="2980"/>
                    <a:pt x="1392" y="2897"/>
                  </a:cubicBezTo>
                  <a:cubicBezTo>
                    <a:pt x="1392" y="2825"/>
                    <a:pt x="1381" y="2742"/>
                    <a:pt x="1381" y="2658"/>
                  </a:cubicBezTo>
                  <a:cubicBezTo>
                    <a:pt x="1360" y="2347"/>
                    <a:pt x="1392" y="2025"/>
                    <a:pt x="1475" y="1713"/>
                  </a:cubicBezTo>
                  <a:cubicBezTo>
                    <a:pt x="1516" y="1568"/>
                    <a:pt x="1568" y="1413"/>
                    <a:pt x="1641" y="1277"/>
                  </a:cubicBezTo>
                  <a:cubicBezTo>
                    <a:pt x="1672" y="1205"/>
                    <a:pt x="1713" y="1132"/>
                    <a:pt x="1755" y="1069"/>
                  </a:cubicBezTo>
                  <a:cubicBezTo>
                    <a:pt x="1796" y="997"/>
                    <a:pt x="1838" y="935"/>
                    <a:pt x="1890" y="883"/>
                  </a:cubicBezTo>
                  <a:lnTo>
                    <a:pt x="1890" y="883"/>
                  </a:lnTo>
                  <a:cubicBezTo>
                    <a:pt x="1775" y="1163"/>
                    <a:pt x="1703" y="1464"/>
                    <a:pt x="1662" y="1755"/>
                  </a:cubicBezTo>
                  <a:cubicBezTo>
                    <a:pt x="1620" y="2056"/>
                    <a:pt x="1599" y="2357"/>
                    <a:pt x="1620" y="2648"/>
                  </a:cubicBezTo>
                  <a:cubicBezTo>
                    <a:pt x="1620" y="2721"/>
                    <a:pt x="1630" y="2793"/>
                    <a:pt x="1630" y="2876"/>
                  </a:cubicBezTo>
                  <a:lnTo>
                    <a:pt x="1662" y="3095"/>
                  </a:lnTo>
                  <a:cubicBezTo>
                    <a:pt x="1672" y="3167"/>
                    <a:pt x="1692" y="3240"/>
                    <a:pt x="1703" y="3312"/>
                  </a:cubicBezTo>
                  <a:cubicBezTo>
                    <a:pt x="1724" y="3385"/>
                    <a:pt x="1745" y="3458"/>
                    <a:pt x="1765" y="3520"/>
                  </a:cubicBezTo>
                  <a:cubicBezTo>
                    <a:pt x="1807" y="3665"/>
                    <a:pt x="1869" y="3801"/>
                    <a:pt x="1942" y="3925"/>
                  </a:cubicBezTo>
                  <a:cubicBezTo>
                    <a:pt x="1952" y="3946"/>
                    <a:pt x="1962" y="3956"/>
                    <a:pt x="1973" y="3977"/>
                  </a:cubicBezTo>
                  <a:lnTo>
                    <a:pt x="1983" y="3997"/>
                  </a:lnTo>
                  <a:cubicBezTo>
                    <a:pt x="1983" y="4008"/>
                    <a:pt x="1994" y="4018"/>
                    <a:pt x="1994" y="4018"/>
                  </a:cubicBezTo>
                  <a:cubicBezTo>
                    <a:pt x="2015" y="4050"/>
                    <a:pt x="2035" y="4080"/>
                    <a:pt x="2066" y="4101"/>
                  </a:cubicBezTo>
                  <a:cubicBezTo>
                    <a:pt x="2087" y="4122"/>
                    <a:pt x="2119" y="4143"/>
                    <a:pt x="2149" y="4154"/>
                  </a:cubicBezTo>
                  <a:cubicBezTo>
                    <a:pt x="2160" y="4154"/>
                    <a:pt x="2170" y="4164"/>
                    <a:pt x="2181" y="4164"/>
                  </a:cubicBezTo>
                  <a:lnTo>
                    <a:pt x="2202" y="4164"/>
                  </a:lnTo>
                  <a:cubicBezTo>
                    <a:pt x="2222" y="4154"/>
                    <a:pt x="2232" y="4154"/>
                    <a:pt x="2253" y="4143"/>
                  </a:cubicBezTo>
                  <a:lnTo>
                    <a:pt x="2253" y="4143"/>
                  </a:lnTo>
                  <a:cubicBezTo>
                    <a:pt x="2243" y="4154"/>
                    <a:pt x="2243" y="4164"/>
                    <a:pt x="2232" y="4164"/>
                  </a:cubicBezTo>
                  <a:cubicBezTo>
                    <a:pt x="2326" y="4174"/>
                    <a:pt x="2398" y="4247"/>
                    <a:pt x="2523" y="4299"/>
                  </a:cubicBezTo>
                  <a:cubicBezTo>
                    <a:pt x="2668" y="4361"/>
                    <a:pt x="2825" y="4392"/>
                    <a:pt x="2991" y="4392"/>
                  </a:cubicBezTo>
                  <a:cubicBezTo>
                    <a:pt x="3084" y="4392"/>
                    <a:pt x="3167" y="4392"/>
                    <a:pt x="3261" y="4361"/>
                  </a:cubicBezTo>
                  <a:cubicBezTo>
                    <a:pt x="3344" y="4350"/>
                    <a:pt x="3437" y="4320"/>
                    <a:pt x="3510" y="4247"/>
                  </a:cubicBezTo>
                  <a:cubicBezTo>
                    <a:pt x="3572" y="4195"/>
                    <a:pt x="3614" y="4112"/>
                    <a:pt x="3655" y="4029"/>
                  </a:cubicBezTo>
                  <a:lnTo>
                    <a:pt x="3717" y="3873"/>
                  </a:lnTo>
                  <a:lnTo>
                    <a:pt x="3717" y="3873"/>
                  </a:lnTo>
                  <a:cubicBezTo>
                    <a:pt x="3707" y="3884"/>
                    <a:pt x="3697" y="3904"/>
                    <a:pt x="3686" y="3914"/>
                  </a:cubicBezTo>
                  <a:cubicBezTo>
                    <a:pt x="3655" y="3956"/>
                    <a:pt x="3624" y="3987"/>
                    <a:pt x="3582" y="4008"/>
                  </a:cubicBezTo>
                  <a:cubicBezTo>
                    <a:pt x="3499" y="4060"/>
                    <a:pt x="3406" y="4091"/>
                    <a:pt x="3312" y="4091"/>
                  </a:cubicBezTo>
                  <a:lnTo>
                    <a:pt x="3291" y="4091"/>
                  </a:lnTo>
                  <a:cubicBezTo>
                    <a:pt x="3240" y="4091"/>
                    <a:pt x="3188" y="4080"/>
                    <a:pt x="3136" y="4060"/>
                  </a:cubicBezTo>
                  <a:cubicBezTo>
                    <a:pt x="3104" y="4050"/>
                    <a:pt x="3084" y="4039"/>
                    <a:pt x="3063" y="4018"/>
                  </a:cubicBezTo>
                  <a:cubicBezTo>
                    <a:pt x="3042" y="4008"/>
                    <a:pt x="3032" y="4008"/>
                    <a:pt x="3021" y="3997"/>
                  </a:cubicBezTo>
                  <a:lnTo>
                    <a:pt x="2991" y="3967"/>
                  </a:lnTo>
                  <a:cubicBezTo>
                    <a:pt x="2918" y="3904"/>
                    <a:pt x="2855" y="3821"/>
                    <a:pt x="2804" y="3727"/>
                  </a:cubicBezTo>
                  <a:cubicBezTo>
                    <a:pt x="2700" y="3561"/>
                    <a:pt x="2638" y="3374"/>
                    <a:pt x="2585" y="3178"/>
                  </a:cubicBezTo>
                  <a:cubicBezTo>
                    <a:pt x="2565" y="3084"/>
                    <a:pt x="2555" y="2991"/>
                    <a:pt x="2534" y="2887"/>
                  </a:cubicBezTo>
                  <a:cubicBezTo>
                    <a:pt x="2523" y="2793"/>
                    <a:pt x="2513" y="2700"/>
                    <a:pt x="2513" y="2596"/>
                  </a:cubicBezTo>
                  <a:cubicBezTo>
                    <a:pt x="2513" y="2502"/>
                    <a:pt x="2513" y="2398"/>
                    <a:pt x="2523" y="2295"/>
                  </a:cubicBezTo>
                  <a:cubicBezTo>
                    <a:pt x="2523" y="2253"/>
                    <a:pt x="2534" y="2202"/>
                    <a:pt x="2544" y="2149"/>
                  </a:cubicBezTo>
                  <a:cubicBezTo>
                    <a:pt x="2555" y="2108"/>
                    <a:pt x="2555" y="2056"/>
                    <a:pt x="2565" y="2004"/>
                  </a:cubicBezTo>
                  <a:cubicBezTo>
                    <a:pt x="2606" y="1817"/>
                    <a:pt x="2658" y="1630"/>
                    <a:pt x="2721" y="1454"/>
                  </a:cubicBezTo>
                  <a:cubicBezTo>
                    <a:pt x="2793" y="1267"/>
                    <a:pt x="2876" y="1090"/>
                    <a:pt x="2980" y="924"/>
                  </a:cubicBezTo>
                  <a:cubicBezTo>
                    <a:pt x="3074" y="758"/>
                    <a:pt x="3188" y="603"/>
                    <a:pt x="3333" y="467"/>
                  </a:cubicBezTo>
                  <a:lnTo>
                    <a:pt x="3333" y="467"/>
                  </a:lnTo>
                  <a:cubicBezTo>
                    <a:pt x="3291" y="561"/>
                    <a:pt x="3250" y="644"/>
                    <a:pt x="3208" y="727"/>
                  </a:cubicBezTo>
                  <a:cubicBezTo>
                    <a:pt x="3178" y="820"/>
                    <a:pt x="3136" y="903"/>
                    <a:pt x="3104" y="986"/>
                  </a:cubicBezTo>
                  <a:cubicBezTo>
                    <a:pt x="3042" y="1163"/>
                    <a:pt x="2980" y="1339"/>
                    <a:pt x="2938" y="1516"/>
                  </a:cubicBezTo>
                  <a:cubicBezTo>
                    <a:pt x="2887" y="1692"/>
                    <a:pt x="2835" y="1879"/>
                    <a:pt x="2804" y="2056"/>
                  </a:cubicBezTo>
                  <a:cubicBezTo>
                    <a:pt x="2793" y="2098"/>
                    <a:pt x="2783" y="2149"/>
                    <a:pt x="2783" y="2191"/>
                  </a:cubicBezTo>
                  <a:cubicBezTo>
                    <a:pt x="2772" y="2212"/>
                    <a:pt x="2772" y="2232"/>
                    <a:pt x="2772" y="2264"/>
                  </a:cubicBezTo>
                  <a:lnTo>
                    <a:pt x="2762" y="2295"/>
                  </a:lnTo>
                  <a:lnTo>
                    <a:pt x="2762" y="2326"/>
                  </a:lnTo>
                  <a:cubicBezTo>
                    <a:pt x="2751" y="2409"/>
                    <a:pt x="2741" y="2502"/>
                    <a:pt x="2741" y="2596"/>
                  </a:cubicBezTo>
                  <a:cubicBezTo>
                    <a:pt x="2741" y="2689"/>
                    <a:pt x="2751" y="2772"/>
                    <a:pt x="2751" y="2866"/>
                  </a:cubicBezTo>
                  <a:cubicBezTo>
                    <a:pt x="2762" y="2959"/>
                    <a:pt x="2772" y="3053"/>
                    <a:pt x="2793" y="3136"/>
                  </a:cubicBezTo>
                  <a:cubicBezTo>
                    <a:pt x="2804" y="3229"/>
                    <a:pt x="2825" y="3312"/>
                    <a:pt x="2855" y="3406"/>
                  </a:cubicBezTo>
                  <a:cubicBezTo>
                    <a:pt x="2876" y="3489"/>
                    <a:pt x="2908" y="3572"/>
                    <a:pt x="2949" y="3655"/>
                  </a:cubicBezTo>
                  <a:cubicBezTo>
                    <a:pt x="2991" y="3738"/>
                    <a:pt x="3032" y="3811"/>
                    <a:pt x="3084" y="3873"/>
                  </a:cubicBezTo>
                  <a:cubicBezTo>
                    <a:pt x="3094" y="3884"/>
                    <a:pt x="3104" y="3894"/>
                    <a:pt x="3104" y="3904"/>
                  </a:cubicBezTo>
                  <a:cubicBezTo>
                    <a:pt x="3115" y="3904"/>
                    <a:pt x="3125" y="3914"/>
                    <a:pt x="3125" y="3914"/>
                  </a:cubicBezTo>
                  <a:cubicBezTo>
                    <a:pt x="3146" y="3935"/>
                    <a:pt x="3167" y="3946"/>
                    <a:pt x="3178" y="3956"/>
                  </a:cubicBezTo>
                  <a:cubicBezTo>
                    <a:pt x="3198" y="3967"/>
                    <a:pt x="3219" y="3967"/>
                    <a:pt x="3240" y="3977"/>
                  </a:cubicBezTo>
                  <a:cubicBezTo>
                    <a:pt x="3261" y="3987"/>
                    <a:pt x="3281" y="3987"/>
                    <a:pt x="3302" y="3997"/>
                  </a:cubicBezTo>
                  <a:lnTo>
                    <a:pt x="3374" y="3997"/>
                  </a:lnTo>
                  <a:cubicBezTo>
                    <a:pt x="3437" y="3997"/>
                    <a:pt x="3499" y="3987"/>
                    <a:pt x="3551" y="3967"/>
                  </a:cubicBezTo>
                  <a:cubicBezTo>
                    <a:pt x="3593" y="3946"/>
                    <a:pt x="3634" y="3925"/>
                    <a:pt x="3665" y="3894"/>
                  </a:cubicBezTo>
                  <a:cubicBezTo>
                    <a:pt x="3697" y="3873"/>
                    <a:pt x="3717" y="3852"/>
                    <a:pt x="3738" y="3831"/>
                  </a:cubicBezTo>
                  <a:cubicBezTo>
                    <a:pt x="3884" y="3291"/>
                    <a:pt x="3665" y="2638"/>
                    <a:pt x="3967" y="2305"/>
                  </a:cubicBezTo>
                  <a:cubicBezTo>
                    <a:pt x="4070" y="2181"/>
                    <a:pt x="4237" y="2108"/>
                    <a:pt x="4517" y="2087"/>
                  </a:cubicBezTo>
                  <a:cubicBezTo>
                    <a:pt x="4548" y="2087"/>
                    <a:pt x="4579" y="2077"/>
                    <a:pt x="4610" y="2077"/>
                  </a:cubicBezTo>
                  <a:cubicBezTo>
                    <a:pt x="4662" y="2077"/>
                    <a:pt x="4724" y="2087"/>
                    <a:pt x="4797" y="2087"/>
                  </a:cubicBezTo>
                  <a:lnTo>
                    <a:pt x="5171" y="2087"/>
                  </a:lnTo>
                  <a:cubicBezTo>
                    <a:pt x="5233" y="2077"/>
                    <a:pt x="5296" y="2077"/>
                    <a:pt x="5347" y="2066"/>
                  </a:cubicBezTo>
                  <a:cubicBezTo>
                    <a:pt x="5420" y="2056"/>
                    <a:pt x="5472" y="2035"/>
                    <a:pt x="5524" y="2004"/>
                  </a:cubicBezTo>
                  <a:lnTo>
                    <a:pt x="5534" y="1994"/>
                  </a:lnTo>
                  <a:cubicBezTo>
                    <a:pt x="5617" y="1932"/>
                    <a:pt x="5586" y="1807"/>
                    <a:pt x="5534" y="1713"/>
                  </a:cubicBezTo>
                  <a:cubicBezTo>
                    <a:pt x="5296" y="1226"/>
                    <a:pt x="4953" y="84"/>
                    <a:pt x="4330" y="0"/>
                  </a:cubicBezTo>
                  <a:close/>
                </a:path>
              </a:pathLst>
            </a:custGeom>
            <a:solidFill>
              <a:srgbClr val="B8A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932;p75">
              <a:extLst>
                <a:ext uri="{FF2B5EF4-FFF2-40B4-BE49-F238E27FC236}">
                  <a16:creationId xmlns:a16="http://schemas.microsoft.com/office/drawing/2014/main" id="{C6C6977C-C478-FCE1-06CF-9071645277B7}"/>
                </a:ext>
              </a:extLst>
            </p:cNvPr>
            <p:cNvSpPr/>
            <p:nvPr/>
          </p:nvSpPr>
          <p:spPr>
            <a:xfrm>
              <a:off x="6552187" y="2889845"/>
              <a:ext cx="24951" cy="72591"/>
            </a:xfrm>
            <a:custGeom>
              <a:avLst/>
              <a:gdLst/>
              <a:ahLst/>
              <a:cxnLst/>
              <a:rect l="l" t="t" r="r" b="b"/>
              <a:pathLst>
                <a:path w="1246" h="3625" extrusionOk="0">
                  <a:moveTo>
                    <a:pt x="820" y="0"/>
                  </a:moveTo>
                  <a:lnTo>
                    <a:pt x="820" y="0"/>
                  </a:lnTo>
                  <a:cubicBezTo>
                    <a:pt x="675" y="136"/>
                    <a:pt x="561" y="291"/>
                    <a:pt x="467" y="457"/>
                  </a:cubicBezTo>
                  <a:cubicBezTo>
                    <a:pt x="363" y="623"/>
                    <a:pt x="280" y="800"/>
                    <a:pt x="208" y="987"/>
                  </a:cubicBezTo>
                  <a:cubicBezTo>
                    <a:pt x="145" y="1163"/>
                    <a:pt x="93" y="1350"/>
                    <a:pt x="52" y="1537"/>
                  </a:cubicBezTo>
                  <a:cubicBezTo>
                    <a:pt x="42" y="1589"/>
                    <a:pt x="42" y="1641"/>
                    <a:pt x="31" y="1682"/>
                  </a:cubicBezTo>
                  <a:cubicBezTo>
                    <a:pt x="21" y="1735"/>
                    <a:pt x="10" y="1786"/>
                    <a:pt x="10" y="1828"/>
                  </a:cubicBezTo>
                  <a:cubicBezTo>
                    <a:pt x="0" y="1931"/>
                    <a:pt x="0" y="2035"/>
                    <a:pt x="0" y="2129"/>
                  </a:cubicBezTo>
                  <a:cubicBezTo>
                    <a:pt x="0" y="2233"/>
                    <a:pt x="10" y="2326"/>
                    <a:pt x="21" y="2420"/>
                  </a:cubicBezTo>
                  <a:cubicBezTo>
                    <a:pt x="42" y="2524"/>
                    <a:pt x="52" y="2617"/>
                    <a:pt x="72" y="2711"/>
                  </a:cubicBezTo>
                  <a:cubicBezTo>
                    <a:pt x="125" y="2907"/>
                    <a:pt x="187" y="3094"/>
                    <a:pt x="291" y="3260"/>
                  </a:cubicBezTo>
                  <a:cubicBezTo>
                    <a:pt x="342" y="3354"/>
                    <a:pt x="405" y="3437"/>
                    <a:pt x="478" y="3500"/>
                  </a:cubicBezTo>
                  <a:lnTo>
                    <a:pt x="508" y="3530"/>
                  </a:lnTo>
                  <a:cubicBezTo>
                    <a:pt x="519" y="3541"/>
                    <a:pt x="529" y="3541"/>
                    <a:pt x="550" y="3551"/>
                  </a:cubicBezTo>
                  <a:cubicBezTo>
                    <a:pt x="571" y="3572"/>
                    <a:pt x="591" y="3583"/>
                    <a:pt x="623" y="3593"/>
                  </a:cubicBezTo>
                  <a:cubicBezTo>
                    <a:pt x="675" y="3613"/>
                    <a:pt x="727" y="3624"/>
                    <a:pt x="778" y="3624"/>
                  </a:cubicBezTo>
                  <a:lnTo>
                    <a:pt x="799" y="3624"/>
                  </a:lnTo>
                  <a:cubicBezTo>
                    <a:pt x="893" y="3624"/>
                    <a:pt x="986" y="3593"/>
                    <a:pt x="1069" y="3541"/>
                  </a:cubicBezTo>
                  <a:cubicBezTo>
                    <a:pt x="1111" y="3520"/>
                    <a:pt x="1142" y="3489"/>
                    <a:pt x="1173" y="3447"/>
                  </a:cubicBezTo>
                  <a:cubicBezTo>
                    <a:pt x="1184" y="3437"/>
                    <a:pt x="1194" y="3417"/>
                    <a:pt x="1204" y="3406"/>
                  </a:cubicBezTo>
                  <a:cubicBezTo>
                    <a:pt x="1225" y="3375"/>
                    <a:pt x="1235" y="3354"/>
                    <a:pt x="1246" y="3323"/>
                  </a:cubicBezTo>
                  <a:lnTo>
                    <a:pt x="1246" y="3323"/>
                  </a:lnTo>
                  <a:cubicBezTo>
                    <a:pt x="1235" y="3334"/>
                    <a:pt x="1225" y="3344"/>
                    <a:pt x="1225" y="3364"/>
                  </a:cubicBezTo>
                  <a:cubicBezTo>
                    <a:pt x="1204" y="3385"/>
                    <a:pt x="1184" y="3406"/>
                    <a:pt x="1152" y="3427"/>
                  </a:cubicBezTo>
                  <a:cubicBezTo>
                    <a:pt x="1121" y="3458"/>
                    <a:pt x="1080" y="3479"/>
                    <a:pt x="1038" y="3500"/>
                  </a:cubicBezTo>
                  <a:cubicBezTo>
                    <a:pt x="986" y="3520"/>
                    <a:pt x="924" y="3530"/>
                    <a:pt x="861" y="3530"/>
                  </a:cubicBezTo>
                  <a:lnTo>
                    <a:pt x="789" y="3530"/>
                  </a:lnTo>
                  <a:cubicBezTo>
                    <a:pt x="768" y="3520"/>
                    <a:pt x="748" y="3520"/>
                    <a:pt x="727" y="3510"/>
                  </a:cubicBezTo>
                  <a:cubicBezTo>
                    <a:pt x="706" y="3500"/>
                    <a:pt x="685" y="3500"/>
                    <a:pt x="665" y="3489"/>
                  </a:cubicBezTo>
                  <a:cubicBezTo>
                    <a:pt x="654" y="3479"/>
                    <a:pt x="633" y="3468"/>
                    <a:pt x="612" y="3447"/>
                  </a:cubicBezTo>
                  <a:cubicBezTo>
                    <a:pt x="612" y="3447"/>
                    <a:pt x="602" y="3437"/>
                    <a:pt x="591" y="3437"/>
                  </a:cubicBezTo>
                  <a:cubicBezTo>
                    <a:pt x="591" y="3427"/>
                    <a:pt x="581" y="3417"/>
                    <a:pt x="571" y="3406"/>
                  </a:cubicBezTo>
                  <a:cubicBezTo>
                    <a:pt x="519" y="3344"/>
                    <a:pt x="478" y="3271"/>
                    <a:pt x="436" y="3188"/>
                  </a:cubicBezTo>
                  <a:cubicBezTo>
                    <a:pt x="395" y="3105"/>
                    <a:pt x="363" y="3022"/>
                    <a:pt x="342" y="2939"/>
                  </a:cubicBezTo>
                  <a:cubicBezTo>
                    <a:pt x="312" y="2845"/>
                    <a:pt x="291" y="2762"/>
                    <a:pt x="280" y="2669"/>
                  </a:cubicBezTo>
                  <a:cubicBezTo>
                    <a:pt x="259" y="2586"/>
                    <a:pt x="249" y="2492"/>
                    <a:pt x="238" y="2399"/>
                  </a:cubicBezTo>
                  <a:cubicBezTo>
                    <a:pt x="238" y="2305"/>
                    <a:pt x="228" y="2222"/>
                    <a:pt x="228" y="2129"/>
                  </a:cubicBezTo>
                  <a:cubicBezTo>
                    <a:pt x="228" y="2035"/>
                    <a:pt x="238" y="1942"/>
                    <a:pt x="249" y="1859"/>
                  </a:cubicBezTo>
                  <a:lnTo>
                    <a:pt x="249" y="1828"/>
                  </a:lnTo>
                  <a:lnTo>
                    <a:pt x="259" y="1797"/>
                  </a:lnTo>
                  <a:cubicBezTo>
                    <a:pt x="259" y="1765"/>
                    <a:pt x="259" y="1745"/>
                    <a:pt x="270" y="1724"/>
                  </a:cubicBezTo>
                  <a:cubicBezTo>
                    <a:pt x="270" y="1682"/>
                    <a:pt x="280" y="1631"/>
                    <a:pt x="291" y="1589"/>
                  </a:cubicBezTo>
                  <a:cubicBezTo>
                    <a:pt x="322" y="1412"/>
                    <a:pt x="374" y="1225"/>
                    <a:pt x="425" y="1049"/>
                  </a:cubicBezTo>
                  <a:cubicBezTo>
                    <a:pt x="467" y="872"/>
                    <a:pt x="529" y="696"/>
                    <a:pt x="591" y="519"/>
                  </a:cubicBezTo>
                  <a:cubicBezTo>
                    <a:pt x="623" y="436"/>
                    <a:pt x="665" y="353"/>
                    <a:pt x="695" y="260"/>
                  </a:cubicBezTo>
                  <a:cubicBezTo>
                    <a:pt x="737" y="177"/>
                    <a:pt x="778" y="94"/>
                    <a:pt x="8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933;p75">
              <a:extLst>
                <a:ext uri="{FF2B5EF4-FFF2-40B4-BE49-F238E27FC236}">
                  <a16:creationId xmlns:a16="http://schemas.microsoft.com/office/drawing/2014/main" id="{854D46F0-8E28-BBD8-E6AF-C0FBAB375D4E}"/>
                </a:ext>
              </a:extLst>
            </p:cNvPr>
            <p:cNvSpPr/>
            <p:nvPr/>
          </p:nvSpPr>
          <p:spPr>
            <a:xfrm>
              <a:off x="6529098" y="2898155"/>
              <a:ext cx="17902" cy="66363"/>
            </a:xfrm>
            <a:custGeom>
              <a:avLst/>
              <a:gdLst/>
              <a:ahLst/>
              <a:cxnLst/>
              <a:rect l="l" t="t" r="r" b="b"/>
              <a:pathLst>
                <a:path w="894" h="3314" extrusionOk="0">
                  <a:moveTo>
                    <a:pt x="530" y="1"/>
                  </a:moveTo>
                  <a:cubicBezTo>
                    <a:pt x="478" y="53"/>
                    <a:pt x="436" y="115"/>
                    <a:pt x="395" y="187"/>
                  </a:cubicBezTo>
                  <a:cubicBezTo>
                    <a:pt x="353" y="250"/>
                    <a:pt x="312" y="323"/>
                    <a:pt x="281" y="395"/>
                  </a:cubicBezTo>
                  <a:cubicBezTo>
                    <a:pt x="208" y="531"/>
                    <a:pt x="156" y="686"/>
                    <a:pt x="115" y="831"/>
                  </a:cubicBezTo>
                  <a:cubicBezTo>
                    <a:pt x="32" y="1143"/>
                    <a:pt x="0" y="1465"/>
                    <a:pt x="21" y="1776"/>
                  </a:cubicBezTo>
                  <a:cubicBezTo>
                    <a:pt x="21" y="1860"/>
                    <a:pt x="32" y="1943"/>
                    <a:pt x="32" y="2015"/>
                  </a:cubicBezTo>
                  <a:cubicBezTo>
                    <a:pt x="42" y="2098"/>
                    <a:pt x="62" y="2171"/>
                    <a:pt x="73" y="2254"/>
                  </a:cubicBezTo>
                  <a:cubicBezTo>
                    <a:pt x="115" y="2409"/>
                    <a:pt x="156" y="2566"/>
                    <a:pt x="219" y="2711"/>
                  </a:cubicBezTo>
                  <a:cubicBezTo>
                    <a:pt x="249" y="2783"/>
                    <a:pt x="291" y="2856"/>
                    <a:pt x="332" y="2929"/>
                  </a:cubicBezTo>
                  <a:cubicBezTo>
                    <a:pt x="374" y="2991"/>
                    <a:pt x="415" y="3064"/>
                    <a:pt x="468" y="3126"/>
                  </a:cubicBezTo>
                  <a:cubicBezTo>
                    <a:pt x="489" y="3136"/>
                    <a:pt x="499" y="3157"/>
                    <a:pt x="509" y="3168"/>
                  </a:cubicBezTo>
                  <a:lnTo>
                    <a:pt x="530" y="3189"/>
                  </a:lnTo>
                  <a:cubicBezTo>
                    <a:pt x="540" y="3198"/>
                    <a:pt x="551" y="3209"/>
                    <a:pt x="561" y="3209"/>
                  </a:cubicBezTo>
                  <a:cubicBezTo>
                    <a:pt x="592" y="3240"/>
                    <a:pt x="623" y="3261"/>
                    <a:pt x="665" y="3282"/>
                  </a:cubicBezTo>
                  <a:cubicBezTo>
                    <a:pt x="685" y="3292"/>
                    <a:pt x="717" y="3302"/>
                    <a:pt x="738" y="3313"/>
                  </a:cubicBezTo>
                  <a:lnTo>
                    <a:pt x="789" y="3313"/>
                  </a:lnTo>
                  <a:cubicBezTo>
                    <a:pt x="810" y="3313"/>
                    <a:pt x="831" y="3313"/>
                    <a:pt x="852" y="3302"/>
                  </a:cubicBezTo>
                  <a:cubicBezTo>
                    <a:pt x="852" y="3292"/>
                    <a:pt x="862" y="3292"/>
                    <a:pt x="872" y="3282"/>
                  </a:cubicBezTo>
                  <a:cubicBezTo>
                    <a:pt x="883" y="3282"/>
                    <a:pt x="883" y="3272"/>
                    <a:pt x="893" y="3261"/>
                  </a:cubicBezTo>
                  <a:lnTo>
                    <a:pt x="893" y="3261"/>
                  </a:lnTo>
                  <a:cubicBezTo>
                    <a:pt x="872" y="3272"/>
                    <a:pt x="862" y="3272"/>
                    <a:pt x="842" y="3282"/>
                  </a:cubicBezTo>
                  <a:lnTo>
                    <a:pt x="821" y="3282"/>
                  </a:lnTo>
                  <a:cubicBezTo>
                    <a:pt x="810" y="3282"/>
                    <a:pt x="800" y="3272"/>
                    <a:pt x="789" y="3272"/>
                  </a:cubicBezTo>
                  <a:cubicBezTo>
                    <a:pt x="759" y="3261"/>
                    <a:pt x="727" y="3240"/>
                    <a:pt x="706" y="3219"/>
                  </a:cubicBezTo>
                  <a:cubicBezTo>
                    <a:pt x="675" y="3198"/>
                    <a:pt x="655" y="3168"/>
                    <a:pt x="634" y="3136"/>
                  </a:cubicBezTo>
                  <a:cubicBezTo>
                    <a:pt x="634" y="3136"/>
                    <a:pt x="623" y="3126"/>
                    <a:pt x="623" y="3115"/>
                  </a:cubicBezTo>
                  <a:lnTo>
                    <a:pt x="613" y="3095"/>
                  </a:lnTo>
                  <a:cubicBezTo>
                    <a:pt x="602" y="3074"/>
                    <a:pt x="592" y="3064"/>
                    <a:pt x="582" y="3043"/>
                  </a:cubicBezTo>
                  <a:cubicBezTo>
                    <a:pt x="509" y="2919"/>
                    <a:pt x="447" y="2783"/>
                    <a:pt x="405" y="2638"/>
                  </a:cubicBezTo>
                  <a:cubicBezTo>
                    <a:pt x="385" y="2576"/>
                    <a:pt x="364" y="2503"/>
                    <a:pt x="343" y="2430"/>
                  </a:cubicBezTo>
                  <a:cubicBezTo>
                    <a:pt x="332" y="2358"/>
                    <a:pt x="312" y="2285"/>
                    <a:pt x="302" y="2213"/>
                  </a:cubicBezTo>
                  <a:lnTo>
                    <a:pt x="270" y="1994"/>
                  </a:lnTo>
                  <a:cubicBezTo>
                    <a:pt x="270" y="1911"/>
                    <a:pt x="260" y="1839"/>
                    <a:pt x="260" y="1766"/>
                  </a:cubicBezTo>
                  <a:cubicBezTo>
                    <a:pt x="239" y="1475"/>
                    <a:pt x="260" y="1174"/>
                    <a:pt x="302" y="873"/>
                  </a:cubicBezTo>
                  <a:cubicBezTo>
                    <a:pt x="343" y="582"/>
                    <a:pt x="415" y="28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934;p75">
              <a:extLst>
                <a:ext uri="{FF2B5EF4-FFF2-40B4-BE49-F238E27FC236}">
                  <a16:creationId xmlns:a16="http://schemas.microsoft.com/office/drawing/2014/main" id="{BCF0ECC3-07AF-BC1E-800D-228FDFC57298}"/>
                </a:ext>
              </a:extLst>
            </p:cNvPr>
            <p:cNvSpPr/>
            <p:nvPr/>
          </p:nvSpPr>
          <p:spPr>
            <a:xfrm>
              <a:off x="6512878" y="2908548"/>
              <a:ext cx="14778" cy="54088"/>
            </a:xfrm>
            <a:custGeom>
              <a:avLst/>
              <a:gdLst/>
              <a:ahLst/>
              <a:cxnLst/>
              <a:rect l="l" t="t" r="r" b="b"/>
              <a:pathLst>
                <a:path w="738" h="2701" extrusionOk="0">
                  <a:moveTo>
                    <a:pt x="343" y="1"/>
                  </a:moveTo>
                  <a:cubicBezTo>
                    <a:pt x="323" y="32"/>
                    <a:pt x="302" y="53"/>
                    <a:pt x="291" y="84"/>
                  </a:cubicBezTo>
                  <a:cubicBezTo>
                    <a:pt x="270" y="105"/>
                    <a:pt x="260" y="136"/>
                    <a:pt x="240" y="157"/>
                  </a:cubicBezTo>
                  <a:cubicBezTo>
                    <a:pt x="229" y="188"/>
                    <a:pt x="219" y="219"/>
                    <a:pt x="198" y="240"/>
                  </a:cubicBezTo>
                  <a:lnTo>
                    <a:pt x="166" y="333"/>
                  </a:lnTo>
                  <a:cubicBezTo>
                    <a:pt x="115" y="448"/>
                    <a:pt x="83" y="561"/>
                    <a:pt x="63" y="686"/>
                  </a:cubicBezTo>
                  <a:cubicBezTo>
                    <a:pt x="11" y="935"/>
                    <a:pt x="0" y="1184"/>
                    <a:pt x="32" y="1434"/>
                  </a:cubicBezTo>
                  <a:cubicBezTo>
                    <a:pt x="53" y="1683"/>
                    <a:pt x="125" y="1932"/>
                    <a:pt x="229" y="2160"/>
                  </a:cubicBezTo>
                  <a:cubicBezTo>
                    <a:pt x="291" y="2264"/>
                    <a:pt x="364" y="2379"/>
                    <a:pt x="447" y="2472"/>
                  </a:cubicBezTo>
                  <a:lnTo>
                    <a:pt x="478" y="2503"/>
                  </a:lnTo>
                  <a:lnTo>
                    <a:pt x="509" y="2534"/>
                  </a:lnTo>
                  <a:cubicBezTo>
                    <a:pt x="530" y="2555"/>
                    <a:pt x="561" y="2576"/>
                    <a:pt x="582" y="2596"/>
                  </a:cubicBezTo>
                  <a:lnTo>
                    <a:pt x="602" y="2617"/>
                  </a:lnTo>
                  <a:lnTo>
                    <a:pt x="613" y="2628"/>
                  </a:lnTo>
                  <a:lnTo>
                    <a:pt x="655" y="2659"/>
                  </a:lnTo>
                  <a:cubicBezTo>
                    <a:pt x="686" y="2670"/>
                    <a:pt x="706" y="2690"/>
                    <a:pt x="738" y="2700"/>
                  </a:cubicBezTo>
                  <a:cubicBezTo>
                    <a:pt x="582" y="2513"/>
                    <a:pt x="478" y="2306"/>
                    <a:pt x="406" y="2077"/>
                  </a:cubicBezTo>
                  <a:cubicBezTo>
                    <a:pt x="333" y="1860"/>
                    <a:pt x="291" y="1641"/>
                    <a:pt x="270" y="1403"/>
                  </a:cubicBezTo>
                  <a:cubicBezTo>
                    <a:pt x="240" y="1174"/>
                    <a:pt x="240" y="946"/>
                    <a:pt x="249" y="707"/>
                  </a:cubicBezTo>
                  <a:lnTo>
                    <a:pt x="281" y="365"/>
                  </a:lnTo>
                  <a:lnTo>
                    <a:pt x="291" y="271"/>
                  </a:lnTo>
                  <a:cubicBezTo>
                    <a:pt x="302" y="240"/>
                    <a:pt x="302" y="208"/>
                    <a:pt x="312" y="178"/>
                  </a:cubicBezTo>
                  <a:cubicBezTo>
                    <a:pt x="312" y="157"/>
                    <a:pt x="323" y="125"/>
                    <a:pt x="323" y="95"/>
                  </a:cubicBezTo>
                  <a:cubicBezTo>
                    <a:pt x="333" y="63"/>
                    <a:pt x="333" y="32"/>
                    <a:pt x="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935;p75">
              <a:extLst>
                <a:ext uri="{FF2B5EF4-FFF2-40B4-BE49-F238E27FC236}">
                  <a16:creationId xmlns:a16="http://schemas.microsoft.com/office/drawing/2014/main" id="{0036C7B8-FCA0-B6C9-F5AF-A295CC1088F2}"/>
                </a:ext>
              </a:extLst>
            </p:cNvPr>
            <p:cNvSpPr/>
            <p:nvPr/>
          </p:nvSpPr>
          <p:spPr>
            <a:xfrm>
              <a:off x="6679426" y="2916258"/>
              <a:ext cx="113121" cy="95659"/>
            </a:xfrm>
            <a:custGeom>
              <a:avLst/>
              <a:gdLst/>
              <a:ahLst/>
              <a:cxnLst/>
              <a:rect l="l" t="t" r="r" b="b"/>
              <a:pathLst>
                <a:path w="5649" h="4777" extrusionOk="0">
                  <a:moveTo>
                    <a:pt x="2004" y="924"/>
                  </a:moveTo>
                  <a:lnTo>
                    <a:pt x="2004" y="924"/>
                  </a:lnTo>
                  <a:cubicBezTo>
                    <a:pt x="1973" y="945"/>
                    <a:pt x="1952" y="956"/>
                    <a:pt x="1932" y="976"/>
                  </a:cubicBezTo>
                  <a:cubicBezTo>
                    <a:pt x="1911" y="986"/>
                    <a:pt x="1890" y="1007"/>
                    <a:pt x="1858" y="1028"/>
                  </a:cubicBezTo>
                  <a:lnTo>
                    <a:pt x="1796" y="1080"/>
                  </a:lnTo>
                  <a:lnTo>
                    <a:pt x="1745" y="1142"/>
                  </a:lnTo>
                  <a:cubicBezTo>
                    <a:pt x="1662" y="1215"/>
                    <a:pt x="1599" y="1298"/>
                    <a:pt x="1537" y="1392"/>
                  </a:cubicBezTo>
                  <a:cubicBezTo>
                    <a:pt x="1412" y="1558"/>
                    <a:pt x="1319" y="1755"/>
                    <a:pt x="1256" y="1962"/>
                  </a:cubicBezTo>
                  <a:cubicBezTo>
                    <a:pt x="1194" y="2160"/>
                    <a:pt x="1152" y="2378"/>
                    <a:pt x="1122" y="2596"/>
                  </a:cubicBezTo>
                  <a:cubicBezTo>
                    <a:pt x="1111" y="2710"/>
                    <a:pt x="1090" y="2814"/>
                    <a:pt x="1080" y="2928"/>
                  </a:cubicBezTo>
                  <a:cubicBezTo>
                    <a:pt x="1069" y="2991"/>
                    <a:pt x="1069" y="3042"/>
                    <a:pt x="1059" y="3104"/>
                  </a:cubicBezTo>
                  <a:cubicBezTo>
                    <a:pt x="1049" y="3157"/>
                    <a:pt x="1039" y="3219"/>
                    <a:pt x="1028" y="3270"/>
                  </a:cubicBezTo>
                  <a:cubicBezTo>
                    <a:pt x="1018" y="3219"/>
                    <a:pt x="997" y="3157"/>
                    <a:pt x="986" y="3104"/>
                  </a:cubicBezTo>
                  <a:cubicBezTo>
                    <a:pt x="986" y="3074"/>
                    <a:pt x="976" y="3042"/>
                    <a:pt x="976" y="3021"/>
                  </a:cubicBezTo>
                  <a:cubicBezTo>
                    <a:pt x="965" y="2991"/>
                    <a:pt x="965" y="2959"/>
                    <a:pt x="965" y="2928"/>
                  </a:cubicBezTo>
                  <a:cubicBezTo>
                    <a:pt x="945" y="2814"/>
                    <a:pt x="935" y="2700"/>
                    <a:pt x="935" y="2585"/>
                  </a:cubicBezTo>
                  <a:cubicBezTo>
                    <a:pt x="924" y="2357"/>
                    <a:pt x="956" y="2118"/>
                    <a:pt x="1028" y="1890"/>
                  </a:cubicBezTo>
                  <a:cubicBezTo>
                    <a:pt x="1101" y="1662"/>
                    <a:pt x="1225" y="1443"/>
                    <a:pt x="1392" y="1267"/>
                  </a:cubicBezTo>
                  <a:cubicBezTo>
                    <a:pt x="1475" y="1173"/>
                    <a:pt x="1568" y="1101"/>
                    <a:pt x="1672" y="1039"/>
                  </a:cubicBezTo>
                  <a:cubicBezTo>
                    <a:pt x="1775" y="986"/>
                    <a:pt x="1890" y="945"/>
                    <a:pt x="2004" y="924"/>
                  </a:cubicBezTo>
                  <a:close/>
                  <a:moveTo>
                    <a:pt x="3146" y="1371"/>
                  </a:moveTo>
                  <a:lnTo>
                    <a:pt x="3146" y="1371"/>
                  </a:lnTo>
                  <a:cubicBezTo>
                    <a:pt x="3125" y="1392"/>
                    <a:pt x="3094" y="1412"/>
                    <a:pt x="3074" y="1433"/>
                  </a:cubicBezTo>
                  <a:cubicBezTo>
                    <a:pt x="3053" y="1454"/>
                    <a:pt x="3032" y="1464"/>
                    <a:pt x="3001" y="1485"/>
                  </a:cubicBezTo>
                  <a:lnTo>
                    <a:pt x="2938" y="1547"/>
                  </a:lnTo>
                  <a:lnTo>
                    <a:pt x="2876" y="1609"/>
                  </a:lnTo>
                  <a:cubicBezTo>
                    <a:pt x="2793" y="1692"/>
                    <a:pt x="2721" y="1775"/>
                    <a:pt x="2658" y="1879"/>
                  </a:cubicBezTo>
                  <a:cubicBezTo>
                    <a:pt x="2523" y="2066"/>
                    <a:pt x="2430" y="2274"/>
                    <a:pt x="2357" y="2492"/>
                  </a:cubicBezTo>
                  <a:cubicBezTo>
                    <a:pt x="2285" y="2700"/>
                    <a:pt x="2232" y="2928"/>
                    <a:pt x="2191" y="3167"/>
                  </a:cubicBezTo>
                  <a:cubicBezTo>
                    <a:pt x="2170" y="3281"/>
                    <a:pt x="2149" y="3406"/>
                    <a:pt x="2128" y="3520"/>
                  </a:cubicBezTo>
                  <a:cubicBezTo>
                    <a:pt x="2118" y="3582"/>
                    <a:pt x="2108" y="3644"/>
                    <a:pt x="2098" y="3697"/>
                  </a:cubicBezTo>
                  <a:lnTo>
                    <a:pt x="2066" y="3883"/>
                  </a:lnTo>
                  <a:cubicBezTo>
                    <a:pt x="2045" y="3821"/>
                    <a:pt x="2045" y="3759"/>
                    <a:pt x="2035" y="3697"/>
                  </a:cubicBezTo>
                  <a:cubicBezTo>
                    <a:pt x="2025" y="3665"/>
                    <a:pt x="2025" y="3634"/>
                    <a:pt x="2025" y="3603"/>
                  </a:cubicBezTo>
                  <a:cubicBezTo>
                    <a:pt x="2015" y="3572"/>
                    <a:pt x="2015" y="3540"/>
                    <a:pt x="2015" y="3520"/>
                  </a:cubicBezTo>
                  <a:cubicBezTo>
                    <a:pt x="2004" y="3395"/>
                    <a:pt x="2004" y="3270"/>
                    <a:pt x="2004" y="3146"/>
                  </a:cubicBezTo>
                  <a:cubicBezTo>
                    <a:pt x="2015" y="2897"/>
                    <a:pt x="2045" y="2647"/>
                    <a:pt x="2128" y="2409"/>
                  </a:cubicBezTo>
                  <a:cubicBezTo>
                    <a:pt x="2201" y="2170"/>
                    <a:pt x="2336" y="1941"/>
                    <a:pt x="2502" y="1755"/>
                  </a:cubicBezTo>
                  <a:cubicBezTo>
                    <a:pt x="2596" y="1662"/>
                    <a:pt x="2689" y="1578"/>
                    <a:pt x="2804" y="1516"/>
                  </a:cubicBezTo>
                  <a:cubicBezTo>
                    <a:pt x="2824" y="1495"/>
                    <a:pt x="2855" y="1485"/>
                    <a:pt x="2887" y="1464"/>
                  </a:cubicBezTo>
                  <a:cubicBezTo>
                    <a:pt x="2907" y="1454"/>
                    <a:pt x="2938" y="1443"/>
                    <a:pt x="2970" y="1433"/>
                  </a:cubicBezTo>
                  <a:cubicBezTo>
                    <a:pt x="3001" y="1422"/>
                    <a:pt x="3032" y="1412"/>
                    <a:pt x="3053" y="1402"/>
                  </a:cubicBezTo>
                  <a:lnTo>
                    <a:pt x="3146" y="1371"/>
                  </a:lnTo>
                  <a:close/>
                  <a:moveTo>
                    <a:pt x="3987" y="2191"/>
                  </a:moveTo>
                  <a:lnTo>
                    <a:pt x="3987" y="2191"/>
                  </a:lnTo>
                  <a:cubicBezTo>
                    <a:pt x="3976" y="2211"/>
                    <a:pt x="3956" y="2232"/>
                    <a:pt x="3946" y="2253"/>
                  </a:cubicBezTo>
                  <a:cubicBezTo>
                    <a:pt x="3925" y="2264"/>
                    <a:pt x="3904" y="2285"/>
                    <a:pt x="3893" y="2305"/>
                  </a:cubicBezTo>
                  <a:cubicBezTo>
                    <a:pt x="3873" y="2326"/>
                    <a:pt x="3863" y="2347"/>
                    <a:pt x="3842" y="2368"/>
                  </a:cubicBezTo>
                  <a:lnTo>
                    <a:pt x="3800" y="2430"/>
                  </a:lnTo>
                  <a:cubicBezTo>
                    <a:pt x="3738" y="2502"/>
                    <a:pt x="3686" y="2585"/>
                    <a:pt x="3644" y="2668"/>
                  </a:cubicBezTo>
                  <a:cubicBezTo>
                    <a:pt x="3540" y="2834"/>
                    <a:pt x="3468" y="3011"/>
                    <a:pt x="3395" y="3198"/>
                  </a:cubicBezTo>
                  <a:cubicBezTo>
                    <a:pt x="3333" y="3374"/>
                    <a:pt x="3281" y="3561"/>
                    <a:pt x="3219" y="3759"/>
                  </a:cubicBezTo>
                  <a:cubicBezTo>
                    <a:pt x="3198" y="3852"/>
                    <a:pt x="3167" y="3946"/>
                    <a:pt x="3136" y="4050"/>
                  </a:cubicBezTo>
                  <a:cubicBezTo>
                    <a:pt x="3125" y="4091"/>
                    <a:pt x="3104" y="4143"/>
                    <a:pt x="3084" y="4195"/>
                  </a:cubicBezTo>
                  <a:cubicBezTo>
                    <a:pt x="3074" y="4236"/>
                    <a:pt x="3053" y="4288"/>
                    <a:pt x="3032" y="4340"/>
                  </a:cubicBezTo>
                  <a:cubicBezTo>
                    <a:pt x="3032" y="4288"/>
                    <a:pt x="3021" y="4236"/>
                    <a:pt x="3021" y="4184"/>
                  </a:cubicBezTo>
                  <a:lnTo>
                    <a:pt x="3021" y="4029"/>
                  </a:lnTo>
                  <a:cubicBezTo>
                    <a:pt x="3021" y="3925"/>
                    <a:pt x="3021" y="3821"/>
                    <a:pt x="3032" y="3717"/>
                  </a:cubicBezTo>
                  <a:cubicBezTo>
                    <a:pt x="3053" y="3520"/>
                    <a:pt x="3104" y="3312"/>
                    <a:pt x="3177" y="3115"/>
                  </a:cubicBezTo>
                  <a:cubicBezTo>
                    <a:pt x="3240" y="2917"/>
                    <a:pt x="3344" y="2721"/>
                    <a:pt x="3489" y="2564"/>
                  </a:cubicBezTo>
                  <a:cubicBezTo>
                    <a:pt x="3551" y="2481"/>
                    <a:pt x="3634" y="2409"/>
                    <a:pt x="3717" y="2336"/>
                  </a:cubicBezTo>
                  <a:cubicBezTo>
                    <a:pt x="3738" y="2326"/>
                    <a:pt x="3759" y="2315"/>
                    <a:pt x="3780" y="2294"/>
                  </a:cubicBezTo>
                  <a:cubicBezTo>
                    <a:pt x="3800" y="2285"/>
                    <a:pt x="3821" y="2264"/>
                    <a:pt x="3852" y="2253"/>
                  </a:cubicBezTo>
                  <a:lnTo>
                    <a:pt x="3914" y="2222"/>
                  </a:lnTo>
                  <a:cubicBezTo>
                    <a:pt x="3946" y="2211"/>
                    <a:pt x="3967" y="2201"/>
                    <a:pt x="3987" y="2191"/>
                  </a:cubicBezTo>
                  <a:close/>
                  <a:moveTo>
                    <a:pt x="2025" y="0"/>
                  </a:moveTo>
                  <a:cubicBezTo>
                    <a:pt x="1526" y="0"/>
                    <a:pt x="841" y="353"/>
                    <a:pt x="612" y="623"/>
                  </a:cubicBezTo>
                  <a:cubicBezTo>
                    <a:pt x="612" y="633"/>
                    <a:pt x="603" y="644"/>
                    <a:pt x="603" y="654"/>
                  </a:cubicBezTo>
                  <a:cubicBezTo>
                    <a:pt x="176" y="1173"/>
                    <a:pt x="0" y="1879"/>
                    <a:pt x="135" y="2544"/>
                  </a:cubicBezTo>
                  <a:cubicBezTo>
                    <a:pt x="146" y="2596"/>
                    <a:pt x="166" y="2658"/>
                    <a:pt x="176" y="2710"/>
                  </a:cubicBezTo>
                  <a:cubicBezTo>
                    <a:pt x="208" y="2793"/>
                    <a:pt x="239" y="2887"/>
                    <a:pt x="280" y="2959"/>
                  </a:cubicBezTo>
                  <a:lnTo>
                    <a:pt x="301" y="2959"/>
                  </a:lnTo>
                  <a:cubicBezTo>
                    <a:pt x="343" y="2959"/>
                    <a:pt x="395" y="2991"/>
                    <a:pt x="436" y="3011"/>
                  </a:cubicBezTo>
                  <a:cubicBezTo>
                    <a:pt x="603" y="3125"/>
                    <a:pt x="789" y="3219"/>
                    <a:pt x="976" y="3323"/>
                  </a:cubicBezTo>
                  <a:cubicBezTo>
                    <a:pt x="997" y="3312"/>
                    <a:pt x="1018" y="3302"/>
                    <a:pt x="1028" y="3291"/>
                  </a:cubicBezTo>
                  <a:cubicBezTo>
                    <a:pt x="1039" y="3323"/>
                    <a:pt x="1039" y="3344"/>
                    <a:pt x="1049" y="3364"/>
                  </a:cubicBezTo>
                  <a:cubicBezTo>
                    <a:pt x="1288" y="3499"/>
                    <a:pt x="1526" y="3644"/>
                    <a:pt x="1703" y="3821"/>
                  </a:cubicBezTo>
                  <a:cubicBezTo>
                    <a:pt x="1734" y="3852"/>
                    <a:pt x="1775" y="3883"/>
                    <a:pt x="1807" y="3925"/>
                  </a:cubicBezTo>
                  <a:cubicBezTo>
                    <a:pt x="1879" y="3925"/>
                    <a:pt x="1952" y="3914"/>
                    <a:pt x="2015" y="3893"/>
                  </a:cubicBezTo>
                  <a:cubicBezTo>
                    <a:pt x="2087" y="4163"/>
                    <a:pt x="2388" y="4361"/>
                    <a:pt x="2679" y="4361"/>
                  </a:cubicBezTo>
                  <a:cubicBezTo>
                    <a:pt x="2781" y="4361"/>
                    <a:pt x="2883" y="4331"/>
                    <a:pt x="2965" y="4281"/>
                  </a:cubicBezTo>
                  <a:lnTo>
                    <a:pt x="2965" y="4281"/>
                  </a:lnTo>
                  <a:cubicBezTo>
                    <a:pt x="2900" y="4324"/>
                    <a:pt x="2972" y="4415"/>
                    <a:pt x="3074" y="4506"/>
                  </a:cubicBezTo>
                  <a:cubicBezTo>
                    <a:pt x="3219" y="4631"/>
                    <a:pt x="3437" y="4766"/>
                    <a:pt x="3489" y="4766"/>
                  </a:cubicBezTo>
                  <a:cubicBezTo>
                    <a:pt x="3520" y="4776"/>
                    <a:pt x="3551" y="4776"/>
                    <a:pt x="3572" y="4776"/>
                  </a:cubicBezTo>
                  <a:cubicBezTo>
                    <a:pt x="3655" y="4776"/>
                    <a:pt x="3717" y="4756"/>
                    <a:pt x="3780" y="4724"/>
                  </a:cubicBezTo>
                  <a:cubicBezTo>
                    <a:pt x="3935" y="4641"/>
                    <a:pt x="4008" y="4454"/>
                    <a:pt x="4112" y="4278"/>
                  </a:cubicBezTo>
                  <a:cubicBezTo>
                    <a:pt x="4309" y="3935"/>
                    <a:pt x="4599" y="3634"/>
                    <a:pt x="4952" y="3427"/>
                  </a:cubicBezTo>
                  <a:cubicBezTo>
                    <a:pt x="5005" y="3385"/>
                    <a:pt x="5067" y="3354"/>
                    <a:pt x="5129" y="3333"/>
                  </a:cubicBezTo>
                  <a:cubicBezTo>
                    <a:pt x="5160" y="3323"/>
                    <a:pt x="5202" y="3312"/>
                    <a:pt x="5233" y="3312"/>
                  </a:cubicBezTo>
                  <a:cubicBezTo>
                    <a:pt x="5492" y="3291"/>
                    <a:pt x="5649" y="3344"/>
                    <a:pt x="5575" y="3074"/>
                  </a:cubicBezTo>
                  <a:cubicBezTo>
                    <a:pt x="5513" y="2834"/>
                    <a:pt x="5379" y="2564"/>
                    <a:pt x="5264" y="2347"/>
                  </a:cubicBezTo>
                  <a:cubicBezTo>
                    <a:pt x="5098" y="2015"/>
                    <a:pt x="4839" y="1713"/>
                    <a:pt x="4496" y="1568"/>
                  </a:cubicBezTo>
                  <a:cubicBezTo>
                    <a:pt x="4444" y="1547"/>
                    <a:pt x="4403" y="1537"/>
                    <a:pt x="4350" y="1526"/>
                  </a:cubicBezTo>
                  <a:lnTo>
                    <a:pt x="4257" y="1495"/>
                  </a:lnTo>
                  <a:cubicBezTo>
                    <a:pt x="4174" y="1485"/>
                    <a:pt x="4091" y="1464"/>
                    <a:pt x="4018" y="1412"/>
                  </a:cubicBezTo>
                  <a:cubicBezTo>
                    <a:pt x="3863" y="1309"/>
                    <a:pt x="3821" y="1101"/>
                    <a:pt x="3697" y="956"/>
                  </a:cubicBezTo>
                  <a:cubicBezTo>
                    <a:pt x="3447" y="665"/>
                    <a:pt x="2949" y="686"/>
                    <a:pt x="2668" y="405"/>
                  </a:cubicBezTo>
                  <a:cubicBezTo>
                    <a:pt x="2606" y="353"/>
                    <a:pt x="2554" y="280"/>
                    <a:pt x="2502" y="218"/>
                  </a:cubicBezTo>
                  <a:cubicBezTo>
                    <a:pt x="2451" y="156"/>
                    <a:pt x="2398" y="93"/>
                    <a:pt x="2315" y="63"/>
                  </a:cubicBezTo>
                  <a:cubicBezTo>
                    <a:pt x="2264" y="31"/>
                    <a:pt x="2211" y="21"/>
                    <a:pt x="2149" y="10"/>
                  </a:cubicBezTo>
                  <a:cubicBezTo>
                    <a:pt x="2108" y="0"/>
                    <a:pt x="2066" y="0"/>
                    <a:pt x="2025" y="0"/>
                  </a:cubicBezTo>
                  <a:close/>
                </a:path>
              </a:pathLst>
            </a:custGeom>
            <a:solidFill>
              <a:srgbClr val="B8A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936;p75">
              <a:extLst>
                <a:ext uri="{FF2B5EF4-FFF2-40B4-BE49-F238E27FC236}">
                  <a16:creationId xmlns:a16="http://schemas.microsoft.com/office/drawing/2014/main" id="{15CEC3A9-81C7-FF55-E9AE-4C416953079D}"/>
                </a:ext>
              </a:extLst>
            </p:cNvPr>
            <p:cNvSpPr/>
            <p:nvPr/>
          </p:nvSpPr>
          <p:spPr>
            <a:xfrm>
              <a:off x="6697909" y="2934741"/>
              <a:ext cx="21647" cy="47019"/>
            </a:xfrm>
            <a:custGeom>
              <a:avLst/>
              <a:gdLst/>
              <a:ahLst/>
              <a:cxnLst/>
              <a:rect l="l" t="t" r="r" b="b"/>
              <a:pathLst>
                <a:path w="1081" h="2348" extrusionOk="0">
                  <a:moveTo>
                    <a:pt x="1081" y="1"/>
                  </a:moveTo>
                  <a:lnTo>
                    <a:pt x="1081" y="1"/>
                  </a:lnTo>
                  <a:cubicBezTo>
                    <a:pt x="967" y="22"/>
                    <a:pt x="852" y="63"/>
                    <a:pt x="749" y="116"/>
                  </a:cubicBezTo>
                  <a:cubicBezTo>
                    <a:pt x="645" y="178"/>
                    <a:pt x="552" y="250"/>
                    <a:pt x="469" y="344"/>
                  </a:cubicBezTo>
                  <a:cubicBezTo>
                    <a:pt x="302" y="520"/>
                    <a:pt x="178" y="739"/>
                    <a:pt x="105" y="967"/>
                  </a:cubicBezTo>
                  <a:cubicBezTo>
                    <a:pt x="33" y="1195"/>
                    <a:pt x="1" y="1434"/>
                    <a:pt x="12" y="1662"/>
                  </a:cubicBezTo>
                  <a:cubicBezTo>
                    <a:pt x="12" y="1777"/>
                    <a:pt x="22" y="1891"/>
                    <a:pt x="42" y="2005"/>
                  </a:cubicBezTo>
                  <a:cubicBezTo>
                    <a:pt x="42" y="2036"/>
                    <a:pt x="42" y="2068"/>
                    <a:pt x="53" y="2098"/>
                  </a:cubicBezTo>
                  <a:cubicBezTo>
                    <a:pt x="53" y="2119"/>
                    <a:pt x="63" y="2151"/>
                    <a:pt x="63" y="2181"/>
                  </a:cubicBezTo>
                  <a:cubicBezTo>
                    <a:pt x="74" y="2234"/>
                    <a:pt x="95" y="2296"/>
                    <a:pt x="105" y="2347"/>
                  </a:cubicBezTo>
                  <a:cubicBezTo>
                    <a:pt x="116" y="2296"/>
                    <a:pt x="126" y="2234"/>
                    <a:pt x="136" y="2181"/>
                  </a:cubicBezTo>
                  <a:cubicBezTo>
                    <a:pt x="146" y="2119"/>
                    <a:pt x="146" y="2068"/>
                    <a:pt x="157" y="2005"/>
                  </a:cubicBezTo>
                  <a:cubicBezTo>
                    <a:pt x="167" y="1891"/>
                    <a:pt x="188" y="1787"/>
                    <a:pt x="199" y="1673"/>
                  </a:cubicBezTo>
                  <a:cubicBezTo>
                    <a:pt x="229" y="1455"/>
                    <a:pt x="271" y="1237"/>
                    <a:pt x="333" y="1039"/>
                  </a:cubicBezTo>
                  <a:cubicBezTo>
                    <a:pt x="396" y="832"/>
                    <a:pt x="489" y="635"/>
                    <a:pt x="614" y="469"/>
                  </a:cubicBezTo>
                  <a:cubicBezTo>
                    <a:pt x="676" y="375"/>
                    <a:pt x="739" y="292"/>
                    <a:pt x="822" y="219"/>
                  </a:cubicBezTo>
                  <a:lnTo>
                    <a:pt x="873" y="157"/>
                  </a:lnTo>
                  <a:lnTo>
                    <a:pt x="935" y="105"/>
                  </a:lnTo>
                  <a:cubicBezTo>
                    <a:pt x="967" y="84"/>
                    <a:pt x="988" y="63"/>
                    <a:pt x="1009" y="53"/>
                  </a:cubicBezTo>
                  <a:cubicBezTo>
                    <a:pt x="1029" y="33"/>
                    <a:pt x="1050" y="22"/>
                    <a:pt x="1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937;p75">
              <a:extLst>
                <a:ext uri="{FF2B5EF4-FFF2-40B4-BE49-F238E27FC236}">
                  <a16:creationId xmlns:a16="http://schemas.microsoft.com/office/drawing/2014/main" id="{011EC0B1-E959-5F26-D8F1-D7B7371C1FFB}"/>
                </a:ext>
              </a:extLst>
            </p:cNvPr>
            <p:cNvSpPr/>
            <p:nvPr/>
          </p:nvSpPr>
          <p:spPr>
            <a:xfrm>
              <a:off x="6719536" y="2943692"/>
              <a:ext cx="22889" cy="50343"/>
            </a:xfrm>
            <a:custGeom>
              <a:avLst/>
              <a:gdLst/>
              <a:ahLst/>
              <a:cxnLst/>
              <a:rect l="l" t="t" r="r" b="b"/>
              <a:pathLst>
                <a:path w="1143" h="2514" extrusionOk="0">
                  <a:moveTo>
                    <a:pt x="1143" y="1"/>
                  </a:moveTo>
                  <a:lnTo>
                    <a:pt x="1050" y="32"/>
                  </a:lnTo>
                  <a:cubicBezTo>
                    <a:pt x="1029" y="42"/>
                    <a:pt x="998" y="52"/>
                    <a:pt x="967" y="63"/>
                  </a:cubicBezTo>
                  <a:cubicBezTo>
                    <a:pt x="935" y="73"/>
                    <a:pt x="904" y="84"/>
                    <a:pt x="884" y="94"/>
                  </a:cubicBezTo>
                  <a:cubicBezTo>
                    <a:pt x="852" y="115"/>
                    <a:pt x="821" y="125"/>
                    <a:pt x="801" y="146"/>
                  </a:cubicBezTo>
                  <a:cubicBezTo>
                    <a:pt x="686" y="208"/>
                    <a:pt x="593" y="292"/>
                    <a:pt x="499" y="385"/>
                  </a:cubicBezTo>
                  <a:cubicBezTo>
                    <a:pt x="333" y="571"/>
                    <a:pt x="198" y="800"/>
                    <a:pt x="125" y="1039"/>
                  </a:cubicBezTo>
                  <a:cubicBezTo>
                    <a:pt x="42" y="1277"/>
                    <a:pt x="12" y="1527"/>
                    <a:pt x="1" y="1776"/>
                  </a:cubicBezTo>
                  <a:cubicBezTo>
                    <a:pt x="1" y="1900"/>
                    <a:pt x="1" y="2025"/>
                    <a:pt x="12" y="2150"/>
                  </a:cubicBezTo>
                  <a:cubicBezTo>
                    <a:pt x="12" y="2170"/>
                    <a:pt x="12" y="2202"/>
                    <a:pt x="22" y="2233"/>
                  </a:cubicBezTo>
                  <a:cubicBezTo>
                    <a:pt x="22" y="2264"/>
                    <a:pt x="22" y="2295"/>
                    <a:pt x="32" y="2327"/>
                  </a:cubicBezTo>
                  <a:cubicBezTo>
                    <a:pt x="42" y="2389"/>
                    <a:pt x="42" y="2451"/>
                    <a:pt x="63" y="2513"/>
                  </a:cubicBezTo>
                  <a:lnTo>
                    <a:pt x="95" y="2327"/>
                  </a:lnTo>
                  <a:cubicBezTo>
                    <a:pt x="105" y="2274"/>
                    <a:pt x="115" y="2212"/>
                    <a:pt x="125" y="2150"/>
                  </a:cubicBezTo>
                  <a:cubicBezTo>
                    <a:pt x="146" y="2036"/>
                    <a:pt x="167" y="1911"/>
                    <a:pt x="188" y="1797"/>
                  </a:cubicBezTo>
                  <a:cubicBezTo>
                    <a:pt x="229" y="1558"/>
                    <a:pt x="282" y="1330"/>
                    <a:pt x="354" y="1122"/>
                  </a:cubicBezTo>
                  <a:cubicBezTo>
                    <a:pt x="427" y="904"/>
                    <a:pt x="520" y="696"/>
                    <a:pt x="655" y="509"/>
                  </a:cubicBezTo>
                  <a:cubicBezTo>
                    <a:pt x="718" y="405"/>
                    <a:pt x="790" y="322"/>
                    <a:pt x="873" y="239"/>
                  </a:cubicBezTo>
                  <a:lnTo>
                    <a:pt x="935" y="177"/>
                  </a:lnTo>
                  <a:lnTo>
                    <a:pt x="998" y="115"/>
                  </a:lnTo>
                  <a:cubicBezTo>
                    <a:pt x="1029" y="94"/>
                    <a:pt x="1050" y="84"/>
                    <a:pt x="1071" y="63"/>
                  </a:cubicBezTo>
                  <a:cubicBezTo>
                    <a:pt x="1091" y="42"/>
                    <a:pt x="1122" y="22"/>
                    <a:pt x="1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938;p75">
              <a:extLst>
                <a:ext uri="{FF2B5EF4-FFF2-40B4-BE49-F238E27FC236}">
                  <a16:creationId xmlns:a16="http://schemas.microsoft.com/office/drawing/2014/main" id="{49559920-831F-1577-3369-854C644B0785}"/>
                </a:ext>
              </a:extLst>
            </p:cNvPr>
            <p:cNvSpPr/>
            <p:nvPr/>
          </p:nvSpPr>
          <p:spPr>
            <a:xfrm>
              <a:off x="6739921" y="2960113"/>
              <a:ext cx="19364" cy="43074"/>
            </a:xfrm>
            <a:custGeom>
              <a:avLst/>
              <a:gdLst/>
              <a:ahLst/>
              <a:cxnLst/>
              <a:rect l="l" t="t" r="r" b="b"/>
              <a:pathLst>
                <a:path w="967" h="2151" extrusionOk="0">
                  <a:moveTo>
                    <a:pt x="966" y="1"/>
                  </a:moveTo>
                  <a:cubicBezTo>
                    <a:pt x="946" y="11"/>
                    <a:pt x="925" y="21"/>
                    <a:pt x="893" y="32"/>
                  </a:cubicBezTo>
                  <a:lnTo>
                    <a:pt x="831" y="63"/>
                  </a:lnTo>
                  <a:cubicBezTo>
                    <a:pt x="800" y="74"/>
                    <a:pt x="779" y="95"/>
                    <a:pt x="759" y="104"/>
                  </a:cubicBezTo>
                  <a:cubicBezTo>
                    <a:pt x="738" y="125"/>
                    <a:pt x="717" y="136"/>
                    <a:pt x="696" y="146"/>
                  </a:cubicBezTo>
                  <a:cubicBezTo>
                    <a:pt x="613" y="219"/>
                    <a:pt x="530" y="291"/>
                    <a:pt x="468" y="374"/>
                  </a:cubicBezTo>
                  <a:cubicBezTo>
                    <a:pt x="323" y="531"/>
                    <a:pt x="219" y="727"/>
                    <a:pt x="156" y="925"/>
                  </a:cubicBezTo>
                  <a:cubicBezTo>
                    <a:pt x="83" y="1122"/>
                    <a:pt x="32" y="1330"/>
                    <a:pt x="11" y="1527"/>
                  </a:cubicBezTo>
                  <a:cubicBezTo>
                    <a:pt x="0" y="1631"/>
                    <a:pt x="0" y="1735"/>
                    <a:pt x="0" y="1839"/>
                  </a:cubicBezTo>
                  <a:lnTo>
                    <a:pt x="0" y="1994"/>
                  </a:lnTo>
                  <a:cubicBezTo>
                    <a:pt x="0" y="2046"/>
                    <a:pt x="11" y="2098"/>
                    <a:pt x="11" y="2150"/>
                  </a:cubicBezTo>
                  <a:cubicBezTo>
                    <a:pt x="32" y="2098"/>
                    <a:pt x="53" y="2046"/>
                    <a:pt x="63" y="2005"/>
                  </a:cubicBezTo>
                  <a:cubicBezTo>
                    <a:pt x="83" y="1953"/>
                    <a:pt x="104" y="1901"/>
                    <a:pt x="115" y="1860"/>
                  </a:cubicBezTo>
                  <a:cubicBezTo>
                    <a:pt x="146" y="1756"/>
                    <a:pt x="177" y="1662"/>
                    <a:pt x="198" y="1569"/>
                  </a:cubicBezTo>
                  <a:cubicBezTo>
                    <a:pt x="260" y="1371"/>
                    <a:pt x="312" y="1184"/>
                    <a:pt x="374" y="1008"/>
                  </a:cubicBezTo>
                  <a:cubicBezTo>
                    <a:pt x="447" y="821"/>
                    <a:pt x="519" y="644"/>
                    <a:pt x="623" y="478"/>
                  </a:cubicBezTo>
                  <a:cubicBezTo>
                    <a:pt x="665" y="395"/>
                    <a:pt x="717" y="312"/>
                    <a:pt x="779" y="240"/>
                  </a:cubicBezTo>
                  <a:lnTo>
                    <a:pt x="821" y="178"/>
                  </a:lnTo>
                  <a:cubicBezTo>
                    <a:pt x="842" y="157"/>
                    <a:pt x="852" y="136"/>
                    <a:pt x="872" y="115"/>
                  </a:cubicBezTo>
                  <a:cubicBezTo>
                    <a:pt x="883" y="95"/>
                    <a:pt x="904" y="74"/>
                    <a:pt x="925" y="63"/>
                  </a:cubicBezTo>
                  <a:cubicBezTo>
                    <a:pt x="935" y="42"/>
                    <a:pt x="955" y="21"/>
                    <a:pt x="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939;p75">
              <a:extLst>
                <a:ext uri="{FF2B5EF4-FFF2-40B4-BE49-F238E27FC236}">
                  <a16:creationId xmlns:a16="http://schemas.microsoft.com/office/drawing/2014/main" id="{2CC7260B-316F-D743-4EA9-6458C4256263}"/>
                </a:ext>
              </a:extLst>
            </p:cNvPr>
            <p:cNvSpPr/>
            <p:nvPr/>
          </p:nvSpPr>
          <p:spPr>
            <a:xfrm>
              <a:off x="6678785" y="2975492"/>
              <a:ext cx="41191" cy="31640"/>
            </a:xfrm>
            <a:custGeom>
              <a:avLst/>
              <a:gdLst/>
              <a:ahLst/>
              <a:cxnLst/>
              <a:rect l="l" t="t" r="r" b="b"/>
              <a:pathLst>
                <a:path w="2057" h="1580" extrusionOk="0">
                  <a:moveTo>
                    <a:pt x="312" y="1"/>
                  </a:moveTo>
                  <a:cubicBezTo>
                    <a:pt x="271" y="12"/>
                    <a:pt x="240" y="33"/>
                    <a:pt x="219" y="53"/>
                  </a:cubicBezTo>
                  <a:cubicBezTo>
                    <a:pt x="42" y="219"/>
                    <a:pt x="1" y="479"/>
                    <a:pt x="95" y="707"/>
                  </a:cubicBezTo>
                  <a:cubicBezTo>
                    <a:pt x="136" y="822"/>
                    <a:pt x="219" y="935"/>
                    <a:pt x="333" y="1039"/>
                  </a:cubicBezTo>
                  <a:cubicBezTo>
                    <a:pt x="635" y="1320"/>
                    <a:pt x="1101" y="1507"/>
                    <a:pt x="1454" y="1558"/>
                  </a:cubicBezTo>
                  <a:cubicBezTo>
                    <a:pt x="1507" y="1569"/>
                    <a:pt x="1569" y="1579"/>
                    <a:pt x="1620" y="1579"/>
                  </a:cubicBezTo>
                  <a:cubicBezTo>
                    <a:pt x="1756" y="1579"/>
                    <a:pt x="1890" y="1548"/>
                    <a:pt x="1953" y="1445"/>
                  </a:cubicBezTo>
                  <a:cubicBezTo>
                    <a:pt x="2057" y="1288"/>
                    <a:pt x="1964" y="1112"/>
                    <a:pt x="1839" y="967"/>
                  </a:cubicBezTo>
                  <a:cubicBezTo>
                    <a:pt x="1807" y="925"/>
                    <a:pt x="1766" y="894"/>
                    <a:pt x="1735" y="863"/>
                  </a:cubicBezTo>
                  <a:cubicBezTo>
                    <a:pt x="1558" y="686"/>
                    <a:pt x="1320" y="541"/>
                    <a:pt x="1081" y="406"/>
                  </a:cubicBezTo>
                  <a:cubicBezTo>
                    <a:pt x="1050" y="396"/>
                    <a:pt x="1029" y="386"/>
                    <a:pt x="1008" y="365"/>
                  </a:cubicBezTo>
                  <a:cubicBezTo>
                    <a:pt x="821" y="261"/>
                    <a:pt x="635" y="167"/>
                    <a:pt x="468" y="53"/>
                  </a:cubicBezTo>
                  <a:cubicBezTo>
                    <a:pt x="427" y="33"/>
                    <a:pt x="375" y="1"/>
                    <a:pt x="333" y="1"/>
                  </a:cubicBezTo>
                  <a:close/>
                </a:path>
              </a:pathLst>
            </a:custGeom>
            <a:solidFill>
              <a:srgbClr val="B8A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940;p75">
              <a:extLst>
                <a:ext uri="{FF2B5EF4-FFF2-40B4-BE49-F238E27FC236}">
                  <a16:creationId xmlns:a16="http://schemas.microsoft.com/office/drawing/2014/main" id="{C4A98072-4A7B-10C2-8873-D1C0BD5ADC1B}"/>
                </a:ext>
              </a:extLst>
            </p:cNvPr>
            <p:cNvSpPr/>
            <p:nvPr/>
          </p:nvSpPr>
          <p:spPr>
            <a:xfrm>
              <a:off x="6145920" y="3036007"/>
              <a:ext cx="745591" cy="80480"/>
            </a:xfrm>
            <a:custGeom>
              <a:avLst/>
              <a:gdLst/>
              <a:ahLst/>
              <a:cxnLst/>
              <a:rect l="l" t="t" r="r" b="b"/>
              <a:pathLst>
                <a:path w="37233" h="4019" extrusionOk="0">
                  <a:moveTo>
                    <a:pt x="13124" y="1"/>
                  </a:moveTo>
                  <a:cubicBezTo>
                    <a:pt x="10217" y="1"/>
                    <a:pt x="7310" y="42"/>
                    <a:pt x="4444" y="437"/>
                  </a:cubicBezTo>
                  <a:cubicBezTo>
                    <a:pt x="3613" y="551"/>
                    <a:pt x="2772" y="696"/>
                    <a:pt x="2024" y="1091"/>
                  </a:cubicBezTo>
                  <a:cubicBezTo>
                    <a:pt x="872" y="1704"/>
                    <a:pt x="0" y="2804"/>
                    <a:pt x="1724" y="3022"/>
                  </a:cubicBezTo>
                  <a:cubicBezTo>
                    <a:pt x="2367" y="3116"/>
                    <a:pt x="3032" y="3126"/>
                    <a:pt x="3696" y="3126"/>
                  </a:cubicBezTo>
                  <a:lnTo>
                    <a:pt x="4776" y="3126"/>
                  </a:lnTo>
                  <a:cubicBezTo>
                    <a:pt x="5150" y="3126"/>
                    <a:pt x="5513" y="3126"/>
                    <a:pt x="5877" y="3146"/>
                  </a:cubicBezTo>
                  <a:cubicBezTo>
                    <a:pt x="7652" y="3240"/>
                    <a:pt x="9417" y="3344"/>
                    <a:pt x="11182" y="3448"/>
                  </a:cubicBezTo>
                  <a:cubicBezTo>
                    <a:pt x="11992" y="3489"/>
                    <a:pt x="12802" y="3531"/>
                    <a:pt x="13612" y="3582"/>
                  </a:cubicBezTo>
                  <a:cubicBezTo>
                    <a:pt x="14255" y="3614"/>
                    <a:pt x="14910" y="3656"/>
                    <a:pt x="15554" y="3686"/>
                  </a:cubicBezTo>
                  <a:cubicBezTo>
                    <a:pt x="17589" y="3801"/>
                    <a:pt x="19634" y="3894"/>
                    <a:pt x="21669" y="3967"/>
                  </a:cubicBezTo>
                  <a:cubicBezTo>
                    <a:pt x="22499" y="3998"/>
                    <a:pt x="23320" y="4018"/>
                    <a:pt x="24150" y="4018"/>
                  </a:cubicBezTo>
                  <a:cubicBezTo>
                    <a:pt x="25489" y="4018"/>
                    <a:pt x="26829" y="3977"/>
                    <a:pt x="28158" y="3905"/>
                  </a:cubicBezTo>
                  <a:cubicBezTo>
                    <a:pt x="28459" y="3884"/>
                    <a:pt x="28750" y="3873"/>
                    <a:pt x="29051" y="3852"/>
                  </a:cubicBezTo>
                  <a:cubicBezTo>
                    <a:pt x="29674" y="3811"/>
                    <a:pt x="30286" y="3801"/>
                    <a:pt x="30899" y="3801"/>
                  </a:cubicBezTo>
                  <a:lnTo>
                    <a:pt x="32944" y="3801"/>
                  </a:lnTo>
                  <a:cubicBezTo>
                    <a:pt x="33350" y="3801"/>
                    <a:pt x="33754" y="3780"/>
                    <a:pt x="34169" y="3759"/>
                  </a:cubicBezTo>
                  <a:cubicBezTo>
                    <a:pt x="34377" y="3749"/>
                    <a:pt x="34626" y="3728"/>
                    <a:pt x="34886" y="3697"/>
                  </a:cubicBezTo>
                  <a:cubicBezTo>
                    <a:pt x="35800" y="3593"/>
                    <a:pt x="36900" y="3344"/>
                    <a:pt x="37150" y="2586"/>
                  </a:cubicBezTo>
                  <a:cubicBezTo>
                    <a:pt x="37233" y="2336"/>
                    <a:pt x="37233" y="2036"/>
                    <a:pt x="37097" y="1672"/>
                  </a:cubicBezTo>
                  <a:cubicBezTo>
                    <a:pt x="36682" y="499"/>
                    <a:pt x="35115" y="239"/>
                    <a:pt x="33816" y="177"/>
                  </a:cubicBezTo>
                  <a:cubicBezTo>
                    <a:pt x="33422" y="156"/>
                    <a:pt x="33059" y="156"/>
                    <a:pt x="32757" y="146"/>
                  </a:cubicBezTo>
                  <a:cubicBezTo>
                    <a:pt x="32353" y="146"/>
                    <a:pt x="31958" y="135"/>
                    <a:pt x="31553" y="135"/>
                  </a:cubicBezTo>
                  <a:cubicBezTo>
                    <a:pt x="30660" y="115"/>
                    <a:pt x="29757" y="105"/>
                    <a:pt x="28864" y="94"/>
                  </a:cubicBezTo>
                  <a:cubicBezTo>
                    <a:pt x="26808" y="73"/>
                    <a:pt x="24753" y="52"/>
                    <a:pt x="22697" y="42"/>
                  </a:cubicBezTo>
                  <a:cubicBezTo>
                    <a:pt x="20796" y="22"/>
                    <a:pt x="18907" y="11"/>
                    <a:pt x="17007" y="11"/>
                  </a:cubicBezTo>
                  <a:cubicBezTo>
                    <a:pt x="16249" y="1"/>
                    <a:pt x="15501" y="1"/>
                    <a:pt x="14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941;p75">
              <a:extLst>
                <a:ext uri="{FF2B5EF4-FFF2-40B4-BE49-F238E27FC236}">
                  <a16:creationId xmlns:a16="http://schemas.microsoft.com/office/drawing/2014/main" id="{A42259D8-25C5-5D52-5EB6-905F7ABCDD6D}"/>
                </a:ext>
              </a:extLst>
            </p:cNvPr>
            <p:cNvSpPr/>
            <p:nvPr/>
          </p:nvSpPr>
          <p:spPr>
            <a:xfrm>
              <a:off x="5711778" y="2481916"/>
              <a:ext cx="2230745" cy="1631096"/>
            </a:xfrm>
            <a:custGeom>
              <a:avLst/>
              <a:gdLst/>
              <a:ahLst/>
              <a:cxnLst/>
              <a:rect l="l" t="t" r="r" b="b"/>
              <a:pathLst>
                <a:path w="111398" h="81453" extrusionOk="0">
                  <a:moveTo>
                    <a:pt x="65795" y="1970"/>
                  </a:moveTo>
                  <a:cubicBezTo>
                    <a:pt x="71660" y="1970"/>
                    <a:pt x="77513" y="2654"/>
                    <a:pt x="83188" y="4236"/>
                  </a:cubicBezTo>
                  <a:cubicBezTo>
                    <a:pt x="85067" y="4756"/>
                    <a:pt x="83800" y="5722"/>
                    <a:pt x="82907" y="6448"/>
                  </a:cubicBezTo>
                  <a:cubicBezTo>
                    <a:pt x="81672" y="7445"/>
                    <a:pt x="80447" y="8452"/>
                    <a:pt x="79242" y="9480"/>
                  </a:cubicBezTo>
                  <a:cubicBezTo>
                    <a:pt x="76760" y="11577"/>
                    <a:pt x="74321" y="13737"/>
                    <a:pt x="71943" y="15959"/>
                  </a:cubicBezTo>
                  <a:cubicBezTo>
                    <a:pt x="67250" y="20351"/>
                    <a:pt x="62796" y="25002"/>
                    <a:pt x="58653" y="29913"/>
                  </a:cubicBezTo>
                  <a:cubicBezTo>
                    <a:pt x="54776" y="29933"/>
                    <a:pt x="50927" y="29945"/>
                    <a:pt x="47090" y="29945"/>
                  </a:cubicBezTo>
                  <a:cubicBezTo>
                    <a:pt x="36698" y="29945"/>
                    <a:pt x="26400" y="29857"/>
                    <a:pt x="15897" y="29591"/>
                  </a:cubicBezTo>
                  <a:cubicBezTo>
                    <a:pt x="23331" y="14162"/>
                    <a:pt x="38863" y="4746"/>
                    <a:pt x="55372" y="2648"/>
                  </a:cubicBezTo>
                  <a:cubicBezTo>
                    <a:pt x="58826" y="2211"/>
                    <a:pt x="62313" y="1970"/>
                    <a:pt x="65795" y="1970"/>
                  </a:cubicBezTo>
                  <a:close/>
                  <a:moveTo>
                    <a:pt x="89092" y="6319"/>
                  </a:moveTo>
                  <a:cubicBezTo>
                    <a:pt x="91618" y="6319"/>
                    <a:pt x="94369" y="10181"/>
                    <a:pt x="95522" y="12097"/>
                  </a:cubicBezTo>
                  <a:cubicBezTo>
                    <a:pt x="96976" y="14515"/>
                    <a:pt x="97900" y="17215"/>
                    <a:pt x="98575" y="19956"/>
                  </a:cubicBezTo>
                  <a:cubicBezTo>
                    <a:pt x="98990" y="21607"/>
                    <a:pt x="99239" y="22874"/>
                    <a:pt x="98689" y="23798"/>
                  </a:cubicBezTo>
                  <a:cubicBezTo>
                    <a:pt x="98367" y="24328"/>
                    <a:pt x="97786" y="24743"/>
                    <a:pt x="96831" y="25064"/>
                  </a:cubicBezTo>
                  <a:cubicBezTo>
                    <a:pt x="93820" y="26030"/>
                    <a:pt x="90518" y="26529"/>
                    <a:pt x="87424" y="27172"/>
                  </a:cubicBezTo>
                  <a:cubicBezTo>
                    <a:pt x="83416" y="28013"/>
                    <a:pt x="79377" y="28761"/>
                    <a:pt x="75318" y="29332"/>
                  </a:cubicBezTo>
                  <a:cubicBezTo>
                    <a:pt x="74209" y="29484"/>
                    <a:pt x="70994" y="30366"/>
                    <a:pt x="68627" y="30366"/>
                  </a:cubicBezTo>
                  <a:cubicBezTo>
                    <a:pt x="67115" y="30366"/>
                    <a:pt x="65948" y="30006"/>
                    <a:pt x="65900" y="28864"/>
                  </a:cubicBezTo>
                  <a:cubicBezTo>
                    <a:pt x="65858" y="27754"/>
                    <a:pt x="66596" y="26778"/>
                    <a:pt x="67302" y="25916"/>
                  </a:cubicBezTo>
                  <a:cubicBezTo>
                    <a:pt x="71382" y="20922"/>
                    <a:pt x="75587" y="15948"/>
                    <a:pt x="80560" y="11816"/>
                  </a:cubicBezTo>
                  <a:cubicBezTo>
                    <a:pt x="82523" y="10186"/>
                    <a:pt x="86199" y="6615"/>
                    <a:pt x="88825" y="6334"/>
                  </a:cubicBezTo>
                  <a:cubicBezTo>
                    <a:pt x="88914" y="6324"/>
                    <a:pt x="89003" y="6319"/>
                    <a:pt x="89092" y="6319"/>
                  </a:cubicBezTo>
                  <a:close/>
                  <a:moveTo>
                    <a:pt x="67986" y="0"/>
                  </a:moveTo>
                  <a:cubicBezTo>
                    <a:pt x="60523" y="0"/>
                    <a:pt x="53179" y="1165"/>
                    <a:pt x="45789" y="2907"/>
                  </a:cubicBezTo>
                  <a:cubicBezTo>
                    <a:pt x="34223" y="5628"/>
                    <a:pt x="23974" y="12543"/>
                    <a:pt x="15585" y="20984"/>
                  </a:cubicBezTo>
                  <a:cubicBezTo>
                    <a:pt x="10051" y="26559"/>
                    <a:pt x="4081" y="33578"/>
                    <a:pt x="1568" y="41178"/>
                  </a:cubicBezTo>
                  <a:cubicBezTo>
                    <a:pt x="1" y="45934"/>
                    <a:pt x="52" y="51478"/>
                    <a:pt x="2783" y="55673"/>
                  </a:cubicBezTo>
                  <a:cubicBezTo>
                    <a:pt x="2004" y="58746"/>
                    <a:pt x="1371" y="61425"/>
                    <a:pt x="592" y="64509"/>
                  </a:cubicBezTo>
                  <a:cubicBezTo>
                    <a:pt x="395" y="65256"/>
                    <a:pt x="209" y="66025"/>
                    <a:pt x="292" y="66803"/>
                  </a:cubicBezTo>
                  <a:cubicBezTo>
                    <a:pt x="375" y="67561"/>
                    <a:pt x="717" y="68277"/>
                    <a:pt x="1081" y="68953"/>
                  </a:cubicBezTo>
                  <a:cubicBezTo>
                    <a:pt x="2846" y="72306"/>
                    <a:pt x="5057" y="75421"/>
                    <a:pt x="7643" y="78173"/>
                  </a:cubicBezTo>
                  <a:cubicBezTo>
                    <a:pt x="8556" y="79159"/>
                    <a:pt x="13270" y="79242"/>
                    <a:pt x="14651" y="79481"/>
                  </a:cubicBezTo>
                  <a:cubicBezTo>
                    <a:pt x="16831" y="79855"/>
                    <a:pt x="19053" y="80363"/>
                    <a:pt x="21203" y="80716"/>
                  </a:cubicBezTo>
                  <a:cubicBezTo>
                    <a:pt x="24255" y="81204"/>
                    <a:pt x="27349" y="81246"/>
                    <a:pt x="30432" y="81246"/>
                  </a:cubicBezTo>
                  <a:cubicBezTo>
                    <a:pt x="31489" y="81246"/>
                    <a:pt x="32986" y="81453"/>
                    <a:pt x="34435" y="81453"/>
                  </a:cubicBezTo>
                  <a:cubicBezTo>
                    <a:pt x="35962" y="81453"/>
                    <a:pt x="37435" y="81223"/>
                    <a:pt x="38282" y="80280"/>
                  </a:cubicBezTo>
                  <a:cubicBezTo>
                    <a:pt x="39071" y="79398"/>
                    <a:pt x="39061" y="77882"/>
                    <a:pt x="40078" y="77269"/>
                  </a:cubicBezTo>
                  <a:cubicBezTo>
                    <a:pt x="40483" y="77030"/>
                    <a:pt x="40971" y="76989"/>
                    <a:pt x="41449" y="76957"/>
                  </a:cubicBezTo>
                  <a:cubicBezTo>
                    <a:pt x="41684" y="76940"/>
                    <a:pt x="41928" y="76928"/>
                    <a:pt x="42173" y="76928"/>
                  </a:cubicBezTo>
                  <a:cubicBezTo>
                    <a:pt x="42975" y="76928"/>
                    <a:pt x="43782" y="77067"/>
                    <a:pt x="44283" y="77663"/>
                  </a:cubicBezTo>
                  <a:cubicBezTo>
                    <a:pt x="44564" y="77986"/>
                    <a:pt x="44698" y="78411"/>
                    <a:pt x="44989" y="78712"/>
                  </a:cubicBezTo>
                  <a:cubicBezTo>
                    <a:pt x="45424" y="79162"/>
                    <a:pt x="46062" y="79264"/>
                    <a:pt x="46699" y="79264"/>
                  </a:cubicBezTo>
                  <a:cubicBezTo>
                    <a:pt x="46900" y="79264"/>
                    <a:pt x="47100" y="79254"/>
                    <a:pt x="47294" y="79242"/>
                  </a:cubicBezTo>
                  <a:cubicBezTo>
                    <a:pt x="55642" y="78692"/>
                    <a:pt x="63896" y="77186"/>
                    <a:pt x="72016" y="75224"/>
                  </a:cubicBezTo>
                  <a:cubicBezTo>
                    <a:pt x="79803" y="73334"/>
                    <a:pt x="87600" y="71299"/>
                    <a:pt x="95283" y="69025"/>
                  </a:cubicBezTo>
                  <a:cubicBezTo>
                    <a:pt x="95761" y="68890"/>
                    <a:pt x="96249" y="68734"/>
                    <a:pt x="96602" y="68392"/>
                  </a:cubicBezTo>
                  <a:cubicBezTo>
                    <a:pt x="96986" y="68007"/>
                    <a:pt x="97131" y="67458"/>
                    <a:pt x="97267" y="66928"/>
                  </a:cubicBezTo>
                  <a:cubicBezTo>
                    <a:pt x="98087" y="63730"/>
                    <a:pt x="98471" y="59650"/>
                    <a:pt x="99904" y="56701"/>
                  </a:cubicBezTo>
                  <a:cubicBezTo>
                    <a:pt x="101233" y="53981"/>
                    <a:pt x="104493" y="51395"/>
                    <a:pt x="107078" y="49994"/>
                  </a:cubicBezTo>
                  <a:cubicBezTo>
                    <a:pt x="108127" y="49422"/>
                    <a:pt x="109362" y="49246"/>
                    <a:pt x="109975" y="48176"/>
                  </a:cubicBezTo>
                  <a:cubicBezTo>
                    <a:pt x="111397" y="45705"/>
                    <a:pt x="110453" y="42819"/>
                    <a:pt x="109871" y="40213"/>
                  </a:cubicBezTo>
                  <a:cubicBezTo>
                    <a:pt x="109840" y="40026"/>
                    <a:pt x="109798" y="39839"/>
                    <a:pt x="109757" y="39662"/>
                  </a:cubicBezTo>
                  <a:cubicBezTo>
                    <a:pt x="109113" y="36444"/>
                    <a:pt x="108210" y="33277"/>
                    <a:pt x="107110" y="30183"/>
                  </a:cubicBezTo>
                  <a:cubicBezTo>
                    <a:pt x="104939" y="24161"/>
                    <a:pt x="102001" y="18430"/>
                    <a:pt x="98554" y="13041"/>
                  </a:cubicBezTo>
                  <a:cubicBezTo>
                    <a:pt x="96363" y="9615"/>
                    <a:pt x="93653" y="5649"/>
                    <a:pt x="89863" y="3842"/>
                  </a:cubicBezTo>
                  <a:cubicBezTo>
                    <a:pt x="86001" y="2005"/>
                    <a:pt x="81495" y="1225"/>
                    <a:pt x="77279" y="634"/>
                  </a:cubicBezTo>
                  <a:cubicBezTo>
                    <a:pt x="74154" y="198"/>
                    <a:pt x="71059" y="0"/>
                    <a:pt x="67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942;p75">
              <a:extLst>
                <a:ext uri="{FF2B5EF4-FFF2-40B4-BE49-F238E27FC236}">
                  <a16:creationId xmlns:a16="http://schemas.microsoft.com/office/drawing/2014/main" id="{C04E6012-A6AC-2D71-AE40-28420FFBFD9A}"/>
                </a:ext>
              </a:extLst>
            </p:cNvPr>
            <p:cNvSpPr/>
            <p:nvPr/>
          </p:nvSpPr>
          <p:spPr>
            <a:xfrm>
              <a:off x="7031826" y="3095061"/>
              <a:ext cx="51584" cy="411273"/>
            </a:xfrm>
            <a:custGeom>
              <a:avLst/>
              <a:gdLst/>
              <a:ahLst/>
              <a:cxnLst/>
              <a:rect l="l" t="t" r="r" b="b"/>
              <a:pathLst>
                <a:path w="2576" h="20538" extrusionOk="0">
                  <a:moveTo>
                    <a:pt x="1434" y="0"/>
                  </a:moveTo>
                  <a:lnTo>
                    <a:pt x="1071" y="73"/>
                  </a:lnTo>
                  <a:cubicBezTo>
                    <a:pt x="1797" y="3873"/>
                    <a:pt x="2213" y="7507"/>
                    <a:pt x="2213" y="10716"/>
                  </a:cubicBezTo>
                  <a:cubicBezTo>
                    <a:pt x="2213" y="12740"/>
                    <a:pt x="2047" y="14599"/>
                    <a:pt x="1683" y="16218"/>
                  </a:cubicBezTo>
                  <a:cubicBezTo>
                    <a:pt x="1330" y="17838"/>
                    <a:pt x="769" y="19229"/>
                    <a:pt x="1" y="20330"/>
                  </a:cubicBezTo>
                  <a:lnTo>
                    <a:pt x="302" y="20538"/>
                  </a:lnTo>
                  <a:cubicBezTo>
                    <a:pt x="1112" y="19385"/>
                    <a:pt x="1673" y="17952"/>
                    <a:pt x="2036" y="16301"/>
                  </a:cubicBezTo>
                  <a:cubicBezTo>
                    <a:pt x="2409" y="14640"/>
                    <a:pt x="2576" y="12760"/>
                    <a:pt x="2576" y="10716"/>
                  </a:cubicBezTo>
                  <a:cubicBezTo>
                    <a:pt x="2576" y="7476"/>
                    <a:pt x="2150" y="3821"/>
                    <a:pt x="1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943;p75">
              <a:extLst>
                <a:ext uri="{FF2B5EF4-FFF2-40B4-BE49-F238E27FC236}">
                  <a16:creationId xmlns:a16="http://schemas.microsoft.com/office/drawing/2014/main" id="{CA84D884-6843-64C5-08A3-BCB850DF3437}"/>
                </a:ext>
              </a:extLst>
            </p:cNvPr>
            <p:cNvSpPr/>
            <p:nvPr/>
          </p:nvSpPr>
          <p:spPr>
            <a:xfrm>
              <a:off x="7555780" y="2963036"/>
              <a:ext cx="260125" cy="845816"/>
            </a:xfrm>
            <a:custGeom>
              <a:avLst/>
              <a:gdLst/>
              <a:ahLst/>
              <a:cxnLst/>
              <a:rect l="l" t="t" r="r" b="b"/>
              <a:pathLst>
                <a:path w="12990" h="42238" extrusionOk="0">
                  <a:moveTo>
                    <a:pt x="7404" y="0"/>
                  </a:moveTo>
                  <a:lnTo>
                    <a:pt x="7051" y="104"/>
                  </a:lnTo>
                  <a:cubicBezTo>
                    <a:pt x="7507" y="1682"/>
                    <a:pt x="8099" y="3198"/>
                    <a:pt x="8722" y="4704"/>
                  </a:cubicBezTo>
                  <a:cubicBezTo>
                    <a:pt x="9345" y="6209"/>
                    <a:pt x="9999" y="7694"/>
                    <a:pt x="10570" y="9210"/>
                  </a:cubicBezTo>
                  <a:cubicBezTo>
                    <a:pt x="10674" y="9490"/>
                    <a:pt x="10788" y="9833"/>
                    <a:pt x="10902" y="10207"/>
                  </a:cubicBezTo>
                  <a:cubicBezTo>
                    <a:pt x="11100" y="10871"/>
                    <a:pt x="11308" y="11649"/>
                    <a:pt x="11504" y="12470"/>
                  </a:cubicBezTo>
                  <a:cubicBezTo>
                    <a:pt x="11806" y="13684"/>
                    <a:pt x="12086" y="14962"/>
                    <a:pt x="12293" y="16000"/>
                  </a:cubicBezTo>
                  <a:cubicBezTo>
                    <a:pt x="12397" y="16519"/>
                    <a:pt x="12480" y="16986"/>
                    <a:pt x="12543" y="17339"/>
                  </a:cubicBezTo>
                  <a:cubicBezTo>
                    <a:pt x="12574" y="17516"/>
                    <a:pt x="12595" y="17671"/>
                    <a:pt x="12605" y="17796"/>
                  </a:cubicBezTo>
                  <a:cubicBezTo>
                    <a:pt x="12616" y="17858"/>
                    <a:pt x="12616" y="17911"/>
                    <a:pt x="12626" y="17962"/>
                  </a:cubicBezTo>
                  <a:lnTo>
                    <a:pt x="12626" y="18012"/>
                  </a:lnTo>
                  <a:lnTo>
                    <a:pt x="12626" y="18012"/>
                  </a:lnTo>
                  <a:cubicBezTo>
                    <a:pt x="10760" y="18660"/>
                    <a:pt x="9044" y="19713"/>
                    <a:pt x="7528" y="21035"/>
                  </a:cubicBezTo>
                  <a:cubicBezTo>
                    <a:pt x="5202" y="23071"/>
                    <a:pt x="3323" y="25770"/>
                    <a:pt x="2015" y="28750"/>
                  </a:cubicBezTo>
                  <a:cubicBezTo>
                    <a:pt x="717" y="31720"/>
                    <a:pt x="0" y="34969"/>
                    <a:pt x="0" y="38116"/>
                  </a:cubicBezTo>
                  <a:cubicBezTo>
                    <a:pt x="0" y="39517"/>
                    <a:pt x="146" y="40908"/>
                    <a:pt x="447" y="42237"/>
                  </a:cubicBezTo>
                  <a:lnTo>
                    <a:pt x="800" y="42154"/>
                  </a:lnTo>
                  <a:cubicBezTo>
                    <a:pt x="499" y="40857"/>
                    <a:pt x="364" y="39496"/>
                    <a:pt x="364" y="38116"/>
                  </a:cubicBezTo>
                  <a:cubicBezTo>
                    <a:pt x="364" y="36060"/>
                    <a:pt x="676" y="33952"/>
                    <a:pt x="1267" y="31896"/>
                  </a:cubicBezTo>
                  <a:cubicBezTo>
                    <a:pt x="2150" y="28833"/>
                    <a:pt x="3655" y="25905"/>
                    <a:pt x="5639" y="23507"/>
                  </a:cubicBezTo>
                  <a:cubicBezTo>
                    <a:pt x="6624" y="22313"/>
                    <a:pt x="7736" y="21254"/>
                    <a:pt x="8940" y="20371"/>
                  </a:cubicBezTo>
                  <a:cubicBezTo>
                    <a:pt x="10155" y="19489"/>
                    <a:pt x="11463" y="18793"/>
                    <a:pt x="12854" y="18315"/>
                  </a:cubicBezTo>
                  <a:cubicBezTo>
                    <a:pt x="12865" y="18315"/>
                    <a:pt x="12886" y="18305"/>
                    <a:pt x="12896" y="18294"/>
                  </a:cubicBezTo>
                  <a:cubicBezTo>
                    <a:pt x="12916" y="18284"/>
                    <a:pt x="12937" y="18264"/>
                    <a:pt x="12948" y="18253"/>
                  </a:cubicBezTo>
                  <a:cubicBezTo>
                    <a:pt x="12958" y="18232"/>
                    <a:pt x="12969" y="18222"/>
                    <a:pt x="12969" y="18211"/>
                  </a:cubicBezTo>
                  <a:cubicBezTo>
                    <a:pt x="12979" y="18191"/>
                    <a:pt x="12979" y="18181"/>
                    <a:pt x="12979" y="18170"/>
                  </a:cubicBezTo>
                  <a:cubicBezTo>
                    <a:pt x="12990" y="18149"/>
                    <a:pt x="12990" y="18128"/>
                    <a:pt x="12990" y="18118"/>
                  </a:cubicBezTo>
                  <a:lnTo>
                    <a:pt x="12990" y="18066"/>
                  </a:lnTo>
                  <a:lnTo>
                    <a:pt x="12990" y="17962"/>
                  </a:lnTo>
                  <a:cubicBezTo>
                    <a:pt x="12990" y="17890"/>
                    <a:pt x="12979" y="17807"/>
                    <a:pt x="12958" y="17703"/>
                  </a:cubicBezTo>
                  <a:cubicBezTo>
                    <a:pt x="12937" y="17516"/>
                    <a:pt x="12896" y="17277"/>
                    <a:pt x="12854" y="16986"/>
                  </a:cubicBezTo>
                  <a:cubicBezTo>
                    <a:pt x="12761" y="16488"/>
                    <a:pt x="12646" y="15865"/>
                    <a:pt x="12501" y="15170"/>
                  </a:cubicBezTo>
                  <a:cubicBezTo>
                    <a:pt x="12283" y="14141"/>
                    <a:pt x="12014" y="12958"/>
                    <a:pt x="11733" y="11868"/>
                  </a:cubicBezTo>
                  <a:cubicBezTo>
                    <a:pt x="11598" y="11328"/>
                    <a:pt x="11453" y="10798"/>
                    <a:pt x="11317" y="10331"/>
                  </a:cubicBezTo>
                  <a:cubicBezTo>
                    <a:pt x="11172" y="9854"/>
                    <a:pt x="11038" y="9428"/>
                    <a:pt x="10913" y="9085"/>
                  </a:cubicBezTo>
                  <a:cubicBezTo>
                    <a:pt x="10332" y="7559"/>
                    <a:pt x="9677" y="6064"/>
                    <a:pt x="9065" y="4568"/>
                  </a:cubicBezTo>
                  <a:cubicBezTo>
                    <a:pt x="8442" y="3063"/>
                    <a:pt x="7850" y="1557"/>
                    <a:pt x="74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944;p75">
              <a:extLst>
                <a:ext uri="{FF2B5EF4-FFF2-40B4-BE49-F238E27FC236}">
                  <a16:creationId xmlns:a16="http://schemas.microsoft.com/office/drawing/2014/main" id="{DF4510F8-FA3F-1673-ABD7-025B905BE839}"/>
                </a:ext>
              </a:extLst>
            </p:cNvPr>
            <p:cNvSpPr/>
            <p:nvPr/>
          </p:nvSpPr>
          <p:spPr>
            <a:xfrm>
              <a:off x="7304826" y="3804467"/>
              <a:ext cx="264270" cy="78398"/>
            </a:xfrm>
            <a:custGeom>
              <a:avLst/>
              <a:gdLst/>
              <a:ahLst/>
              <a:cxnLst/>
              <a:rect l="l" t="t" r="r" b="b"/>
              <a:pathLst>
                <a:path w="13197" h="3915" extrusionOk="0">
                  <a:moveTo>
                    <a:pt x="13104" y="0"/>
                  </a:moveTo>
                  <a:lnTo>
                    <a:pt x="1" y="3561"/>
                  </a:lnTo>
                  <a:lnTo>
                    <a:pt x="94" y="3914"/>
                  </a:lnTo>
                  <a:lnTo>
                    <a:pt x="13197" y="354"/>
                  </a:lnTo>
                  <a:lnTo>
                    <a:pt x="1310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945;p75">
              <a:extLst>
                <a:ext uri="{FF2B5EF4-FFF2-40B4-BE49-F238E27FC236}">
                  <a16:creationId xmlns:a16="http://schemas.microsoft.com/office/drawing/2014/main" id="{8F745811-ACCB-E1D2-9981-44C03BE26474}"/>
                </a:ext>
              </a:extLst>
            </p:cNvPr>
            <p:cNvSpPr/>
            <p:nvPr/>
          </p:nvSpPr>
          <p:spPr>
            <a:xfrm>
              <a:off x="5700984" y="3553353"/>
              <a:ext cx="1001110" cy="525696"/>
            </a:xfrm>
            <a:custGeom>
              <a:avLst/>
              <a:gdLst/>
              <a:ahLst/>
              <a:cxnLst/>
              <a:rect l="l" t="t" r="r" b="b"/>
              <a:pathLst>
                <a:path w="49993" h="26252" extrusionOk="0">
                  <a:moveTo>
                    <a:pt x="6970" y="0"/>
                  </a:moveTo>
                  <a:cubicBezTo>
                    <a:pt x="5802" y="0"/>
                    <a:pt x="4635" y="6"/>
                    <a:pt x="3468" y="19"/>
                  </a:cubicBezTo>
                  <a:cubicBezTo>
                    <a:pt x="3332" y="29"/>
                    <a:pt x="2626" y="2968"/>
                    <a:pt x="2543" y="3268"/>
                  </a:cubicBezTo>
                  <a:cubicBezTo>
                    <a:pt x="2243" y="4327"/>
                    <a:pt x="1931" y="5376"/>
                    <a:pt x="1640" y="6445"/>
                  </a:cubicBezTo>
                  <a:cubicBezTo>
                    <a:pt x="1204" y="8044"/>
                    <a:pt x="820" y="9643"/>
                    <a:pt x="395" y="11242"/>
                  </a:cubicBezTo>
                  <a:cubicBezTo>
                    <a:pt x="291" y="11678"/>
                    <a:pt x="104" y="12135"/>
                    <a:pt x="52" y="12571"/>
                  </a:cubicBezTo>
                  <a:cubicBezTo>
                    <a:pt x="0" y="12977"/>
                    <a:pt x="176" y="13298"/>
                    <a:pt x="332" y="13662"/>
                  </a:cubicBezTo>
                  <a:cubicBezTo>
                    <a:pt x="644" y="14409"/>
                    <a:pt x="986" y="15136"/>
                    <a:pt x="1360" y="15852"/>
                  </a:cubicBezTo>
                  <a:cubicBezTo>
                    <a:pt x="2087" y="17275"/>
                    <a:pt x="2917" y="18625"/>
                    <a:pt x="3842" y="19922"/>
                  </a:cubicBezTo>
                  <a:cubicBezTo>
                    <a:pt x="6043" y="22986"/>
                    <a:pt x="7081" y="23837"/>
                    <a:pt x="10787" y="24169"/>
                  </a:cubicBezTo>
                  <a:cubicBezTo>
                    <a:pt x="17713" y="24813"/>
                    <a:pt x="24649" y="25446"/>
                    <a:pt x="31574" y="26080"/>
                  </a:cubicBezTo>
                  <a:cubicBezTo>
                    <a:pt x="32516" y="26166"/>
                    <a:pt x="33468" y="26252"/>
                    <a:pt x="34414" y="26252"/>
                  </a:cubicBezTo>
                  <a:cubicBezTo>
                    <a:pt x="35177" y="26252"/>
                    <a:pt x="35936" y="26196"/>
                    <a:pt x="36682" y="26038"/>
                  </a:cubicBezTo>
                  <a:cubicBezTo>
                    <a:pt x="38354" y="25685"/>
                    <a:pt x="39984" y="24730"/>
                    <a:pt x="40752" y="23193"/>
                  </a:cubicBezTo>
                  <a:cubicBezTo>
                    <a:pt x="43306" y="18074"/>
                    <a:pt x="47895" y="14440"/>
                    <a:pt x="49380" y="8907"/>
                  </a:cubicBezTo>
                  <a:cubicBezTo>
                    <a:pt x="49723" y="7587"/>
                    <a:pt x="49993" y="6207"/>
                    <a:pt x="49764" y="4867"/>
                  </a:cubicBezTo>
                  <a:cubicBezTo>
                    <a:pt x="49536" y="3517"/>
                    <a:pt x="48550" y="2656"/>
                    <a:pt x="47210" y="2490"/>
                  </a:cubicBezTo>
                  <a:cubicBezTo>
                    <a:pt x="33865" y="828"/>
                    <a:pt x="20413" y="0"/>
                    <a:pt x="69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946;p75">
              <a:extLst>
                <a:ext uri="{FF2B5EF4-FFF2-40B4-BE49-F238E27FC236}">
                  <a16:creationId xmlns:a16="http://schemas.microsoft.com/office/drawing/2014/main" id="{1E8D230C-BC77-77B1-9F30-5F652113EB17}"/>
                </a:ext>
              </a:extLst>
            </p:cNvPr>
            <p:cNvSpPr/>
            <p:nvPr/>
          </p:nvSpPr>
          <p:spPr>
            <a:xfrm>
              <a:off x="5681880" y="3807991"/>
              <a:ext cx="827413" cy="331153"/>
            </a:xfrm>
            <a:custGeom>
              <a:avLst/>
              <a:gdLst/>
              <a:ahLst/>
              <a:cxnLst/>
              <a:rect l="l" t="t" r="r" b="b"/>
              <a:pathLst>
                <a:path w="41319" h="16537" extrusionOk="0">
                  <a:moveTo>
                    <a:pt x="0" y="1"/>
                  </a:moveTo>
                  <a:lnTo>
                    <a:pt x="0" y="1"/>
                  </a:lnTo>
                  <a:cubicBezTo>
                    <a:pt x="374" y="4185"/>
                    <a:pt x="7507" y="12252"/>
                    <a:pt x="8545" y="12730"/>
                  </a:cubicBezTo>
                  <a:cubicBezTo>
                    <a:pt x="8836" y="12854"/>
                    <a:pt x="9210" y="12875"/>
                    <a:pt x="9521" y="12938"/>
                  </a:cubicBezTo>
                  <a:cubicBezTo>
                    <a:pt x="12491" y="13488"/>
                    <a:pt x="15502" y="13893"/>
                    <a:pt x="18503" y="14257"/>
                  </a:cubicBezTo>
                  <a:cubicBezTo>
                    <a:pt x="25012" y="15046"/>
                    <a:pt x="31533" y="15544"/>
                    <a:pt x="38022" y="16499"/>
                  </a:cubicBezTo>
                  <a:cubicBezTo>
                    <a:pt x="38194" y="16524"/>
                    <a:pt x="38354" y="16536"/>
                    <a:pt x="38500" y="16536"/>
                  </a:cubicBezTo>
                  <a:cubicBezTo>
                    <a:pt x="41319" y="16536"/>
                    <a:pt x="39597" y="12094"/>
                    <a:pt x="38551" y="10653"/>
                  </a:cubicBezTo>
                  <a:cubicBezTo>
                    <a:pt x="38094" y="10020"/>
                    <a:pt x="37835" y="9252"/>
                    <a:pt x="37648" y="8494"/>
                  </a:cubicBezTo>
                  <a:cubicBezTo>
                    <a:pt x="37275" y="6957"/>
                    <a:pt x="37202" y="5286"/>
                    <a:pt x="36423" y="3874"/>
                  </a:cubicBezTo>
                  <a:cubicBezTo>
                    <a:pt x="36278" y="3614"/>
                    <a:pt x="36122" y="3355"/>
                    <a:pt x="35904" y="3157"/>
                  </a:cubicBezTo>
                  <a:cubicBezTo>
                    <a:pt x="35831" y="3095"/>
                    <a:pt x="35759" y="3032"/>
                    <a:pt x="35676" y="2981"/>
                  </a:cubicBezTo>
                  <a:cubicBezTo>
                    <a:pt x="35374" y="2815"/>
                    <a:pt x="35021" y="2794"/>
                    <a:pt x="34679" y="2773"/>
                  </a:cubicBezTo>
                  <a:cubicBezTo>
                    <a:pt x="23175" y="2139"/>
                    <a:pt x="11380" y="227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947;p75">
              <a:extLst>
                <a:ext uri="{FF2B5EF4-FFF2-40B4-BE49-F238E27FC236}">
                  <a16:creationId xmlns:a16="http://schemas.microsoft.com/office/drawing/2014/main" id="{5B017955-888D-F9D9-FB5C-024CA153B5A4}"/>
                </a:ext>
              </a:extLst>
            </p:cNvPr>
            <p:cNvSpPr/>
            <p:nvPr/>
          </p:nvSpPr>
          <p:spPr>
            <a:xfrm>
              <a:off x="6416397" y="3602915"/>
              <a:ext cx="341006" cy="535949"/>
            </a:xfrm>
            <a:custGeom>
              <a:avLst/>
              <a:gdLst/>
              <a:ahLst/>
              <a:cxnLst/>
              <a:rect l="l" t="t" r="r" b="b"/>
              <a:pathLst>
                <a:path w="17029" h="26764" extrusionOk="0">
                  <a:moveTo>
                    <a:pt x="11697" y="0"/>
                  </a:moveTo>
                  <a:cubicBezTo>
                    <a:pt x="11467" y="0"/>
                    <a:pt x="11248" y="61"/>
                    <a:pt x="11038" y="160"/>
                  </a:cubicBezTo>
                  <a:cubicBezTo>
                    <a:pt x="10383" y="482"/>
                    <a:pt x="9834" y="1188"/>
                    <a:pt x="9335" y="1624"/>
                  </a:cubicBezTo>
                  <a:cubicBezTo>
                    <a:pt x="8359" y="2496"/>
                    <a:pt x="7425" y="3400"/>
                    <a:pt x="6532" y="4355"/>
                  </a:cubicBezTo>
                  <a:cubicBezTo>
                    <a:pt x="5275" y="5694"/>
                    <a:pt x="4175" y="7148"/>
                    <a:pt x="3106" y="8643"/>
                  </a:cubicBezTo>
                  <a:cubicBezTo>
                    <a:pt x="2347" y="9702"/>
                    <a:pt x="302" y="11664"/>
                    <a:pt x="63" y="12931"/>
                  </a:cubicBezTo>
                  <a:cubicBezTo>
                    <a:pt x="1" y="13284"/>
                    <a:pt x="95" y="13647"/>
                    <a:pt x="178" y="13990"/>
                  </a:cubicBezTo>
                  <a:cubicBezTo>
                    <a:pt x="1247" y="18268"/>
                    <a:pt x="2534" y="22472"/>
                    <a:pt x="3604" y="26750"/>
                  </a:cubicBezTo>
                  <a:cubicBezTo>
                    <a:pt x="3606" y="26759"/>
                    <a:pt x="3615" y="26764"/>
                    <a:pt x="3630" y="26764"/>
                  </a:cubicBezTo>
                  <a:cubicBezTo>
                    <a:pt x="4136" y="26764"/>
                    <a:pt x="11711" y="21841"/>
                    <a:pt x="12346" y="20864"/>
                  </a:cubicBezTo>
                  <a:cubicBezTo>
                    <a:pt x="12948" y="19929"/>
                    <a:pt x="13218" y="18829"/>
                    <a:pt x="13457" y="17738"/>
                  </a:cubicBezTo>
                  <a:cubicBezTo>
                    <a:pt x="14454" y="13170"/>
                    <a:pt x="17028" y="4116"/>
                    <a:pt x="12792" y="493"/>
                  </a:cubicBezTo>
                  <a:cubicBezTo>
                    <a:pt x="12585" y="316"/>
                    <a:pt x="12356" y="150"/>
                    <a:pt x="12107" y="66"/>
                  </a:cubicBezTo>
                  <a:cubicBezTo>
                    <a:pt x="11966" y="21"/>
                    <a:pt x="11830" y="0"/>
                    <a:pt x="11697" y="0"/>
                  </a:cubicBezTo>
                  <a:close/>
                </a:path>
              </a:pathLst>
            </a:custGeom>
            <a:solidFill>
              <a:srgbClr val="8E8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948;p75">
              <a:extLst>
                <a:ext uri="{FF2B5EF4-FFF2-40B4-BE49-F238E27FC236}">
                  <a16:creationId xmlns:a16="http://schemas.microsoft.com/office/drawing/2014/main" id="{13F482A7-8FCA-B34A-E50C-CD72F3BEAC82}"/>
                </a:ext>
              </a:extLst>
            </p:cNvPr>
            <p:cNvSpPr/>
            <p:nvPr/>
          </p:nvSpPr>
          <p:spPr>
            <a:xfrm>
              <a:off x="6519145" y="3503671"/>
              <a:ext cx="751638" cy="814917"/>
            </a:xfrm>
            <a:custGeom>
              <a:avLst/>
              <a:gdLst/>
              <a:ahLst/>
              <a:cxnLst/>
              <a:rect l="l" t="t" r="r" b="b"/>
              <a:pathLst>
                <a:path w="37535" h="40695" extrusionOk="0">
                  <a:moveTo>
                    <a:pt x="19025" y="0"/>
                  </a:moveTo>
                  <a:cubicBezTo>
                    <a:pt x="9554" y="0"/>
                    <a:pt x="1488" y="8311"/>
                    <a:pt x="759" y="19112"/>
                  </a:cubicBezTo>
                  <a:cubicBezTo>
                    <a:pt x="0" y="30326"/>
                    <a:pt x="7445" y="39971"/>
                    <a:pt x="17392" y="40656"/>
                  </a:cubicBezTo>
                  <a:cubicBezTo>
                    <a:pt x="17767" y="40682"/>
                    <a:pt x="18139" y="40695"/>
                    <a:pt x="18510" y="40695"/>
                  </a:cubicBezTo>
                  <a:cubicBezTo>
                    <a:pt x="27981" y="40695"/>
                    <a:pt x="36047" y="32384"/>
                    <a:pt x="36776" y="21583"/>
                  </a:cubicBezTo>
                  <a:cubicBezTo>
                    <a:pt x="37535" y="10370"/>
                    <a:pt x="30090" y="724"/>
                    <a:pt x="20143" y="39"/>
                  </a:cubicBezTo>
                  <a:cubicBezTo>
                    <a:pt x="19768" y="13"/>
                    <a:pt x="19396" y="0"/>
                    <a:pt x="19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949;p75">
              <a:extLst>
                <a:ext uri="{FF2B5EF4-FFF2-40B4-BE49-F238E27FC236}">
                  <a16:creationId xmlns:a16="http://schemas.microsoft.com/office/drawing/2014/main" id="{66C2FF51-F342-AAA3-B8EC-F6174B0FCA00}"/>
                </a:ext>
              </a:extLst>
            </p:cNvPr>
            <p:cNvSpPr/>
            <p:nvPr/>
          </p:nvSpPr>
          <p:spPr>
            <a:xfrm>
              <a:off x="6733673" y="3603997"/>
              <a:ext cx="523554" cy="644845"/>
            </a:xfrm>
            <a:custGeom>
              <a:avLst/>
              <a:gdLst/>
              <a:ahLst/>
              <a:cxnLst/>
              <a:rect l="l" t="t" r="r" b="b"/>
              <a:pathLst>
                <a:path w="26145" h="32202" extrusionOk="0">
                  <a:moveTo>
                    <a:pt x="13494" y="1"/>
                  </a:moveTo>
                  <a:cubicBezTo>
                    <a:pt x="6890" y="1"/>
                    <a:pt x="1186" y="6655"/>
                    <a:pt x="603" y="15244"/>
                  </a:cubicBezTo>
                  <a:cubicBezTo>
                    <a:pt x="1" y="24121"/>
                    <a:pt x="5099" y="31701"/>
                    <a:pt x="11983" y="32178"/>
                  </a:cubicBezTo>
                  <a:cubicBezTo>
                    <a:pt x="12210" y="32194"/>
                    <a:pt x="12438" y="32202"/>
                    <a:pt x="12664" y="32202"/>
                  </a:cubicBezTo>
                  <a:cubicBezTo>
                    <a:pt x="19263" y="32202"/>
                    <a:pt x="24960" y="25541"/>
                    <a:pt x="25542" y="16957"/>
                  </a:cubicBezTo>
                  <a:cubicBezTo>
                    <a:pt x="26145" y="8080"/>
                    <a:pt x="21047" y="501"/>
                    <a:pt x="14163" y="23"/>
                  </a:cubicBezTo>
                  <a:cubicBezTo>
                    <a:pt x="13939" y="8"/>
                    <a:pt x="13716" y="1"/>
                    <a:pt x="13494" y="1"/>
                  </a:cubicBezTo>
                  <a:close/>
                </a:path>
              </a:pathLst>
            </a:custGeom>
            <a:solidFill>
              <a:srgbClr val="8E8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950;p75">
              <a:extLst>
                <a:ext uri="{FF2B5EF4-FFF2-40B4-BE49-F238E27FC236}">
                  <a16:creationId xmlns:a16="http://schemas.microsoft.com/office/drawing/2014/main" id="{02B5A9E4-A089-957C-D28F-FDA6BEA5818B}"/>
                </a:ext>
              </a:extLst>
            </p:cNvPr>
            <p:cNvSpPr/>
            <p:nvPr/>
          </p:nvSpPr>
          <p:spPr>
            <a:xfrm>
              <a:off x="6739921" y="3599251"/>
              <a:ext cx="511078" cy="654537"/>
            </a:xfrm>
            <a:custGeom>
              <a:avLst/>
              <a:gdLst/>
              <a:ahLst/>
              <a:cxnLst/>
              <a:rect l="l" t="t" r="r" b="b"/>
              <a:pathLst>
                <a:path w="25522" h="32686" extrusionOk="0">
                  <a:moveTo>
                    <a:pt x="13176" y="478"/>
                  </a:moveTo>
                  <a:cubicBezTo>
                    <a:pt x="13394" y="478"/>
                    <a:pt x="13613" y="489"/>
                    <a:pt x="13830" y="499"/>
                  </a:cubicBezTo>
                  <a:cubicBezTo>
                    <a:pt x="15419" y="613"/>
                    <a:pt x="16914" y="1112"/>
                    <a:pt x="18253" y="1922"/>
                  </a:cubicBezTo>
                  <a:cubicBezTo>
                    <a:pt x="19271" y="2534"/>
                    <a:pt x="20195" y="3323"/>
                    <a:pt x="21015" y="4257"/>
                  </a:cubicBezTo>
                  <a:cubicBezTo>
                    <a:pt x="22261" y="5659"/>
                    <a:pt x="23258" y="7383"/>
                    <a:pt x="23954" y="9345"/>
                  </a:cubicBezTo>
                  <a:cubicBezTo>
                    <a:pt x="24649" y="11297"/>
                    <a:pt x="25034" y="13477"/>
                    <a:pt x="25034" y="15772"/>
                  </a:cubicBezTo>
                  <a:cubicBezTo>
                    <a:pt x="25034" y="16239"/>
                    <a:pt x="25013" y="16707"/>
                    <a:pt x="24981" y="17184"/>
                  </a:cubicBezTo>
                  <a:cubicBezTo>
                    <a:pt x="24836" y="19302"/>
                    <a:pt x="24379" y="21306"/>
                    <a:pt x="23673" y="23112"/>
                  </a:cubicBezTo>
                  <a:cubicBezTo>
                    <a:pt x="22604" y="25823"/>
                    <a:pt x="20984" y="28096"/>
                    <a:pt x="19022" y="29695"/>
                  </a:cubicBezTo>
                  <a:cubicBezTo>
                    <a:pt x="18036" y="30484"/>
                    <a:pt x="16966" y="31118"/>
                    <a:pt x="15855" y="31543"/>
                  </a:cubicBezTo>
                  <a:cubicBezTo>
                    <a:pt x="14734" y="31969"/>
                    <a:pt x="13550" y="32198"/>
                    <a:pt x="12346" y="32198"/>
                  </a:cubicBezTo>
                  <a:cubicBezTo>
                    <a:pt x="12127" y="32198"/>
                    <a:pt x="11910" y="32187"/>
                    <a:pt x="11691" y="32177"/>
                  </a:cubicBezTo>
                  <a:cubicBezTo>
                    <a:pt x="10103" y="32062"/>
                    <a:pt x="8608" y="31564"/>
                    <a:pt x="7258" y="30754"/>
                  </a:cubicBezTo>
                  <a:cubicBezTo>
                    <a:pt x="6251" y="30142"/>
                    <a:pt x="5327" y="29363"/>
                    <a:pt x="4496" y="28428"/>
                  </a:cubicBezTo>
                  <a:cubicBezTo>
                    <a:pt x="3260" y="27027"/>
                    <a:pt x="2254" y="25293"/>
                    <a:pt x="1568" y="23331"/>
                  </a:cubicBezTo>
                  <a:cubicBezTo>
                    <a:pt x="872" y="21379"/>
                    <a:pt x="489" y="19198"/>
                    <a:pt x="489" y="16903"/>
                  </a:cubicBezTo>
                  <a:cubicBezTo>
                    <a:pt x="489" y="16437"/>
                    <a:pt x="499" y="15969"/>
                    <a:pt x="530" y="15502"/>
                  </a:cubicBezTo>
                  <a:cubicBezTo>
                    <a:pt x="676" y="13373"/>
                    <a:pt x="1142" y="11370"/>
                    <a:pt x="1848" y="9563"/>
                  </a:cubicBezTo>
                  <a:cubicBezTo>
                    <a:pt x="2907" y="6853"/>
                    <a:pt x="4538" y="4579"/>
                    <a:pt x="6500" y="2981"/>
                  </a:cubicBezTo>
                  <a:cubicBezTo>
                    <a:pt x="7487" y="2191"/>
                    <a:pt x="8546" y="1558"/>
                    <a:pt x="9667" y="1132"/>
                  </a:cubicBezTo>
                  <a:cubicBezTo>
                    <a:pt x="10788" y="706"/>
                    <a:pt x="11961" y="478"/>
                    <a:pt x="13176" y="478"/>
                  </a:cubicBezTo>
                  <a:close/>
                  <a:moveTo>
                    <a:pt x="13176" y="0"/>
                  </a:moveTo>
                  <a:cubicBezTo>
                    <a:pt x="11484" y="0"/>
                    <a:pt x="9843" y="426"/>
                    <a:pt x="8348" y="1195"/>
                  </a:cubicBezTo>
                  <a:cubicBezTo>
                    <a:pt x="7217" y="1776"/>
                    <a:pt x="6168" y="2554"/>
                    <a:pt x="5212" y="3489"/>
                  </a:cubicBezTo>
                  <a:cubicBezTo>
                    <a:pt x="3780" y="4901"/>
                    <a:pt x="2575" y="6666"/>
                    <a:pt x="1682" y="8701"/>
                  </a:cubicBezTo>
                  <a:cubicBezTo>
                    <a:pt x="789" y="10736"/>
                    <a:pt x="219" y="13020"/>
                    <a:pt x="53" y="15461"/>
                  </a:cubicBezTo>
                  <a:cubicBezTo>
                    <a:pt x="21" y="15948"/>
                    <a:pt x="0" y="16426"/>
                    <a:pt x="0" y="16903"/>
                  </a:cubicBezTo>
                  <a:cubicBezTo>
                    <a:pt x="0" y="18991"/>
                    <a:pt x="312" y="20984"/>
                    <a:pt x="883" y="22822"/>
                  </a:cubicBezTo>
                  <a:cubicBezTo>
                    <a:pt x="1735" y="25563"/>
                    <a:pt x="3177" y="27930"/>
                    <a:pt x="5026" y="29664"/>
                  </a:cubicBezTo>
                  <a:cubicBezTo>
                    <a:pt x="5950" y="30526"/>
                    <a:pt x="6977" y="31232"/>
                    <a:pt x="8099" y="31741"/>
                  </a:cubicBezTo>
                  <a:cubicBezTo>
                    <a:pt x="9210" y="32260"/>
                    <a:pt x="10404" y="32571"/>
                    <a:pt x="11650" y="32655"/>
                  </a:cubicBezTo>
                  <a:cubicBezTo>
                    <a:pt x="11889" y="32675"/>
                    <a:pt x="12117" y="32685"/>
                    <a:pt x="12346" y="32685"/>
                  </a:cubicBezTo>
                  <a:cubicBezTo>
                    <a:pt x="14038" y="32685"/>
                    <a:pt x="15668" y="32260"/>
                    <a:pt x="17173" y="31481"/>
                  </a:cubicBezTo>
                  <a:cubicBezTo>
                    <a:pt x="18306" y="30899"/>
                    <a:pt x="19354" y="30121"/>
                    <a:pt x="20309" y="29187"/>
                  </a:cubicBezTo>
                  <a:cubicBezTo>
                    <a:pt x="21742" y="27775"/>
                    <a:pt x="22946" y="26010"/>
                    <a:pt x="23839" y="23975"/>
                  </a:cubicBezTo>
                  <a:cubicBezTo>
                    <a:pt x="24732" y="21949"/>
                    <a:pt x="25304" y="19655"/>
                    <a:pt x="25470" y="17215"/>
                  </a:cubicBezTo>
                  <a:cubicBezTo>
                    <a:pt x="25500" y="16727"/>
                    <a:pt x="25521" y="16250"/>
                    <a:pt x="25521" y="15772"/>
                  </a:cubicBezTo>
                  <a:cubicBezTo>
                    <a:pt x="25521" y="13685"/>
                    <a:pt x="25210" y="11691"/>
                    <a:pt x="24639" y="9864"/>
                  </a:cubicBezTo>
                  <a:cubicBezTo>
                    <a:pt x="23788" y="7113"/>
                    <a:pt x="22344" y="4746"/>
                    <a:pt x="20496" y="3011"/>
                  </a:cubicBezTo>
                  <a:cubicBezTo>
                    <a:pt x="19561" y="2150"/>
                    <a:pt x="18534" y="1444"/>
                    <a:pt x="17423" y="935"/>
                  </a:cubicBezTo>
                  <a:cubicBezTo>
                    <a:pt x="16312" y="426"/>
                    <a:pt x="15118" y="104"/>
                    <a:pt x="13862" y="21"/>
                  </a:cubicBezTo>
                  <a:cubicBezTo>
                    <a:pt x="13633" y="0"/>
                    <a:pt x="13405" y="0"/>
                    <a:pt x="13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951;p75">
              <a:extLst>
                <a:ext uri="{FF2B5EF4-FFF2-40B4-BE49-F238E27FC236}">
                  <a16:creationId xmlns:a16="http://schemas.microsoft.com/office/drawing/2014/main" id="{ABED74BF-1EFE-FD82-2A70-6DBD8887C4CA}"/>
                </a:ext>
              </a:extLst>
            </p:cNvPr>
            <p:cNvSpPr/>
            <p:nvPr/>
          </p:nvSpPr>
          <p:spPr>
            <a:xfrm>
              <a:off x="6856567" y="3766519"/>
              <a:ext cx="312310" cy="347434"/>
            </a:xfrm>
            <a:custGeom>
              <a:avLst/>
              <a:gdLst/>
              <a:ahLst/>
              <a:cxnLst/>
              <a:rect l="l" t="t" r="r" b="b"/>
              <a:pathLst>
                <a:path w="15596" h="17350" extrusionOk="0">
                  <a:moveTo>
                    <a:pt x="7944" y="1"/>
                  </a:moveTo>
                  <a:cubicBezTo>
                    <a:pt x="4001" y="1"/>
                    <a:pt x="643" y="3553"/>
                    <a:pt x="333" y="8167"/>
                  </a:cubicBezTo>
                  <a:cubicBezTo>
                    <a:pt x="0" y="12943"/>
                    <a:pt x="3084" y="17044"/>
                    <a:pt x="7216" y="17334"/>
                  </a:cubicBezTo>
                  <a:cubicBezTo>
                    <a:pt x="7365" y="17344"/>
                    <a:pt x="7514" y="17349"/>
                    <a:pt x="7662" y="17349"/>
                  </a:cubicBezTo>
                  <a:cubicBezTo>
                    <a:pt x="11596" y="17349"/>
                    <a:pt x="14963" y="13797"/>
                    <a:pt x="15273" y="9194"/>
                  </a:cubicBezTo>
                  <a:cubicBezTo>
                    <a:pt x="15595" y="4408"/>
                    <a:pt x="12511" y="307"/>
                    <a:pt x="8390" y="16"/>
                  </a:cubicBezTo>
                  <a:cubicBezTo>
                    <a:pt x="8240" y="6"/>
                    <a:pt x="8092" y="1"/>
                    <a:pt x="7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952;p75">
              <a:extLst>
                <a:ext uri="{FF2B5EF4-FFF2-40B4-BE49-F238E27FC236}">
                  <a16:creationId xmlns:a16="http://schemas.microsoft.com/office/drawing/2014/main" id="{F2A1BB70-DA3C-96C4-800C-2A285854FA24}"/>
                </a:ext>
              </a:extLst>
            </p:cNvPr>
            <p:cNvSpPr/>
            <p:nvPr/>
          </p:nvSpPr>
          <p:spPr>
            <a:xfrm>
              <a:off x="6483761" y="3487631"/>
              <a:ext cx="839808" cy="577641"/>
            </a:xfrm>
            <a:custGeom>
              <a:avLst/>
              <a:gdLst/>
              <a:ahLst/>
              <a:cxnLst/>
              <a:rect l="l" t="t" r="r" b="b"/>
              <a:pathLst>
                <a:path w="41938" h="28846" extrusionOk="0">
                  <a:moveTo>
                    <a:pt x="21662" y="1"/>
                  </a:moveTo>
                  <a:cubicBezTo>
                    <a:pt x="17986" y="1"/>
                    <a:pt x="14319" y="939"/>
                    <a:pt x="11297" y="2782"/>
                  </a:cubicBezTo>
                  <a:cubicBezTo>
                    <a:pt x="4569" y="6883"/>
                    <a:pt x="1" y="15832"/>
                    <a:pt x="1517" y="23713"/>
                  </a:cubicBezTo>
                  <a:cubicBezTo>
                    <a:pt x="1828" y="25333"/>
                    <a:pt x="2493" y="26828"/>
                    <a:pt x="3842" y="27825"/>
                  </a:cubicBezTo>
                  <a:cubicBezTo>
                    <a:pt x="4766" y="28504"/>
                    <a:pt x="5906" y="28846"/>
                    <a:pt x="7039" y="28846"/>
                  </a:cubicBezTo>
                  <a:cubicBezTo>
                    <a:pt x="8554" y="28846"/>
                    <a:pt x="10056" y="28235"/>
                    <a:pt x="11006" y="27004"/>
                  </a:cubicBezTo>
                  <a:cubicBezTo>
                    <a:pt x="11899" y="25862"/>
                    <a:pt x="12242" y="24388"/>
                    <a:pt x="12616" y="22976"/>
                  </a:cubicBezTo>
                  <a:cubicBezTo>
                    <a:pt x="13426" y="19934"/>
                    <a:pt x="14474" y="16891"/>
                    <a:pt x="16271" y="14337"/>
                  </a:cubicBezTo>
                  <a:cubicBezTo>
                    <a:pt x="18624" y="10997"/>
                    <a:pt x="23093" y="8099"/>
                    <a:pt x="27365" y="8099"/>
                  </a:cubicBezTo>
                  <a:cubicBezTo>
                    <a:pt x="27993" y="8099"/>
                    <a:pt x="28617" y="8162"/>
                    <a:pt x="29229" y="8295"/>
                  </a:cubicBezTo>
                  <a:cubicBezTo>
                    <a:pt x="32146" y="8928"/>
                    <a:pt x="34690" y="10880"/>
                    <a:pt x="36351" y="13372"/>
                  </a:cubicBezTo>
                  <a:cubicBezTo>
                    <a:pt x="38012" y="15864"/>
                    <a:pt x="38832" y="18864"/>
                    <a:pt x="38998" y="21865"/>
                  </a:cubicBezTo>
                  <a:cubicBezTo>
                    <a:pt x="39051" y="22883"/>
                    <a:pt x="39071" y="23993"/>
                    <a:pt x="39736" y="24762"/>
                  </a:cubicBezTo>
                  <a:cubicBezTo>
                    <a:pt x="39819" y="24865"/>
                    <a:pt x="39923" y="24959"/>
                    <a:pt x="40047" y="24980"/>
                  </a:cubicBezTo>
                  <a:cubicBezTo>
                    <a:pt x="40070" y="24984"/>
                    <a:pt x="40092" y="24986"/>
                    <a:pt x="40113" y="24986"/>
                  </a:cubicBezTo>
                  <a:cubicBezTo>
                    <a:pt x="40405" y="24986"/>
                    <a:pt x="40572" y="24605"/>
                    <a:pt x="40639" y="24295"/>
                  </a:cubicBezTo>
                  <a:cubicBezTo>
                    <a:pt x="41937" y="18211"/>
                    <a:pt x="40047" y="11742"/>
                    <a:pt x="36382" y="6789"/>
                  </a:cubicBezTo>
                  <a:cubicBezTo>
                    <a:pt x="34482" y="4215"/>
                    <a:pt x="31855" y="2387"/>
                    <a:pt x="28906" y="1287"/>
                  </a:cubicBezTo>
                  <a:cubicBezTo>
                    <a:pt x="26617" y="426"/>
                    <a:pt x="24137" y="1"/>
                    <a:pt x="2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953;p75">
              <a:extLst>
                <a:ext uri="{FF2B5EF4-FFF2-40B4-BE49-F238E27FC236}">
                  <a16:creationId xmlns:a16="http://schemas.microsoft.com/office/drawing/2014/main" id="{D014F60E-1650-235E-1F0C-92E4F83A2555}"/>
                </a:ext>
              </a:extLst>
            </p:cNvPr>
            <p:cNvSpPr/>
            <p:nvPr/>
          </p:nvSpPr>
          <p:spPr>
            <a:xfrm>
              <a:off x="7566413" y="3326550"/>
              <a:ext cx="614828" cy="723984"/>
            </a:xfrm>
            <a:custGeom>
              <a:avLst/>
              <a:gdLst/>
              <a:ahLst/>
              <a:cxnLst/>
              <a:rect l="l" t="t" r="r" b="b"/>
              <a:pathLst>
                <a:path w="30703" h="36154" extrusionOk="0">
                  <a:moveTo>
                    <a:pt x="15934" y="1"/>
                  </a:moveTo>
                  <a:cubicBezTo>
                    <a:pt x="8457" y="1"/>
                    <a:pt x="1874" y="7189"/>
                    <a:pt x="956" y="16661"/>
                  </a:cubicBezTo>
                  <a:cubicBezTo>
                    <a:pt x="1" y="26608"/>
                    <a:pt x="5659" y="35308"/>
                    <a:pt x="13602" y="36097"/>
                  </a:cubicBezTo>
                  <a:cubicBezTo>
                    <a:pt x="13985" y="36135"/>
                    <a:pt x="14366" y="36153"/>
                    <a:pt x="14745" y="36153"/>
                  </a:cubicBezTo>
                  <a:cubicBezTo>
                    <a:pt x="22227" y="36153"/>
                    <a:pt x="28818" y="28962"/>
                    <a:pt x="29737" y="19485"/>
                  </a:cubicBezTo>
                  <a:cubicBezTo>
                    <a:pt x="30702" y="9538"/>
                    <a:pt x="25033" y="838"/>
                    <a:pt x="17091" y="58"/>
                  </a:cubicBezTo>
                  <a:cubicBezTo>
                    <a:pt x="16703" y="20"/>
                    <a:pt x="16317" y="1"/>
                    <a:pt x="159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954;p75">
              <a:extLst>
                <a:ext uri="{FF2B5EF4-FFF2-40B4-BE49-F238E27FC236}">
                  <a16:creationId xmlns:a16="http://schemas.microsoft.com/office/drawing/2014/main" id="{24F171ED-05E6-F915-569C-E729102C73FA}"/>
                </a:ext>
              </a:extLst>
            </p:cNvPr>
            <p:cNvSpPr/>
            <p:nvPr/>
          </p:nvSpPr>
          <p:spPr>
            <a:xfrm>
              <a:off x="7742693" y="3417263"/>
              <a:ext cx="429356" cy="572535"/>
            </a:xfrm>
            <a:custGeom>
              <a:avLst/>
              <a:gdLst/>
              <a:ahLst/>
              <a:cxnLst/>
              <a:rect l="l" t="t" r="r" b="b"/>
              <a:pathLst>
                <a:path w="21441" h="28591" extrusionOk="0">
                  <a:moveTo>
                    <a:pt x="11402" y="0"/>
                  </a:moveTo>
                  <a:cubicBezTo>
                    <a:pt x="6182" y="0"/>
                    <a:pt x="1494" y="5767"/>
                    <a:pt x="758" y="13314"/>
                  </a:cubicBezTo>
                  <a:cubicBezTo>
                    <a:pt x="1" y="21195"/>
                    <a:pt x="3842" y="28016"/>
                    <a:pt x="9334" y="28556"/>
                  </a:cubicBezTo>
                  <a:cubicBezTo>
                    <a:pt x="9567" y="28579"/>
                    <a:pt x="9798" y="28590"/>
                    <a:pt x="10029" y="28590"/>
                  </a:cubicBezTo>
                  <a:cubicBezTo>
                    <a:pt x="15258" y="28590"/>
                    <a:pt x="19947" y="22814"/>
                    <a:pt x="20683" y="15276"/>
                  </a:cubicBezTo>
                  <a:cubicBezTo>
                    <a:pt x="21441" y="7396"/>
                    <a:pt x="17599" y="574"/>
                    <a:pt x="12096" y="35"/>
                  </a:cubicBezTo>
                  <a:cubicBezTo>
                    <a:pt x="11864" y="12"/>
                    <a:pt x="11632" y="0"/>
                    <a:pt x="11402" y="0"/>
                  </a:cubicBezTo>
                  <a:close/>
                </a:path>
              </a:pathLst>
            </a:custGeom>
            <a:solidFill>
              <a:srgbClr val="8E8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955;p75">
              <a:extLst>
                <a:ext uri="{FF2B5EF4-FFF2-40B4-BE49-F238E27FC236}">
                  <a16:creationId xmlns:a16="http://schemas.microsoft.com/office/drawing/2014/main" id="{62FB632A-76ED-C827-2E3B-826DA5F1214A}"/>
                </a:ext>
              </a:extLst>
            </p:cNvPr>
            <p:cNvSpPr/>
            <p:nvPr/>
          </p:nvSpPr>
          <p:spPr>
            <a:xfrm>
              <a:off x="7751224" y="3412337"/>
              <a:ext cx="412315" cy="582387"/>
            </a:xfrm>
            <a:custGeom>
              <a:avLst/>
              <a:gdLst/>
              <a:ahLst/>
              <a:cxnLst/>
              <a:rect l="l" t="t" r="r" b="b"/>
              <a:pathLst>
                <a:path w="20590" h="29083" extrusionOk="0">
                  <a:moveTo>
                    <a:pt x="10975" y="488"/>
                  </a:moveTo>
                  <a:cubicBezTo>
                    <a:pt x="11203" y="488"/>
                    <a:pt x="11421" y="499"/>
                    <a:pt x="11650" y="520"/>
                  </a:cubicBezTo>
                  <a:cubicBezTo>
                    <a:pt x="12865" y="634"/>
                    <a:pt x="13996" y="1070"/>
                    <a:pt x="15014" y="1776"/>
                  </a:cubicBezTo>
                  <a:cubicBezTo>
                    <a:pt x="15782" y="2295"/>
                    <a:pt x="16478" y="2970"/>
                    <a:pt x="17101" y="3759"/>
                  </a:cubicBezTo>
                  <a:cubicBezTo>
                    <a:pt x="18035" y="4953"/>
                    <a:pt x="18783" y="6417"/>
                    <a:pt x="19302" y="8078"/>
                  </a:cubicBezTo>
                  <a:cubicBezTo>
                    <a:pt x="19821" y="9740"/>
                    <a:pt x="20101" y="11588"/>
                    <a:pt x="20101" y="13529"/>
                  </a:cubicBezTo>
                  <a:cubicBezTo>
                    <a:pt x="20101" y="14173"/>
                    <a:pt x="20070" y="14827"/>
                    <a:pt x="20008" y="15492"/>
                  </a:cubicBezTo>
                  <a:cubicBezTo>
                    <a:pt x="19831" y="17361"/>
                    <a:pt x="19406" y="19115"/>
                    <a:pt x="18793" y="20693"/>
                  </a:cubicBezTo>
                  <a:cubicBezTo>
                    <a:pt x="18326" y="21877"/>
                    <a:pt x="17765" y="22967"/>
                    <a:pt x="17111" y="23932"/>
                  </a:cubicBezTo>
                  <a:cubicBezTo>
                    <a:pt x="16125" y="25376"/>
                    <a:pt x="14962" y="26549"/>
                    <a:pt x="13685" y="27349"/>
                  </a:cubicBezTo>
                  <a:cubicBezTo>
                    <a:pt x="13052" y="27753"/>
                    <a:pt x="12387" y="28065"/>
                    <a:pt x="11702" y="28272"/>
                  </a:cubicBezTo>
                  <a:cubicBezTo>
                    <a:pt x="11017" y="28480"/>
                    <a:pt x="10321" y="28595"/>
                    <a:pt x="9605" y="28595"/>
                  </a:cubicBezTo>
                  <a:cubicBezTo>
                    <a:pt x="9386" y="28595"/>
                    <a:pt x="9158" y="28584"/>
                    <a:pt x="8940" y="28563"/>
                  </a:cubicBezTo>
                  <a:cubicBezTo>
                    <a:pt x="7725" y="28439"/>
                    <a:pt x="6594" y="28002"/>
                    <a:pt x="5576" y="27307"/>
                  </a:cubicBezTo>
                  <a:cubicBezTo>
                    <a:pt x="4808" y="26788"/>
                    <a:pt x="4112" y="26113"/>
                    <a:pt x="3489" y="25324"/>
                  </a:cubicBezTo>
                  <a:cubicBezTo>
                    <a:pt x="2554" y="24130"/>
                    <a:pt x="1807" y="22656"/>
                    <a:pt x="1288" y="21005"/>
                  </a:cubicBezTo>
                  <a:cubicBezTo>
                    <a:pt x="768" y="19343"/>
                    <a:pt x="478" y="17495"/>
                    <a:pt x="478" y="15543"/>
                  </a:cubicBezTo>
                  <a:cubicBezTo>
                    <a:pt x="478" y="14899"/>
                    <a:pt x="509" y="14246"/>
                    <a:pt x="581" y="13581"/>
                  </a:cubicBezTo>
                  <a:cubicBezTo>
                    <a:pt x="758" y="11722"/>
                    <a:pt x="1184" y="9968"/>
                    <a:pt x="1797" y="8390"/>
                  </a:cubicBezTo>
                  <a:cubicBezTo>
                    <a:pt x="2264" y="7195"/>
                    <a:pt x="2824" y="6116"/>
                    <a:pt x="3479" y="5150"/>
                  </a:cubicBezTo>
                  <a:cubicBezTo>
                    <a:pt x="4455" y="3697"/>
                    <a:pt x="5628" y="2534"/>
                    <a:pt x="6905" y="1734"/>
                  </a:cubicBezTo>
                  <a:cubicBezTo>
                    <a:pt x="7538" y="1330"/>
                    <a:pt x="8202" y="1018"/>
                    <a:pt x="8888" y="810"/>
                  </a:cubicBezTo>
                  <a:cubicBezTo>
                    <a:pt x="9573" y="592"/>
                    <a:pt x="10269" y="488"/>
                    <a:pt x="10975" y="488"/>
                  </a:cubicBezTo>
                  <a:close/>
                  <a:moveTo>
                    <a:pt x="10975" y="1"/>
                  </a:moveTo>
                  <a:cubicBezTo>
                    <a:pt x="9625" y="1"/>
                    <a:pt x="8317" y="374"/>
                    <a:pt x="7092" y="1049"/>
                  </a:cubicBezTo>
                  <a:cubicBezTo>
                    <a:pt x="6178" y="1558"/>
                    <a:pt x="5327" y="2232"/>
                    <a:pt x="4538" y="3053"/>
                  </a:cubicBezTo>
                  <a:cubicBezTo>
                    <a:pt x="3364" y="4288"/>
                    <a:pt x="2357" y="5836"/>
                    <a:pt x="1589" y="7611"/>
                  </a:cubicBezTo>
                  <a:cubicBezTo>
                    <a:pt x="821" y="9387"/>
                    <a:pt x="302" y="11390"/>
                    <a:pt x="94" y="13540"/>
                  </a:cubicBezTo>
                  <a:cubicBezTo>
                    <a:pt x="32" y="14214"/>
                    <a:pt x="0" y="14889"/>
                    <a:pt x="0" y="15543"/>
                  </a:cubicBezTo>
                  <a:cubicBezTo>
                    <a:pt x="0" y="17319"/>
                    <a:pt x="228" y="19011"/>
                    <a:pt x="655" y="20568"/>
                  </a:cubicBezTo>
                  <a:cubicBezTo>
                    <a:pt x="976" y="21731"/>
                    <a:pt x="1402" y="22822"/>
                    <a:pt x="1931" y="23798"/>
                  </a:cubicBezTo>
                  <a:cubicBezTo>
                    <a:pt x="2720" y="25272"/>
                    <a:pt x="3717" y="26507"/>
                    <a:pt x="4901" y="27421"/>
                  </a:cubicBezTo>
                  <a:cubicBezTo>
                    <a:pt x="5493" y="27868"/>
                    <a:pt x="6116" y="28242"/>
                    <a:pt x="6790" y="28512"/>
                  </a:cubicBezTo>
                  <a:cubicBezTo>
                    <a:pt x="7455" y="28792"/>
                    <a:pt x="8161" y="28969"/>
                    <a:pt x="8888" y="29041"/>
                  </a:cubicBezTo>
                  <a:cubicBezTo>
                    <a:pt x="9127" y="29062"/>
                    <a:pt x="9365" y="29082"/>
                    <a:pt x="9605" y="29082"/>
                  </a:cubicBezTo>
                  <a:cubicBezTo>
                    <a:pt x="10964" y="29082"/>
                    <a:pt x="12272" y="28709"/>
                    <a:pt x="13488" y="28023"/>
                  </a:cubicBezTo>
                  <a:cubicBezTo>
                    <a:pt x="14401" y="27525"/>
                    <a:pt x="15263" y="26840"/>
                    <a:pt x="16052" y="26020"/>
                  </a:cubicBezTo>
                  <a:cubicBezTo>
                    <a:pt x="17225" y="24795"/>
                    <a:pt x="18232" y="23247"/>
                    <a:pt x="19001" y="21472"/>
                  </a:cubicBezTo>
                  <a:cubicBezTo>
                    <a:pt x="19759" y="19696"/>
                    <a:pt x="20288" y="17682"/>
                    <a:pt x="20496" y="15543"/>
                  </a:cubicBezTo>
                  <a:cubicBezTo>
                    <a:pt x="20558" y="14858"/>
                    <a:pt x="20590" y="14193"/>
                    <a:pt x="20590" y="13529"/>
                  </a:cubicBezTo>
                  <a:cubicBezTo>
                    <a:pt x="20590" y="11764"/>
                    <a:pt x="20361" y="10061"/>
                    <a:pt x="19935" y="8514"/>
                  </a:cubicBezTo>
                  <a:cubicBezTo>
                    <a:pt x="19614" y="7341"/>
                    <a:pt x="19187" y="6261"/>
                    <a:pt x="18658" y="5275"/>
                  </a:cubicBezTo>
                  <a:cubicBezTo>
                    <a:pt x="17869" y="3801"/>
                    <a:pt x="16862" y="2565"/>
                    <a:pt x="15689" y="1662"/>
                  </a:cubicBezTo>
                  <a:cubicBezTo>
                    <a:pt x="15097" y="1205"/>
                    <a:pt x="14464" y="841"/>
                    <a:pt x="13799" y="561"/>
                  </a:cubicBezTo>
                  <a:cubicBezTo>
                    <a:pt x="13135" y="291"/>
                    <a:pt x="12429" y="104"/>
                    <a:pt x="11702" y="31"/>
                  </a:cubicBezTo>
                  <a:cubicBezTo>
                    <a:pt x="11453" y="11"/>
                    <a:pt x="11213" y="1"/>
                    <a:pt x="10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956;p75">
              <a:extLst>
                <a:ext uri="{FF2B5EF4-FFF2-40B4-BE49-F238E27FC236}">
                  <a16:creationId xmlns:a16="http://schemas.microsoft.com/office/drawing/2014/main" id="{C9F727BE-8F1A-C807-5CB8-585F6374FF70}"/>
                </a:ext>
              </a:extLst>
            </p:cNvPr>
            <p:cNvSpPr/>
            <p:nvPr/>
          </p:nvSpPr>
          <p:spPr>
            <a:xfrm>
              <a:off x="7839994" y="3556397"/>
              <a:ext cx="265752" cy="331894"/>
            </a:xfrm>
            <a:custGeom>
              <a:avLst/>
              <a:gdLst/>
              <a:ahLst/>
              <a:cxnLst/>
              <a:rect l="l" t="t" r="r" b="b"/>
              <a:pathLst>
                <a:path w="13271" h="16574" extrusionOk="0">
                  <a:moveTo>
                    <a:pt x="6859" y="1"/>
                  </a:moveTo>
                  <a:cubicBezTo>
                    <a:pt x="3511" y="1"/>
                    <a:pt x="614" y="3430"/>
                    <a:pt x="312" y="7851"/>
                  </a:cubicBezTo>
                  <a:cubicBezTo>
                    <a:pt x="1" y="12419"/>
                    <a:pt x="2576" y="16323"/>
                    <a:pt x="6074" y="16562"/>
                  </a:cubicBezTo>
                  <a:cubicBezTo>
                    <a:pt x="6187" y="16570"/>
                    <a:pt x="6298" y="16574"/>
                    <a:pt x="6410" y="16574"/>
                  </a:cubicBezTo>
                  <a:cubicBezTo>
                    <a:pt x="9759" y="16574"/>
                    <a:pt x="12657" y="13144"/>
                    <a:pt x="12959" y="8723"/>
                  </a:cubicBezTo>
                  <a:cubicBezTo>
                    <a:pt x="13270" y="4155"/>
                    <a:pt x="10684" y="251"/>
                    <a:pt x="7196" y="12"/>
                  </a:cubicBezTo>
                  <a:cubicBezTo>
                    <a:pt x="7083" y="5"/>
                    <a:pt x="6971" y="1"/>
                    <a:pt x="6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957;p75">
              <a:extLst>
                <a:ext uri="{FF2B5EF4-FFF2-40B4-BE49-F238E27FC236}">
                  <a16:creationId xmlns:a16="http://schemas.microsoft.com/office/drawing/2014/main" id="{C9CC5152-656D-45C1-F215-A1122BE5AEBC}"/>
                </a:ext>
              </a:extLst>
            </p:cNvPr>
            <p:cNvSpPr/>
            <p:nvPr/>
          </p:nvSpPr>
          <p:spPr>
            <a:xfrm>
              <a:off x="7560345" y="3317459"/>
              <a:ext cx="667654" cy="542537"/>
            </a:xfrm>
            <a:custGeom>
              <a:avLst/>
              <a:gdLst/>
              <a:ahLst/>
              <a:cxnLst/>
              <a:rect l="l" t="t" r="r" b="b"/>
              <a:pathLst>
                <a:path w="33341" h="27093" extrusionOk="0">
                  <a:moveTo>
                    <a:pt x="17695" y="1"/>
                  </a:moveTo>
                  <a:cubicBezTo>
                    <a:pt x="14719" y="1"/>
                    <a:pt x="11701" y="895"/>
                    <a:pt x="9148" y="2630"/>
                  </a:cubicBezTo>
                  <a:cubicBezTo>
                    <a:pt x="3759" y="6285"/>
                    <a:pt x="1" y="14125"/>
                    <a:pt x="219" y="20842"/>
                  </a:cubicBezTo>
                  <a:cubicBezTo>
                    <a:pt x="261" y="22036"/>
                    <a:pt x="395" y="23241"/>
                    <a:pt x="811" y="24330"/>
                  </a:cubicBezTo>
                  <a:cubicBezTo>
                    <a:pt x="1491" y="26081"/>
                    <a:pt x="3143" y="27093"/>
                    <a:pt x="4796" y="27093"/>
                  </a:cubicBezTo>
                  <a:cubicBezTo>
                    <a:pt x="5997" y="27093"/>
                    <a:pt x="7197" y="26560"/>
                    <a:pt x="8027" y="25389"/>
                  </a:cubicBezTo>
                  <a:cubicBezTo>
                    <a:pt x="8775" y="24330"/>
                    <a:pt x="9117" y="22950"/>
                    <a:pt x="9460" y="21631"/>
                  </a:cubicBezTo>
                  <a:cubicBezTo>
                    <a:pt x="10217" y="18776"/>
                    <a:pt x="11173" y="15931"/>
                    <a:pt x="12699" y="13564"/>
                  </a:cubicBezTo>
                  <a:cubicBezTo>
                    <a:pt x="14713" y="10438"/>
                    <a:pt x="17808" y="8248"/>
                    <a:pt x="21005" y="8154"/>
                  </a:cubicBezTo>
                  <a:cubicBezTo>
                    <a:pt x="21073" y="8152"/>
                    <a:pt x="21140" y="8151"/>
                    <a:pt x="21206" y="8151"/>
                  </a:cubicBezTo>
                  <a:cubicBezTo>
                    <a:pt x="25720" y="8151"/>
                    <a:pt x="28914" y="12609"/>
                    <a:pt x="30122" y="17540"/>
                  </a:cubicBezTo>
                  <a:cubicBezTo>
                    <a:pt x="30537" y="19243"/>
                    <a:pt x="30838" y="20998"/>
                    <a:pt x="31004" y="22763"/>
                  </a:cubicBezTo>
                  <a:cubicBezTo>
                    <a:pt x="31014" y="22950"/>
                    <a:pt x="31035" y="23147"/>
                    <a:pt x="31149" y="23282"/>
                  </a:cubicBezTo>
                  <a:cubicBezTo>
                    <a:pt x="31218" y="23365"/>
                    <a:pt x="31311" y="23401"/>
                    <a:pt x="31409" y="23401"/>
                  </a:cubicBezTo>
                  <a:cubicBezTo>
                    <a:pt x="31532" y="23401"/>
                    <a:pt x="31663" y="23343"/>
                    <a:pt x="31762" y="23251"/>
                  </a:cubicBezTo>
                  <a:cubicBezTo>
                    <a:pt x="31938" y="23075"/>
                    <a:pt x="32032" y="22815"/>
                    <a:pt x="32104" y="22555"/>
                  </a:cubicBezTo>
                  <a:cubicBezTo>
                    <a:pt x="33340" y="18589"/>
                    <a:pt x="32478" y="14000"/>
                    <a:pt x="31107" y="10376"/>
                  </a:cubicBezTo>
                  <a:cubicBezTo>
                    <a:pt x="29799" y="6940"/>
                    <a:pt x="27588" y="3596"/>
                    <a:pt x="24764" y="1904"/>
                  </a:cubicBezTo>
                  <a:cubicBezTo>
                    <a:pt x="24328" y="1645"/>
                    <a:pt x="23881" y="1405"/>
                    <a:pt x="23414" y="1198"/>
                  </a:cubicBezTo>
                  <a:cubicBezTo>
                    <a:pt x="21625" y="394"/>
                    <a:pt x="19670" y="1"/>
                    <a:pt x="17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958;p75">
              <a:extLst>
                <a:ext uri="{FF2B5EF4-FFF2-40B4-BE49-F238E27FC236}">
                  <a16:creationId xmlns:a16="http://schemas.microsoft.com/office/drawing/2014/main" id="{1288BD34-0E78-189B-E1B7-850E52AE6A98}"/>
                </a:ext>
              </a:extLst>
            </p:cNvPr>
            <p:cNvSpPr/>
            <p:nvPr/>
          </p:nvSpPr>
          <p:spPr>
            <a:xfrm>
              <a:off x="5780603" y="3182230"/>
              <a:ext cx="1033991" cy="304040"/>
            </a:xfrm>
            <a:custGeom>
              <a:avLst/>
              <a:gdLst/>
              <a:ahLst/>
              <a:cxnLst/>
              <a:rect l="l" t="t" r="r" b="b"/>
              <a:pathLst>
                <a:path w="51635" h="15183" extrusionOk="0">
                  <a:moveTo>
                    <a:pt x="6774" y="1"/>
                  </a:moveTo>
                  <a:cubicBezTo>
                    <a:pt x="4958" y="1"/>
                    <a:pt x="3232" y="960"/>
                    <a:pt x="2077" y="2666"/>
                  </a:cubicBezTo>
                  <a:cubicBezTo>
                    <a:pt x="0" y="5708"/>
                    <a:pt x="904" y="10163"/>
                    <a:pt x="4465" y="11595"/>
                  </a:cubicBezTo>
                  <a:cubicBezTo>
                    <a:pt x="5113" y="11859"/>
                    <a:pt x="5810" y="11987"/>
                    <a:pt x="6507" y="11987"/>
                  </a:cubicBezTo>
                  <a:cubicBezTo>
                    <a:pt x="7786" y="11987"/>
                    <a:pt x="9067" y="11557"/>
                    <a:pt x="10062" y="10744"/>
                  </a:cubicBezTo>
                  <a:cubicBezTo>
                    <a:pt x="10435" y="10443"/>
                    <a:pt x="10768" y="10100"/>
                    <a:pt x="11162" y="9840"/>
                  </a:cubicBezTo>
                  <a:cubicBezTo>
                    <a:pt x="11411" y="9685"/>
                    <a:pt x="11733" y="9602"/>
                    <a:pt x="12097" y="9560"/>
                  </a:cubicBezTo>
                  <a:cubicBezTo>
                    <a:pt x="12330" y="9533"/>
                    <a:pt x="12577" y="9522"/>
                    <a:pt x="12827" y="9522"/>
                  </a:cubicBezTo>
                  <a:cubicBezTo>
                    <a:pt x="13511" y="9522"/>
                    <a:pt x="14213" y="9602"/>
                    <a:pt x="14692" y="9633"/>
                  </a:cubicBezTo>
                  <a:cubicBezTo>
                    <a:pt x="18565" y="9872"/>
                    <a:pt x="22448" y="10006"/>
                    <a:pt x="26331" y="10183"/>
                  </a:cubicBezTo>
                  <a:cubicBezTo>
                    <a:pt x="29498" y="10339"/>
                    <a:pt x="32696" y="10453"/>
                    <a:pt x="35862" y="10671"/>
                  </a:cubicBezTo>
                  <a:cubicBezTo>
                    <a:pt x="36268" y="10702"/>
                    <a:pt x="36672" y="10733"/>
                    <a:pt x="37067" y="10848"/>
                  </a:cubicBezTo>
                  <a:cubicBezTo>
                    <a:pt x="38926" y="11367"/>
                    <a:pt x="39777" y="13568"/>
                    <a:pt x="41459" y="14471"/>
                  </a:cubicBezTo>
                  <a:cubicBezTo>
                    <a:pt x="42360" y="14954"/>
                    <a:pt x="43355" y="15183"/>
                    <a:pt x="44356" y="15183"/>
                  </a:cubicBezTo>
                  <a:cubicBezTo>
                    <a:pt x="44948" y="15183"/>
                    <a:pt x="45542" y="15103"/>
                    <a:pt x="46120" y="14949"/>
                  </a:cubicBezTo>
                  <a:cubicBezTo>
                    <a:pt x="49225" y="14129"/>
                    <a:pt x="51634" y="11232"/>
                    <a:pt x="51457" y="7930"/>
                  </a:cubicBezTo>
                  <a:cubicBezTo>
                    <a:pt x="51248" y="3981"/>
                    <a:pt x="47949" y="1700"/>
                    <a:pt x="44562" y="1700"/>
                  </a:cubicBezTo>
                  <a:cubicBezTo>
                    <a:pt x="42740" y="1700"/>
                    <a:pt x="40892" y="2360"/>
                    <a:pt x="39486" y="3777"/>
                  </a:cubicBezTo>
                  <a:cubicBezTo>
                    <a:pt x="38728" y="4535"/>
                    <a:pt x="38095" y="5646"/>
                    <a:pt x="37025" y="5978"/>
                  </a:cubicBezTo>
                  <a:cubicBezTo>
                    <a:pt x="36550" y="6134"/>
                    <a:pt x="36051" y="6169"/>
                    <a:pt x="35548" y="6169"/>
                  </a:cubicBezTo>
                  <a:cubicBezTo>
                    <a:pt x="35314" y="6169"/>
                    <a:pt x="35079" y="6161"/>
                    <a:pt x="34845" y="6155"/>
                  </a:cubicBezTo>
                  <a:cubicBezTo>
                    <a:pt x="30370" y="6009"/>
                    <a:pt x="25895" y="5823"/>
                    <a:pt x="21420" y="5594"/>
                  </a:cubicBezTo>
                  <a:cubicBezTo>
                    <a:pt x="21232" y="5584"/>
                    <a:pt x="21032" y="5580"/>
                    <a:pt x="20822" y="5580"/>
                  </a:cubicBezTo>
                  <a:cubicBezTo>
                    <a:pt x="19903" y="5580"/>
                    <a:pt x="18800" y="5657"/>
                    <a:pt x="17687" y="5657"/>
                  </a:cubicBezTo>
                  <a:cubicBezTo>
                    <a:pt x="15570" y="5657"/>
                    <a:pt x="13421" y="5378"/>
                    <a:pt x="12450" y="3756"/>
                  </a:cubicBezTo>
                  <a:cubicBezTo>
                    <a:pt x="11764" y="2625"/>
                    <a:pt x="10871" y="1596"/>
                    <a:pt x="9750" y="890"/>
                  </a:cubicBezTo>
                  <a:cubicBezTo>
                    <a:pt x="8783" y="286"/>
                    <a:pt x="7765" y="1"/>
                    <a:pt x="6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959;p75">
              <a:extLst>
                <a:ext uri="{FF2B5EF4-FFF2-40B4-BE49-F238E27FC236}">
                  <a16:creationId xmlns:a16="http://schemas.microsoft.com/office/drawing/2014/main" id="{F836C790-6154-5BAD-6D81-EBEEFDFC17BC}"/>
                </a:ext>
              </a:extLst>
            </p:cNvPr>
            <p:cNvSpPr/>
            <p:nvPr/>
          </p:nvSpPr>
          <p:spPr>
            <a:xfrm>
              <a:off x="6575656" y="3259386"/>
              <a:ext cx="193802" cy="179284"/>
            </a:xfrm>
            <a:custGeom>
              <a:avLst/>
              <a:gdLst/>
              <a:ahLst/>
              <a:cxnLst/>
              <a:rect l="l" t="t" r="r" b="b"/>
              <a:pathLst>
                <a:path w="9678" h="8953" extrusionOk="0">
                  <a:moveTo>
                    <a:pt x="4840" y="1"/>
                  </a:moveTo>
                  <a:cubicBezTo>
                    <a:pt x="4549" y="1"/>
                    <a:pt x="4254" y="30"/>
                    <a:pt x="3957" y="90"/>
                  </a:cubicBezTo>
                  <a:cubicBezTo>
                    <a:pt x="1548" y="578"/>
                    <a:pt x="1" y="2946"/>
                    <a:pt x="489" y="5364"/>
                  </a:cubicBezTo>
                  <a:cubicBezTo>
                    <a:pt x="917" y="7486"/>
                    <a:pt x="2766" y="8953"/>
                    <a:pt x="4839" y="8953"/>
                  </a:cubicBezTo>
                  <a:cubicBezTo>
                    <a:pt x="5130" y="8953"/>
                    <a:pt x="5426" y="8924"/>
                    <a:pt x="5722" y="8864"/>
                  </a:cubicBezTo>
                  <a:cubicBezTo>
                    <a:pt x="8120" y="8365"/>
                    <a:pt x="9678" y="6008"/>
                    <a:pt x="9190" y="3589"/>
                  </a:cubicBezTo>
                  <a:cubicBezTo>
                    <a:pt x="8762" y="1460"/>
                    <a:pt x="6907" y="1"/>
                    <a:pt x="4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960;p75">
              <a:extLst>
                <a:ext uri="{FF2B5EF4-FFF2-40B4-BE49-F238E27FC236}">
                  <a16:creationId xmlns:a16="http://schemas.microsoft.com/office/drawing/2014/main" id="{6FF46F15-C800-8738-4D17-CC05CA08A169}"/>
                </a:ext>
              </a:extLst>
            </p:cNvPr>
            <p:cNvSpPr/>
            <p:nvPr/>
          </p:nvSpPr>
          <p:spPr>
            <a:xfrm>
              <a:off x="5835712" y="3225744"/>
              <a:ext cx="169872" cy="150488"/>
            </a:xfrm>
            <a:custGeom>
              <a:avLst/>
              <a:gdLst/>
              <a:ahLst/>
              <a:cxnLst/>
              <a:rect l="l" t="t" r="r" b="b"/>
              <a:pathLst>
                <a:path w="8483" h="7515" extrusionOk="0">
                  <a:moveTo>
                    <a:pt x="4240" y="0"/>
                  </a:moveTo>
                  <a:cubicBezTo>
                    <a:pt x="2807" y="0"/>
                    <a:pt x="1439" y="838"/>
                    <a:pt x="831" y="2248"/>
                  </a:cubicBezTo>
                  <a:cubicBezTo>
                    <a:pt x="0" y="4148"/>
                    <a:pt x="861" y="6370"/>
                    <a:pt x="2751" y="7201"/>
                  </a:cubicBezTo>
                  <a:cubicBezTo>
                    <a:pt x="3237" y="7414"/>
                    <a:pt x="3742" y="7515"/>
                    <a:pt x="4239" y="7515"/>
                  </a:cubicBezTo>
                  <a:cubicBezTo>
                    <a:pt x="5677" y="7515"/>
                    <a:pt x="7045" y="6671"/>
                    <a:pt x="7663" y="5259"/>
                  </a:cubicBezTo>
                  <a:cubicBezTo>
                    <a:pt x="8482" y="3359"/>
                    <a:pt x="7621" y="1147"/>
                    <a:pt x="5731" y="316"/>
                  </a:cubicBezTo>
                  <a:cubicBezTo>
                    <a:pt x="5246" y="102"/>
                    <a:pt x="4739" y="0"/>
                    <a:pt x="4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961;p75">
              <a:extLst>
                <a:ext uri="{FF2B5EF4-FFF2-40B4-BE49-F238E27FC236}">
                  <a16:creationId xmlns:a16="http://schemas.microsoft.com/office/drawing/2014/main" id="{10866F23-4336-46F6-B601-2BA93CD19A99}"/>
                </a:ext>
              </a:extLst>
            </p:cNvPr>
            <p:cNvSpPr/>
            <p:nvPr/>
          </p:nvSpPr>
          <p:spPr>
            <a:xfrm>
              <a:off x="5996032" y="3645068"/>
              <a:ext cx="173417" cy="116726"/>
            </a:xfrm>
            <a:custGeom>
              <a:avLst/>
              <a:gdLst/>
              <a:ahLst/>
              <a:cxnLst/>
              <a:rect l="l" t="t" r="r" b="b"/>
              <a:pathLst>
                <a:path w="8660" h="5829" extrusionOk="0">
                  <a:moveTo>
                    <a:pt x="2897" y="1"/>
                  </a:moveTo>
                  <a:cubicBezTo>
                    <a:pt x="1440" y="1"/>
                    <a:pt x="204" y="1150"/>
                    <a:pt x="104" y="2624"/>
                  </a:cubicBezTo>
                  <a:cubicBezTo>
                    <a:pt x="0" y="4170"/>
                    <a:pt x="1163" y="5520"/>
                    <a:pt x="2700" y="5624"/>
                  </a:cubicBezTo>
                  <a:lnTo>
                    <a:pt x="5576" y="5822"/>
                  </a:lnTo>
                  <a:cubicBezTo>
                    <a:pt x="5640" y="5826"/>
                    <a:pt x="5703" y="5828"/>
                    <a:pt x="5765" y="5828"/>
                  </a:cubicBezTo>
                  <a:cubicBezTo>
                    <a:pt x="7221" y="5828"/>
                    <a:pt x="8456" y="4688"/>
                    <a:pt x="8556" y="3205"/>
                  </a:cubicBezTo>
                  <a:cubicBezTo>
                    <a:pt x="8660" y="1669"/>
                    <a:pt x="7487" y="308"/>
                    <a:pt x="5960" y="204"/>
                  </a:cubicBezTo>
                  <a:lnTo>
                    <a:pt x="3085" y="7"/>
                  </a:lnTo>
                  <a:cubicBezTo>
                    <a:pt x="3022" y="3"/>
                    <a:pt x="2959" y="1"/>
                    <a:pt x="2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962;p75">
              <a:extLst>
                <a:ext uri="{FF2B5EF4-FFF2-40B4-BE49-F238E27FC236}">
                  <a16:creationId xmlns:a16="http://schemas.microsoft.com/office/drawing/2014/main" id="{870EB864-AF4D-F546-B827-84E12946AAF6}"/>
                </a:ext>
              </a:extLst>
            </p:cNvPr>
            <p:cNvSpPr/>
            <p:nvPr/>
          </p:nvSpPr>
          <p:spPr>
            <a:xfrm>
              <a:off x="7460761" y="3076218"/>
              <a:ext cx="182167" cy="72210"/>
            </a:xfrm>
            <a:custGeom>
              <a:avLst/>
              <a:gdLst/>
              <a:ahLst/>
              <a:cxnLst/>
              <a:rect l="l" t="t" r="r" b="b"/>
              <a:pathLst>
                <a:path w="9097" h="3606" extrusionOk="0">
                  <a:moveTo>
                    <a:pt x="7712" y="1"/>
                  </a:moveTo>
                  <a:cubicBezTo>
                    <a:pt x="7645" y="1"/>
                    <a:pt x="7576" y="6"/>
                    <a:pt x="7507" y="17"/>
                  </a:cubicBezTo>
                  <a:lnTo>
                    <a:pt x="1184" y="1025"/>
                  </a:lnTo>
                  <a:cubicBezTo>
                    <a:pt x="488" y="1138"/>
                    <a:pt x="1" y="1803"/>
                    <a:pt x="115" y="2509"/>
                  </a:cubicBezTo>
                  <a:cubicBezTo>
                    <a:pt x="218" y="3146"/>
                    <a:pt x="769" y="3605"/>
                    <a:pt x="1386" y="3605"/>
                  </a:cubicBezTo>
                  <a:cubicBezTo>
                    <a:pt x="1453" y="3605"/>
                    <a:pt x="1521" y="3600"/>
                    <a:pt x="1589" y="3589"/>
                  </a:cubicBezTo>
                  <a:lnTo>
                    <a:pt x="7912" y="2582"/>
                  </a:lnTo>
                  <a:cubicBezTo>
                    <a:pt x="8608" y="2467"/>
                    <a:pt x="9096" y="1803"/>
                    <a:pt x="8981" y="1097"/>
                  </a:cubicBezTo>
                  <a:cubicBezTo>
                    <a:pt x="8888" y="460"/>
                    <a:pt x="8338" y="1"/>
                    <a:pt x="7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963;p75">
              <a:extLst>
                <a:ext uri="{FF2B5EF4-FFF2-40B4-BE49-F238E27FC236}">
                  <a16:creationId xmlns:a16="http://schemas.microsoft.com/office/drawing/2014/main" id="{78E456E6-69DA-A113-B4D0-753D5716E1EA}"/>
                </a:ext>
              </a:extLst>
            </p:cNvPr>
            <p:cNvSpPr/>
            <p:nvPr/>
          </p:nvSpPr>
          <p:spPr>
            <a:xfrm>
              <a:off x="7075740" y="3003166"/>
              <a:ext cx="192961" cy="138092"/>
            </a:xfrm>
            <a:custGeom>
              <a:avLst/>
              <a:gdLst/>
              <a:ahLst/>
              <a:cxnLst/>
              <a:rect l="l" t="t" r="r" b="b"/>
              <a:pathLst>
                <a:path w="9636" h="6896" extrusionOk="0">
                  <a:moveTo>
                    <a:pt x="5680" y="0"/>
                  </a:moveTo>
                  <a:cubicBezTo>
                    <a:pt x="4434" y="0"/>
                    <a:pt x="883" y="1111"/>
                    <a:pt x="1755" y="3074"/>
                  </a:cubicBezTo>
                  <a:cubicBezTo>
                    <a:pt x="1817" y="3219"/>
                    <a:pt x="1921" y="3354"/>
                    <a:pt x="1983" y="3510"/>
                  </a:cubicBezTo>
                  <a:cubicBezTo>
                    <a:pt x="2253" y="4267"/>
                    <a:pt x="1277" y="4922"/>
                    <a:pt x="737" y="5222"/>
                  </a:cubicBezTo>
                  <a:cubicBezTo>
                    <a:pt x="405" y="5420"/>
                    <a:pt x="42" y="5690"/>
                    <a:pt x="21" y="6074"/>
                  </a:cubicBezTo>
                  <a:cubicBezTo>
                    <a:pt x="1" y="6458"/>
                    <a:pt x="354" y="6780"/>
                    <a:pt x="727" y="6863"/>
                  </a:cubicBezTo>
                  <a:cubicBezTo>
                    <a:pt x="829" y="6886"/>
                    <a:pt x="932" y="6895"/>
                    <a:pt x="1035" y="6895"/>
                  </a:cubicBezTo>
                  <a:cubicBezTo>
                    <a:pt x="1309" y="6895"/>
                    <a:pt x="1584" y="6827"/>
                    <a:pt x="1849" y="6759"/>
                  </a:cubicBezTo>
                  <a:cubicBezTo>
                    <a:pt x="2482" y="6604"/>
                    <a:pt x="2565" y="6438"/>
                    <a:pt x="3001" y="5991"/>
                  </a:cubicBezTo>
                  <a:cubicBezTo>
                    <a:pt x="3457" y="5530"/>
                    <a:pt x="4012" y="5415"/>
                    <a:pt x="4600" y="5415"/>
                  </a:cubicBezTo>
                  <a:cubicBezTo>
                    <a:pt x="5192" y="5415"/>
                    <a:pt x="5819" y="5532"/>
                    <a:pt x="6414" y="5532"/>
                  </a:cubicBezTo>
                  <a:cubicBezTo>
                    <a:pt x="6706" y="5532"/>
                    <a:pt x="6989" y="5504"/>
                    <a:pt x="7258" y="5420"/>
                  </a:cubicBezTo>
                  <a:cubicBezTo>
                    <a:pt x="8411" y="5056"/>
                    <a:pt x="9636" y="4163"/>
                    <a:pt x="9636" y="2824"/>
                  </a:cubicBezTo>
                  <a:cubicBezTo>
                    <a:pt x="9636" y="1267"/>
                    <a:pt x="7860" y="0"/>
                    <a:pt x="5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044;p55">
            <a:hlinkClick r:id="rId3" action="ppaction://hlinksldjump"/>
            <a:extLst>
              <a:ext uri="{FF2B5EF4-FFF2-40B4-BE49-F238E27FC236}">
                <a16:creationId xmlns:a16="http://schemas.microsoft.com/office/drawing/2014/main" id="{220F56F5-498A-6CE5-172D-ADB6700EEBF5}"/>
              </a:ext>
            </a:extLst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3" name="Google Shape;1045;p55">
            <a:extLst>
              <a:ext uri="{FF2B5EF4-FFF2-40B4-BE49-F238E27FC236}">
                <a16:creationId xmlns:a16="http://schemas.microsoft.com/office/drawing/2014/main" id="{CB9A0668-3FB1-C1C3-4AED-B4CD5C5F4C5A}"/>
              </a:ext>
            </a:extLst>
          </p:cNvPr>
          <p:cNvGrpSpPr/>
          <p:nvPr/>
        </p:nvGrpSpPr>
        <p:grpSpPr>
          <a:xfrm>
            <a:off x="613559" y="316300"/>
            <a:ext cx="4782788" cy="326481"/>
            <a:chOff x="613559" y="316300"/>
            <a:chExt cx="3661032" cy="326481"/>
          </a:xfrm>
        </p:grpSpPr>
        <p:sp>
          <p:nvSpPr>
            <p:cNvPr id="14" name="Google Shape;1046;p55">
              <a:hlinkClick r:id="rId4" action="ppaction://hlinksldjump"/>
              <a:extLst>
                <a:ext uri="{FF2B5EF4-FFF2-40B4-BE49-F238E27FC236}">
                  <a16:creationId xmlns:a16="http://schemas.microsoft.com/office/drawing/2014/main" id="{3213D951-B800-1211-B339-2EB30884D8D9}"/>
                </a:ext>
              </a:extLst>
            </p:cNvPr>
            <p:cNvSpPr txBox="1"/>
            <p:nvPr/>
          </p:nvSpPr>
          <p:spPr>
            <a:xfrm>
              <a:off x="613559" y="316300"/>
              <a:ext cx="52531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047;p55">
              <a:hlinkClick r:id="rId5" action="ppaction://hlinksldjump"/>
              <a:extLst>
                <a:ext uri="{FF2B5EF4-FFF2-40B4-BE49-F238E27FC236}">
                  <a16:creationId xmlns:a16="http://schemas.microsoft.com/office/drawing/2014/main" id="{D7025611-4340-79C4-9BC2-C73D3C83AB4F}"/>
                </a:ext>
              </a:extLst>
            </p:cNvPr>
            <p:cNvSpPr txBox="1"/>
            <p:nvPr/>
          </p:nvSpPr>
          <p:spPr>
            <a:xfrm>
              <a:off x="1162842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048;p55">
              <a:hlinkClick r:id="rId6" action="ppaction://hlinksldjump"/>
              <a:extLst>
                <a:ext uri="{FF2B5EF4-FFF2-40B4-BE49-F238E27FC236}">
                  <a16:creationId xmlns:a16="http://schemas.microsoft.com/office/drawing/2014/main" id="{CC747843-CFB8-FEDB-8CDA-CE93DDBEAC3C}"/>
                </a:ext>
              </a:extLst>
            </p:cNvPr>
            <p:cNvSpPr txBox="1"/>
            <p:nvPr/>
          </p:nvSpPr>
          <p:spPr>
            <a:xfrm>
              <a:off x="178088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" name="Google Shape;1049;p55">
              <a:hlinkClick r:id="rId7" action="ppaction://hlinksldjump"/>
              <a:extLst>
                <a:ext uri="{FF2B5EF4-FFF2-40B4-BE49-F238E27FC236}">
                  <a16:creationId xmlns:a16="http://schemas.microsoft.com/office/drawing/2014/main" id="{6565C42D-373E-90F0-4BC8-2AFEF2F46C18}"/>
                </a:ext>
              </a:extLst>
            </p:cNvPr>
            <p:cNvSpPr txBox="1"/>
            <p:nvPr/>
          </p:nvSpPr>
          <p:spPr>
            <a:xfrm>
              <a:off x="2414058" y="323748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" name="Google Shape;1050;p55">
              <a:hlinkClick r:id="rId8" action="ppaction://hlinksldjump"/>
              <a:extLst>
                <a:ext uri="{FF2B5EF4-FFF2-40B4-BE49-F238E27FC236}">
                  <a16:creationId xmlns:a16="http://schemas.microsoft.com/office/drawing/2014/main" id="{22C9E926-DFEB-6FD7-E256-A2F1E63A51D1}"/>
                </a:ext>
              </a:extLst>
            </p:cNvPr>
            <p:cNvSpPr txBox="1"/>
            <p:nvPr/>
          </p:nvSpPr>
          <p:spPr>
            <a:xfrm>
              <a:off x="3650137" y="327481"/>
              <a:ext cx="624454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Phase 5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" name="Google Shape;1049;p55">
            <a:hlinkClick r:id="rId9" action="ppaction://hlinksldjump"/>
            <a:extLst>
              <a:ext uri="{FF2B5EF4-FFF2-40B4-BE49-F238E27FC236}">
                <a16:creationId xmlns:a16="http://schemas.microsoft.com/office/drawing/2014/main" id="{421F6662-E12D-8836-D9C2-23FE6116CA2C}"/>
              </a:ext>
            </a:extLst>
          </p:cNvPr>
          <p:cNvSpPr txBox="1"/>
          <p:nvPr/>
        </p:nvSpPr>
        <p:spPr>
          <a:xfrm>
            <a:off x="3759465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1050;p55">
            <a:hlinkClick r:id="rId10" action="ppaction://hlinksldjump"/>
            <a:extLst>
              <a:ext uri="{FF2B5EF4-FFF2-40B4-BE49-F238E27FC236}">
                <a16:creationId xmlns:a16="http://schemas.microsoft.com/office/drawing/2014/main" id="{3C13C718-DE0E-3D26-0250-3A01B9078607}"/>
              </a:ext>
            </a:extLst>
          </p:cNvPr>
          <p:cNvSpPr txBox="1"/>
          <p:nvPr/>
        </p:nvSpPr>
        <p:spPr>
          <a:xfrm>
            <a:off x="5460538" y="323748"/>
            <a:ext cx="822371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Phase 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78925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1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1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1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02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eries Screenwriter Portfolio Minitheme XL by Slidesgo">
  <a:themeElements>
    <a:clrScheme name="Simple Light">
      <a:dk1>
        <a:srgbClr val="141414"/>
      </a:dk1>
      <a:lt1>
        <a:srgbClr val="FFFFFF"/>
      </a:lt1>
      <a:dk2>
        <a:srgbClr val="3F4D86"/>
      </a:dk2>
      <a:lt2>
        <a:srgbClr val="543D3D"/>
      </a:lt2>
      <a:accent1>
        <a:srgbClr val="B1060F"/>
      </a:accent1>
      <a:accent2>
        <a:srgbClr val="E20812"/>
      </a:accent2>
      <a:accent3>
        <a:srgbClr val="BC6392"/>
      </a:accent3>
      <a:accent4>
        <a:srgbClr val="6DA39E"/>
      </a:accent4>
      <a:accent5>
        <a:srgbClr val="84BEDF"/>
      </a:accent5>
      <a:accent6>
        <a:srgbClr val="D3A23F"/>
      </a:accent6>
      <a:hlink>
        <a:srgbClr val="14141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2490</Words>
  <Application>Microsoft Office PowerPoint</Application>
  <PresentationFormat>On-screen Show (16:9)</PresentationFormat>
  <Paragraphs>515</Paragraphs>
  <Slides>40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Cambria Math</vt:lpstr>
      <vt:lpstr>Roboto</vt:lpstr>
      <vt:lpstr>Wingdings</vt:lpstr>
      <vt:lpstr>Open Sans</vt:lpstr>
      <vt:lpstr>Roboto Condensed</vt:lpstr>
      <vt:lpstr>Courier New</vt:lpstr>
      <vt:lpstr>Abadi Extra Light</vt:lpstr>
      <vt:lpstr>Series Screenwriter Portfolio Minitheme XL by Slidesgo</vt:lpstr>
      <vt:lpstr>Movies Genres</vt:lpstr>
      <vt:lpstr>Movies Genres</vt:lpstr>
      <vt:lpstr>Introduction</vt:lpstr>
      <vt:lpstr>01</vt:lpstr>
      <vt:lpstr>01</vt:lpstr>
      <vt:lpstr>Budget</vt:lpstr>
      <vt:lpstr>Why the very low budget?</vt:lpstr>
      <vt:lpstr>Questionnaire</vt:lpstr>
      <vt:lpstr>Questionnaire</vt:lpstr>
      <vt:lpstr>Optional Questions </vt:lpstr>
      <vt:lpstr>Main Questions </vt:lpstr>
      <vt:lpstr>WHAT WE DID</vt:lpstr>
      <vt:lpstr>Sampling &amp; Pretest</vt:lpstr>
      <vt:lpstr>Sampling &amp; Pretest</vt:lpstr>
      <vt:lpstr>The Modifications</vt:lpstr>
      <vt:lpstr>Collecting Data</vt:lpstr>
      <vt:lpstr>Objectives </vt:lpstr>
      <vt:lpstr>250,000x 10^(-3)</vt:lpstr>
      <vt:lpstr>| Preparing our data </vt:lpstr>
      <vt:lpstr>| Preparing our data </vt:lpstr>
      <vt:lpstr>| Preparing our data </vt:lpstr>
      <vt:lpstr>| Before cleaning</vt:lpstr>
      <vt:lpstr>| After cleaning </vt:lpstr>
      <vt:lpstr>WORK PROCESS</vt:lpstr>
      <vt:lpstr>Conclusions</vt:lpstr>
      <vt:lpstr>Expectations Vs. Reality</vt:lpstr>
      <vt:lpstr>62.5%</vt:lpstr>
      <vt:lpstr>Non-Answered Surveys</vt:lpstr>
      <vt:lpstr>Carelessness-Answered Surveys</vt:lpstr>
      <vt:lpstr>Data Analysis</vt:lpstr>
      <vt:lpstr>Descriptive Statistics: </vt:lpstr>
      <vt:lpstr>Chi-Square </vt:lpstr>
      <vt:lpstr>Chi-Square </vt:lpstr>
      <vt:lpstr>Find Correlation:</vt:lpstr>
      <vt:lpstr>Regression Analysis</vt:lpstr>
      <vt:lpstr>Visualizing some important data </vt:lpstr>
      <vt:lpstr>Visualizing some important data </vt:lpstr>
      <vt:lpstr>Meet our Tableau Dashboard 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Movies Genres</dc:title>
  <dc:creator>Aya Nabil</dc:creator>
  <cp:lastModifiedBy>ايةالله نبيل السيد سيداحمد البنهاوى</cp:lastModifiedBy>
  <cp:revision>2</cp:revision>
  <dcterms:modified xsi:type="dcterms:W3CDTF">2023-05-23T11:16:34Z</dcterms:modified>
</cp:coreProperties>
</file>